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81" r:id="rId2"/>
    <p:sldMasterId id="2147484011" r:id="rId3"/>
    <p:sldMasterId id="2147484324" r:id="rId4"/>
    <p:sldMasterId id="2147484336" r:id="rId5"/>
    <p:sldMasterId id="2147484348" r:id="rId6"/>
  </p:sldMasterIdLst>
  <p:notesMasterIdLst>
    <p:notesMasterId r:id="rId61"/>
  </p:notesMasterIdLst>
  <p:handoutMasterIdLst>
    <p:handoutMasterId r:id="rId62"/>
  </p:handoutMasterIdLst>
  <p:sldIdLst>
    <p:sldId id="362" r:id="rId7"/>
    <p:sldId id="298" r:id="rId8"/>
    <p:sldId id="413" r:id="rId9"/>
    <p:sldId id="414" r:id="rId10"/>
    <p:sldId id="415" r:id="rId11"/>
    <p:sldId id="416" r:id="rId12"/>
    <p:sldId id="417" r:id="rId13"/>
    <p:sldId id="411" r:id="rId14"/>
    <p:sldId id="412" r:id="rId15"/>
    <p:sldId id="527" r:id="rId16"/>
    <p:sldId id="528" r:id="rId17"/>
    <p:sldId id="510" r:id="rId18"/>
    <p:sldId id="526" r:id="rId19"/>
    <p:sldId id="418" r:id="rId20"/>
    <p:sldId id="442" r:id="rId21"/>
    <p:sldId id="443" r:id="rId22"/>
    <p:sldId id="444" r:id="rId23"/>
    <p:sldId id="424" r:id="rId24"/>
    <p:sldId id="441" r:id="rId25"/>
    <p:sldId id="425" r:id="rId26"/>
    <p:sldId id="428" r:id="rId27"/>
    <p:sldId id="429" r:id="rId28"/>
    <p:sldId id="430" r:id="rId29"/>
    <p:sldId id="431" r:id="rId30"/>
    <p:sldId id="432" r:id="rId31"/>
    <p:sldId id="433" r:id="rId32"/>
    <p:sldId id="434" r:id="rId33"/>
    <p:sldId id="435" r:id="rId34"/>
    <p:sldId id="436" r:id="rId35"/>
    <p:sldId id="437" r:id="rId36"/>
    <p:sldId id="438" r:id="rId37"/>
    <p:sldId id="445" r:id="rId38"/>
    <p:sldId id="487" r:id="rId39"/>
    <p:sldId id="439" r:id="rId40"/>
    <p:sldId id="440" r:id="rId41"/>
    <p:sldId id="515" r:id="rId42"/>
    <p:sldId id="521" r:id="rId43"/>
    <p:sldId id="516" r:id="rId44"/>
    <p:sldId id="446" r:id="rId45"/>
    <p:sldId id="447" r:id="rId46"/>
    <p:sldId id="463" r:id="rId47"/>
    <p:sldId id="453" r:id="rId48"/>
    <p:sldId id="802" r:id="rId49"/>
    <p:sldId id="535" r:id="rId50"/>
    <p:sldId id="525" r:id="rId51"/>
    <p:sldId id="803" r:id="rId52"/>
    <p:sldId id="507" r:id="rId53"/>
    <p:sldId id="800" r:id="rId54"/>
    <p:sldId id="493" r:id="rId55"/>
    <p:sldId id="498" r:id="rId56"/>
    <p:sldId id="499" r:id="rId57"/>
    <p:sldId id="470" r:id="rId58"/>
    <p:sldId id="259" r:id="rId59"/>
    <p:sldId id="364" r:id="rId60"/>
  </p:sldIdLst>
  <p:sldSz cx="9144000" cy="6858000" type="screen4x3"/>
  <p:notesSz cx="6797675" cy="9928225"/>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orient="horz" pos="4110">
          <p15:clr>
            <a:srgbClr val="A4A3A4"/>
          </p15:clr>
        </p15:guide>
        <p15:guide id="3" orient="horz" pos="981">
          <p15:clr>
            <a:srgbClr val="A4A3A4"/>
          </p15:clr>
        </p15:guide>
        <p15:guide id="4" orient="horz" pos="3702">
          <p15:clr>
            <a:srgbClr val="A4A3A4"/>
          </p15:clr>
        </p15:guide>
        <p15:guide id="5" pos="2880">
          <p15:clr>
            <a:srgbClr val="A4A3A4"/>
          </p15:clr>
        </p15:guide>
        <p15:guide id="6" pos="5148">
          <p15:clr>
            <a:srgbClr val="A4A3A4"/>
          </p15:clr>
        </p15:guide>
        <p15:guide id="7" pos="249">
          <p15:clr>
            <a:srgbClr val="A4A3A4"/>
          </p15:clr>
        </p15:guide>
        <p15:guide id="8"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815"/>
    <a:srgbClr val="FF0000"/>
    <a:srgbClr val="001A70"/>
    <a:srgbClr val="FFFFFF"/>
    <a:srgbClr val="5EE4E3"/>
    <a:srgbClr val="509E2F"/>
    <a:srgbClr val="FFA02F"/>
    <a:srgbClr val="005BBB"/>
    <a:srgbClr val="C4D6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6" autoAdjust="0"/>
    <p:restoredTop sz="96333" autoAdjust="0"/>
  </p:normalViewPr>
  <p:slideViewPr>
    <p:cSldViewPr snapToGrid="0">
      <p:cViewPr varScale="1">
        <p:scale>
          <a:sx n="92" d="100"/>
          <a:sy n="92" d="100"/>
        </p:scale>
        <p:origin x="902" y="72"/>
      </p:cViewPr>
      <p:guideLst>
        <p:guide orient="horz" pos="2160"/>
        <p:guide orient="horz" pos="4110"/>
        <p:guide orient="horz" pos="981"/>
        <p:guide orient="horz" pos="3702"/>
        <p:guide pos="2880"/>
        <p:guide pos="5148"/>
        <p:guide pos="249"/>
        <p:guide pos="5511"/>
      </p:guideLst>
    </p:cSldViewPr>
  </p:slideViewPr>
  <p:notesTextViewPr>
    <p:cViewPr>
      <p:scale>
        <a:sx n="3" d="2"/>
        <a:sy n="3" d="2"/>
      </p:scale>
      <p:origin x="0" y="0"/>
    </p:cViewPr>
  </p:notesTextViewPr>
  <p:sorterViewPr>
    <p:cViewPr varScale="1">
      <p:scale>
        <a:sx n="1" d="1"/>
        <a:sy n="1" d="1"/>
      </p:scale>
      <p:origin x="0" y="-2784"/>
    </p:cViewPr>
  </p:sorterViewPr>
  <p:gridSpacing cx="1800225" cy="1800225"/>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41BD04-E516-4CDE-A7A4-E13C2FF17D3B}" type="doc">
      <dgm:prSet loTypeId="urn:microsoft.com/office/officeart/2005/8/layout/pyramid1" loCatId="pyramid" qsTypeId="urn:microsoft.com/office/officeart/2005/8/quickstyle/simple1" qsCatId="simple" csTypeId="urn:microsoft.com/office/officeart/2005/8/colors/colorful2" csCatId="colorful" phldr="1"/>
      <dgm:spPr/>
    </dgm:pt>
    <dgm:pt modelId="{6DD395E5-D636-431A-855D-959284EE8D03}">
      <dgm:prSet phldrT="[Texte]" custT="1"/>
      <dgm:spPr/>
      <dgm:t>
        <a:bodyPr/>
        <a:lstStyle/>
        <a:p>
          <a:r>
            <a:rPr lang="fr-FR" sz="1100" dirty="0" err="1">
              <a:solidFill>
                <a:srgbClr val="002060"/>
              </a:solidFill>
            </a:rPr>
            <a:t>Conceptual</a:t>
          </a:r>
          <a:r>
            <a:rPr lang="fr-FR" sz="1100" dirty="0">
              <a:solidFill>
                <a:srgbClr val="002060"/>
              </a:solidFill>
            </a:rPr>
            <a:t> Domain &amp; </a:t>
          </a:r>
        </a:p>
        <a:p>
          <a:r>
            <a:rPr lang="fr-FR" sz="1100" dirty="0">
              <a:solidFill>
                <a:srgbClr val="002060"/>
              </a:solidFill>
            </a:rPr>
            <a:t>Master Data Model</a:t>
          </a:r>
        </a:p>
      </dgm:t>
    </dgm:pt>
    <dgm:pt modelId="{72371ED7-6EF8-48A1-A522-5307AA184CCC}" type="parTrans" cxnId="{A94305ED-1EC4-4CA3-9896-38A189480B93}">
      <dgm:prSet/>
      <dgm:spPr/>
      <dgm:t>
        <a:bodyPr/>
        <a:lstStyle/>
        <a:p>
          <a:endParaRPr lang="fr-FR" sz="1000">
            <a:solidFill>
              <a:srgbClr val="002060"/>
            </a:solidFill>
          </a:endParaRPr>
        </a:p>
      </dgm:t>
    </dgm:pt>
    <dgm:pt modelId="{CA20FA4B-9D7C-4CC0-BAE6-988C85537C86}" type="sibTrans" cxnId="{A94305ED-1EC4-4CA3-9896-38A189480B93}">
      <dgm:prSet/>
      <dgm:spPr/>
      <dgm:t>
        <a:bodyPr/>
        <a:lstStyle/>
        <a:p>
          <a:endParaRPr lang="fr-FR" sz="1000">
            <a:solidFill>
              <a:srgbClr val="002060"/>
            </a:solidFill>
          </a:endParaRPr>
        </a:p>
      </dgm:t>
    </dgm:pt>
    <dgm:pt modelId="{7357B12B-466E-475F-8745-FE8FE3D767E0}">
      <dgm:prSet phldrT="[Texte]" custT="1"/>
      <dgm:spPr/>
      <dgm:t>
        <a:bodyPr/>
        <a:lstStyle/>
        <a:p>
          <a:r>
            <a:rPr lang="fr-FR" sz="1100" dirty="0">
              <a:solidFill>
                <a:srgbClr val="002060"/>
              </a:solidFill>
            </a:rPr>
            <a:t>Application </a:t>
          </a:r>
          <a:r>
            <a:rPr lang="fr-FR" sz="1100" dirty="0" err="1">
              <a:solidFill>
                <a:srgbClr val="002060"/>
              </a:solidFill>
            </a:rPr>
            <a:t>Logical</a:t>
          </a:r>
          <a:r>
            <a:rPr lang="fr-FR" sz="1100" dirty="0">
              <a:solidFill>
                <a:srgbClr val="002060"/>
              </a:solidFill>
            </a:rPr>
            <a:t> Data Model</a:t>
          </a:r>
        </a:p>
      </dgm:t>
    </dgm:pt>
    <dgm:pt modelId="{0D654A3C-3EE6-44B0-9FC9-A9726FC29D86}" type="parTrans" cxnId="{A8058938-7C32-4708-AE39-B724365806D0}">
      <dgm:prSet/>
      <dgm:spPr/>
      <dgm:t>
        <a:bodyPr/>
        <a:lstStyle/>
        <a:p>
          <a:endParaRPr lang="fr-FR" sz="1000">
            <a:solidFill>
              <a:srgbClr val="002060"/>
            </a:solidFill>
          </a:endParaRPr>
        </a:p>
      </dgm:t>
    </dgm:pt>
    <dgm:pt modelId="{A579CB84-7EEA-4C58-8993-49BB1345A898}" type="sibTrans" cxnId="{A8058938-7C32-4708-AE39-B724365806D0}">
      <dgm:prSet/>
      <dgm:spPr/>
      <dgm:t>
        <a:bodyPr/>
        <a:lstStyle/>
        <a:p>
          <a:endParaRPr lang="fr-FR" sz="1000">
            <a:solidFill>
              <a:srgbClr val="002060"/>
            </a:solidFill>
          </a:endParaRPr>
        </a:p>
      </dgm:t>
    </dgm:pt>
    <dgm:pt modelId="{6FA13867-430E-4BA0-AE2A-CC9EB14E55CA}">
      <dgm:prSet phldrT="[Texte]" custT="1"/>
      <dgm:spPr/>
      <dgm:t>
        <a:bodyPr/>
        <a:lstStyle/>
        <a:p>
          <a:r>
            <a:rPr lang="fr-FR" sz="1100" dirty="0" err="1">
              <a:solidFill>
                <a:srgbClr val="002060"/>
              </a:solidFill>
            </a:rPr>
            <a:t>Physical</a:t>
          </a:r>
          <a:r>
            <a:rPr lang="fr-FR" sz="1100" dirty="0">
              <a:solidFill>
                <a:srgbClr val="002060"/>
              </a:solidFill>
            </a:rPr>
            <a:t> Data Model</a:t>
          </a:r>
        </a:p>
      </dgm:t>
    </dgm:pt>
    <dgm:pt modelId="{C44BD97F-C468-47EC-B03C-301B0F209CE8}" type="parTrans" cxnId="{2B050CB3-60CA-4230-8C2F-F2DBFDFF5422}">
      <dgm:prSet/>
      <dgm:spPr/>
      <dgm:t>
        <a:bodyPr/>
        <a:lstStyle/>
        <a:p>
          <a:endParaRPr lang="fr-FR" sz="1000">
            <a:solidFill>
              <a:srgbClr val="002060"/>
            </a:solidFill>
          </a:endParaRPr>
        </a:p>
      </dgm:t>
    </dgm:pt>
    <dgm:pt modelId="{7EF76876-267E-4B0A-A10A-1DE63213F293}" type="sibTrans" cxnId="{2B050CB3-60CA-4230-8C2F-F2DBFDFF5422}">
      <dgm:prSet/>
      <dgm:spPr/>
      <dgm:t>
        <a:bodyPr/>
        <a:lstStyle/>
        <a:p>
          <a:endParaRPr lang="fr-FR" sz="1000">
            <a:solidFill>
              <a:srgbClr val="002060"/>
            </a:solidFill>
          </a:endParaRPr>
        </a:p>
      </dgm:t>
    </dgm:pt>
    <dgm:pt modelId="{10E23357-03D2-454B-8AAC-16FEB03E35E3}">
      <dgm:prSet phldrT="[Texte]" custT="1"/>
      <dgm:spPr/>
      <dgm:t>
        <a:bodyPr/>
        <a:lstStyle/>
        <a:p>
          <a:pPr algn="r"/>
          <a:r>
            <a:rPr lang="fr-FR" sz="1100" dirty="0" err="1">
              <a:solidFill>
                <a:srgbClr val="002060"/>
              </a:solidFill>
            </a:rPr>
            <a:t>Physical</a:t>
          </a:r>
          <a:r>
            <a:rPr lang="fr-FR" sz="1100" dirty="0">
              <a:solidFill>
                <a:srgbClr val="002060"/>
              </a:solidFill>
            </a:rPr>
            <a:t> IT System</a:t>
          </a:r>
        </a:p>
      </dgm:t>
    </dgm:pt>
    <dgm:pt modelId="{A583B9C6-1C2D-43D0-91C9-1CEB03CC57CD}" type="parTrans" cxnId="{66FB1DED-F53A-47D7-97DC-200F7D034145}">
      <dgm:prSet/>
      <dgm:spPr/>
      <dgm:t>
        <a:bodyPr/>
        <a:lstStyle/>
        <a:p>
          <a:endParaRPr lang="fr-FR" sz="1200">
            <a:solidFill>
              <a:srgbClr val="002060"/>
            </a:solidFill>
          </a:endParaRPr>
        </a:p>
      </dgm:t>
    </dgm:pt>
    <dgm:pt modelId="{CC0EB492-8524-4863-B071-74829EE98A5C}" type="sibTrans" cxnId="{66FB1DED-F53A-47D7-97DC-200F7D034145}">
      <dgm:prSet/>
      <dgm:spPr/>
      <dgm:t>
        <a:bodyPr/>
        <a:lstStyle/>
        <a:p>
          <a:endParaRPr lang="fr-FR" sz="1200">
            <a:solidFill>
              <a:srgbClr val="002060"/>
            </a:solidFill>
          </a:endParaRPr>
        </a:p>
      </dgm:t>
    </dgm:pt>
    <dgm:pt modelId="{D27C9AC3-BE12-480E-8D43-5DEBF10DBC9C}">
      <dgm:prSet phldrT="[Texte]" custT="1"/>
      <dgm:spPr/>
      <dgm:t>
        <a:bodyPr/>
        <a:lstStyle/>
        <a:p>
          <a:endParaRPr lang="fr-FR" sz="1100" dirty="0">
            <a:solidFill>
              <a:srgbClr val="002060"/>
            </a:solidFill>
          </a:endParaRPr>
        </a:p>
        <a:p>
          <a:r>
            <a:rPr lang="fr-FR" sz="1100" dirty="0">
              <a:solidFill>
                <a:srgbClr val="002060"/>
              </a:solidFill>
            </a:rPr>
            <a:t>Enterprise </a:t>
          </a:r>
        </a:p>
        <a:p>
          <a:r>
            <a:rPr lang="fr-FR" sz="1100" dirty="0">
              <a:solidFill>
                <a:srgbClr val="002060"/>
              </a:solidFill>
            </a:rPr>
            <a:t>Data Model</a:t>
          </a:r>
        </a:p>
      </dgm:t>
    </dgm:pt>
    <dgm:pt modelId="{2BA99DCD-2E73-4633-9103-9C94E6480E56}" type="parTrans" cxnId="{0111937B-F137-4298-9211-01CB52344414}">
      <dgm:prSet/>
      <dgm:spPr/>
      <dgm:t>
        <a:bodyPr/>
        <a:lstStyle/>
        <a:p>
          <a:endParaRPr lang="fr-FR" sz="1200">
            <a:solidFill>
              <a:srgbClr val="002060"/>
            </a:solidFill>
          </a:endParaRPr>
        </a:p>
      </dgm:t>
    </dgm:pt>
    <dgm:pt modelId="{AB7FC464-666B-4E6B-9A25-972F8E6A58EF}" type="sibTrans" cxnId="{0111937B-F137-4298-9211-01CB52344414}">
      <dgm:prSet/>
      <dgm:spPr/>
      <dgm:t>
        <a:bodyPr/>
        <a:lstStyle/>
        <a:p>
          <a:endParaRPr lang="fr-FR" sz="1200">
            <a:solidFill>
              <a:srgbClr val="002060"/>
            </a:solidFill>
          </a:endParaRPr>
        </a:p>
      </dgm:t>
    </dgm:pt>
    <dgm:pt modelId="{6CB13905-2787-454E-83F6-7395C342B142}" type="pres">
      <dgm:prSet presAssocID="{8D41BD04-E516-4CDE-A7A4-E13C2FF17D3B}" presName="Name0" presStyleCnt="0">
        <dgm:presLayoutVars>
          <dgm:dir/>
          <dgm:animLvl val="lvl"/>
          <dgm:resizeHandles val="exact"/>
        </dgm:presLayoutVars>
      </dgm:prSet>
      <dgm:spPr/>
    </dgm:pt>
    <dgm:pt modelId="{12F61123-52B9-4205-BD00-CF5612838179}" type="pres">
      <dgm:prSet presAssocID="{D27C9AC3-BE12-480E-8D43-5DEBF10DBC9C}" presName="Name8" presStyleCnt="0"/>
      <dgm:spPr/>
    </dgm:pt>
    <dgm:pt modelId="{B439A9BD-1CC8-495C-8DC0-737655298F93}" type="pres">
      <dgm:prSet presAssocID="{D27C9AC3-BE12-480E-8D43-5DEBF10DBC9C}" presName="level" presStyleLbl="node1" presStyleIdx="0" presStyleCnt="5" custScaleY="269429">
        <dgm:presLayoutVars>
          <dgm:chMax val="1"/>
          <dgm:bulletEnabled val="1"/>
        </dgm:presLayoutVars>
      </dgm:prSet>
      <dgm:spPr/>
    </dgm:pt>
    <dgm:pt modelId="{4B7676DC-354B-417C-942E-612167B9B63E}" type="pres">
      <dgm:prSet presAssocID="{D27C9AC3-BE12-480E-8D43-5DEBF10DBC9C}" presName="levelTx" presStyleLbl="revTx" presStyleIdx="0" presStyleCnt="0">
        <dgm:presLayoutVars>
          <dgm:chMax val="1"/>
          <dgm:bulletEnabled val="1"/>
        </dgm:presLayoutVars>
      </dgm:prSet>
      <dgm:spPr/>
    </dgm:pt>
    <dgm:pt modelId="{57ECFC3D-53CA-4016-8DD8-B553C9AF688E}" type="pres">
      <dgm:prSet presAssocID="{6DD395E5-D636-431A-855D-959284EE8D03}" presName="Name8" presStyleCnt="0"/>
      <dgm:spPr/>
    </dgm:pt>
    <dgm:pt modelId="{63F75A68-9959-45A2-A8CA-238BCE6BB44E}" type="pres">
      <dgm:prSet presAssocID="{6DD395E5-D636-431A-855D-959284EE8D03}" presName="level" presStyleLbl="node1" presStyleIdx="1" presStyleCnt="5" custScaleY="164269">
        <dgm:presLayoutVars>
          <dgm:chMax val="1"/>
          <dgm:bulletEnabled val="1"/>
        </dgm:presLayoutVars>
      </dgm:prSet>
      <dgm:spPr/>
    </dgm:pt>
    <dgm:pt modelId="{BF32D20C-9206-4966-9639-3C6C873D1A1E}" type="pres">
      <dgm:prSet presAssocID="{6DD395E5-D636-431A-855D-959284EE8D03}" presName="levelTx" presStyleLbl="revTx" presStyleIdx="0" presStyleCnt="0">
        <dgm:presLayoutVars>
          <dgm:chMax val="1"/>
          <dgm:bulletEnabled val="1"/>
        </dgm:presLayoutVars>
      </dgm:prSet>
      <dgm:spPr/>
    </dgm:pt>
    <dgm:pt modelId="{CF5AC460-613C-4022-BDB0-9F21C4A81635}" type="pres">
      <dgm:prSet presAssocID="{7357B12B-466E-475F-8745-FE8FE3D767E0}" presName="Name8" presStyleCnt="0"/>
      <dgm:spPr/>
    </dgm:pt>
    <dgm:pt modelId="{2513B7F5-CAA0-4C3F-896F-50348CBD789F}" type="pres">
      <dgm:prSet presAssocID="{7357B12B-466E-475F-8745-FE8FE3D767E0}" presName="level" presStyleLbl="node1" presStyleIdx="2" presStyleCnt="5" custScaleY="142198">
        <dgm:presLayoutVars>
          <dgm:chMax val="1"/>
          <dgm:bulletEnabled val="1"/>
        </dgm:presLayoutVars>
      </dgm:prSet>
      <dgm:spPr/>
    </dgm:pt>
    <dgm:pt modelId="{D97B7FDA-9302-4836-B844-FC3141BB9D4A}" type="pres">
      <dgm:prSet presAssocID="{7357B12B-466E-475F-8745-FE8FE3D767E0}" presName="levelTx" presStyleLbl="revTx" presStyleIdx="0" presStyleCnt="0">
        <dgm:presLayoutVars>
          <dgm:chMax val="1"/>
          <dgm:bulletEnabled val="1"/>
        </dgm:presLayoutVars>
      </dgm:prSet>
      <dgm:spPr/>
    </dgm:pt>
    <dgm:pt modelId="{EFF61441-7037-4B2F-8972-441491CF324A}" type="pres">
      <dgm:prSet presAssocID="{6FA13867-430E-4BA0-AE2A-CC9EB14E55CA}" presName="Name8" presStyleCnt="0"/>
      <dgm:spPr/>
    </dgm:pt>
    <dgm:pt modelId="{73DB01E8-4B2F-4E6A-B92A-3745DB697318}" type="pres">
      <dgm:prSet presAssocID="{6FA13867-430E-4BA0-AE2A-CC9EB14E55CA}" presName="level" presStyleLbl="node1" presStyleIdx="3" presStyleCnt="5" custScaleY="141457">
        <dgm:presLayoutVars>
          <dgm:chMax val="1"/>
          <dgm:bulletEnabled val="1"/>
        </dgm:presLayoutVars>
      </dgm:prSet>
      <dgm:spPr/>
    </dgm:pt>
    <dgm:pt modelId="{CE60AE72-F9F3-4899-B879-71475E33A882}" type="pres">
      <dgm:prSet presAssocID="{6FA13867-430E-4BA0-AE2A-CC9EB14E55CA}" presName="levelTx" presStyleLbl="revTx" presStyleIdx="0" presStyleCnt="0">
        <dgm:presLayoutVars>
          <dgm:chMax val="1"/>
          <dgm:bulletEnabled val="1"/>
        </dgm:presLayoutVars>
      </dgm:prSet>
      <dgm:spPr/>
    </dgm:pt>
    <dgm:pt modelId="{C018615A-8E62-4C93-A1CA-D99EE5060AB2}" type="pres">
      <dgm:prSet presAssocID="{10E23357-03D2-454B-8AAC-16FEB03E35E3}" presName="Name8" presStyleCnt="0"/>
      <dgm:spPr/>
    </dgm:pt>
    <dgm:pt modelId="{FB8727DD-97E4-40C4-93A1-60D3A382C1FA}" type="pres">
      <dgm:prSet presAssocID="{10E23357-03D2-454B-8AAC-16FEB03E35E3}" presName="level" presStyleLbl="node1" presStyleIdx="4" presStyleCnt="5">
        <dgm:presLayoutVars>
          <dgm:chMax val="1"/>
          <dgm:bulletEnabled val="1"/>
        </dgm:presLayoutVars>
      </dgm:prSet>
      <dgm:spPr/>
    </dgm:pt>
    <dgm:pt modelId="{8AF3C883-CE6D-4F70-AE93-8E8B880BF80D}" type="pres">
      <dgm:prSet presAssocID="{10E23357-03D2-454B-8AAC-16FEB03E35E3}" presName="levelTx" presStyleLbl="revTx" presStyleIdx="0" presStyleCnt="0">
        <dgm:presLayoutVars>
          <dgm:chMax val="1"/>
          <dgm:bulletEnabled val="1"/>
        </dgm:presLayoutVars>
      </dgm:prSet>
      <dgm:spPr/>
    </dgm:pt>
  </dgm:ptLst>
  <dgm:cxnLst>
    <dgm:cxn modelId="{C488D81B-8D1E-4336-982F-DAA025FE5826}" type="presOf" srcId="{D27C9AC3-BE12-480E-8D43-5DEBF10DBC9C}" destId="{4B7676DC-354B-417C-942E-612167B9B63E}" srcOrd="1" destOrd="0" presId="urn:microsoft.com/office/officeart/2005/8/layout/pyramid1"/>
    <dgm:cxn modelId="{A8058938-7C32-4708-AE39-B724365806D0}" srcId="{8D41BD04-E516-4CDE-A7A4-E13C2FF17D3B}" destId="{7357B12B-466E-475F-8745-FE8FE3D767E0}" srcOrd="2" destOrd="0" parTransId="{0D654A3C-3EE6-44B0-9FC9-A9726FC29D86}" sibTransId="{A579CB84-7EEA-4C58-8993-49BB1345A898}"/>
    <dgm:cxn modelId="{B3207940-85A6-4814-9B86-627E2F713C82}" type="presOf" srcId="{6DD395E5-D636-431A-855D-959284EE8D03}" destId="{BF32D20C-9206-4966-9639-3C6C873D1A1E}" srcOrd="1" destOrd="0" presId="urn:microsoft.com/office/officeart/2005/8/layout/pyramid1"/>
    <dgm:cxn modelId="{895CA05D-DF97-4BFA-9903-24F9D47B2F4F}" type="presOf" srcId="{D27C9AC3-BE12-480E-8D43-5DEBF10DBC9C}" destId="{B439A9BD-1CC8-495C-8DC0-737655298F93}" srcOrd="0" destOrd="0" presId="urn:microsoft.com/office/officeart/2005/8/layout/pyramid1"/>
    <dgm:cxn modelId="{3ADE884B-1C50-4AAD-B577-5D7AB45309A8}" type="presOf" srcId="{8D41BD04-E516-4CDE-A7A4-E13C2FF17D3B}" destId="{6CB13905-2787-454E-83F6-7395C342B142}" srcOrd="0" destOrd="0" presId="urn:microsoft.com/office/officeart/2005/8/layout/pyramid1"/>
    <dgm:cxn modelId="{829AC94B-6D67-47B0-80B4-E0C296776AA9}" type="presOf" srcId="{6FA13867-430E-4BA0-AE2A-CC9EB14E55CA}" destId="{73DB01E8-4B2F-4E6A-B92A-3745DB697318}" srcOrd="0" destOrd="0" presId="urn:microsoft.com/office/officeart/2005/8/layout/pyramid1"/>
    <dgm:cxn modelId="{0111937B-F137-4298-9211-01CB52344414}" srcId="{8D41BD04-E516-4CDE-A7A4-E13C2FF17D3B}" destId="{D27C9AC3-BE12-480E-8D43-5DEBF10DBC9C}" srcOrd="0" destOrd="0" parTransId="{2BA99DCD-2E73-4633-9103-9C94E6480E56}" sibTransId="{AB7FC464-666B-4E6B-9A25-972F8E6A58EF}"/>
    <dgm:cxn modelId="{149B448B-4B89-4C0D-84E6-1C8FD38BC4ED}" type="presOf" srcId="{10E23357-03D2-454B-8AAC-16FEB03E35E3}" destId="{FB8727DD-97E4-40C4-93A1-60D3A382C1FA}" srcOrd="0" destOrd="0" presId="urn:microsoft.com/office/officeart/2005/8/layout/pyramid1"/>
    <dgm:cxn modelId="{329354A2-C7B5-40CE-95A3-8E80D57F01DF}" type="presOf" srcId="{7357B12B-466E-475F-8745-FE8FE3D767E0}" destId="{D97B7FDA-9302-4836-B844-FC3141BB9D4A}" srcOrd="1" destOrd="0" presId="urn:microsoft.com/office/officeart/2005/8/layout/pyramid1"/>
    <dgm:cxn modelId="{2B050CB3-60CA-4230-8C2F-F2DBFDFF5422}" srcId="{8D41BD04-E516-4CDE-A7A4-E13C2FF17D3B}" destId="{6FA13867-430E-4BA0-AE2A-CC9EB14E55CA}" srcOrd="3" destOrd="0" parTransId="{C44BD97F-C468-47EC-B03C-301B0F209CE8}" sibTransId="{7EF76876-267E-4B0A-A10A-1DE63213F293}"/>
    <dgm:cxn modelId="{DEAD23CA-C27C-409D-839A-112248C51ED3}" type="presOf" srcId="{10E23357-03D2-454B-8AAC-16FEB03E35E3}" destId="{8AF3C883-CE6D-4F70-AE93-8E8B880BF80D}" srcOrd="1" destOrd="0" presId="urn:microsoft.com/office/officeart/2005/8/layout/pyramid1"/>
    <dgm:cxn modelId="{8ECDD8CF-3861-4471-BB28-D0CD7338E10E}" type="presOf" srcId="{6FA13867-430E-4BA0-AE2A-CC9EB14E55CA}" destId="{CE60AE72-F9F3-4899-B879-71475E33A882}" srcOrd="1" destOrd="0" presId="urn:microsoft.com/office/officeart/2005/8/layout/pyramid1"/>
    <dgm:cxn modelId="{A95D6DD6-1F02-4C0C-B58B-A268B89B7F12}" type="presOf" srcId="{7357B12B-466E-475F-8745-FE8FE3D767E0}" destId="{2513B7F5-CAA0-4C3F-896F-50348CBD789F}" srcOrd="0" destOrd="0" presId="urn:microsoft.com/office/officeart/2005/8/layout/pyramid1"/>
    <dgm:cxn modelId="{04F5E0E9-A056-4B38-8EE0-2B07491776FA}" type="presOf" srcId="{6DD395E5-D636-431A-855D-959284EE8D03}" destId="{63F75A68-9959-45A2-A8CA-238BCE6BB44E}" srcOrd="0" destOrd="0" presId="urn:microsoft.com/office/officeart/2005/8/layout/pyramid1"/>
    <dgm:cxn modelId="{A94305ED-1EC4-4CA3-9896-38A189480B93}" srcId="{8D41BD04-E516-4CDE-A7A4-E13C2FF17D3B}" destId="{6DD395E5-D636-431A-855D-959284EE8D03}" srcOrd="1" destOrd="0" parTransId="{72371ED7-6EF8-48A1-A522-5307AA184CCC}" sibTransId="{CA20FA4B-9D7C-4CC0-BAE6-988C85537C86}"/>
    <dgm:cxn modelId="{66FB1DED-F53A-47D7-97DC-200F7D034145}" srcId="{8D41BD04-E516-4CDE-A7A4-E13C2FF17D3B}" destId="{10E23357-03D2-454B-8AAC-16FEB03E35E3}" srcOrd="4" destOrd="0" parTransId="{A583B9C6-1C2D-43D0-91C9-1CEB03CC57CD}" sibTransId="{CC0EB492-8524-4863-B071-74829EE98A5C}"/>
    <dgm:cxn modelId="{B62B5ED1-D4BF-46A6-8C1A-965B3E7C9E8E}" type="presParOf" srcId="{6CB13905-2787-454E-83F6-7395C342B142}" destId="{12F61123-52B9-4205-BD00-CF5612838179}" srcOrd="0" destOrd="0" presId="urn:microsoft.com/office/officeart/2005/8/layout/pyramid1"/>
    <dgm:cxn modelId="{413A4597-D44D-4380-A965-5A7ECF2BA53E}" type="presParOf" srcId="{12F61123-52B9-4205-BD00-CF5612838179}" destId="{B439A9BD-1CC8-495C-8DC0-737655298F93}" srcOrd="0" destOrd="0" presId="urn:microsoft.com/office/officeart/2005/8/layout/pyramid1"/>
    <dgm:cxn modelId="{62FFF9AA-8DF0-4E6D-B51F-5724A9309A16}" type="presParOf" srcId="{12F61123-52B9-4205-BD00-CF5612838179}" destId="{4B7676DC-354B-417C-942E-612167B9B63E}" srcOrd="1" destOrd="0" presId="urn:microsoft.com/office/officeart/2005/8/layout/pyramid1"/>
    <dgm:cxn modelId="{8250825A-F23C-4A87-850F-EC4CE499475D}" type="presParOf" srcId="{6CB13905-2787-454E-83F6-7395C342B142}" destId="{57ECFC3D-53CA-4016-8DD8-B553C9AF688E}" srcOrd="1" destOrd="0" presId="urn:microsoft.com/office/officeart/2005/8/layout/pyramid1"/>
    <dgm:cxn modelId="{D1E4A83C-04DC-4F0F-9F63-D7A1B5C920B9}" type="presParOf" srcId="{57ECFC3D-53CA-4016-8DD8-B553C9AF688E}" destId="{63F75A68-9959-45A2-A8CA-238BCE6BB44E}" srcOrd="0" destOrd="0" presId="urn:microsoft.com/office/officeart/2005/8/layout/pyramid1"/>
    <dgm:cxn modelId="{00BA802F-9A8B-44B9-8DB6-5AF2CAFFA17D}" type="presParOf" srcId="{57ECFC3D-53CA-4016-8DD8-B553C9AF688E}" destId="{BF32D20C-9206-4966-9639-3C6C873D1A1E}" srcOrd="1" destOrd="0" presId="urn:microsoft.com/office/officeart/2005/8/layout/pyramid1"/>
    <dgm:cxn modelId="{484D2C9A-D785-451B-B1BD-AE1E8A4B4068}" type="presParOf" srcId="{6CB13905-2787-454E-83F6-7395C342B142}" destId="{CF5AC460-613C-4022-BDB0-9F21C4A81635}" srcOrd="2" destOrd="0" presId="urn:microsoft.com/office/officeart/2005/8/layout/pyramid1"/>
    <dgm:cxn modelId="{BFCC913D-BA5E-4EA9-83BD-10004311A72B}" type="presParOf" srcId="{CF5AC460-613C-4022-BDB0-9F21C4A81635}" destId="{2513B7F5-CAA0-4C3F-896F-50348CBD789F}" srcOrd="0" destOrd="0" presId="urn:microsoft.com/office/officeart/2005/8/layout/pyramid1"/>
    <dgm:cxn modelId="{3F40DD08-62BD-4277-A453-2CA5F5ED6C17}" type="presParOf" srcId="{CF5AC460-613C-4022-BDB0-9F21C4A81635}" destId="{D97B7FDA-9302-4836-B844-FC3141BB9D4A}" srcOrd="1" destOrd="0" presId="urn:microsoft.com/office/officeart/2005/8/layout/pyramid1"/>
    <dgm:cxn modelId="{276B9E65-B2B4-4E2A-BF08-60ABA2CEC05B}" type="presParOf" srcId="{6CB13905-2787-454E-83F6-7395C342B142}" destId="{EFF61441-7037-4B2F-8972-441491CF324A}" srcOrd="3" destOrd="0" presId="urn:microsoft.com/office/officeart/2005/8/layout/pyramid1"/>
    <dgm:cxn modelId="{B878ACDE-64E4-48DF-A02A-8597647CCD80}" type="presParOf" srcId="{EFF61441-7037-4B2F-8972-441491CF324A}" destId="{73DB01E8-4B2F-4E6A-B92A-3745DB697318}" srcOrd="0" destOrd="0" presId="urn:microsoft.com/office/officeart/2005/8/layout/pyramid1"/>
    <dgm:cxn modelId="{DAFF9635-320D-40EC-8EBF-465C20B2AD7A}" type="presParOf" srcId="{EFF61441-7037-4B2F-8972-441491CF324A}" destId="{CE60AE72-F9F3-4899-B879-71475E33A882}" srcOrd="1" destOrd="0" presId="urn:microsoft.com/office/officeart/2005/8/layout/pyramid1"/>
    <dgm:cxn modelId="{722A7D8C-1960-4F67-9557-861D5024DE6E}" type="presParOf" srcId="{6CB13905-2787-454E-83F6-7395C342B142}" destId="{C018615A-8E62-4C93-A1CA-D99EE5060AB2}" srcOrd="4" destOrd="0" presId="urn:microsoft.com/office/officeart/2005/8/layout/pyramid1"/>
    <dgm:cxn modelId="{BF205DFF-25DE-49C0-A663-51DB69B82A43}" type="presParOf" srcId="{C018615A-8E62-4C93-A1CA-D99EE5060AB2}" destId="{FB8727DD-97E4-40C4-93A1-60D3A382C1FA}" srcOrd="0" destOrd="0" presId="urn:microsoft.com/office/officeart/2005/8/layout/pyramid1"/>
    <dgm:cxn modelId="{E7B5A79E-639B-4E66-880F-5A012621116B}" type="presParOf" srcId="{C018615A-8E62-4C93-A1CA-D99EE5060AB2}" destId="{8AF3C883-CE6D-4F70-AE93-8E8B880BF80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accent0_3" csCatId="mainScheme" phldr="1"/>
      <dgm:spPr/>
      <dgm:t>
        <a:bodyPr/>
        <a:lstStyle/>
        <a:p>
          <a:endParaRPr lang="fr-FR"/>
        </a:p>
      </dgm:t>
    </dgm:pt>
    <dgm:pt modelId="{DDD02166-92EB-412F-AF58-39A980985690}">
      <dgm:prSet phldrT="[Texte]"/>
      <dgm:spPr>
        <a:xfrm>
          <a:off x="259659" y="146"/>
          <a:ext cx="128752" cy="64376"/>
        </a:xfrm>
      </dgm:spPr>
      <dgm:t>
        <a:bodyPr/>
        <a:lstStyle/>
        <a:p>
          <a:r>
            <a:rPr lang="fr-FR">
              <a:latin typeface="Arial"/>
              <a:ea typeface="+mn-ea"/>
              <a:cs typeface="+mn-cs"/>
            </a:rPr>
            <a:t> </a:t>
          </a:r>
          <a:endParaRPr lang="fr-FR" dirty="0">
            <a:latin typeface="Arial"/>
            <a:ea typeface="+mn-ea"/>
            <a:cs typeface="+mn-cs"/>
          </a:endParaRP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a:xfrm>
          <a:off x="181764" y="91560"/>
          <a:ext cx="128752" cy="64376"/>
        </a:xfrm>
      </dgm:spPr>
      <dgm:t>
        <a:bodyPr/>
        <a:lstStyle/>
        <a:p>
          <a:r>
            <a:rPr lang="fr-FR">
              <a:latin typeface="Arial"/>
              <a:ea typeface="+mn-ea"/>
              <a:cs typeface="+mn-cs"/>
            </a:rPr>
            <a:t> </a:t>
          </a:r>
          <a:endParaRPr lang="fr-FR" dirty="0">
            <a:latin typeface="Arial"/>
            <a:ea typeface="+mn-ea"/>
            <a:cs typeface="+mn-cs"/>
          </a:endParaRPr>
        </a:p>
      </dgm:t>
    </dgm:pt>
    <dgm:pt modelId="{70E6222B-9C2F-4A94-8339-0DD41356F191}" type="parTrans" cxnId="{84E25D2E-C96E-4B8B-A35F-809A7CB3EE1C}">
      <dgm:prSet/>
      <dgm:spPr>
        <a:xfrm>
          <a:off x="264797" y="18802"/>
          <a:ext cx="91440" cy="91440"/>
        </a:xfrm>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a:xfrm>
          <a:off x="103869" y="182974"/>
          <a:ext cx="128752" cy="64376"/>
        </a:xfrm>
      </dgm:spPr>
      <dgm:t>
        <a:bodyPr/>
        <a:lstStyle/>
        <a:p>
          <a:r>
            <a:rPr lang="fr-FR">
              <a:latin typeface="Arial"/>
              <a:ea typeface="+mn-ea"/>
              <a:cs typeface="+mn-cs"/>
            </a:rPr>
            <a:t> </a:t>
          </a:r>
          <a:endParaRPr lang="fr-FR" dirty="0">
            <a:latin typeface="Arial"/>
            <a:ea typeface="+mn-ea"/>
            <a:cs typeface="+mn-cs"/>
          </a:endParaRPr>
        </a:p>
      </dgm:t>
    </dgm:pt>
    <dgm:pt modelId="{9E0213D3-F4BC-4B2D-BBF7-5C4464E7A04F}" type="parTrans" cxnId="{43FDA90F-8853-413B-9A93-65A779DDEF0C}">
      <dgm:prSet/>
      <dgm:spPr>
        <a:xfrm>
          <a:off x="168245" y="64522"/>
          <a:ext cx="155790" cy="118451"/>
        </a:xfrm>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a:xfrm>
          <a:off x="259659" y="182974"/>
          <a:ext cx="128752" cy="64376"/>
        </a:xfrm>
      </dgm:spPr>
      <dgm:t>
        <a:bodyPr/>
        <a:lstStyle/>
        <a:p>
          <a:r>
            <a:rPr lang="fr-FR">
              <a:latin typeface="Arial"/>
              <a:ea typeface="+mn-ea"/>
              <a:cs typeface="+mn-cs"/>
            </a:rPr>
            <a:t> </a:t>
          </a:r>
          <a:endParaRPr lang="fr-FR" dirty="0">
            <a:latin typeface="Arial"/>
            <a:ea typeface="+mn-ea"/>
            <a:cs typeface="+mn-cs"/>
          </a:endParaRPr>
        </a:p>
      </dgm:t>
    </dgm:pt>
    <dgm:pt modelId="{C0AD5074-E254-4A58-A1D1-6AD115DC07AE}" type="parTrans" cxnId="{1A8C8AFA-0372-45A1-93F0-BE09BE7F92B0}">
      <dgm:prSet/>
      <dgm:spPr>
        <a:xfrm>
          <a:off x="278316" y="64522"/>
          <a:ext cx="91440" cy="118451"/>
        </a:xfrm>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a:xfrm>
          <a:off x="415449" y="182974"/>
          <a:ext cx="128752" cy="64376"/>
        </a:xfrm>
      </dgm:spPr>
      <dgm:t>
        <a:bodyPr/>
        <a:lstStyle/>
        <a:p>
          <a:r>
            <a:rPr lang="fr-FR">
              <a:latin typeface="Arial"/>
              <a:ea typeface="+mn-ea"/>
              <a:cs typeface="+mn-cs"/>
            </a:rPr>
            <a:t> </a:t>
          </a:r>
          <a:endParaRPr lang="fr-FR" dirty="0">
            <a:latin typeface="Arial"/>
            <a:ea typeface="+mn-ea"/>
            <a:cs typeface="+mn-cs"/>
          </a:endParaRPr>
        </a:p>
      </dgm:t>
    </dgm:pt>
    <dgm:pt modelId="{9A4F64A6-432A-47D4-B562-E6D22285622A}" type="parTrans" cxnId="{5EC58518-9051-40CD-902D-201F5CAC3A36}">
      <dgm:prSet/>
      <dgm:spPr>
        <a:xfrm>
          <a:off x="324036" y="64522"/>
          <a:ext cx="155790" cy="118451"/>
        </a:xfrm>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a:prstGeom prst="rect">
          <a:avLst/>
        </a:prstGeom>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a:custGeom>
          <a:avLst/>
          <a:gdLst/>
          <a:ahLst/>
          <a:cxnLst/>
          <a:rect l="0" t="0" r="0" b="0"/>
          <a:pathLst>
            <a:path>
              <a:moveTo>
                <a:pt x="155790" y="0"/>
              </a:moveTo>
              <a:lnTo>
                <a:pt x="155790" y="104932"/>
              </a:lnTo>
              <a:lnTo>
                <a:pt x="0" y="104932"/>
              </a:lnTo>
              <a:lnTo>
                <a:pt x="0" y="118451"/>
              </a:lnTo>
            </a:path>
          </a:pathLst>
        </a:custGeom>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a:prstGeom prst="rect">
          <a:avLst/>
        </a:prstGeom>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a:custGeom>
          <a:avLst/>
          <a:gdLst/>
          <a:ahLst/>
          <a:cxnLst/>
          <a:rect l="0" t="0" r="0" b="0"/>
          <a:pathLst>
            <a:path>
              <a:moveTo>
                <a:pt x="45720" y="0"/>
              </a:moveTo>
              <a:lnTo>
                <a:pt x="45720" y="118451"/>
              </a:lnTo>
            </a:path>
          </a:pathLst>
        </a:custGeom>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a:prstGeom prst="rect">
          <a:avLst/>
        </a:prstGeom>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a:custGeom>
          <a:avLst/>
          <a:gdLst/>
          <a:ahLst/>
          <a:cxnLst/>
          <a:rect l="0" t="0" r="0" b="0"/>
          <a:pathLst>
            <a:path>
              <a:moveTo>
                <a:pt x="0" y="0"/>
              </a:moveTo>
              <a:lnTo>
                <a:pt x="0" y="104932"/>
              </a:lnTo>
              <a:lnTo>
                <a:pt x="155790" y="104932"/>
              </a:lnTo>
              <a:lnTo>
                <a:pt x="155790" y="118451"/>
              </a:lnTo>
            </a:path>
          </a:pathLst>
        </a:custGeom>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a:prstGeom prst="rect">
          <a:avLst/>
        </a:prstGeom>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a:custGeom>
          <a:avLst/>
          <a:gdLst/>
          <a:ahLst/>
          <a:cxnLst/>
          <a:rect l="0" t="0" r="0" b="0"/>
          <a:pathLst>
            <a:path>
              <a:moveTo>
                <a:pt x="59238" y="45720"/>
              </a:moveTo>
              <a:lnTo>
                <a:pt x="59238" y="104945"/>
              </a:lnTo>
              <a:lnTo>
                <a:pt x="45720" y="104945"/>
              </a:lnTo>
            </a:path>
          </a:pathLst>
        </a:custGeom>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a:prstGeom prst="rect">
          <a:avLst/>
        </a:prstGeom>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8E8C7E03-F9FE-4475-865C-0D8973776CDE}" type="presOf" srcId="{4608D692-FAAA-4A70-A045-C24C4CBE1101}" destId="{43FEBF99-6460-494A-AA05-D630A9BE2704}" srcOrd="0" destOrd="0" presId="urn:microsoft.com/office/officeart/2005/8/layout/orgChart1"/>
    <dgm:cxn modelId="{D8502C06-93A0-4557-8C03-978242EB3FAA}" type="presOf" srcId="{95477A39-0F8C-47C6-96D7-29D0908F1F63}" destId="{8AB53B78-F2B8-4B1F-9EEE-3419FB425736}" srcOrd="0" destOrd="0" presId="urn:microsoft.com/office/officeart/2005/8/layout/orgChart1"/>
    <dgm:cxn modelId="{1F544D0E-65BC-461B-8DE3-8A2320868C38}" type="presOf" srcId="{DDD02166-92EB-412F-AF58-39A980985690}" destId="{5FED5ACF-F91E-4018-AC48-44A8FECBB5FC}" srcOrd="1" destOrd="0" presId="urn:microsoft.com/office/officeart/2005/8/layout/orgChart1"/>
    <dgm:cxn modelId="{43FDA90F-8853-413B-9A93-65A779DDEF0C}" srcId="{DDD02166-92EB-412F-AF58-39A980985690}" destId="{4608D692-FAAA-4A70-A045-C24C4CBE1101}" srcOrd="1" destOrd="0" parTransId="{9E0213D3-F4BC-4B2D-BBF7-5C4464E7A04F}" sibTransId="{634BCD11-DF5D-4695-B5CE-A87042A9E8A4}"/>
    <dgm:cxn modelId="{3D49A214-AD7F-4F70-8E25-A9F0DECC82FE}" type="presOf" srcId="{9A4F64A6-432A-47D4-B562-E6D22285622A}" destId="{D5A460CF-BB73-44C5-8F83-4F3EEDBD5365}" srcOrd="0" destOrd="0" presId="urn:microsoft.com/office/officeart/2005/8/layout/orgChart1"/>
    <dgm:cxn modelId="{5EC58518-9051-40CD-902D-201F5CAC3A36}" srcId="{DDD02166-92EB-412F-AF58-39A980985690}" destId="{95477A39-0F8C-47C6-96D7-29D0908F1F63}" srcOrd="3" destOrd="0" parTransId="{9A4F64A6-432A-47D4-B562-E6D22285622A}" sibTransId="{DF709B1A-0D07-4EAC-A700-B6207C19FF76}"/>
    <dgm:cxn modelId="{3E33251D-2604-4D04-98CA-AFD86219353A}" type="presOf" srcId="{17D5B56B-191F-4003-A66C-6C9CDFD597C5}" destId="{6EC1AEFC-7428-40D9-906A-FA170A498049}" srcOrd="0"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2536ED60-B707-41B8-9D94-FE4D53B288E7}" type="presOf" srcId="{DDD02166-92EB-412F-AF58-39A980985690}" destId="{B45A14AC-39FB-4458-9CAD-0BEC333F4C7C}" srcOrd="0" destOrd="0" presId="urn:microsoft.com/office/officeart/2005/8/layout/orgChart1"/>
    <dgm:cxn modelId="{9FC4E34B-B84D-4536-A5A0-996A1A7D58BD}" type="presOf" srcId="{95477A39-0F8C-47C6-96D7-29D0908F1F63}" destId="{5FF88461-38DA-4CF8-95DC-221199CDE2C8}" srcOrd="1" destOrd="0" presId="urn:microsoft.com/office/officeart/2005/8/layout/orgChart1"/>
    <dgm:cxn modelId="{A0857682-AB27-46AD-970E-E2074A2DAF27}" type="presOf" srcId="{4608D692-FAAA-4A70-A045-C24C4CBE1101}" destId="{0DD68315-BDF9-41EB-BA7E-3F6464C7B512}" srcOrd="1" destOrd="0" presId="urn:microsoft.com/office/officeart/2005/8/layout/orgChart1"/>
    <dgm:cxn modelId="{D5EA2285-48DD-4F86-9B8D-A1EE14CA9815}" type="presOf" srcId="{749E7B35-7744-4B95-9468-36735ED31B1D}" destId="{5E94C70A-E7B3-4A16-A40A-4DE989DC96D4}" srcOrd="1" destOrd="0" presId="urn:microsoft.com/office/officeart/2005/8/layout/orgChart1"/>
    <dgm:cxn modelId="{8DB74687-C9EC-428C-8AA7-F2D978466B90}" type="presOf" srcId="{17D5B56B-191F-4003-A66C-6C9CDFD597C5}" destId="{923D4C7D-A78A-439D-9FF6-13AE8A57B76D}" srcOrd="1" destOrd="0" presId="urn:microsoft.com/office/officeart/2005/8/layout/orgChart1"/>
    <dgm:cxn modelId="{99753A96-27D1-4D96-B05A-13353560BEE0}" type="presOf" srcId="{C0AD5074-E254-4A58-A1D1-6AD115DC07AE}" destId="{E010CE81-8332-450F-8B2C-34C59BF2D6C7}" srcOrd="0" destOrd="0" presId="urn:microsoft.com/office/officeart/2005/8/layout/orgChart1"/>
    <dgm:cxn modelId="{9E8B8BA4-F5B4-443E-87D7-E487CD3690F4}" type="presOf" srcId="{15CCA1B4-8376-4026-B269-F6263B2D9458}" destId="{C58DF003-B38C-43B4-8E4C-A022D397253A}" srcOrd="0" destOrd="0" presId="urn:microsoft.com/office/officeart/2005/8/layout/orgChart1"/>
    <dgm:cxn modelId="{CA2271A9-BCB2-405C-8A11-769E16AC1389}" type="presOf" srcId="{749E7B35-7744-4B95-9468-36735ED31B1D}" destId="{B611CB8D-F4BE-4EF0-99EE-25DF0442AD0D}" srcOrd="0" destOrd="0" presId="urn:microsoft.com/office/officeart/2005/8/layout/orgChart1"/>
    <dgm:cxn modelId="{DE3457B3-9048-4647-8FE7-5A012B2B7097}" type="presOf" srcId="{70E6222B-9C2F-4A94-8339-0DD41356F191}" destId="{9C404681-B295-45C3-B8E5-C845A08E8FB4}" srcOrd="0"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63F4BCF1-D99B-441E-9D64-6974DD9A026D}" type="presOf" srcId="{9E0213D3-F4BC-4B2D-BBF7-5C4464E7A04F}" destId="{9C62484F-8284-4C98-8C30-92C7243B23E5}" srcOrd="0" destOrd="0" presId="urn:microsoft.com/office/officeart/2005/8/layout/orgChart1"/>
    <dgm:cxn modelId="{1A8C8AFA-0372-45A1-93F0-BE09BE7F92B0}" srcId="{DDD02166-92EB-412F-AF58-39A980985690}" destId="{17D5B56B-191F-4003-A66C-6C9CDFD597C5}" srcOrd="2" destOrd="0" parTransId="{C0AD5074-E254-4A58-A1D1-6AD115DC07AE}" sibTransId="{79EF960B-5B63-4AED-A490-305D9FE06536}"/>
    <dgm:cxn modelId="{0DC4AB29-5FCF-4EA0-8D01-508BB816ECAD}" type="presParOf" srcId="{C58DF003-B38C-43B4-8E4C-A022D397253A}" destId="{4BF34B2B-B733-418F-BD67-F9A946FC954E}" srcOrd="0" destOrd="0" presId="urn:microsoft.com/office/officeart/2005/8/layout/orgChart1"/>
    <dgm:cxn modelId="{BDA5B459-858F-4C17-B5F1-A3BEAF70F325}" type="presParOf" srcId="{4BF34B2B-B733-418F-BD67-F9A946FC954E}" destId="{E4AB7CD2-A5AA-492B-BA5D-31589FB3EC39}" srcOrd="0" destOrd="0" presId="urn:microsoft.com/office/officeart/2005/8/layout/orgChart1"/>
    <dgm:cxn modelId="{64B445C0-B99E-401B-BF46-C38F1ED65EEA}" type="presParOf" srcId="{E4AB7CD2-A5AA-492B-BA5D-31589FB3EC39}" destId="{B45A14AC-39FB-4458-9CAD-0BEC333F4C7C}" srcOrd="0" destOrd="0" presId="urn:microsoft.com/office/officeart/2005/8/layout/orgChart1"/>
    <dgm:cxn modelId="{381C582C-8EFE-4B2D-A748-276DBD6D6434}" type="presParOf" srcId="{E4AB7CD2-A5AA-492B-BA5D-31589FB3EC39}" destId="{5FED5ACF-F91E-4018-AC48-44A8FECBB5FC}" srcOrd="1" destOrd="0" presId="urn:microsoft.com/office/officeart/2005/8/layout/orgChart1"/>
    <dgm:cxn modelId="{6F2BE9C4-26B9-464D-B83E-32118BE6F2B3}" type="presParOf" srcId="{4BF34B2B-B733-418F-BD67-F9A946FC954E}" destId="{74E2A7F6-4C85-4653-825C-5E19F10A3BB9}" srcOrd="1" destOrd="0" presId="urn:microsoft.com/office/officeart/2005/8/layout/orgChart1"/>
    <dgm:cxn modelId="{E0B16ED7-D059-4CCF-A199-61207C53C02D}" type="presParOf" srcId="{74E2A7F6-4C85-4653-825C-5E19F10A3BB9}" destId="{9C62484F-8284-4C98-8C30-92C7243B23E5}" srcOrd="0" destOrd="0" presId="urn:microsoft.com/office/officeart/2005/8/layout/orgChart1"/>
    <dgm:cxn modelId="{24595BEC-4DDB-401D-ADA8-672559F31120}" type="presParOf" srcId="{74E2A7F6-4C85-4653-825C-5E19F10A3BB9}" destId="{7F1EB77A-932E-43A0-8971-4EF1EC07DBE9}" srcOrd="1" destOrd="0" presId="urn:microsoft.com/office/officeart/2005/8/layout/orgChart1"/>
    <dgm:cxn modelId="{00CB37EF-8E8C-46E1-80F4-8E96B5330ED9}" type="presParOf" srcId="{7F1EB77A-932E-43A0-8971-4EF1EC07DBE9}" destId="{6DF55151-7656-45E4-B85C-7EBAFB0A03E4}" srcOrd="0" destOrd="0" presId="urn:microsoft.com/office/officeart/2005/8/layout/orgChart1"/>
    <dgm:cxn modelId="{48F8144B-4F1F-4F28-B426-129556E86B84}" type="presParOf" srcId="{6DF55151-7656-45E4-B85C-7EBAFB0A03E4}" destId="{43FEBF99-6460-494A-AA05-D630A9BE2704}" srcOrd="0" destOrd="0" presId="urn:microsoft.com/office/officeart/2005/8/layout/orgChart1"/>
    <dgm:cxn modelId="{5FB3B885-7015-4298-903F-9B9F9248AEC6}" type="presParOf" srcId="{6DF55151-7656-45E4-B85C-7EBAFB0A03E4}" destId="{0DD68315-BDF9-41EB-BA7E-3F6464C7B512}" srcOrd="1" destOrd="0" presId="urn:microsoft.com/office/officeart/2005/8/layout/orgChart1"/>
    <dgm:cxn modelId="{8588128B-EDFB-4204-B971-5465AD19DF0B}" type="presParOf" srcId="{7F1EB77A-932E-43A0-8971-4EF1EC07DBE9}" destId="{D03F5F73-60C8-46D1-8394-82E328FF1526}" srcOrd="1" destOrd="0" presId="urn:microsoft.com/office/officeart/2005/8/layout/orgChart1"/>
    <dgm:cxn modelId="{D4A70292-4421-4349-9126-5CEE020ED6D3}" type="presParOf" srcId="{7F1EB77A-932E-43A0-8971-4EF1EC07DBE9}" destId="{6677E995-0FFF-4746-AB2E-25C7025C1A90}" srcOrd="2" destOrd="0" presId="urn:microsoft.com/office/officeart/2005/8/layout/orgChart1"/>
    <dgm:cxn modelId="{F6EDD615-DAF3-4931-A523-3AD8037578FD}" type="presParOf" srcId="{74E2A7F6-4C85-4653-825C-5E19F10A3BB9}" destId="{E010CE81-8332-450F-8B2C-34C59BF2D6C7}" srcOrd="2" destOrd="0" presId="urn:microsoft.com/office/officeart/2005/8/layout/orgChart1"/>
    <dgm:cxn modelId="{B06FEC64-40F9-4322-9B31-C5A8D7D5F829}" type="presParOf" srcId="{74E2A7F6-4C85-4653-825C-5E19F10A3BB9}" destId="{FA0FAF18-5E88-41DD-9095-C0C47D88A8B1}" srcOrd="3" destOrd="0" presId="urn:microsoft.com/office/officeart/2005/8/layout/orgChart1"/>
    <dgm:cxn modelId="{9DFC0F1F-B145-4B1F-9170-DE2689448B0E}" type="presParOf" srcId="{FA0FAF18-5E88-41DD-9095-C0C47D88A8B1}" destId="{3D896A38-25DA-4882-A612-937AF9BDDF4C}" srcOrd="0" destOrd="0" presId="urn:microsoft.com/office/officeart/2005/8/layout/orgChart1"/>
    <dgm:cxn modelId="{403697FB-1CC6-44C0-A264-32668C700BC4}" type="presParOf" srcId="{3D896A38-25DA-4882-A612-937AF9BDDF4C}" destId="{6EC1AEFC-7428-40D9-906A-FA170A498049}" srcOrd="0" destOrd="0" presId="urn:microsoft.com/office/officeart/2005/8/layout/orgChart1"/>
    <dgm:cxn modelId="{479E5873-F1DD-4F88-918F-A0BDEB0BAAB0}" type="presParOf" srcId="{3D896A38-25DA-4882-A612-937AF9BDDF4C}" destId="{923D4C7D-A78A-439D-9FF6-13AE8A57B76D}" srcOrd="1" destOrd="0" presId="urn:microsoft.com/office/officeart/2005/8/layout/orgChart1"/>
    <dgm:cxn modelId="{BD25BF4C-74F7-4B12-80C7-E10E380E176D}" type="presParOf" srcId="{FA0FAF18-5E88-41DD-9095-C0C47D88A8B1}" destId="{F8E68786-F3DE-432D-BC88-37C46753505D}" srcOrd="1" destOrd="0" presId="urn:microsoft.com/office/officeart/2005/8/layout/orgChart1"/>
    <dgm:cxn modelId="{113AA099-EB7E-46F0-BA1D-30D2C2899143}" type="presParOf" srcId="{FA0FAF18-5E88-41DD-9095-C0C47D88A8B1}" destId="{5EE9D34F-342A-4AE2-899E-87745D93A365}" srcOrd="2" destOrd="0" presId="urn:microsoft.com/office/officeart/2005/8/layout/orgChart1"/>
    <dgm:cxn modelId="{60A004CC-262C-477A-81E0-F4405FFE0F6E}" type="presParOf" srcId="{74E2A7F6-4C85-4653-825C-5E19F10A3BB9}" destId="{D5A460CF-BB73-44C5-8F83-4F3EEDBD5365}" srcOrd="4" destOrd="0" presId="urn:microsoft.com/office/officeart/2005/8/layout/orgChart1"/>
    <dgm:cxn modelId="{BB690BE0-BBB1-493A-B8E3-FD61C0146F78}" type="presParOf" srcId="{74E2A7F6-4C85-4653-825C-5E19F10A3BB9}" destId="{CD50616A-C8FD-45B7-A602-74B2BA204965}" srcOrd="5" destOrd="0" presId="urn:microsoft.com/office/officeart/2005/8/layout/orgChart1"/>
    <dgm:cxn modelId="{40A457D5-3B36-4922-B097-33F9578F9757}" type="presParOf" srcId="{CD50616A-C8FD-45B7-A602-74B2BA204965}" destId="{4A9CBB12-6436-450F-BC6A-829DCD88A880}" srcOrd="0" destOrd="0" presId="urn:microsoft.com/office/officeart/2005/8/layout/orgChart1"/>
    <dgm:cxn modelId="{A25E9486-09C3-4646-8916-3B394C862FAF}" type="presParOf" srcId="{4A9CBB12-6436-450F-BC6A-829DCD88A880}" destId="{8AB53B78-F2B8-4B1F-9EEE-3419FB425736}" srcOrd="0" destOrd="0" presId="urn:microsoft.com/office/officeart/2005/8/layout/orgChart1"/>
    <dgm:cxn modelId="{8ACB7BE4-E2DF-4198-871C-293D20372851}" type="presParOf" srcId="{4A9CBB12-6436-450F-BC6A-829DCD88A880}" destId="{5FF88461-38DA-4CF8-95DC-221199CDE2C8}" srcOrd="1" destOrd="0" presId="urn:microsoft.com/office/officeart/2005/8/layout/orgChart1"/>
    <dgm:cxn modelId="{AA04DCB8-477E-4294-A91B-1C5514287A28}" type="presParOf" srcId="{CD50616A-C8FD-45B7-A602-74B2BA204965}" destId="{6338C558-AAAF-44E8-B324-306F0378DA6D}" srcOrd="1" destOrd="0" presId="urn:microsoft.com/office/officeart/2005/8/layout/orgChart1"/>
    <dgm:cxn modelId="{981533DC-2F93-4667-96DD-14AA8B9A35EB}" type="presParOf" srcId="{CD50616A-C8FD-45B7-A602-74B2BA204965}" destId="{66C1FED3-C230-472B-AA78-48D695FFCE08}" srcOrd="2" destOrd="0" presId="urn:microsoft.com/office/officeart/2005/8/layout/orgChart1"/>
    <dgm:cxn modelId="{56836E90-2387-44A7-8F8B-2F5566A57E5E}" type="presParOf" srcId="{4BF34B2B-B733-418F-BD67-F9A946FC954E}" destId="{CB4A0B2B-4C5B-4483-8800-7EF55CF10CB2}" srcOrd="2" destOrd="0" presId="urn:microsoft.com/office/officeart/2005/8/layout/orgChart1"/>
    <dgm:cxn modelId="{26AD380D-4126-45C1-B357-15CB34CB3478}" type="presParOf" srcId="{CB4A0B2B-4C5B-4483-8800-7EF55CF10CB2}" destId="{9C404681-B295-45C3-B8E5-C845A08E8FB4}" srcOrd="0" destOrd="0" presId="urn:microsoft.com/office/officeart/2005/8/layout/orgChart1"/>
    <dgm:cxn modelId="{FC5B76F1-B571-409A-819A-B13B8B428FB6}" type="presParOf" srcId="{CB4A0B2B-4C5B-4483-8800-7EF55CF10CB2}" destId="{E47B1A82-81AE-4991-9304-118A9E2C5AF2}" srcOrd="1" destOrd="0" presId="urn:microsoft.com/office/officeart/2005/8/layout/orgChart1"/>
    <dgm:cxn modelId="{88C078A5-5266-41D5-A693-87583B5FA75A}" type="presParOf" srcId="{E47B1A82-81AE-4991-9304-118A9E2C5AF2}" destId="{23876EEA-67CE-4E72-953C-0871880F7EE2}" srcOrd="0" destOrd="0" presId="urn:microsoft.com/office/officeart/2005/8/layout/orgChart1"/>
    <dgm:cxn modelId="{6C1665E8-877C-4E89-8DDC-3C12106CB0BD}" type="presParOf" srcId="{23876EEA-67CE-4E72-953C-0871880F7EE2}" destId="{B611CB8D-F4BE-4EF0-99EE-25DF0442AD0D}" srcOrd="0" destOrd="0" presId="urn:microsoft.com/office/officeart/2005/8/layout/orgChart1"/>
    <dgm:cxn modelId="{80983921-7CA0-4BD3-82B7-4941989CDF18}" type="presParOf" srcId="{23876EEA-67CE-4E72-953C-0871880F7EE2}" destId="{5E94C70A-E7B3-4A16-A40A-4DE989DC96D4}" srcOrd="1" destOrd="0" presId="urn:microsoft.com/office/officeart/2005/8/layout/orgChart1"/>
    <dgm:cxn modelId="{FE8D4E9C-08D2-475F-8E74-00E6F1F571D9}" type="presParOf" srcId="{E47B1A82-81AE-4991-9304-118A9E2C5AF2}" destId="{48178054-66DF-437A-86F9-D6581539A4D5}" srcOrd="1" destOrd="0" presId="urn:microsoft.com/office/officeart/2005/8/layout/orgChart1"/>
    <dgm:cxn modelId="{0E530943-9840-40BC-A932-4466B626CFCE}" type="presParOf" srcId="{E47B1A82-81AE-4991-9304-118A9E2C5AF2}" destId="{42766B53-F36D-4888-AC81-5686161AEAD5}" srcOrd="2" destOrd="0" presId="urn:microsoft.com/office/officeart/2005/8/layout/orgChart1"/>
  </dgm:cxnLst>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5" qsCatId="simple" csTypeId="urn:microsoft.com/office/officeart/2005/8/colors/accent2_4" csCatId="accent2" phldr="1"/>
      <dgm:spPr/>
      <dgm:t>
        <a:bodyPr/>
        <a:lstStyle/>
        <a:p>
          <a:endParaRPr lang="fr-FR"/>
        </a:p>
      </dgm:t>
    </dgm:pt>
    <dgm:pt modelId="{DDD02166-92EB-412F-AF58-39A980985690}">
      <dgm:prSet phldrT="[Texte]"/>
      <dgm:spPr>
        <a:xfrm>
          <a:off x="235532" y="133"/>
          <a:ext cx="116788" cy="58394"/>
        </a:xfrm>
      </dgm:spPr>
      <dgm:t>
        <a:bodyPr/>
        <a:lstStyle/>
        <a:p>
          <a:r>
            <a:rPr lang="fr-FR">
              <a:latin typeface="Arial"/>
              <a:ea typeface="+mn-ea"/>
              <a:cs typeface="+mn-cs"/>
            </a:rPr>
            <a:t> </a:t>
          </a:r>
          <a:endParaRPr lang="fr-FR" dirty="0">
            <a:latin typeface="Arial"/>
            <a:ea typeface="+mn-ea"/>
            <a:cs typeface="+mn-cs"/>
          </a:endParaRP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a:xfrm>
          <a:off x="164875" y="83052"/>
          <a:ext cx="116788" cy="58394"/>
        </a:xfrm>
      </dgm:spPr>
      <dgm:t>
        <a:bodyPr/>
        <a:lstStyle/>
        <a:p>
          <a:r>
            <a:rPr lang="fr-FR">
              <a:latin typeface="Arial"/>
              <a:ea typeface="+mn-ea"/>
              <a:cs typeface="+mn-cs"/>
            </a:rPr>
            <a:t> </a:t>
          </a:r>
          <a:endParaRPr lang="fr-FR" dirty="0">
            <a:latin typeface="Arial"/>
            <a:ea typeface="+mn-ea"/>
            <a:cs typeface="+mn-cs"/>
          </a:endParaRPr>
        </a:p>
      </dgm:t>
    </dgm:pt>
    <dgm:pt modelId="{70E6222B-9C2F-4A94-8339-0DD41356F191}" type="parTrans" cxnId="{84E25D2E-C96E-4B8B-A35F-809A7CB3EE1C}">
      <dgm:prSet/>
      <dgm:spPr>
        <a:xfrm>
          <a:off x="235943" y="12807"/>
          <a:ext cx="91440" cy="91440"/>
        </a:xfrm>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a:xfrm>
          <a:off x="94218" y="165972"/>
          <a:ext cx="116788" cy="58394"/>
        </a:xfrm>
      </dgm:spPr>
      <dgm:t>
        <a:bodyPr/>
        <a:lstStyle/>
        <a:p>
          <a:r>
            <a:rPr lang="fr-FR">
              <a:latin typeface="Arial"/>
              <a:ea typeface="+mn-ea"/>
              <a:cs typeface="+mn-cs"/>
            </a:rPr>
            <a:t> </a:t>
          </a:r>
          <a:endParaRPr lang="fr-FR" dirty="0">
            <a:latin typeface="Arial"/>
            <a:ea typeface="+mn-ea"/>
            <a:cs typeface="+mn-cs"/>
          </a:endParaRPr>
        </a:p>
      </dgm:t>
    </dgm:pt>
    <dgm:pt modelId="{9E0213D3-F4BC-4B2D-BBF7-5C4464E7A04F}" type="parTrans" cxnId="{43FDA90F-8853-413B-9A93-65A779DDEF0C}">
      <dgm:prSet/>
      <dgm:spPr>
        <a:xfrm>
          <a:off x="152612" y="58527"/>
          <a:ext cx="141313" cy="107445"/>
        </a:xfrm>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a:xfrm>
          <a:off x="235532" y="165972"/>
          <a:ext cx="116788" cy="58394"/>
        </a:xfrm>
      </dgm:spPr>
      <dgm:t>
        <a:bodyPr/>
        <a:lstStyle/>
        <a:p>
          <a:r>
            <a:rPr lang="fr-FR">
              <a:latin typeface="Arial"/>
              <a:ea typeface="+mn-ea"/>
              <a:cs typeface="+mn-cs"/>
            </a:rPr>
            <a:t> </a:t>
          </a:r>
          <a:endParaRPr lang="fr-FR" dirty="0">
            <a:latin typeface="Arial"/>
            <a:ea typeface="+mn-ea"/>
            <a:cs typeface="+mn-cs"/>
          </a:endParaRPr>
        </a:p>
      </dgm:t>
    </dgm:pt>
    <dgm:pt modelId="{C0AD5074-E254-4A58-A1D1-6AD115DC07AE}" type="parTrans" cxnId="{1A8C8AFA-0372-45A1-93F0-BE09BE7F92B0}">
      <dgm:prSet/>
      <dgm:spPr>
        <a:xfrm>
          <a:off x="248206" y="58527"/>
          <a:ext cx="91440" cy="107445"/>
        </a:xfrm>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a:xfrm>
          <a:off x="376846" y="165972"/>
          <a:ext cx="116788" cy="58394"/>
        </a:xfrm>
      </dgm:spPr>
      <dgm:t>
        <a:bodyPr/>
        <a:lstStyle/>
        <a:p>
          <a:r>
            <a:rPr lang="fr-FR">
              <a:latin typeface="Arial"/>
              <a:ea typeface="+mn-ea"/>
              <a:cs typeface="+mn-cs"/>
            </a:rPr>
            <a:t> </a:t>
          </a:r>
          <a:endParaRPr lang="fr-FR" dirty="0">
            <a:latin typeface="Arial"/>
            <a:ea typeface="+mn-ea"/>
            <a:cs typeface="+mn-cs"/>
          </a:endParaRPr>
        </a:p>
      </dgm:t>
    </dgm:pt>
    <dgm:pt modelId="{9A4F64A6-432A-47D4-B562-E6D22285622A}" type="parTrans" cxnId="{5EC58518-9051-40CD-902D-201F5CAC3A36}">
      <dgm:prSet/>
      <dgm:spPr>
        <a:xfrm>
          <a:off x="293926" y="58527"/>
          <a:ext cx="141313" cy="107445"/>
        </a:xfrm>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a:prstGeom prst="rect">
          <a:avLst/>
        </a:prstGeom>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a:custGeom>
          <a:avLst/>
          <a:gdLst/>
          <a:ahLst/>
          <a:cxnLst/>
          <a:rect l="0" t="0" r="0" b="0"/>
          <a:pathLst>
            <a:path>
              <a:moveTo>
                <a:pt x="141313" y="0"/>
              </a:moveTo>
              <a:lnTo>
                <a:pt x="141313" y="95182"/>
              </a:lnTo>
              <a:lnTo>
                <a:pt x="0" y="95182"/>
              </a:lnTo>
              <a:lnTo>
                <a:pt x="0" y="107445"/>
              </a:lnTo>
            </a:path>
          </a:pathLst>
        </a:custGeom>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a:prstGeom prst="rect">
          <a:avLst/>
        </a:prstGeom>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a:custGeom>
          <a:avLst/>
          <a:gdLst/>
          <a:ahLst/>
          <a:cxnLst/>
          <a:rect l="0" t="0" r="0" b="0"/>
          <a:pathLst>
            <a:path>
              <a:moveTo>
                <a:pt x="45720" y="0"/>
              </a:moveTo>
              <a:lnTo>
                <a:pt x="45720" y="107445"/>
              </a:lnTo>
            </a:path>
          </a:pathLst>
        </a:custGeom>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a:prstGeom prst="rect">
          <a:avLst/>
        </a:prstGeom>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a:custGeom>
          <a:avLst/>
          <a:gdLst/>
          <a:ahLst/>
          <a:cxnLst/>
          <a:rect l="0" t="0" r="0" b="0"/>
          <a:pathLst>
            <a:path>
              <a:moveTo>
                <a:pt x="0" y="0"/>
              </a:moveTo>
              <a:lnTo>
                <a:pt x="0" y="95182"/>
              </a:lnTo>
              <a:lnTo>
                <a:pt x="141313" y="95182"/>
              </a:lnTo>
              <a:lnTo>
                <a:pt x="141313" y="107445"/>
              </a:lnTo>
            </a:path>
          </a:pathLst>
        </a:custGeom>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a:prstGeom prst="rect">
          <a:avLst/>
        </a:prstGeom>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a:custGeom>
          <a:avLst/>
          <a:gdLst/>
          <a:ahLst/>
          <a:cxnLst/>
          <a:rect l="0" t="0" r="0" b="0"/>
          <a:pathLst>
            <a:path>
              <a:moveTo>
                <a:pt x="57982" y="45720"/>
              </a:moveTo>
              <a:lnTo>
                <a:pt x="57982" y="99442"/>
              </a:lnTo>
              <a:lnTo>
                <a:pt x="45720" y="99442"/>
              </a:lnTo>
            </a:path>
          </a:pathLst>
        </a:custGeom>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a:prstGeom prst="rect">
          <a:avLst/>
        </a:prstGeom>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43FDA90F-8853-413B-9A93-65A779DDEF0C}" srcId="{DDD02166-92EB-412F-AF58-39A980985690}" destId="{4608D692-FAAA-4A70-A045-C24C4CBE1101}" srcOrd="1" destOrd="0" parTransId="{9E0213D3-F4BC-4B2D-BBF7-5C4464E7A04F}" sibTransId="{634BCD11-DF5D-4695-B5CE-A87042A9E8A4}"/>
    <dgm:cxn modelId="{C9A26F12-2A56-4138-8EF8-36F07DF5C6C9}" type="presOf" srcId="{4608D692-FAAA-4A70-A045-C24C4CBE1101}" destId="{0DD68315-BDF9-41EB-BA7E-3F6464C7B512}" srcOrd="1" destOrd="0" presId="urn:microsoft.com/office/officeart/2005/8/layout/orgChart1"/>
    <dgm:cxn modelId="{5EC58518-9051-40CD-902D-201F5CAC3A36}" srcId="{DDD02166-92EB-412F-AF58-39A980985690}" destId="{95477A39-0F8C-47C6-96D7-29D0908F1F63}" srcOrd="3" destOrd="0" parTransId="{9A4F64A6-432A-47D4-B562-E6D22285622A}" sibTransId="{DF709B1A-0D07-4EAC-A700-B6207C19FF76}"/>
    <dgm:cxn modelId="{84E25D2E-C96E-4B8B-A35F-809A7CB3EE1C}" srcId="{DDD02166-92EB-412F-AF58-39A980985690}" destId="{749E7B35-7744-4B95-9468-36735ED31B1D}" srcOrd="0" destOrd="0" parTransId="{70E6222B-9C2F-4A94-8339-0DD41356F191}" sibTransId="{6159143C-80DB-460C-B5D7-BFB198AD0E3B}"/>
    <dgm:cxn modelId="{475ADC3E-284D-430B-9589-8CB3298827CC}" type="presOf" srcId="{95477A39-0F8C-47C6-96D7-29D0908F1F63}" destId="{8AB53B78-F2B8-4B1F-9EEE-3419FB425736}" srcOrd="0" destOrd="0" presId="urn:microsoft.com/office/officeart/2005/8/layout/orgChart1"/>
    <dgm:cxn modelId="{186DCC63-3BA2-41A7-9C43-8AA261C45FE4}" type="presOf" srcId="{DDD02166-92EB-412F-AF58-39A980985690}" destId="{B45A14AC-39FB-4458-9CAD-0BEC333F4C7C}" srcOrd="0" destOrd="0" presId="urn:microsoft.com/office/officeart/2005/8/layout/orgChart1"/>
    <dgm:cxn modelId="{D510FD6D-9EAC-4A0F-911D-29FB1818BD23}" type="presOf" srcId="{C0AD5074-E254-4A58-A1D1-6AD115DC07AE}" destId="{E010CE81-8332-450F-8B2C-34C59BF2D6C7}" srcOrd="0" destOrd="0" presId="urn:microsoft.com/office/officeart/2005/8/layout/orgChart1"/>
    <dgm:cxn modelId="{03B2EA6F-6E50-4AD8-8286-40483523547A}" type="presOf" srcId="{70E6222B-9C2F-4A94-8339-0DD41356F191}" destId="{9C404681-B295-45C3-B8E5-C845A08E8FB4}" srcOrd="0" destOrd="0" presId="urn:microsoft.com/office/officeart/2005/8/layout/orgChart1"/>
    <dgm:cxn modelId="{CCE42371-2088-4963-9AC6-8751630227BA}" type="presOf" srcId="{749E7B35-7744-4B95-9468-36735ED31B1D}" destId="{B611CB8D-F4BE-4EF0-99EE-25DF0442AD0D}" srcOrd="0" destOrd="0" presId="urn:microsoft.com/office/officeart/2005/8/layout/orgChart1"/>
    <dgm:cxn modelId="{CF608153-214B-48F9-993E-8DBFCFBC0E62}" type="presOf" srcId="{DDD02166-92EB-412F-AF58-39A980985690}" destId="{5FED5ACF-F91E-4018-AC48-44A8FECBB5FC}" srcOrd="1" destOrd="0" presId="urn:microsoft.com/office/officeart/2005/8/layout/orgChart1"/>
    <dgm:cxn modelId="{41B67678-1BA3-422A-8E23-BCB2408B0D71}" type="presOf" srcId="{749E7B35-7744-4B95-9468-36735ED31B1D}" destId="{5E94C70A-E7B3-4A16-A40A-4DE989DC96D4}" srcOrd="1" destOrd="0" presId="urn:microsoft.com/office/officeart/2005/8/layout/orgChart1"/>
    <dgm:cxn modelId="{B797949A-8E40-4C55-882F-ECBA5800EED4}" type="presOf" srcId="{17D5B56B-191F-4003-A66C-6C9CDFD597C5}" destId="{6EC1AEFC-7428-40D9-906A-FA170A498049}" srcOrd="0" destOrd="0" presId="urn:microsoft.com/office/officeart/2005/8/layout/orgChart1"/>
    <dgm:cxn modelId="{E5601BA3-2257-4652-B1A7-0BDF9F21A681}" type="presOf" srcId="{9A4F64A6-432A-47D4-B562-E6D22285622A}" destId="{D5A460CF-BB73-44C5-8F83-4F3EEDBD5365}" srcOrd="0" destOrd="0" presId="urn:microsoft.com/office/officeart/2005/8/layout/orgChart1"/>
    <dgm:cxn modelId="{E11988AC-5E0E-495B-925D-6C91994B1647}" type="presOf" srcId="{95477A39-0F8C-47C6-96D7-29D0908F1F63}" destId="{5FF88461-38DA-4CF8-95DC-221199CDE2C8}" srcOrd="1" destOrd="0" presId="urn:microsoft.com/office/officeart/2005/8/layout/orgChart1"/>
    <dgm:cxn modelId="{E3241FAD-50FB-4934-95B1-7AB71D6DF310}" type="presOf" srcId="{17D5B56B-191F-4003-A66C-6C9CDFD597C5}" destId="{923D4C7D-A78A-439D-9FF6-13AE8A57B76D}" srcOrd="1" destOrd="0" presId="urn:microsoft.com/office/officeart/2005/8/layout/orgChart1"/>
    <dgm:cxn modelId="{57A2B3B5-8EBD-459C-8C68-6429BFFE2C37}" type="presOf" srcId="{4608D692-FAAA-4A70-A045-C24C4CBE1101}" destId="{43FEBF99-6460-494A-AA05-D630A9BE2704}" srcOrd="0" destOrd="0" presId="urn:microsoft.com/office/officeart/2005/8/layout/orgChart1"/>
    <dgm:cxn modelId="{C60E1ACA-32DB-4C9A-9533-53C4B043DDCA}" type="presOf" srcId="{15CCA1B4-8376-4026-B269-F6263B2D9458}" destId="{C58DF003-B38C-43B4-8E4C-A022D397253A}" srcOrd="0"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596C0CDE-E62F-4741-8DF5-DE6ADB3B7D69}" type="presOf" srcId="{9E0213D3-F4BC-4B2D-BBF7-5C4464E7A04F}" destId="{9C62484F-8284-4C98-8C30-92C7243B23E5}" srcOrd="0" destOrd="0" presId="urn:microsoft.com/office/officeart/2005/8/layout/orgChart1"/>
    <dgm:cxn modelId="{1A8C8AFA-0372-45A1-93F0-BE09BE7F92B0}" srcId="{DDD02166-92EB-412F-AF58-39A980985690}" destId="{17D5B56B-191F-4003-A66C-6C9CDFD597C5}" srcOrd="2" destOrd="0" parTransId="{C0AD5074-E254-4A58-A1D1-6AD115DC07AE}" sibTransId="{79EF960B-5B63-4AED-A490-305D9FE06536}"/>
    <dgm:cxn modelId="{CBB5523D-821F-49EA-A312-34C847888307}" type="presParOf" srcId="{C58DF003-B38C-43B4-8E4C-A022D397253A}" destId="{4BF34B2B-B733-418F-BD67-F9A946FC954E}" srcOrd="0" destOrd="0" presId="urn:microsoft.com/office/officeart/2005/8/layout/orgChart1"/>
    <dgm:cxn modelId="{4C884EA2-0B0F-4FD9-ABF3-30E6E652A662}" type="presParOf" srcId="{4BF34B2B-B733-418F-BD67-F9A946FC954E}" destId="{E4AB7CD2-A5AA-492B-BA5D-31589FB3EC39}" srcOrd="0" destOrd="0" presId="urn:microsoft.com/office/officeart/2005/8/layout/orgChart1"/>
    <dgm:cxn modelId="{CCA348EE-0781-4E17-A899-76E1B3654532}" type="presParOf" srcId="{E4AB7CD2-A5AA-492B-BA5D-31589FB3EC39}" destId="{B45A14AC-39FB-4458-9CAD-0BEC333F4C7C}" srcOrd="0" destOrd="0" presId="urn:microsoft.com/office/officeart/2005/8/layout/orgChart1"/>
    <dgm:cxn modelId="{3345B3EE-30FE-40C3-9919-A84C93035BC1}" type="presParOf" srcId="{E4AB7CD2-A5AA-492B-BA5D-31589FB3EC39}" destId="{5FED5ACF-F91E-4018-AC48-44A8FECBB5FC}" srcOrd="1" destOrd="0" presId="urn:microsoft.com/office/officeart/2005/8/layout/orgChart1"/>
    <dgm:cxn modelId="{1C150031-6D90-45BF-83A2-F026991BD794}" type="presParOf" srcId="{4BF34B2B-B733-418F-BD67-F9A946FC954E}" destId="{74E2A7F6-4C85-4653-825C-5E19F10A3BB9}" srcOrd="1" destOrd="0" presId="urn:microsoft.com/office/officeart/2005/8/layout/orgChart1"/>
    <dgm:cxn modelId="{47385261-A99F-414C-B3BD-5BD3DD41CA1A}" type="presParOf" srcId="{74E2A7F6-4C85-4653-825C-5E19F10A3BB9}" destId="{9C62484F-8284-4C98-8C30-92C7243B23E5}" srcOrd="0" destOrd="0" presId="urn:microsoft.com/office/officeart/2005/8/layout/orgChart1"/>
    <dgm:cxn modelId="{C5E7B52E-A1F4-48FB-A752-806841A4D99E}" type="presParOf" srcId="{74E2A7F6-4C85-4653-825C-5E19F10A3BB9}" destId="{7F1EB77A-932E-43A0-8971-4EF1EC07DBE9}" srcOrd="1" destOrd="0" presId="urn:microsoft.com/office/officeart/2005/8/layout/orgChart1"/>
    <dgm:cxn modelId="{52D3DA57-EC58-4F89-8B52-F517D6D82F35}" type="presParOf" srcId="{7F1EB77A-932E-43A0-8971-4EF1EC07DBE9}" destId="{6DF55151-7656-45E4-B85C-7EBAFB0A03E4}" srcOrd="0" destOrd="0" presId="urn:microsoft.com/office/officeart/2005/8/layout/orgChart1"/>
    <dgm:cxn modelId="{0C95E979-7076-46CD-BD16-89CDB6456EDE}" type="presParOf" srcId="{6DF55151-7656-45E4-B85C-7EBAFB0A03E4}" destId="{43FEBF99-6460-494A-AA05-D630A9BE2704}" srcOrd="0" destOrd="0" presId="urn:microsoft.com/office/officeart/2005/8/layout/orgChart1"/>
    <dgm:cxn modelId="{7A773523-25C1-48A8-A664-FCF5935E4F54}" type="presParOf" srcId="{6DF55151-7656-45E4-B85C-7EBAFB0A03E4}" destId="{0DD68315-BDF9-41EB-BA7E-3F6464C7B512}" srcOrd="1" destOrd="0" presId="urn:microsoft.com/office/officeart/2005/8/layout/orgChart1"/>
    <dgm:cxn modelId="{C5AE10EF-96E6-42E3-BFA4-71692C90AE6B}" type="presParOf" srcId="{7F1EB77A-932E-43A0-8971-4EF1EC07DBE9}" destId="{D03F5F73-60C8-46D1-8394-82E328FF1526}" srcOrd="1" destOrd="0" presId="urn:microsoft.com/office/officeart/2005/8/layout/orgChart1"/>
    <dgm:cxn modelId="{C097CD52-4069-4CB7-AC64-2C42E80B9383}" type="presParOf" srcId="{7F1EB77A-932E-43A0-8971-4EF1EC07DBE9}" destId="{6677E995-0FFF-4746-AB2E-25C7025C1A90}" srcOrd="2" destOrd="0" presId="urn:microsoft.com/office/officeart/2005/8/layout/orgChart1"/>
    <dgm:cxn modelId="{8FDA23FD-6FBE-41B2-8F66-D8C732488612}" type="presParOf" srcId="{74E2A7F6-4C85-4653-825C-5E19F10A3BB9}" destId="{E010CE81-8332-450F-8B2C-34C59BF2D6C7}" srcOrd="2" destOrd="0" presId="urn:microsoft.com/office/officeart/2005/8/layout/orgChart1"/>
    <dgm:cxn modelId="{2C659BA9-4E92-48AF-A9DB-1F410AE482AA}" type="presParOf" srcId="{74E2A7F6-4C85-4653-825C-5E19F10A3BB9}" destId="{FA0FAF18-5E88-41DD-9095-C0C47D88A8B1}" srcOrd="3" destOrd="0" presId="urn:microsoft.com/office/officeart/2005/8/layout/orgChart1"/>
    <dgm:cxn modelId="{4D674389-8CF1-44BE-BE42-F85AFDFAE12B}" type="presParOf" srcId="{FA0FAF18-5E88-41DD-9095-C0C47D88A8B1}" destId="{3D896A38-25DA-4882-A612-937AF9BDDF4C}" srcOrd="0" destOrd="0" presId="urn:microsoft.com/office/officeart/2005/8/layout/orgChart1"/>
    <dgm:cxn modelId="{448D0724-E45D-467F-A409-413E4F2DB75D}" type="presParOf" srcId="{3D896A38-25DA-4882-A612-937AF9BDDF4C}" destId="{6EC1AEFC-7428-40D9-906A-FA170A498049}" srcOrd="0" destOrd="0" presId="urn:microsoft.com/office/officeart/2005/8/layout/orgChart1"/>
    <dgm:cxn modelId="{4AAF6303-7115-4F96-84EC-76E03A7CF876}" type="presParOf" srcId="{3D896A38-25DA-4882-A612-937AF9BDDF4C}" destId="{923D4C7D-A78A-439D-9FF6-13AE8A57B76D}" srcOrd="1" destOrd="0" presId="urn:microsoft.com/office/officeart/2005/8/layout/orgChart1"/>
    <dgm:cxn modelId="{399729F4-AC1A-405F-B15C-1EAFB25D27EF}" type="presParOf" srcId="{FA0FAF18-5E88-41DD-9095-C0C47D88A8B1}" destId="{F8E68786-F3DE-432D-BC88-37C46753505D}" srcOrd="1" destOrd="0" presId="urn:microsoft.com/office/officeart/2005/8/layout/orgChart1"/>
    <dgm:cxn modelId="{1F9D42A6-92A3-44AA-B7F0-C510D1B232B8}" type="presParOf" srcId="{FA0FAF18-5E88-41DD-9095-C0C47D88A8B1}" destId="{5EE9D34F-342A-4AE2-899E-87745D93A365}" srcOrd="2" destOrd="0" presId="urn:microsoft.com/office/officeart/2005/8/layout/orgChart1"/>
    <dgm:cxn modelId="{45878CA0-21B5-4AC9-BE15-6ED27296827E}" type="presParOf" srcId="{74E2A7F6-4C85-4653-825C-5E19F10A3BB9}" destId="{D5A460CF-BB73-44C5-8F83-4F3EEDBD5365}" srcOrd="4" destOrd="0" presId="urn:microsoft.com/office/officeart/2005/8/layout/orgChart1"/>
    <dgm:cxn modelId="{C570FC7D-7543-487E-B261-CBB801031E4D}" type="presParOf" srcId="{74E2A7F6-4C85-4653-825C-5E19F10A3BB9}" destId="{CD50616A-C8FD-45B7-A602-74B2BA204965}" srcOrd="5" destOrd="0" presId="urn:microsoft.com/office/officeart/2005/8/layout/orgChart1"/>
    <dgm:cxn modelId="{F07265B0-55E6-46D0-B810-5441944E8B20}" type="presParOf" srcId="{CD50616A-C8FD-45B7-A602-74B2BA204965}" destId="{4A9CBB12-6436-450F-BC6A-829DCD88A880}" srcOrd="0" destOrd="0" presId="urn:microsoft.com/office/officeart/2005/8/layout/orgChart1"/>
    <dgm:cxn modelId="{0ED80154-DA91-4B98-95E7-DB6D8717F9FE}" type="presParOf" srcId="{4A9CBB12-6436-450F-BC6A-829DCD88A880}" destId="{8AB53B78-F2B8-4B1F-9EEE-3419FB425736}" srcOrd="0" destOrd="0" presId="urn:microsoft.com/office/officeart/2005/8/layout/orgChart1"/>
    <dgm:cxn modelId="{334CF208-C99B-4DE9-B6E3-B3F2DEF3224F}" type="presParOf" srcId="{4A9CBB12-6436-450F-BC6A-829DCD88A880}" destId="{5FF88461-38DA-4CF8-95DC-221199CDE2C8}" srcOrd="1" destOrd="0" presId="urn:microsoft.com/office/officeart/2005/8/layout/orgChart1"/>
    <dgm:cxn modelId="{05BE1D91-7D16-4E87-8BCD-925BC4466C85}" type="presParOf" srcId="{CD50616A-C8FD-45B7-A602-74B2BA204965}" destId="{6338C558-AAAF-44E8-B324-306F0378DA6D}" srcOrd="1" destOrd="0" presId="urn:microsoft.com/office/officeart/2005/8/layout/orgChart1"/>
    <dgm:cxn modelId="{244CB391-66EA-4A3F-B127-F09DEBA9BFF3}" type="presParOf" srcId="{CD50616A-C8FD-45B7-A602-74B2BA204965}" destId="{66C1FED3-C230-472B-AA78-48D695FFCE08}" srcOrd="2" destOrd="0" presId="urn:microsoft.com/office/officeart/2005/8/layout/orgChart1"/>
    <dgm:cxn modelId="{C041940F-E19F-4566-BF8A-4B243A38D6D7}" type="presParOf" srcId="{4BF34B2B-B733-418F-BD67-F9A946FC954E}" destId="{CB4A0B2B-4C5B-4483-8800-7EF55CF10CB2}" srcOrd="2" destOrd="0" presId="urn:microsoft.com/office/officeart/2005/8/layout/orgChart1"/>
    <dgm:cxn modelId="{38E995A4-B63C-4E98-806B-8EEBC40351A6}" type="presParOf" srcId="{CB4A0B2B-4C5B-4483-8800-7EF55CF10CB2}" destId="{9C404681-B295-45C3-B8E5-C845A08E8FB4}" srcOrd="0" destOrd="0" presId="urn:microsoft.com/office/officeart/2005/8/layout/orgChart1"/>
    <dgm:cxn modelId="{9AE8FC3F-E54E-455E-B2D0-29FE3086B2DE}" type="presParOf" srcId="{CB4A0B2B-4C5B-4483-8800-7EF55CF10CB2}" destId="{E47B1A82-81AE-4991-9304-118A9E2C5AF2}" srcOrd="1" destOrd="0" presId="urn:microsoft.com/office/officeart/2005/8/layout/orgChart1"/>
    <dgm:cxn modelId="{1FF5FA49-8E48-45EC-923A-DAC2C9418DC5}" type="presParOf" srcId="{E47B1A82-81AE-4991-9304-118A9E2C5AF2}" destId="{23876EEA-67CE-4E72-953C-0871880F7EE2}" srcOrd="0" destOrd="0" presId="urn:microsoft.com/office/officeart/2005/8/layout/orgChart1"/>
    <dgm:cxn modelId="{9DCB92C1-1749-4B4E-B659-0DFF277073D9}" type="presParOf" srcId="{23876EEA-67CE-4E72-953C-0871880F7EE2}" destId="{B611CB8D-F4BE-4EF0-99EE-25DF0442AD0D}" srcOrd="0" destOrd="0" presId="urn:microsoft.com/office/officeart/2005/8/layout/orgChart1"/>
    <dgm:cxn modelId="{FD1067F4-A5EE-4F39-ACBE-404584A94AD8}" type="presParOf" srcId="{23876EEA-67CE-4E72-953C-0871880F7EE2}" destId="{5E94C70A-E7B3-4A16-A40A-4DE989DC96D4}" srcOrd="1" destOrd="0" presId="urn:microsoft.com/office/officeart/2005/8/layout/orgChart1"/>
    <dgm:cxn modelId="{7D8F367D-AC50-4186-A9B5-508072631D6A}" type="presParOf" srcId="{E47B1A82-81AE-4991-9304-118A9E2C5AF2}" destId="{48178054-66DF-437A-86F9-D6581539A4D5}" srcOrd="1" destOrd="0" presId="urn:microsoft.com/office/officeart/2005/8/layout/orgChart1"/>
    <dgm:cxn modelId="{C8AAB605-CC5F-41DA-9D50-F5D5DCCA1A69}"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5" qsCatId="simple" csTypeId="urn:microsoft.com/office/officeart/2005/8/colors/accent3_5" csCatId="accent3" phldr="1"/>
      <dgm:spPr/>
      <dgm:t>
        <a:bodyPr/>
        <a:lstStyle/>
        <a:p>
          <a:endParaRPr lang="fr-FR"/>
        </a:p>
      </dgm:t>
    </dgm:pt>
    <dgm:pt modelId="{DDD02166-92EB-412F-AF58-39A980985690}">
      <dgm:prSet phldrT="[Texte]"/>
      <dgm:spPr>
        <a:xfrm>
          <a:off x="226639" y="128"/>
          <a:ext cx="112379" cy="56189"/>
        </a:xfrm>
      </dgm:spPr>
      <dgm:t>
        <a:bodyPr/>
        <a:lstStyle/>
        <a:p>
          <a:r>
            <a:rPr lang="fr-FR">
              <a:latin typeface="Arial"/>
              <a:ea typeface="+mn-ea"/>
              <a:cs typeface="+mn-cs"/>
            </a:rPr>
            <a:t> </a:t>
          </a:r>
          <a:endParaRPr lang="fr-FR" dirty="0">
            <a:latin typeface="Arial"/>
            <a:ea typeface="+mn-ea"/>
            <a:cs typeface="+mn-cs"/>
          </a:endParaRP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a:xfrm>
          <a:off x="158650" y="79917"/>
          <a:ext cx="112379" cy="56189"/>
        </a:xfrm>
      </dgm:spPr>
      <dgm:t>
        <a:bodyPr/>
        <a:lstStyle/>
        <a:p>
          <a:r>
            <a:rPr lang="fr-FR">
              <a:latin typeface="Arial"/>
              <a:ea typeface="+mn-ea"/>
              <a:cs typeface="+mn-cs"/>
            </a:rPr>
            <a:t> </a:t>
          </a:r>
          <a:endParaRPr lang="fr-FR" dirty="0">
            <a:latin typeface="Arial"/>
            <a:ea typeface="+mn-ea"/>
            <a:cs typeface="+mn-cs"/>
          </a:endParaRPr>
        </a:p>
      </dgm:t>
    </dgm:pt>
    <dgm:pt modelId="{70E6222B-9C2F-4A94-8339-0DD41356F191}" type="parTrans" cxnId="{84E25D2E-C96E-4B8B-A35F-809A7CB3EE1C}">
      <dgm:prSet/>
      <dgm:spPr>
        <a:xfrm>
          <a:off x="225309" y="10597"/>
          <a:ext cx="91440" cy="91440"/>
        </a:xfrm>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a:xfrm>
          <a:off x="90661" y="159706"/>
          <a:ext cx="112379" cy="56189"/>
        </a:xfrm>
      </dgm:spPr>
      <dgm:t>
        <a:bodyPr/>
        <a:lstStyle/>
        <a:p>
          <a:r>
            <a:rPr lang="fr-FR">
              <a:latin typeface="Arial"/>
              <a:ea typeface="+mn-ea"/>
              <a:cs typeface="+mn-cs"/>
            </a:rPr>
            <a:t> </a:t>
          </a:r>
          <a:endParaRPr lang="fr-FR" dirty="0">
            <a:latin typeface="Arial"/>
            <a:ea typeface="+mn-ea"/>
            <a:cs typeface="+mn-cs"/>
          </a:endParaRPr>
        </a:p>
      </dgm:t>
    </dgm:pt>
    <dgm:pt modelId="{9E0213D3-F4BC-4B2D-BBF7-5C4464E7A04F}" type="parTrans" cxnId="{43FDA90F-8853-413B-9A93-65A779DDEF0C}">
      <dgm:prSet/>
      <dgm:spPr>
        <a:xfrm>
          <a:off x="146850" y="56317"/>
          <a:ext cx="135978" cy="103388"/>
        </a:xfrm>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a:xfrm>
          <a:off x="226639" y="159706"/>
          <a:ext cx="112379" cy="56189"/>
        </a:xfrm>
      </dgm:spPr>
      <dgm:t>
        <a:bodyPr/>
        <a:lstStyle/>
        <a:p>
          <a:r>
            <a:rPr lang="fr-FR">
              <a:latin typeface="Arial"/>
              <a:ea typeface="+mn-ea"/>
              <a:cs typeface="+mn-cs"/>
            </a:rPr>
            <a:t> </a:t>
          </a:r>
          <a:endParaRPr lang="fr-FR" dirty="0">
            <a:latin typeface="Arial"/>
            <a:ea typeface="+mn-ea"/>
            <a:cs typeface="+mn-cs"/>
          </a:endParaRPr>
        </a:p>
      </dgm:t>
    </dgm:pt>
    <dgm:pt modelId="{C0AD5074-E254-4A58-A1D1-6AD115DC07AE}" type="parTrans" cxnId="{1A8C8AFA-0372-45A1-93F0-BE09BE7F92B0}">
      <dgm:prSet/>
      <dgm:spPr>
        <a:xfrm>
          <a:off x="237109" y="56317"/>
          <a:ext cx="91440" cy="103388"/>
        </a:xfrm>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a:xfrm>
          <a:off x="362618" y="159706"/>
          <a:ext cx="112379" cy="56189"/>
        </a:xfrm>
      </dgm:spPr>
      <dgm:t>
        <a:bodyPr/>
        <a:lstStyle/>
        <a:p>
          <a:r>
            <a:rPr lang="fr-FR">
              <a:latin typeface="Arial"/>
              <a:ea typeface="+mn-ea"/>
              <a:cs typeface="+mn-cs"/>
            </a:rPr>
            <a:t> </a:t>
          </a:r>
          <a:endParaRPr lang="fr-FR" dirty="0">
            <a:latin typeface="Arial"/>
            <a:ea typeface="+mn-ea"/>
            <a:cs typeface="+mn-cs"/>
          </a:endParaRPr>
        </a:p>
      </dgm:t>
    </dgm:pt>
    <dgm:pt modelId="{9A4F64A6-432A-47D4-B562-E6D22285622A}" type="parTrans" cxnId="{5EC58518-9051-40CD-902D-201F5CAC3A36}">
      <dgm:prSet/>
      <dgm:spPr>
        <a:xfrm>
          <a:off x="282829" y="56317"/>
          <a:ext cx="135978" cy="103388"/>
        </a:xfrm>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a:prstGeom prst="rect">
          <a:avLst/>
        </a:prstGeom>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a:custGeom>
          <a:avLst/>
          <a:gdLst/>
          <a:ahLst/>
          <a:cxnLst/>
          <a:rect l="0" t="0" r="0" b="0"/>
          <a:pathLst>
            <a:path>
              <a:moveTo>
                <a:pt x="135978" y="0"/>
              </a:moveTo>
              <a:lnTo>
                <a:pt x="135978" y="91589"/>
              </a:lnTo>
              <a:lnTo>
                <a:pt x="0" y="91589"/>
              </a:lnTo>
              <a:lnTo>
                <a:pt x="0" y="103388"/>
              </a:lnTo>
            </a:path>
          </a:pathLst>
        </a:custGeom>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a:prstGeom prst="rect">
          <a:avLst/>
        </a:prstGeom>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a:custGeom>
          <a:avLst/>
          <a:gdLst/>
          <a:ahLst/>
          <a:cxnLst/>
          <a:rect l="0" t="0" r="0" b="0"/>
          <a:pathLst>
            <a:path>
              <a:moveTo>
                <a:pt x="45720" y="0"/>
              </a:moveTo>
              <a:lnTo>
                <a:pt x="45720" y="103388"/>
              </a:lnTo>
            </a:path>
          </a:pathLst>
        </a:custGeom>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a:prstGeom prst="rect">
          <a:avLst/>
        </a:prstGeom>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a:custGeom>
          <a:avLst/>
          <a:gdLst/>
          <a:ahLst/>
          <a:cxnLst/>
          <a:rect l="0" t="0" r="0" b="0"/>
          <a:pathLst>
            <a:path>
              <a:moveTo>
                <a:pt x="0" y="0"/>
              </a:moveTo>
              <a:lnTo>
                <a:pt x="0" y="91589"/>
              </a:lnTo>
              <a:lnTo>
                <a:pt x="135978" y="91589"/>
              </a:lnTo>
              <a:lnTo>
                <a:pt x="135978" y="103388"/>
              </a:lnTo>
            </a:path>
          </a:pathLst>
        </a:custGeom>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a:prstGeom prst="rect">
          <a:avLst/>
        </a:prstGeom>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a:custGeom>
          <a:avLst/>
          <a:gdLst/>
          <a:ahLst/>
          <a:cxnLst/>
          <a:rect l="0" t="0" r="0" b="0"/>
          <a:pathLst>
            <a:path>
              <a:moveTo>
                <a:pt x="57519" y="45720"/>
              </a:moveTo>
              <a:lnTo>
                <a:pt x="57519" y="97414"/>
              </a:lnTo>
              <a:lnTo>
                <a:pt x="45720" y="97414"/>
              </a:lnTo>
            </a:path>
          </a:pathLst>
        </a:custGeom>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a:prstGeom prst="rect">
          <a:avLst/>
        </a:prstGeom>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43FDA90F-8853-413B-9A93-65A779DDEF0C}" srcId="{DDD02166-92EB-412F-AF58-39A980985690}" destId="{4608D692-FAAA-4A70-A045-C24C4CBE1101}" srcOrd="1" destOrd="0" parTransId="{9E0213D3-F4BC-4B2D-BBF7-5C4464E7A04F}" sibTransId="{634BCD11-DF5D-4695-B5CE-A87042A9E8A4}"/>
    <dgm:cxn modelId="{5A5AA416-3638-4481-93F2-B7F78FF3B74E}" type="presOf" srcId="{749E7B35-7744-4B95-9468-36735ED31B1D}" destId="{B611CB8D-F4BE-4EF0-99EE-25DF0442AD0D}" srcOrd="0" destOrd="0" presId="urn:microsoft.com/office/officeart/2005/8/layout/orgChart1"/>
    <dgm:cxn modelId="{5EC58518-9051-40CD-902D-201F5CAC3A36}" srcId="{DDD02166-92EB-412F-AF58-39A980985690}" destId="{95477A39-0F8C-47C6-96D7-29D0908F1F63}" srcOrd="3" destOrd="0" parTransId="{9A4F64A6-432A-47D4-B562-E6D22285622A}" sibTransId="{DF709B1A-0D07-4EAC-A700-B6207C19FF76}"/>
    <dgm:cxn modelId="{F38F211E-3D5E-43DD-BB4B-F98C02759B68}" type="presOf" srcId="{DDD02166-92EB-412F-AF58-39A980985690}" destId="{5FED5ACF-F91E-4018-AC48-44A8FECBB5FC}" srcOrd="1" destOrd="0" presId="urn:microsoft.com/office/officeart/2005/8/layout/orgChart1"/>
    <dgm:cxn modelId="{3B739E25-3D4B-453D-A78C-FF7E1392B9E0}" type="presOf" srcId="{C0AD5074-E254-4A58-A1D1-6AD115DC07AE}" destId="{E010CE81-8332-450F-8B2C-34C59BF2D6C7}" srcOrd="0"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C7611737-65F1-4B8A-8082-B28A093BB90D}" type="presOf" srcId="{15CCA1B4-8376-4026-B269-F6263B2D9458}" destId="{C58DF003-B38C-43B4-8E4C-A022D397253A}" srcOrd="0" destOrd="0" presId="urn:microsoft.com/office/officeart/2005/8/layout/orgChart1"/>
    <dgm:cxn modelId="{E047C63A-10A2-4EB3-94DA-F3E0C48980AE}" type="presOf" srcId="{95477A39-0F8C-47C6-96D7-29D0908F1F63}" destId="{5FF88461-38DA-4CF8-95DC-221199CDE2C8}" srcOrd="1" destOrd="0" presId="urn:microsoft.com/office/officeart/2005/8/layout/orgChart1"/>
    <dgm:cxn modelId="{CDBC9F60-D610-40F5-BBC3-4D8200CC8CC3}" type="presOf" srcId="{95477A39-0F8C-47C6-96D7-29D0908F1F63}" destId="{8AB53B78-F2B8-4B1F-9EEE-3419FB425736}" srcOrd="0" destOrd="0" presId="urn:microsoft.com/office/officeart/2005/8/layout/orgChart1"/>
    <dgm:cxn modelId="{BE987E62-65F9-4C44-90FB-E4708DEE2246}" type="presOf" srcId="{17D5B56B-191F-4003-A66C-6C9CDFD597C5}" destId="{6EC1AEFC-7428-40D9-906A-FA170A498049}" srcOrd="0" destOrd="0" presId="urn:microsoft.com/office/officeart/2005/8/layout/orgChart1"/>
    <dgm:cxn modelId="{AE363B48-1321-4099-9878-01BEC27FF600}" type="presOf" srcId="{749E7B35-7744-4B95-9468-36735ED31B1D}" destId="{5E94C70A-E7B3-4A16-A40A-4DE989DC96D4}" srcOrd="1" destOrd="0" presId="urn:microsoft.com/office/officeart/2005/8/layout/orgChart1"/>
    <dgm:cxn modelId="{0E7BA14F-95EF-4108-A264-ACD1333FE76C}" type="presOf" srcId="{4608D692-FAAA-4A70-A045-C24C4CBE1101}" destId="{0DD68315-BDF9-41EB-BA7E-3F6464C7B512}" srcOrd="1" destOrd="0" presId="urn:microsoft.com/office/officeart/2005/8/layout/orgChart1"/>
    <dgm:cxn modelId="{DA71B67D-5F73-4D17-8A94-BDCC930F756D}" type="presOf" srcId="{DDD02166-92EB-412F-AF58-39A980985690}" destId="{B45A14AC-39FB-4458-9CAD-0BEC333F4C7C}" srcOrd="0" destOrd="0" presId="urn:microsoft.com/office/officeart/2005/8/layout/orgChart1"/>
    <dgm:cxn modelId="{E42B5F89-B176-413A-816B-66202ED75BAA}" type="presOf" srcId="{9A4F64A6-432A-47D4-B562-E6D22285622A}" destId="{D5A460CF-BB73-44C5-8F83-4F3EEDBD5365}" srcOrd="0" destOrd="0" presId="urn:microsoft.com/office/officeart/2005/8/layout/orgChart1"/>
    <dgm:cxn modelId="{8AA7A4A8-4018-4AFE-BF5E-05EBD5CECD5C}" type="presOf" srcId="{4608D692-FAAA-4A70-A045-C24C4CBE1101}" destId="{43FEBF99-6460-494A-AA05-D630A9BE2704}" srcOrd="0" destOrd="0" presId="urn:microsoft.com/office/officeart/2005/8/layout/orgChart1"/>
    <dgm:cxn modelId="{C28A5DB4-CAEB-4AC2-8160-4C0829B1709B}" type="presOf" srcId="{70E6222B-9C2F-4A94-8339-0DD41356F191}" destId="{9C404681-B295-45C3-B8E5-C845A08E8FB4}" srcOrd="0" destOrd="0" presId="urn:microsoft.com/office/officeart/2005/8/layout/orgChart1"/>
    <dgm:cxn modelId="{4A333DC4-411F-4B61-9EF3-233AC9D5CDB7}" type="presOf" srcId="{9E0213D3-F4BC-4B2D-BBF7-5C4464E7A04F}" destId="{9C62484F-8284-4C98-8C30-92C7243B23E5}" srcOrd="0" destOrd="0" presId="urn:microsoft.com/office/officeart/2005/8/layout/orgChart1"/>
    <dgm:cxn modelId="{4455BECE-A101-4F5A-9969-5D0B981725BD}" type="presOf" srcId="{17D5B56B-191F-4003-A66C-6C9CDFD597C5}" destId="{923D4C7D-A78A-439D-9FF6-13AE8A57B76D}" srcOrd="1"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1A8C8AFA-0372-45A1-93F0-BE09BE7F92B0}" srcId="{DDD02166-92EB-412F-AF58-39A980985690}" destId="{17D5B56B-191F-4003-A66C-6C9CDFD597C5}" srcOrd="2" destOrd="0" parTransId="{C0AD5074-E254-4A58-A1D1-6AD115DC07AE}" sibTransId="{79EF960B-5B63-4AED-A490-305D9FE06536}"/>
    <dgm:cxn modelId="{EE684726-85A6-4F42-9541-B14EACD8A43D}" type="presParOf" srcId="{C58DF003-B38C-43B4-8E4C-A022D397253A}" destId="{4BF34B2B-B733-418F-BD67-F9A946FC954E}" srcOrd="0" destOrd="0" presId="urn:microsoft.com/office/officeart/2005/8/layout/orgChart1"/>
    <dgm:cxn modelId="{F2E79A8C-4799-4DBB-960A-25707E44B2FA}" type="presParOf" srcId="{4BF34B2B-B733-418F-BD67-F9A946FC954E}" destId="{E4AB7CD2-A5AA-492B-BA5D-31589FB3EC39}" srcOrd="0" destOrd="0" presId="urn:microsoft.com/office/officeart/2005/8/layout/orgChart1"/>
    <dgm:cxn modelId="{13700FBB-477B-434C-B467-2FF61014B260}" type="presParOf" srcId="{E4AB7CD2-A5AA-492B-BA5D-31589FB3EC39}" destId="{B45A14AC-39FB-4458-9CAD-0BEC333F4C7C}" srcOrd="0" destOrd="0" presId="urn:microsoft.com/office/officeart/2005/8/layout/orgChart1"/>
    <dgm:cxn modelId="{09FA4842-376C-47B7-83FB-00E0929A8524}" type="presParOf" srcId="{E4AB7CD2-A5AA-492B-BA5D-31589FB3EC39}" destId="{5FED5ACF-F91E-4018-AC48-44A8FECBB5FC}" srcOrd="1" destOrd="0" presId="urn:microsoft.com/office/officeart/2005/8/layout/orgChart1"/>
    <dgm:cxn modelId="{816F573D-C556-4B1A-9C57-610B54C16632}" type="presParOf" srcId="{4BF34B2B-B733-418F-BD67-F9A946FC954E}" destId="{74E2A7F6-4C85-4653-825C-5E19F10A3BB9}" srcOrd="1" destOrd="0" presId="urn:microsoft.com/office/officeart/2005/8/layout/orgChart1"/>
    <dgm:cxn modelId="{6B1C463B-5E86-4FF9-BDAC-04547DB3CD58}" type="presParOf" srcId="{74E2A7F6-4C85-4653-825C-5E19F10A3BB9}" destId="{9C62484F-8284-4C98-8C30-92C7243B23E5}" srcOrd="0" destOrd="0" presId="urn:microsoft.com/office/officeart/2005/8/layout/orgChart1"/>
    <dgm:cxn modelId="{AD7CEA9F-C8E3-4A78-9771-AC3B872AA8C3}" type="presParOf" srcId="{74E2A7F6-4C85-4653-825C-5E19F10A3BB9}" destId="{7F1EB77A-932E-43A0-8971-4EF1EC07DBE9}" srcOrd="1" destOrd="0" presId="urn:microsoft.com/office/officeart/2005/8/layout/orgChart1"/>
    <dgm:cxn modelId="{D9F5FE5A-3825-42FA-AFDB-8A97805ADAF6}" type="presParOf" srcId="{7F1EB77A-932E-43A0-8971-4EF1EC07DBE9}" destId="{6DF55151-7656-45E4-B85C-7EBAFB0A03E4}" srcOrd="0" destOrd="0" presId="urn:microsoft.com/office/officeart/2005/8/layout/orgChart1"/>
    <dgm:cxn modelId="{C4B6631E-8E39-4F90-A532-92E9F94364E2}" type="presParOf" srcId="{6DF55151-7656-45E4-B85C-7EBAFB0A03E4}" destId="{43FEBF99-6460-494A-AA05-D630A9BE2704}" srcOrd="0" destOrd="0" presId="urn:microsoft.com/office/officeart/2005/8/layout/orgChart1"/>
    <dgm:cxn modelId="{3A98B8B6-F938-427B-AE33-F78DE5EE131A}" type="presParOf" srcId="{6DF55151-7656-45E4-B85C-7EBAFB0A03E4}" destId="{0DD68315-BDF9-41EB-BA7E-3F6464C7B512}" srcOrd="1" destOrd="0" presId="urn:microsoft.com/office/officeart/2005/8/layout/orgChart1"/>
    <dgm:cxn modelId="{4EA6C47B-024D-426B-B55A-B48C7580BFF9}" type="presParOf" srcId="{7F1EB77A-932E-43A0-8971-4EF1EC07DBE9}" destId="{D03F5F73-60C8-46D1-8394-82E328FF1526}" srcOrd="1" destOrd="0" presId="urn:microsoft.com/office/officeart/2005/8/layout/orgChart1"/>
    <dgm:cxn modelId="{16690B0C-5657-436C-92FA-2CB5FB3B5EB3}" type="presParOf" srcId="{7F1EB77A-932E-43A0-8971-4EF1EC07DBE9}" destId="{6677E995-0FFF-4746-AB2E-25C7025C1A90}" srcOrd="2" destOrd="0" presId="urn:microsoft.com/office/officeart/2005/8/layout/orgChart1"/>
    <dgm:cxn modelId="{BE958972-7371-40F7-9F50-1416A0E69F54}" type="presParOf" srcId="{74E2A7F6-4C85-4653-825C-5E19F10A3BB9}" destId="{E010CE81-8332-450F-8B2C-34C59BF2D6C7}" srcOrd="2" destOrd="0" presId="urn:microsoft.com/office/officeart/2005/8/layout/orgChart1"/>
    <dgm:cxn modelId="{0C008D26-F85A-4CF1-A782-B0D3790E69E1}" type="presParOf" srcId="{74E2A7F6-4C85-4653-825C-5E19F10A3BB9}" destId="{FA0FAF18-5E88-41DD-9095-C0C47D88A8B1}" srcOrd="3" destOrd="0" presId="urn:microsoft.com/office/officeart/2005/8/layout/orgChart1"/>
    <dgm:cxn modelId="{604010D9-1CBC-414A-9051-09E5AFECC2FE}" type="presParOf" srcId="{FA0FAF18-5E88-41DD-9095-C0C47D88A8B1}" destId="{3D896A38-25DA-4882-A612-937AF9BDDF4C}" srcOrd="0" destOrd="0" presId="urn:microsoft.com/office/officeart/2005/8/layout/orgChart1"/>
    <dgm:cxn modelId="{E164C288-E0FB-4077-90CC-FA3BE8D8AEDC}" type="presParOf" srcId="{3D896A38-25DA-4882-A612-937AF9BDDF4C}" destId="{6EC1AEFC-7428-40D9-906A-FA170A498049}" srcOrd="0" destOrd="0" presId="urn:microsoft.com/office/officeart/2005/8/layout/orgChart1"/>
    <dgm:cxn modelId="{7AF36B2B-C1DE-4578-8054-151B7C376C06}" type="presParOf" srcId="{3D896A38-25DA-4882-A612-937AF9BDDF4C}" destId="{923D4C7D-A78A-439D-9FF6-13AE8A57B76D}" srcOrd="1" destOrd="0" presId="urn:microsoft.com/office/officeart/2005/8/layout/orgChart1"/>
    <dgm:cxn modelId="{7223FC67-2F8C-4015-B6D4-F74226D30CB1}" type="presParOf" srcId="{FA0FAF18-5E88-41DD-9095-C0C47D88A8B1}" destId="{F8E68786-F3DE-432D-BC88-37C46753505D}" srcOrd="1" destOrd="0" presId="urn:microsoft.com/office/officeart/2005/8/layout/orgChart1"/>
    <dgm:cxn modelId="{70847F0E-5AA7-4E08-8265-3128DB18365B}" type="presParOf" srcId="{FA0FAF18-5E88-41DD-9095-C0C47D88A8B1}" destId="{5EE9D34F-342A-4AE2-899E-87745D93A365}" srcOrd="2" destOrd="0" presId="urn:microsoft.com/office/officeart/2005/8/layout/orgChart1"/>
    <dgm:cxn modelId="{9E55FA42-2FDC-453E-91AC-F5305FD67982}" type="presParOf" srcId="{74E2A7F6-4C85-4653-825C-5E19F10A3BB9}" destId="{D5A460CF-BB73-44C5-8F83-4F3EEDBD5365}" srcOrd="4" destOrd="0" presId="urn:microsoft.com/office/officeart/2005/8/layout/orgChart1"/>
    <dgm:cxn modelId="{CC27F641-8815-407C-89BD-F521A50537F8}" type="presParOf" srcId="{74E2A7F6-4C85-4653-825C-5E19F10A3BB9}" destId="{CD50616A-C8FD-45B7-A602-74B2BA204965}" srcOrd="5" destOrd="0" presId="urn:microsoft.com/office/officeart/2005/8/layout/orgChart1"/>
    <dgm:cxn modelId="{E10B79D7-8A17-4F3A-8522-174C61FB9251}" type="presParOf" srcId="{CD50616A-C8FD-45B7-A602-74B2BA204965}" destId="{4A9CBB12-6436-450F-BC6A-829DCD88A880}" srcOrd="0" destOrd="0" presId="urn:microsoft.com/office/officeart/2005/8/layout/orgChart1"/>
    <dgm:cxn modelId="{6D44720D-D7D9-4E01-B48E-95E3F69D58FC}" type="presParOf" srcId="{4A9CBB12-6436-450F-BC6A-829DCD88A880}" destId="{8AB53B78-F2B8-4B1F-9EEE-3419FB425736}" srcOrd="0" destOrd="0" presId="urn:microsoft.com/office/officeart/2005/8/layout/orgChart1"/>
    <dgm:cxn modelId="{B06D3442-B0FB-4786-BB00-7A9D42274389}" type="presParOf" srcId="{4A9CBB12-6436-450F-BC6A-829DCD88A880}" destId="{5FF88461-38DA-4CF8-95DC-221199CDE2C8}" srcOrd="1" destOrd="0" presId="urn:microsoft.com/office/officeart/2005/8/layout/orgChart1"/>
    <dgm:cxn modelId="{B8E8EB99-D33D-400D-8B4E-C56ABE569962}" type="presParOf" srcId="{CD50616A-C8FD-45B7-A602-74B2BA204965}" destId="{6338C558-AAAF-44E8-B324-306F0378DA6D}" srcOrd="1" destOrd="0" presId="urn:microsoft.com/office/officeart/2005/8/layout/orgChart1"/>
    <dgm:cxn modelId="{A170EAE2-3182-49BD-8243-6608F2187F79}" type="presParOf" srcId="{CD50616A-C8FD-45B7-A602-74B2BA204965}" destId="{66C1FED3-C230-472B-AA78-48D695FFCE08}" srcOrd="2" destOrd="0" presId="urn:microsoft.com/office/officeart/2005/8/layout/orgChart1"/>
    <dgm:cxn modelId="{EB943909-51DF-4CA6-BD41-AC4154DAA824}" type="presParOf" srcId="{4BF34B2B-B733-418F-BD67-F9A946FC954E}" destId="{CB4A0B2B-4C5B-4483-8800-7EF55CF10CB2}" srcOrd="2" destOrd="0" presId="urn:microsoft.com/office/officeart/2005/8/layout/orgChart1"/>
    <dgm:cxn modelId="{625133D7-83C3-4E14-8349-3950CBC540C8}" type="presParOf" srcId="{CB4A0B2B-4C5B-4483-8800-7EF55CF10CB2}" destId="{9C404681-B295-45C3-B8E5-C845A08E8FB4}" srcOrd="0" destOrd="0" presId="urn:microsoft.com/office/officeart/2005/8/layout/orgChart1"/>
    <dgm:cxn modelId="{F6E30D96-0E15-451D-9011-70C47C55E605}" type="presParOf" srcId="{CB4A0B2B-4C5B-4483-8800-7EF55CF10CB2}" destId="{E47B1A82-81AE-4991-9304-118A9E2C5AF2}" srcOrd="1" destOrd="0" presId="urn:microsoft.com/office/officeart/2005/8/layout/orgChart1"/>
    <dgm:cxn modelId="{3F43868C-B77C-4895-8975-26FBF8BEF04A}" type="presParOf" srcId="{E47B1A82-81AE-4991-9304-118A9E2C5AF2}" destId="{23876EEA-67CE-4E72-953C-0871880F7EE2}" srcOrd="0" destOrd="0" presId="urn:microsoft.com/office/officeart/2005/8/layout/orgChart1"/>
    <dgm:cxn modelId="{8EB5247A-1ED8-4E23-A9A1-7F3DDD103E5F}" type="presParOf" srcId="{23876EEA-67CE-4E72-953C-0871880F7EE2}" destId="{B611CB8D-F4BE-4EF0-99EE-25DF0442AD0D}" srcOrd="0" destOrd="0" presId="urn:microsoft.com/office/officeart/2005/8/layout/orgChart1"/>
    <dgm:cxn modelId="{71137BE1-95FD-4069-BFAE-DA5FCF14B128}" type="presParOf" srcId="{23876EEA-67CE-4E72-953C-0871880F7EE2}" destId="{5E94C70A-E7B3-4A16-A40A-4DE989DC96D4}" srcOrd="1" destOrd="0" presId="urn:microsoft.com/office/officeart/2005/8/layout/orgChart1"/>
    <dgm:cxn modelId="{BF431181-2055-4903-8821-77A916C880A5}" type="presParOf" srcId="{E47B1A82-81AE-4991-9304-118A9E2C5AF2}" destId="{48178054-66DF-437A-86F9-D6581539A4D5}" srcOrd="1" destOrd="0" presId="urn:microsoft.com/office/officeart/2005/8/layout/orgChart1"/>
    <dgm:cxn modelId="{1CBEF234-E234-4718-A473-CADCA8379413}"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C42844-DD9B-4350-8076-9F7AD9759519}" type="doc">
      <dgm:prSet loTypeId="urn:microsoft.com/office/officeart/2005/8/layout/hChevron3" loCatId="process" qsTypeId="urn:microsoft.com/office/officeart/2005/8/quickstyle/simple5" qsCatId="simple" csTypeId="urn:microsoft.com/office/officeart/2005/8/colors/colorful1" csCatId="colorful" phldr="1"/>
      <dgm:spPr/>
    </dgm:pt>
    <dgm:pt modelId="{5FE058BF-4C2C-4829-9F2B-3D1BEC08E1D5}">
      <dgm:prSet phldrT="[Texte]" custT="1"/>
      <dgm:spPr/>
      <dgm:t>
        <a:bodyPr/>
        <a:lstStyle/>
        <a:p>
          <a:r>
            <a:rPr lang="fr-FR" sz="900">
              <a:solidFill>
                <a:schemeClr val="accent6">
                  <a:lumMod val="50000"/>
                </a:schemeClr>
              </a:solidFill>
            </a:rPr>
            <a:t>Sélection de champs en entrée</a:t>
          </a:r>
          <a:endParaRPr lang="fr-FR" sz="900" dirty="0">
            <a:solidFill>
              <a:schemeClr val="accent6">
                <a:lumMod val="50000"/>
              </a:schemeClr>
            </a:solidFill>
          </a:endParaRPr>
        </a:p>
      </dgm:t>
    </dgm:pt>
    <dgm:pt modelId="{52EE3569-4422-4545-94B4-A0F6FD33BA2F}" type="parTrans" cxnId="{A278CDB7-1E3C-429C-BCD3-7A2213030AB9}">
      <dgm:prSet/>
      <dgm:spPr/>
      <dgm:t>
        <a:bodyPr/>
        <a:lstStyle/>
        <a:p>
          <a:endParaRPr lang="fr-FR" sz="1000">
            <a:solidFill>
              <a:schemeClr val="accent6">
                <a:lumMod val="50000"/>
              </a:schemeClr>
            </a:solidFill>
          </a:endParaRPr>
        </a:p>
      </dgm:t>
    </dgm:pt>
    <dgm:pt modelId="{8E094416-F46C-4A53-B1CC-43A187F40CC7}" type="sibTrans" cxnId="{A278CDB7-1E3C-429C-BCD3-7A2213030AB9}">
      <dgm:prSet/>
      <dgm:spPr/>
      <dgm:t>
        <a:bodyPr/>
        <a:lstStyle/>
        <a:p>
          <a:endParaRPr lang="fr-FR" sz="1000">
            <a:solidFill>
              <a:schemeClr val="accent6">
                <a:lumMod val="50000"/>
              </a:schemeClr>
            </a:solidFill>
          </a:endParaRPr>
        </a:p>
      </dgm:t>
    </dgm:pt>
    <dgm:pt modelId="{6B1C6245-983A-446D-9767-2BBF533BE13E}">
      <dgm:prSet phldrT="[Texte]" custT="1"/>
      <dgm:spPr/>
      <dgm:t>
        <a:bodyPr/>
        <a:lstStyle/>
        <a:p>
          <a:r>
            <a:rPr lang="fr-FR" sz="900">
              <a:solidFill>
                <a:schemeClr val="accent6">
                  <a:lumMod val="50000"/>
                </a:schemeClr>
              </a:solidFill>
            </a:rPr>
            <a:t>Transformation de format et autres traitements</a:t>
          </a:r>
          <a:endParaRPr lang="fr-FR" sz="900" dirty="0">
            <a:solidFill>
              <a:schemeClr val="accent6">
                <a:lumMod val="50000"/>
              </a:schemeClr>
            </a:solidFill>
          </a:endParaRPr>
        </a:p>
      </dgm:t>
    </dgm:pt>
    <dgm:pt modelId="{7095BA1C-07DD-45A9-B81D-C0AC6924262A}" type="parTrans" cxnId="{114FF726-671D-44E9-9E89-F81BB42F0F4F}">
      <dgm:prSet/>
      <dgm:spPr/>
      <dgm:t>
        <a:bodyPr/>
        <a:lstStyle/>
        <a:p>
          <a:endParaRPr lang="fr-FR" sz="1000">
            <a:solidFill>
              <a:schemeClr val="accent6">
                <a:lumMod val="50000"/>
              </a:schemeClr>
            </a:solidFill>
          </a:endParaRPr>
        </a:p>
      </dgm:t>
    </dgm:pt>
    <dgm:pt modelId="{03764D9D-88D6-4DB2-A8E4-AE726E538ACC}" type="sibTrans" cxnId="{114FF726-671D-44E9-9E89-F81BB42F0F4F}">
      <dgm:prSet/>
      <dgm:spPr/>
      <dgm:t>
        <a:bodyPr/>
        <a:lstStyle/>
        <a:p>
          <a:endParaRPr lang="fr-FR" sz="1000">
            <a:solidFill>
              <a:schemeClr val="accent6">
                <a:lumMod val="50000"/>
              </a:schemeClr>
            </a:solidFill>
          </a:endParaRPr>
        </a:p>
      </dgm:t>
    </dgm:pt>
    <dgm:pt modelId="{1182E6BB-5E34-4EF2-B70E-6187A29CAAD1}">
      <dgm:prSet phldrT="[Texte]" custT="1"/>
      <dgm:spPr/>
      <dgm:t>
        <a:bodyPr/>
        <a:lstStyle/>
        <a:p>
          <a:r>
            <a:rPr lang="fr-FR" sz="900">
              <a:solidFill>
                <a:schemeClr val="accent6">
                  <a:lumMod val="50000"/>
                </a:schemeClr>
              </a:solidFill>
            </a:rPr>
            <a:t>Agencement des champs en sortie</a:t>
          </a:r>
        </a:p>
      </dgm:t>
    </dgm:pt>
    <dgm:pt modelId="{95655862-FD1B-4DB9-8292-667A604AF728}" type="parTrans" cxnId="{3FB86C57-AA2F-432A-B3E6-162ACCE9E021}">
      <dgm:prSet/>
      <dgm:spPr/>
      <dgm:t>
        <a:bodyPr/>
        <a:lstStyle/>
        <a:p>
          <a:endParaRPr lang="fr-FR" sz="1000">
            <a:solidFill>
              <a:schemeClr val="accent6">
                <a:lumMod val="50000"/>
              </a:schemeClr>
            </a:solidFill>
          </a:endParaRPr>
        </a:p>
      </dgm:t>
    </dgm:pt>
    <dgm:pt modelId="{A0F9B62F-668F-465F-A3F3-FF26DB2F6634}" type="sibTrans" cxnId="{3FB86C57-AA2F-432A-B3E6-162ACCE9E021}">
      <dgm:prSet/>
      <dgm:spPr/>
      <dgm:t>
        <a:bodyPr/>
        <a:lstStyle/>
        <a:p>
          <a:endParaRPr lang="fr-FR" sz="1000">
            <a:solidFill>
              <a:schemeClr val="accent6">
                <a:lumMod val="50000"/>
              </a:schemeClr>
            </a:solidFill>
          </a:endParaRPr>
        </a:p>
      </dgm:t>
    </dgm:pt>
    <dgm:pt modelId="{47E12754-5540-4CB6-9F4F-BEF977F6F1C1}" type="pres">
      <dgm:prSet presAssocID="{45C42844-DD9B-4350-8076-9F7AD9759519}" presName="Name0" presStyleCnt="0">
        <dgm:presLayoutVars>
          <dgm:dir/>
          <dgm:resizeHandles val="exact"/>
        </dgm:presLayoutVars>
      </dgm:prSet>
      <dgm:spPr/>
    </dgm:pt>
    <dgm:pt modelId="{3803C58D-454F-44ED-8273-906F357501AA}" type="pres">
      <dgm:prSet presAssocID="{5FE058BF-4C2C-4829-9F2B-3D1BEC08E1D5}" presName="parTxOnly" presStyleLbl="node1" presStyleIdx="0" presStyleCnt="3">
        <dgm:presLayoutVars>
          <dgm:bulletEnabled val="1"/>
        </dgm:presLayoutVars>
      </dgm:prSet>
      <dgm:spPr/>
    </dgm:pt>
    <dgm:pt modelId="{E7890119-9900-4D62-BA9C-08DA5ED860B2}" type="pres">
      <dgm:prSet presAssocID="{8E094416-F46C-4A53-B1CC-43A187F40CC7}" presName="parSpace" presStyleCnt="0"/>
      <dgm:spPr/>
    </dgm:pt>
    <dgm:pt modelId="{95B53E40-DF6F-4D22-8217-4AAA1E47BE0D}" type="pres">
      <dgm:prSet presAssocID="{6B1C6245-983A-446D-9767-2BBF533BE13E}" presName="parTxOnly" presStyleLbl="node1" presStyleIdx="1" presStyleCnt="3">
        <dgm:presLayoutVars>
          <dgm:bulletEnabled val="1"/>
        </dgm:presLayoutVars>
      </dgm:prSet>
      <dgm:spPr/>
    </dgm:pt>
    <dgm:pt modelId="{060D6432-B3E3-4B5A-87E1-63070C3366DC}" type="pres">
      <dgm:prSet presAssocID="{03764D9D-88D6-4DB2-A8E4-AE726E538ACC}" presName="parSpace" presStyleCnt="0"/>
      <dgm:spPr/>
    </dgm:pt>
    <dgm:pt modelId="{6F1AE09C-AE32-4813-87B9-B1FABEF24B10}" type="pres">
      <dgm:prSet presAssocID="{1182E6BB-5E34-4EF2-B70E-6187A29CAAD1}" presName="parTxOnly" presStyleLbl="node1" presStyleIdx="2" presStyleCnt="3">
        <dgm:presLayoutVars>
          <dgm:bulletEnabled val="1"/>
        </dgm:presLayoutVars>
      </dgm:prSet>
      <dgm:spPr/>
    </dgm:pt>
  </dgm:ptLst>
  <dgm:cxnLst>
    <dgm:cxn modelId="{A5DAA613-5660-4F48-980B-423EBDCC07E5}" type="presOf" srcId="{6B1C6245-983A-446D-9767-2BBF533BE13E}" destId="{95B53E40-DF6F-4D22-8217-4AAA1E47BE0D}" srcOrd="0" destOrd="0" presId="urn:microsoft.com/office/officeart/2005/8/layout/hChevron3"/>
    <dgm:cxn modelId="{114FF726-671D-44E9-9E89-F81BB42F0F4F}" srcId="{45C42844-DD9B-4350-8076-9F7AD9759519}" destId="{6B1C6245-983A-446D-9767-2BBF533BE13E}" srcOrd="1" destOrd="0" parTransId="{7095BA1C-07DD-45A9-B81D-C0AC6924262A}" sibTransId="{03764D9D-88D6-4DB2-A8E4-AE726E538ACC}"/>
    <dgm:cxn modelId="{0409C02B-43FE-40DF-A2DA-B60E28AF73CF}" type="presOf" srcId="{45C42844-DD9B-4350-8076-9F7AD9759519}" destId="{47E12754-5540-4CB6-9F4F-BEF977F6F1C1}" srcOrd="0" destOrd="0" presId="urn:microsoft.com/office/officeart/2005/8/layout/hChevron3"/>
    <dgm:cxn modelId="{3FB86C57-AA2F-432A-B3E6-162ACCE9E021}" srcId="{45C42844-DD9B-4350-8076-9F7AD9759519}" destId="{1182E6BB-5E34-4EF2-B70E-6187A29CAAD1}" srcOrd="2" destOrd="0" parTransId="{95655862-FD1B-4DB9-8292-667A604AF728}" sibTransId="{A0F9B62F-668F-465F-A3F3-FF26DB2F6634}"/>
    <dgm:cxn modelId="{57FCAEAF-3D1A-4670-8CB3-4144B0AD7AAD}" type="presOf" srcId="{5FE058BF-4C2C-4829-9F2B-3D1BEC08E1D5}" destId="{3803C58D-454F-44ED-8273-906F357501AA}" srcOrd="0" destOrd="0" presId="urn:microsoft.com/office/officeart/2005/8/layout/hChevron3"/>
    <dgm:cxn modelId="{A278CDB7-1E3C-429C-BCD3-7A2213030AB9}" srcId="{45C42844-DD9B-4350-8076-9F7AD9759519}" destId="{5FE058BF-4C2C-4829-9F2B-3D1BEC08E1D5}" srcOrd="0" destOrd="0" parTransId="{52EE3569-4422-4545-94B4-A0F6FD33BA2F}" sibTransId="{8E094416-F46C-4A53-B1CC-43A187F40CC7}"/>
    <dgm:cxn modelId="{0BB4A5FC-5233-48DE-B528-0CB326129D97}" type="presOf" srcId="{1182E6BB-5E34-4EF2-B70E-6187A29CAAD1}" destId="{6F1AE09C-AE32-4813-87B9-B1FABEF24B10}" srcOrd="0" destOrd="0" presId="urn:microsoft.com/office/officeart/2005/8/layout/hChevron3"/>
    <dgm:cxn modelId="{6F659AA0-6CBC-4913-8560-32DA95781C08}" type="presParOf" srcId="{47E12754-5540-4CB6-9F4F-BEF977F6F1C1}" destId="{3803C58D-454F-44ED-8273-906F357501AA}" srcOrd="0" destOrd="0" presId="urn:microsoft.com/office/officeart/2005/8/layout/hChevron3"/>
    <dgm:cxn modelId="{AA8C95DD-22AA-4DDF-A3CE-2679FBCDF154}" type="presParOf" srcId="{47E12754-5540-4CB6-9F4F-BEF977F6F1C1}" destId="{E7890119-9900-4D62-BA9C-08DA5ED860B2}" srcOrd="1" destOrd="0" presId="urn:microsoft.com/office/officeart/2005/8/layout/hChevron3"/>
    <dgm:cxn modelId="{2FB8F32E-A7C3-4B16-8048-6BB7ECF73E4F}" type="presParOf" srcId="{47E12754-5540-4CB6-9F4F-BEF977F6F1C1}" destId="{95B53E40-DF6F-4D22-8217-4AAA1E47BE0D}" srcOrd="2" destOrd="0" presId="urn:microsoft.com/office/officeart/2005/8/layout/hChevron3"/>
    <dgm:cxn modelId="{D8D12C38-75E6-42AC-8059-90011A81452A}" type="presParOf" srcId="{47E12754-5540-4CB6-9F4F-BEF977F6F1C1}" destId="{060D6432-B3E3-4B5A-87E1-63070C3366DC}" srcOrd="3" destOrd="0" presId="urn:microsoft.com/office/officeart/2005/8/layout/hChevron3"/>
    <dgm:cxn modelId="{CEFD55F1-55FA-4FEC-BEA2-6736BF96DBE5}" type="presParOf" srcId="{47E12754-5540-4CB6-9F4F-BEF977F6F1C1}" destId="{6F1AE09C-AE32-4813-87B9-B1FABEF24B10}" srcOrd="4"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26BAE1-8D58-4F4B-BA97-112F192CE819}"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fr-FR"/>
        </a:p>
      </dgm:t>
    </dgm:pt>
    <dgm:pt modelId="{E92CF04C-9077-437A-9735-57C5A20C5730}">
      <dgm:prSet phldrT="[Texte]" custT="1"/>
      <dgm:spPr/>
      <dgm:t>
        <a:bodyPr/>
        <a:lstStyle/>
        <a:p>
          <a:r>
            <a:rPr lang="fr-FR" sz="800" dirty="0" err="1"/>
            <a:t>TdB</a:t>
          </a:r>
          <a:endParaRPr lang="fr-FR" sz="800" dirty="0"/>
        </a:p>
      </dgm:t>
    </dgm:pt>
    <dgm:pt modelId="{FBFAA8F5-1189-4470-846F-E74F577C5A44}" type="parTrans" cxnId="{BF11D34F-4700-454D-A2B1-7FE71FBAA6E5}">
      <dgm:prSet/>
      <dgm:spPr/>
      <dgm:t>
        <a:bodyPr/>
        <a:lstStyle/>
        <a:p>
          <a:endParaRPr lang="fr-FR" sz="200">
            <a:solidFill>
              <a:schemeClr val="accent6"/>
            </a:solidFill>
          </a:endParaRPr>
        </a:p>
      </dgm:t>
    </dgm:pt>
    <dgm:pt modelId="{AFA21E5F-B794-4807-B63B-B505F736E040}" type="sibTrans" cxnId="{BF11D34F-4700-454D-A2B1-7FE71FBAA6E5}">
      <dgm:prSet/>
      <dgm:spPr/>
      <dgm:t>
        <a:bodyPr/>
        <a:lstStyle/>
        <a:p>
          <a:endParaRPr lang="fr-FR" sz="200">
            <a:solidFill>
              <a:schemeClr val="accent6"/>
            </a:solidFill>
          </a:endParaRPr>
        </a:p>
      </dgm:t>
    </dgm:pt>
    <dgm:pt modelId="{C0A96DA4-A65C-4650-A2DB-98D682AF1DC3}">
      <dgm:prSet phldrT="[Texte]" custT="1"/>
      <dgm:spPr/>
      <dgm:t>
        <a:bodyPr/>
        <a:lstStyle/>
        <a:p>
          <a:r>
            <a:rPr lang="fr-FR" sz="800"/>
            <a:t>Accueil</a:t>
          </a:r>
          <a:endParaRPr lang="fr-FR" sz="800" dirty="0"/>
        </a:p>
      </dgm:t>
    </dgm:pt>
    <dgm:pt modelId="{6939931C-E37F-403B-A3A2-4FAAE0CD5AFF}" type="parTrans" cxnId="{1F7321D8-4146-43E5-96F0-311940347FE7}">
      <dgm:prSet/>
      <dgm:spPr/>
      <dgm:t>
        <a:bodyPr/>
        <a:lstStyle/>
        <a:p>
          <a:endParaRPr lang="fr-FR" sz="200">
            <a:solidFill>
              <a:schemeClr val="accent6"/>
            </a:solidFill>
          </a:endParaRPr>
        </a:p>
      </dgm:t>
    </dgm:pt>
    <dgm:pt modelId="{A03D2595-9874-4E97-85C1-F8294D52F3E1}" type="sibTrans" cxnId="{1F7321D8-4146-43E5-96F0-311940347FE7}">
      <dgm:prSet/>
      <dgm:spPr/>
      <dgm:t>
        <a:bodyPr/>
        <a:lstStyle/>
        <a:p>
          <a:endParaRPr lang="fr-FR" sz="200">
            <a:solidFill>
              <a:schemeClr val="accent6"/>
            </a:solidFill>
          </a:endParaRPr>
        </a:p>
      </dgm:t>
    </dgm:pt>
    <dgm:pt modelId="{21E5893D-B7B6-4FF2-9AC5-C9F4AD2EFE3F}">
      <dgm:prSet phldrT="[Texte]" custT="1"/>
      <dgm:spPr/>
      <dgm:t>
        <a:bodyPr/>
        <a:lstStyle/>
        <a:p>
          <a:r>
            <a:rPr lang="fr-FR" sz="800"/>
            <a:t>GT</a:t>
          </a:r>
          <a:endParaRPr lang="fr-FR" sz="800" dirty="0"/>
        </a:p>
      </dgm:t>
    </dgm:pt>
    <dgm:pt modelId="{6AA397BF-44BA-4298-9F25-D5C7509522E9}" type="parTrans" cxnId="{28AA0E5A-2B5B-4FB3-AE44-4757D8B34E8D}">
      <dgm:prSet/>
      <dgm:spPr/>
      <dgm:t>
        <a:bodyPr/>
        <a:lstStyle/>
        <a:p>
          <a:endParaRPr lang="fr-FR" sz="200">
            <a:solidFill>
              <a:schemeClr val="accent6"/>
            </a:solidFill>
          </a:endParaRPr>
        </a:p>
      </dgm:t>
    </dgm:pt>
    <dgm:pt modelId="{A8D27815-96F9-46E5-8468-231161C806D8}" type="sibTrans" cxnId="{28AA0E5A-2B5B-4FB3-AE44-4757D8B34E8D}">
      <dgm:prSet/>
      <dgm:spPr/>
      <dgm:t>
        <a:bodyPr/>
        <a:lstStyle/>
        <a:p>
          <a:endParaRPr lang="fr-FR" sz="200">
            <a:solidFill>
              <a:schemeClr val="accent6"/>
            </a:solidFill>
          </a:endParaRPr>
        </a:p>
      </dgm:t>
    </dgm:pt>
    <dgm:pt modelId="{06D7EB6B-1619-4DE1-93CA-4519CA1B8550}">
      <dgm:prSet phldrT="[Texte]" custT="1"/>
      <dgm:spPr/>
      <dgm:t>
        <a:bodyPr/>
        <a:lstStyle/>
        <a:p>
          <a:r>
            <a:rPr lang="fr-FR" sz="800"/>
            <a:t>ST</a:t>
          </a:r>
          <a:endParaRPr lang="fr-FR" sz="800" dirty="0"/>
        </a:p>
      </dgm:t>
    </dgm:pt>
    <dgm:pt modelId="{D2AE5248-3069-4D88-9375-66B0151ABB1A}" type="parTrans" cxnId="{E23DEBEB-C451-4182-B9A3-045FEED7EE3B}">
      <dgm:prSet/>
      <dgm:spPr/>
      <dgm:t>
        <a:bodyPr/>
        <a:lstStyle/>
        <a:p>
          <a:endParaRPr lang="fr-FR" sz="200">
            <a:solidFill>
              <a:schemeClr val="accent6"/>
            </a:solidFill>
          </a:endParaRPr>
        </a:p>
      </dgm:t>
    </dgm:pt>
    <dgm:pt modelId="{0651C41A-E77D-4D38-84B0-DB886B18F1E2}" type="sibTrans" cxnId="{E23DEBEB-C451-4182-B9A3-045FEED7EE3B}">
      <dgm:prSet/>
      <dgm:spPr/>
      <dgm:t>
        <a:bodyPr/>
        <a:lstStyle/>
        <a:p>
          <a:endParaRPr lang="fr-FR" sz="200">
            <a:solidFill>
              <a:schemeClr val="accent6"/>
            </a:solidFill>
          </a:endParaRPr>
        </a:p>
      </dgm:t>
    </dgm:pt>
    <dgm:pt modelId="{6C259964-8E23-4B3E-9B19-FCC2534A4EF9}">
      <dgm:prSet phldrT="[Texte]" custT="1"/>
      <dgm:spPr/>
      <dgm:t>
        <a:bodyPr/>
        <a:lstStyle/>
        <a:p>
          <a:r>
            <a:rPr lang="fr-FR" sz="800" dirty="0"/>
            <a:t>Unit</a:t>
          </a:r>
        </a:p>
      </dgm:t>
    </dgm:pt>
    <dgm:pt modelId="{D88B91BC-A33E-4952-985B-30190623ACA8}" type="parTrans" cxnId="{FE537AC3-4183-4D87-A5EF-78230F4EE7E8}">
      <dgm:prSet/>
      <dgm:spPr/>
      <dgm:t>
        <a:bodyPr/>
        <a:lstStyle/>
        <a:p>
          <a:endParaRPr lang="fr-FR" sz="200">
            <a:solidFill>
              <a:schemeClr val="accent6"/>
            </a:solidFill>
          </a:endParaRPr>
        </a:p>
      </dgm:t>
    </dgm:pt>
    <dgm:pt modelId="{273C4A34-2D45-4101-A6E8-EDB06FA04199}" type="sibTrans" cxnId="{FE537AC3-4183-4D87-A5EF-78230F4EE7E8}">
      <dgm:prSet/>
      <dgm:spPr/>
      <dgm:t>
        <a:bodyPr/>
        <a:lstStyle/>
        <a:p>
          <a:endParaRPr lang="fr-FR" sz="200">
            <a:solidFill>
              <a:schemeClr val="accent6"/>
            </a:solidFill>
          </a:endParaRPr>
        </a:p>
      </dgm:t>
    </dgm:pt>
    <dgm:pt modelId="{C8865082-6378-4EDC-850A-8B9218EE5511}">
      <dgm:prSet phldrT="[Texte]" custT="1"/>
      <dgm:spPr/>
      <dgm:t>
        <a:bodyPr/>
        <a:lstStyle/>
        <a:p>
          <a:r>
            <a:rPr lang="fr-FR" sz="800"/>
            <a:t>GT1</a:t>
          </a:r>
          <a:endParaRPr lang="fr-FR" sz="800" dirty="0"/>
        </a:p>
      </dgm:t>
    </dgm:pt>
    <dgm:pt modelId="{AC3938EC-E300-4664-A840-6CC50BFF1434}" type="parTrans" cxnId="{76F0F793-4084-463A-BAB0-EE6AA9629C6A}">
      <dgm:prSet/>
      <dgm:spPr/>
      <dgm:t>
        <a:bodyPr/>
        <a:lstStyle/>
        <a:p>
          <a:endParaRPr lang="fr-FR" sz="200">
            <a:solidFill>
              <a:schemeClr val="accent6"/>
            </a:solidFill>
          </a:endParaRPr>
        </a:p>
      </dgm:t>
    </dgm:pt>
    <dgm:pt modelId="{ABE34481-ACF8-4F2A-8B38-5377E138668D}" type="sibTrans" cxnId="{76F0F793-4084-463A-BAB0-EE6AA9629C6A}">
      <dgm:prSet/>
      <dgm:spPr/>
      <dgm:t>
        <a:bodyPr/>
        <a:lstStyle/>
        <a:p>
          <a:endParaRPr lang="fr-FR" sz="200">
            <a:solidFill>
              <a:schemeClr val="accent6"/>
            </a:solidFill>
          </a:endParaRPr>
        </a:p>
      </dgm:t>
    </dgm:pt>
    <dgm:pt modelId="{5BE0AA29-74C7-4559-9B55-267A66C1EB49}">
      <dgm:prSet phldrT="[Texte]" custT="1"/>
      <dgm:spPr/>
      <dgm:t>
        <a:bodyPr/>
        <a:lstStyle/>
        <a:p>
          <a:r>
            <a:rPr lang="fr-FR" sz="800" dirty="0"/>
            <a:t>GT2</a:t>
          </a:r>
        </a:p>
      </dgm:t>
    </dgm:pt>
    <dgm:pt modelId="{2230C47C-4E28-4F33-B2F0-D530558F3C08}" type="parTrans" cxnId="{353C63F8-0F17-4E8A-8D7F-D1E220A0AC81}">
      <dgm:prSet/>
      <dgm:spPr/>
      <dgm:t>
        <a:bodyPr/>
        <a:lstStyle/>
        <a:p>
          <a:endParaRPr lang="fr-FR" sz="200">
            <a:solidFill>
              <a:schemeClr val="accent6"/>
            </a:solidFill>
          </a:endParaRPr>
        </a:p>
      </dgm:t>
    </dgm:pt>
    <dgm:pt modelId="{22C93A58-13ED-4B8A-B011-E2BE0DF5A38C}" type="sibTrans" cxnId="{353C63F8-0F17-4E8A-8D7F-D1E220A0AC81}">
      <dgm:prSet/>
      <dgm:spPr/>
      <dgm:t>
        <a:bodyPr/>
        <a:lstStyle/>
        <a:p>
          <a:endParaRPr lang="fr-FR" sz="200">
            <a:solidFill>
              <a:schemeClr val="accent6"/>
            </a:solidFill>
          </a:endParaRPr>
        </a:p>
      </dgm:t>
    </dgm:pt>
    <dgm:pt modelId="{5B850AAF-D7AF-4BC4-AD0C-7ACA90E1635E}">
      <dgm:prSet phldrT="[Texte]" custT="1"/>
      <dgm:spPr/>
      <dgm:t>
        <a:bodyPr/>
        <a:lstStyle/>
        <a:p>
          <a:r>
            <a:rPr lang="fr-FR" sz="800" dirty="0"/>
            <a:t>GT3</a:t>
          </a:r>
        </a:p>
      </dgm:t>
    </dgm:pt>
    <dgm:pt modelId="{495FA240-D011-4E08-B270-5232B694AA01}" type="parTrans" cxnId="{8B3891A8-E5DE-42E8-B68A-7B22ACDAE456}">
      <dgm:prSet/>
      <dgm:spPr/>
      <dgm:t>
        <a:bodyPr/>
        <a:lstStyle/>
        <a:p>
          <a:endParaRPr lang="fr-FR" sz="200">
            <a:solidFill>
              <a:schemeClr val="accent6"/>
            </a:solidFill>
          </a:endParaRPr>
        </a:p>
      </dgm:t>
    </dgm:pt>
    <dgm:pt modelId="{DC1241E9-280B-4850-AD14-C9CD433C5E8E}" type="sibTrans" cxnId="{8B3891A8-E5DE-42E8-B68A-7B22ACDAE456}">
      <dgm:prSet/>
      <dgm:spPr/>
      <dgm:t>
        <a:bodyPr/>
        <a:lstStyle/>
        <a:p>
          <a:endParaRPr lang="fr-FR" sz="200">
            <a:solidFill>
              <a:schemeClr val="accent6"/>
            </a:solidFill>
          </a:endParaRPr>
        </a:p>
      </dgm:t>
    </dgm:pt>
    <dgm:pt modelId="{834B3903-67ED-4A13-B3E2-E753E15DD2B0}">
      <dgm:prSet phldrT="[Texte]" custT="1"/>
      <dgm:spPr>
        <a:solidFill>
          <a:schemeClr val="accent6">
            <a:lumMod val="40000"/>
            <a:lumOff val="60000"/>
          </a:schemeClr>
        </a:solidFill>
      </dgm:spPr>
      <dgm:t>
        <a:bodyPr/>
        <a:lstStyle/>
        <a:p>
          <a:r>
            <a:rPr lang="fr-FR" sz="800" dirty="0"/>
            <a:t>Ecart puissance TAC</a:t>
          </a:r>
        </a:p>
      </dgm:t>
    </dgm:pt>
    <dgm:pt modelId="{ADA32665-DE3D-4C1F-B946-ABAE2031FECC}" type="parTrans" cxnId="{7B8C01C2-0E82-4AE1-A2BA-8F36C9DEFF63}">
      <dgm:prSet/>
      <dgm:spPr/>
      <dgm:t>
        <a:bodyPr/>
        <a:lstStyle/>
        <a:p>
          <a:endParaRPr lang="fr-FR" sz="700">
            <a:solidFill>
              <a:schemeClr val="accent6"/>
            </a:solidFill>
          </a:endParaRPr>
        </a:p>
      </dgm:t>
    </dgm:pt>
    <dgm:pt modelId="{0A3AE557-E67B-48EC-B618-2F73DB4690BC}" type="sibTrans" cxnId="{7B8C01C2-0E82-4AE1-A2BA-8F36C9DEFF63}">
      <dgm:prSet/>
      <dgm:spPr/>
      <dgm:t>
        <a:bodyPr/>
        <a:lstStyle/>
        <a:p>
          <a:endParaRPr lang="fr-FR" sz="700">
            <a:solidFill>
              <a:schemeClr val="accent6"/>
            </a:solidFill>
          </a:endParaRPr>
        </a:p>
      </dgm:t>
    </dgm:pt>
    <dgm:pt modelId="{D37A9C5F-F8C6-4DE2-B295-0D9CD098C830}">
      <dgm:prSet phldrT="[Texte]" custT="1"/>
      <dgm:spPr>
        <a:solidFill>
          <a:schemeClr val="accent6">
            <a:lumMod val="40000"/>
            <a:lumOff val="60000"/>
          </a:schemeClr>
        </a:solidFill>
      </dgm:spPr>
      <dgm:t>
        <a:bodyPr/>
        <a:lstStyle/>
        <a:p>
          <a:r>
            <a:rPr lang="fr-FR" sz="800" dirty="0"/>
            <a:t>Puissance attendue TAC</a:t>
          </a:r>
        </a:p>
      </dgm:t>
    </dgm:pt>
    <dgm:pt modelId="{CEDBB12F-CAC3-4FE1-8969-4CDBD71343FD}" type="parTrans" cxnId="{6918DFCB-1795-4173-83D6-9F0945F77DD0}">
      <dgm:prSet/>
      <dgm:spPr/>
      <dgm:t>
        <a:bodyPr/>
        <a:lstStyle/>
        <a:p>
          <a:endParaRPr lang="fr-FR" sz="700">
            <a:solidFill>
              <a:schemeClr val="accent6"/>
            </a:solidFill>
          </a:endParaRPr>
        </a:p>
      </dgm:t>
    </dgm:pt>
    <dgm:pt modelId="{0C5DBBD2-095D-4A1B-9F3A-5DE6DFE6EC30}" type="sibTrans" cxnId="{6918DFCB-1795-4173-83D6-9F0945F77DD0}">
      <dgm:prSet/>
      <dgm:spPr/>
      <dgm:t>
        <a:bodyPr/>
        <a:lstStyle/>
        <a:p>
          <a:endParaRPr lang="fr-FR" sz="700">
            <a:solidFill>
              <a:schemeClr val="accent6"/>
            </a:solidFill>
          </a:endParaRPr>
        </a:p>
      </dgm:t>
    </dgm:pt>
    <dgm:pt modelId="{56AE12BE-BE9E-44A8-8A14-F2B2B9F805A5}">
      <dgm:prSet phldrT="[Texte]" custT="1"/>
      <dgm:spPr>
        <a:solidFill>
          <a:schemeClr val="accent6">
            <a:lumMod val="40000"/>
            <a:lumOff val="60000"/>
          </a:schemeClr>
        </a:solidFill>
      </dgm:spPr>
      <dgm:t>
        <a:bodyPr/>
        <a:lstStyle/>
        <a:p>
          <a:r>
            <a:rPr lang="fr-FR" sz="800" dirty="0"/>
            <a:t>Puissance TAC</a:t>
          </a:r>
        </a:p>
      </dgm:t>
    </dgm:pt>
    <dgm:pt modelId="{8E40F452-D8F4-4849-A7A4-431E32577356}" type="parTrans" cxnId="{1FD03D48-DC42-40F9-A633-B47469E1985C}">
      <dgm:prSet/>
      <dgm:spPr/>
      <dgm:t>
        <a:bodyPr/>
        <a:lstStyle/>
        <a:p>
          <a:endParaRPr lang="fr-FR" sz="700">
            <a:solidFill>
              <a:schemeClr val="accent6"/>
            </a:solidFill>
          </a:endParaRPr>
        </a:p>
      </dgm:t>
    </dgm:pt>
    <dgm:pt modelId="{48361BAE-0904-4C60-A1AC-9CA69377B9C5}" type="sibTrans" cxnId="{1FD03D48-DC42-40F9-A633-B47469E1985C}">
      <dgm:prSet/>
      <dgm:spPr/>
      <dgm:t>
        <a:bodyPr/>
        <a:lstStyle/>
        <a:p>
          <a:endParaRPr lang="fr-FR" sz="700">
            <a:solidFill>
              <a:schemeClr val="accent6"/>
            </a:solidFill>
          </a:endParaRPr>
        </a:p>
      </dgm:t>
    </dgm:pt>
    <dgm:pt modelId="{5526176C-3A8C-4B1B-8535-FA06660DF4BB}">
      <dgm:prSet phldrT="[Texte]" custT="1"/>
      <dgm:spPr/>
      <dgm:t>
        <a:bodyPr/>
        <a:lstStyle/>
        <a:p>
          <a:r>
            <a:rPr lang="fr-FR" sz="800" dirty="0"/>
            <a:t>Graphique</a:t>
          </a:r>
        </a:p>
      </dgm:t>
    </dgm:pt>
    <dgm:pt modelId="{102F4174-0DD6-457B-BB42-91739A1B82E8}" type="parTrans" cxnId="{5E2029E2-31DC-4FBA-95A2-0BCF99859E0D}">
      <dgm:prSet/>
      <dgm:spPr/>
      <dgm:t>
        <a:bodyPr/>
        <a:lstStyle/>
        <a:p>
          <a:endParaRPr lang="fr-FR" sz="700">
            <a:solidFill>
              <a:schemeClr val="accent6"/>
            </a:solidFill>
          </a:endParaRPr>
        </a:p>
      </dgm:t>
    </dgm:pt>
    <dgm:pt modelId="{DA9DA570-B04C-4CA9-BE76-9884CAB9E02A}" type="sibTrans" cxnId="{5E2029E2-31DC-4FBA-95A2-0BCF99859E0D}">
      <dgm:prSet/>
      <dgm:spPr/>
      <dgm:t>
        <a:bodyPr/>
        <a:lstStyle/>
        <a:p>
          <a:endParaRPr lang="fr-FR" sz="700">
            <a:solidFill>
              <a:schemeClr val="accent6"/>
            </a:solidFill>
          </a:endParaRPr>
        </a:p>
      </dgm:t>
    </dgm:pt>
    <dgm:pt modelId="{194FD08A-E00F-4584-83FB-DB93F248CA60}">
      <dgm:prSet phldrT="[Texte]" custT="1"/>
      <dgm:spPr>
        <a:solidFill>
          <a:srgbClr val="FFC000"/>
        </a:solidFill>
      </dgm:spPr>
      <dgm:t>
        <a:bodyPr/>
        <a:lstStyle/>
        <a:p>
          <a:r>
            <a:rPr lang="fr-FR" sz="800" dirty="0"/>
            <a:t>Puissance corrigée TAC</a:t>
          </a:r>
        </a:p>
      </dgm:t>
    </dgm:pt>
    <dgm:pt modelId="{0A2A5DBA-082C-4073-8D69-2D536C5BC359}" type="parTrans" cxnId="{A10EF253-D40A-4B67-BBDF-94229D630588}">
      <dgm:prSet/>
      <dgm:spPr/>
      <dgm:t>
        <a:bodyPr/>
        <a:lstStyle/>
        <a:p>
          <a:endParaRPr lang="fr-FR"/>
        </a:p>
      </dgm:t>
    </dgm:pt>
    <dgm:pt modelId="{77CE0334-1F28-4CE1-BCFC-20546F5A238F}" type="sibTrans" cxnId="{A10EF253-D40A-4B67-BBDF-94229D630588}">
      <dgm:prSet/>
      <dgm:spPr/>
      <dgm:t>
        <a:bodyPr/>
        <a:lstStyle/>
        <a:p>
          <a:endParaRPr lang="fr-FR"/>
        </a:p>
      </dgm:t>
    </dgm:pt>
    <dgm:pt modelId="{04D9FEF6-5439-4553-98A8-07379906FB80}">
      <dgm:prSet phldrT="[Texte]" custT="1"/>
      <dgm:spPr>
        <a:solidFill>
          <a:srgbClr val="7030A0"/>
        </a:solidFill>
      </dgm:spPr>
      <dgm:t>
        <a:bodyPr/>
        <a:lstStyle/>
        <a:p>
          <a:r>
            <a:rPr lang="fr-FR" sz="800"/>
            <a:t>Graphique</a:t>
          </a:r>
        </a:p>
      </dgm:t>
    </dgm:pt>
    <dgm:pt modelId="{C8ABD477-5106-4587-BB30-ED17B78AD076}" type="parTrans" cxnId="{77C99381-EB59-40AA-B90D-CEA68BF7CD7B}">
      <dgm:prSet/>
      <dgm:spPr/>
      <dgm:t>
        <a:bodyPr/>
        <a:lstStyle/>
        <a:p>
          <a:endParaRPr lang="fr-FR"/>
        </a:p>
      </dgm:t>
    </dgm:pt>
    <dgm:pt modelId="{6C4D5A72-BC5C-4BA3-B459-508801E383B2}" type="sibTrans" cxnId="{77C99381-EB59-40AA-B90D-CEA68BF7CD7B}">
      <dgm:prSet/>
      <dgm:spPr/>
      <dgm:t>
        <a:bodyPr/>
        <a:lstStyle/>
        <a:p>
          <a:endParaRPr lang="fr-FR"/>
        </a:p>
      </dgm:t>
    </dgm:pt>
    <dgm:pt modelId="{E5799923-97E8-4F80-959C-90DC9E73A944}" type="pres">
      <dgm:prSet presAssocID="{A626BAE1-8D58-4F4B-BA97-112F192CE819}" presName="hierChild1" presStyleCnt="0">
        <dgm:presLayoutVars>
          <dgm:orgChart val="1"/>
          <dgm:chPref val="1"/>
          <dgm:dir/>
          <dgm:animOne val="branch"/>
          <dgm:animLvl val="lvl"/>
          <dgm:resizeHandles/>
        </dgm:presLayoutVars>
      </dgm:prSet>
      <dgm:spPr/>
    </dgm:pt>
    <dgm:pt modelId="{8B39DC73-95BA-4064-A625-14CAC2853E0A}" type="pres">
      <dgm:prSet presAssocID="{E92CF04C-9077-437A-9735-57C5A20C5730}" presName="hierRoot1" presStyleCnt="0">
        <dgm:presLayoutVars>
          <dgm:hierBranch val="init"/>
        </dgm:presLayoutVars>
      </dgm:prSet>
      <dgm:spPr/>
    </dgm:pt>
    <dgm:pt modelId="{5C5CDBA0-FB4C-4CBE-A0DC-E0C3B2DCFF04}" type="pres">
      <dgm:prSet presAssocID="{E92CF04C-9077-437A-9735-57C5A20C5730}" presName="rootComposite1" presStyleCnt="0"/>
      <dgm:spPr/>
    </dgm:pt>
    <dgm:pt modelId="{198446F5-EB50-4B61-8281-4E9159C6D49F}" type="pres">
      <dgm:prSet presAssocID="{E92CF04C-9077-437A-9735-57C5A20C5730}" presName="rootText1" presStyleLbl="node0" presStyleIdx="0" presStyleCnt="1">
        <dgm:presLayoutVars>
          <dgm:chPref val="3"/>
        </dgm:presLayoutVars>
      </dgm:prSet>
      <dgm:spPr/>
    </dgm:pt>
    <dgm:pt modelId="{E8740C43-1738-48A6-9F0D-844ADEFBA8DB}" type="pres">
      <dgm:prSet presAssocID="{E92CF04C-9077-437A-9735-57C5A20C5730}" presName="rootConnector1" presStyleLbl="node1" presStyleIdx="0" presStyleCnt="0"/>
      <dgm:spPr/>
    </dgm:pt>
    <dgm:pt modelId="{9F66EAE8-8EDB-4C4F-AFB7-39410F2110C2}" type="pres">
      <dgm:prSet presAssocID="{E92CF04C-9077-437A-9735-57C5A20C5730}" presName="hierChild2" presStyleCnt="0"/>
      <dgm:spPr/>
    </dgm:pt>
    <dgm:pt modelId="{E4B2DDF1-B428-457A-B3B8-3D7C78643E9C}" type="pres">
      <dgm:prSet presAssocID="{6939931C-E37F-403B-A3A2-4FAAE0CD5AFF}" presName="Name37" presStyleLbl="parChTrans1D2" presStyleIdx="0" presStyleCnt="4"/>
      <dgm:spPr/>
    </dgm:pt>
    <dgm:pt modelId="{08C6393B-715B-4BA6-AAA7-344745A964C6}" type="pres">
      <dgm:prSet presAssocID="{C0A96DA4-A65C-4650-A2DB-98D682AF1DC3}" presName="hierRoot2" presStyleCnt="0">
        <dgm:presLayoutVars>
          <dgm:hierBranch val="init"/>
        </dgm:presLayoutVars>
      </dgm:prSet>
      <dgm:spPr/>
    </dgm:pt>
    <dgm:pt modelId="{D40BED48-C6E6-4756-92F8-59D8B82224E6}" type="pres">
      <dgm:prSet presAssocID="{C0A96DA4-A65C-4650-A2DB-98D682AF1DC3}" presName="rootComposite" presStyleCnt="0"/>
      <dgm:spPr/>
    </dgm:pt>
    <dgm:pt modelId="{C516035F-53AB-41D4-A673-5157F8F1676D}" type="pres">
      <dgm:prSet presAssocID="{C0A96DA4-A65C-4650-A2DB-98D682AF1DC3}" presName="rootText" presStyleLbl="node2" presStyleIdx="0" presStyleCnt="4" custScaleX="65164" custLinFactNeighborY="8256">
        <dgm:presLayoutVars>
          <dgm:chPref val="3"/>
        </dgm:presLayoutVars>
      </dgm:prSet>
      <dgm:spPr/>
    </dgm:pt>
    <dgm:pt modelId="{77654D61-CF84-4E9A-993E-3CE8E209EAAD}" type="pres">
      <dgm:prSet presAssocID="{C0A96DA4-A65C-4650-A2DB-98D682AF1DC3}" presName="rootConnector" presStyleLbl="node2" presStyleIdx="0" presStyleCnt="4"/>
      <dgm:spPr/>
    </dgm:pt>
    <dgm:pt modelId="{4BAB29ED-6130-4F0A-ABE2-F1AC3BFA8717}" type="pres">
      <dgm:prSet presAssocID="{C0A96DA4-A65C-4650-A2DB-98D682AF1DC3}" presName="hierChild4" presStyleCnt="0"/>
      <dgm:spPr/>
    </dgm:pt>
    <dgm:pt modelId="{EF1A893F-CC1D-4B0C-9B35-3B8FC3F8ACD0}" type="pres">
      <dgm:prSet presAssocID="{C0A96DA4-A65C-4650-A2DB-98D682AF1DC3}" presName="hierChild5" presStyleCnt="0"/>
      <dgm:spPr/>
    </dgm:pt>
    <dgm:pt modelId="{09FFB3A1-B9FB-4D5C-99A9-35AA1547F387}" type="pres">
      <dgm:prSet presAssocID="{6AA397BF-44BA-4298-9F25-D5C7509522E9}" presName="Name37" presStyleLbl="parChTrans1D2" presStyleIdx="1" presStyleCnt="4"/>
      <dgm:spPr/>
    </dgm:pt>
    <dgm:pt modelId="{DCA9323E-B3D4-41E1-9DA8-8E51D405E22D}" type="pres">
      <dgm:prSet presAssocID="{21E5893D-B7B6-4FF2-9AC5-C9F4AD2EFE3F}" presName="hierRoot2" presStyleCnt="0">
        <dgm:presLayoutVars>
          <dgm:hierBranch val="init"/>
        </dgm:presLayoutVars>
      </dgm:prSet>
      <dgm:spPr/>
    </dgm:pt>
    <dgm:pt modelId="{77C72E26-98EC-4A82-9B8D-089FD95651CF}" type="pres">
      <dgm:prSet presAssocID="{21E5893D-B7B6-4FF2-9AC5-C9F4AD2EFE3F}" presName="rootComposite" presStyleCnt="0"/>
      <dgm:spPr/>
    </dgm:pt>
    <dgm:pt modelId="{25BDF7E7-1C15-4BC4-814E-A66923FE0E06}" type="pres">
      <dgm:prSet presAssocID="{21E5893D-B7B6-4FF2-9AC5-C9F4AD2EFE3F}" presName="rootText" presStyleLbl="node2" presStyleIdx="1" presStyleCnt="4" custScaleX="65164" custLinFactNeighborY="8256">
        <dgm:presLayoutVars>
          <dgm:chPref val="3"/>
        </dgm:presLayoutVars>
      </dgm:prSet>
      <dgm:spPr/>
    </dgm:pt>
    <dgm:pt modelId="{6658F225-2041-4671-AC65-AE392DAE68FE}" type="pres">
      <dgm:prSet presAssocID="{21E5893D-B7B6-4FF2-9AC5-C9F4AD2EFE3F}" presName="rootConnector" presStyleLbl="node2" presStyleIdx="1" presStyleCnt="4"/>
      <dgm:spPr/>
    </dgm:pt>
    <dgm:pt modelId="{DC16F071-20CD-4023-8F4A-E1B2BD1CA310}" type="pres">
      <dgm:prSet presAssocID="{21E5893D-B7B6-4FF2-9AC5-C9F4AD2EFE3F}" presName="hierChild4" presStyleCnt="0"/>
      <dgm:spPr/>
    </dgm:pt>
    <dgm:pt modelId="{F5D8C4FD-0B00-437B-8DBB-6F4B7A108C46}" type="pres">
      <dgm:prSet presAssocID="{AC3938EC-E300-4664-A840-6CC50BFF1434}" presName="Name37" presStyleLbl="parChTrans1D3" presStyleIdx="0" presStyleCnt="3"/>
      <dgm:spPr/>
    </dgm:pt>
    <dgm:pt modelId="{BDCD2CE4-3A02-4C5C-9AAF-1EC40A171163}" type="pres">
      <dgm:prSet presAssocID="{C8865082-6378-4EDC-850A-8B9218EE5511}" presName="hierRoot2" presStyleCnt="0">
        <dgm:presLayoutVars>
          <dgm:hierBranch val="init"/>
        </dgm:presLayoutVars>
      </dgm:prSet>
      <dgm:spPr/>
    </dgm:pt>
    <dgm:pt modelId="{CBDE00BF-9658-4300-AC6F-E74DDB27A6E2}" type="pres">
      <dgm:prSet presAssocID="{C8865082-6378-4EDC-850A-8B9218EE5511}" presName="rootComposite" presStyleCnt="0"/>
      <dgm:spPr/>
    </dgm:pt>
    <dgm:pt modelId="{B3C734A9-4454-4E5C-A195-1A24951B488B}" type="pres">
      <dgm:prSet presAssocID="{C8865082-6378-4EDC-850A-8B9218EE5511}" presName="rootText" presStyleLbl="node3" presStyleIdx="0" presStyleCnt="3">
        <dgm:presLayoutVars>
          <dgm:chPref val="3"/>
        </dgm:presLayoutVars>
      </dgm:prSet>
      <dgm:spPr/>
    </dgm:pt>
    <dgm:pt modelId="{A8A0A768-33BB-415F-9E6D-7A5317E1131E}" type="pres">
      <dgm:prSet presAssocID="{C8865082-6378-4EDC-850A-8B9218EE5511}" presName="rootConnector" presStyleLbl="node3" presStyleIdx="0" presStyleCnt="3"/>
      <dgm:spPr/>
    </dgm:pt>
    <dgm:pt modelId="{84F1DBEB-46DE-4EAE-A370-294E975B0369}" type="pres">
      <dgm:prSet presAssocID="{C8865082-6378-4EDC-850A-8B9218EE5511}" presName="hierChild4" presStyleCnt="0"/>
      <dgm:spPr/>
    </dgm:pt>
    <dgm:pt modelId="{E4C5BDD9-933F-4F57-807E-C22A7411C229}" type="pres">
      <dgm:prSet presAssocID="{102F4174-0DD6-457B-BB42-91739A1B82E8}" presName="Name37" presStyleLbl="parChTrans1D4" presStyleIdx="0" presStyleCnt="6"/>
      <dgm:spPr/>
    </dgm:pt>
    <dgm:pt modelId="{75EB6F5D-C26D-4699-99EF-14E534BCFAFF}" type="pres">
      <dgm:prSet presAssocID="{5526176C-3A8C-4B1B-8535-FA06660DF4BB}" presName="hierRoot2" presStyleCnt="0">
        <dgm:presLayoutVars>
          <dgm:hierBranch val="init"/>
        </dgm:presLayoutVars>
      </dgm:prSet>
      <dgm:spPr/>
    </dgm:pt>
    <dgm:pt modelId="{A876E94C-3F59-4C30-96B4-C9E585517FA6}" type="pres">
      <dgm:prSet presAssocID="{5526176C-3A8C-4B1B-8535-FA06660DF4BB}" presName="rootComposite" presStyleCnt="0"/>
      <dgm:spPr/>
    </dgm:pt>
    <dgm:pt modelId="{2B308284-22A0-4B54-85E9-4A18A3F1EEA2}" type="pres">
      <dgm:prSet presAssocID="{5526176C-3A8C-4B1B-8535-FA06660DF4BB}" presName="rootText" presStyleLbl="node4" presStyleIdx="0" presStyleCnt="6" custLinFactNeighborX="61920">
        <dgm:presLayoutVars>
          <dgm:chPref val="3"/>
        </dgm:presLayoutVars>
      </dgm:prSet>
      <dgm:spPr/>
    </dgm:pt>
    <dgm:pt modelId="{DE29C126-70DD-4FD7-BF99-8A6D3A154750}" type="pres">
      <dgm:prSet presAssocID="{5526176C-3A8C-4B1B-8535-FA06660DF4BB}" presName="rootConnector" presStyleLbl="node4" presStyleIdx="0" presStyleCnt="6"/>
      <dgm:spPr/>
    </dgm:pt>
    <dgm:pt modelId="{DA4C3E73-0E12-4E6D-A3B1-B95C2D90F920}" type="pres">
      <dgm:prSet presAssocID="{5526176C-3A8C-4B1B-8535-FA06660DF4BB}" presName="hierChild4" presStyleCnt="0"/>
      <dgm:spPr/>
    </dgm:pt>
    <dgm:pt modelId="{97995487-E931-4572-AA30-1DE22A88A1DF}" type="pres">
      <dgm:prSet presAssocID="{0A2A5DBA-082C-4073-8D69-2D536C5BC359}" presName="Name37" presStyleLbl="parChTrans1D4" presStyleIdx="1" presStyleCnt="6"/>
      <dgm:spPr/>
    </dgm:pt>
    <dgm:pt modelId="{DE6E7A78-60AF-4D51-8190-8871FAFEFA92}" type="pres">
      <dgm:prSet presAssocID="{194FD08A-E00F-4584-83FB-DB93F248CA60}" presName="hierRoot2" presStyleCnt="0">
        <dgm:presLayoutVars>
          <dgm:hierBranch val="init"/>
        </dgm:presLayoutVars>
      </dgm:prSet>
      <dgm:spPr/>
    </dgm:pt>
    <dgm:pt modelId="{4934DFA8-839D-47F9-A4DB-21FE2466F7E7}" type="pres">
      <dgm:prSet presAssocID="{194FD08A-E00F-4584-83FB-DB93F248CA60}" presName="rootComposite" presStyleCnt="0"/>
      <dgm:spPr/>
    </dgm:pt>
    <dgm:pt modelId="{E4CC13EF-CF42-4ECA-8300-A880704D2214}" type="pres">
      <dgm:prSet presAssocID="{194FD08A-E00F-4584-83FB-DB93F248CA60}" presName="rootText" presStyleLbl="node4" presStyleIdx="1" presStyleCnt="6" custLinFactNeighborX="61920">
        <dgm:presLayoutVars>
          <dgm:chPref val="3"/>
        </dgm:presLayoutVars>
      </dgm:prSet>
      <dgm:spPr/>
    </dgm:pt>
    <dgm:pt modelId="{5ACF5A8A-5E2E-4887-8CD0-3C02F5E19762}" type="pres">
      <dgm:prSet presAssocID="{194FD08A-E00F-4584-83FB-DB93F248CA60}" presName="rootConnector" presStyleLbl="node4" presStyleIdx="1" presStyleCnt="6"/>
      <dgm:spPr/>
    </dgm:pt>
    <dgm:pt modelId="{7FEABD22-5105-4A98-A85B-C83F4DC779EB}" type="pres">
      <dgm:prSet presAssocID="{194FD08A-E00F-4584-83FB-DB93F248CA60}" presName="hierChild4" presStyleCnt="0"/>
      <dgm:spPr/>
    </dgm:pt>
    <dgm:pt modelId="{EA559337-269A-4FA1-A8D1-7837E18AC884}" type="pres">
      <dgm:prSet presAssocID="{194FD08A-E00F-4584-83FB-DB93F248CA60}" presName="hierChild5" presStyleCnt="0"/>
      <dgm:spPr/>
    </dgm:pt>
    <dgm:pt modelId="{85743EDB-9F55-4AE3-A94E-BEB7C0E0486B}" type="pres">
      <dgm:prSet presAssocID="{5526176C-3A8C-4B1B-8535-FA06660DF4BB}" presName="hierChild5" presStyleCnt="0"/>
      <dgm:spPr/>
    </dgm:pt>
    <dgm:pt modelId="{A1530A10-3D48-4F1C-A70F-C06209DB917B}" type="pres">
      <dgm:prSet presAssocID="{C8ABD477-5106-4587-BB30-ED17B78AD076}" presName="Name37" presStyleLbl="parChTrans1D4" presStyleIdx="2" presStyleCnt="6"/>
      <dgm:spPr/>
    </dgm:pt>
    <dgm:pt modelId="{013D3714-76C4-4B0F-8605-5F0B11015BF1}" type="pres">
      <dgm:prSet presAssocID="{04D9FEF6-5439-4553-98A8-07379906FB80}" presName="hierRoot2" presStyleCnt="0">
        <dgm:presLayoutVars>
          <dgm:hierBranch val="init"/>
        </dgm:presLayoutVars>
      </dgm:prSet>
      <dgm:spPr/>
    </dgm:pt>
    <dgm:pt modelId="{F6CB5377-10F1-4967-B516-D0E17D934E96}" type="pres">
      <dgm:prSet presAssocID="{04D9FEF6-5439-4553-98A8-07379906FB80}" presName="rootComposite" presStyleCnt="0"/>
      <dgm:spPr/>
    </dgm:pt>
    <dgm:pt modelId="{8B925EF5-98DA-4AD6-B207-4E96A5459FDC}" type="pres">
      <dgm:prSet presAssocID="{04D9FEF6-5439-4553-98A8-07379906FB80}" presName="rootText" presStyleLbl="node4" presStyleIdx="2" presStyleCnt="6" custLinFactNeighborX="61920">
        <dgm:presLayoutVars>
          <dgm:chPref val="3"/>
        </dgm:presLayoutVars>
      </dgm:prSet>
      <dgm:spPr/>
    </dgm:pt>
    <dgm:pt modelId="{F01CDC73-84C0-4FF2-8E86-CBC56C0C079D}" type="pres">
      <dgm:prSet presAssocID="{04D9FEF6-5439-4553-98A8-07379906FB80}" presName="rootConnector" presStyleLbl="node4" presStyleIdx="2" presStyleCnt="6"/>
      <dgm:spPr/>
    </dgm:pt>
    <dgm:pt modelId="{8510C8EA-82E9-467D-B126-611966A3FF37}" type="pres">
      <dgm:prSet presAssocID="{04D9FEF6-5439-4553-98A8-07379906FB80}" presName="hierChild4" presStyleCnt="0"/>
      <dgm:spPr/>
    </dgm:pt>
    <dgm:pt modelId="{18769B1B-2E16-4A39-8705-8E5FD22F5067}" type="pres">
      <dgm:prSet presAssocID="{ADA32665-DE3D-4C1F-B946-ABAE2031FECC}" presName="Name37" presStyleLbl="parChTrans1D4" presStyleIdx="3" presStyleCnt="6"/>
      <dgm:spPr/>
    </dgm:pt>
    <dgm:pt modelId="{E0B93657-15C2-4C49-AA92-F3F696A7DA4C}" type="pres">
      <dgm:prSet presAssocID="{834B3903-67ED-4A13-B3E2-E753E15DD2B0}" presName="hierRoot2" presStyleCnt="0">
        <dgm:presLayoutVars>
          <dgm:hierBranch val="init"/>
        </dgm:presLayoutVars>
      </dgm:prSet>
      <dgm:spPr/>
    </dgm:pt>
    <dgm:pt modelId="{8C8F5D75-1E0E-4BDC-8389-9B8DD57C1C62}" type="pres">
      <dgm:prSet presAssocID="{834B3903-67ED-4A13-B3E2-E753E15DD2B0}" presName="rootComposite" presStyleCnt="0"/>
      <dgm:spPr/>
    </dgm:pt>
    <dgm:pt modelId="{DDDE8B2A-8A4A-47D7-B9B7-CA4904E02FF6}" type="pres">
      <dgm:prSet presAssocID="{834B3903-67ED-4A13-B3E2-E753E15DD2B0}" presName="rootText" presStyleLbl="node4" presStyleIdx="3" presStyleCnt="6" custLinFactNeighborX="61920">
        <dgm:presLayoutVars>
          <dgm:chPref val="3"/>
        </dgm:presLayoutVars>
      </dgm:prSet>
      <dgm:spPr/>
    </dgm:pt>
    <dgm:pt modelId="{41478C12-FCDE-4983-B82C-68476A0BA3D0}" type="pres">
      <dgm:prSet presAssocID="{834B3903-67ED-4A13-B3E2-E753E15DD2B0}" presName="rootConnector" presStyleLbl="node4" presStyleIdx="3" presStyleCnt="6"/>
      <dgm:spPr/>
    </dgm:pt>
    <dgm:pt modelId="{48D52353-9EEE-419E-9952-DA1DD3C277EF}" type="pres">
      <dgm:prSet presAssocID="{834B3903-67ED-4A13-B3E2-E753E15DD2B0}" presName="hierChild4" presStyleCnt="0"/>
      <dgm:spPr/>
    </dgm:pt>
    <dgm:pt modelId="{34F718DF-B23F-4E9D-BF18-D26175BF6374}" type="pres">
      <dgm:prSet presAssocID="{834B3903-67ED-4A13-B3E2-E753E15DD2B0}" presName="hierChild5" presStyleCnt="0"/>
      <dgm:spPr/>
    </dgm:pt>
    <dgm:pt modelId="{6AAE055A-F0C6-4C20-8C1D-4E27C1BB6DDD}" type="pres">
      <dgm:prSet presAssocID="{CEDBB12F-CAC3-4FE1-8969-4CDBD71343FD}" presName="Name37" presStyleLbl="parChTrans1D4" presStyleIdx="4" presStyleCnt="6"/>
      <dgm:spPr/>
    </dgm:pt>
    <dgm:pt modelId="{B176F786-2DE8-4255-B5DD-8598D7440575}" type="pres">
      <dgm:prSet presAssocID="{D37A9C5F-F8C6-4DE2-B295-0D9CD098C830}" presName="hierRoot2" presStyleCnt="0">
        <dgm:presLayoutVars>
          <dgm:hierBranch val="init"/>
        </dgm:presLayoutVars>
      </dgm:prSet>
      <dgm:spPr/>
    </dgm:pt>
    <dgm:pt modelId="{FD29D72E-FB04-4801-A20C-4DFB20F21342}" type="pres">
      <dgm:prSet presAssocID="{D37A9C5F-F8C6-4DE2-B295-0D9CD098C830}" presName="rootComposite" presStyleCnt="0"/>
      <dgm:spPr/>
    </dgm:pt>
    <dgm:pt modelId="{E7546EFE-FEB6-4B0F-B5C0-E1AC06FE3FC0}" type="pres">
      <dgm:prSet presAssocID="{D37A9C5F-F8C6-4DE2-B295-0D9CD098C830}" presName="rootText" presStyleLbl="node4" presStyleIdx="4" presStyleCnt="6" custLinFactNeighborX="61920">
        <dgm:presLayoutVars>
          <dgm:chPref val="3"/>
        </dgm:presLayoutVars>
      </dgm:prSet>
      <dgm:spPr/>
    </dgm:pt>
    <dgm:pt modelId="{9FDEA2A1-5BE5-4F46-8F54-DF87959B5C30}" type="pres">
      <dgm:prSet presAssocID="{D37A9C5F-F8C6-4DE2-B295-0D9CD098C830}" presName="rootConnector" presStyleLbl="node4" presStyleIdx="4" presStyleCnt="6"/>
      <dgm:spPr/>
    </dgm:pt>
    <dgm:pt modelId="{789D2B47-0EDF-42CD-A29B-E0172353CC63}" type="pres">
      <dgm:prSet presAssocID="{D37A9C5F-F8C6-4DE2-B295-0D9CD098C830}" presName="hierChild4" presStyleCnt="0"/>
      <dgm:spPr/>
    </dgm:pt>
    <dgm:pt modelId="{D84107E7-3CC6-45CB-89E7-B170BA33A503}" type="pres">
      <dgm:prSet presAssocID="{D37A9C5F-F8C6-4DE2-B295-0D9CD098C830}" presName="hierChild5" presStyleCnt="0"/>
      <dgm:spPr/>
    </dgm:pt>
    <dgm:pt modelId="{2D1F913C-C5B4-4F4A-ACE0-CF41428A5DFE}" type="pres">
      <dgm:prSet presAssocID="{8E40F452-D8F4-4849-A7A4-431E32577356}" presName="Name37" presStyleLbl="parChTrans1D4" presStyleIdx="5" presStyleCnt="6"/>
      <dgm:spPr/>
    </dgm:pt>
    <dgm:pt modelId="{8170E9E7-7504-49A0-817F-A440437F6722}" type="pres">
      <dgm:prSet presAssocID="{56AE12BE-BE9E-44A8-8A14-F2B2B9F805A5}" presName="hierRoot2" presStyleCnt="0">
        <dgm:presLayoutVars>
          <dgm:hierBranch val="init"/>
        </dgm:presLayoutVars>
      </dgm:prSet>
      <dgm:spPr/>
    </dgm:pt>
    <dgm:pt modelId="{AB44CC25-A482-423C-8A8E-10340F9ACDA6}" type="pres">
      <dgm:prSet presAssocID="{56AE12BE-BE9E-44A8-8A14-F2B2B9F805A5}" presName="rootComposite" presStyleCnt="0"/>
      <dgm:spPr/>
    </dgm:pt>
    <dgm:pt modelId="{B5A467C8-FA0B-4720-A687-D3AEBFC54B37}" type="pres">
      <dgm:prSet presAssocID="{56AE12BE-BE9E-44A8-8A14-F2B2B9F805A5}" presName="rootText" presStyleLbl="node4" presStyleIdx="5" presStyleCnt="6" custLinFactNeighborX="61920">
        <dgm:presLayoutVars>
          <dgm:chPref val="3"/>
        </dgm:presLayoutVars>
      </dgm:prSet>
      <dgm:spPr/>
    </dgm:pt>
    <dgm:pt modelId="{0C89D592-8C4A-4D61-B2AF-DF35E4540C8B}" type="pres">
      <dgm:prSet presAssocID="{56AE12BE-BE9E-44A8-8A14-F2B2B9F805A5}" presName="rootConnector" presStyleLbl="node4" presStyleIdx="5" presStyleCnt="6"/>
      <dgm:spPr/>
    </dgm:pt>
    <dgm:pt modelId="{EE9D63F8-C449-4851-803F-6FCBE9BDE2B7}" type="pres">
      <dgm:prSet presAssocID="{56AE12BE-BE9E-44A8-8A14-F2B2B9F805A5}" presName="hierChild4" presStyleCnt="0"/>
      <dgm:spPr/>
    </dgm:pt>
    <dgm:pt modelId="{7C3A0693-6ED9-4310-B1EA-DC73F9FB6401}" type="pres">
      <dgm:prSet presAssocID="{56AE12BE-BE9E-44A8-8A14-F2B2B9F805A5}" presName="hierChild5" presStyleCnt="0"/>
      <dgm:spPr/>
    </dgm:pt>
    <dgm:pt modelId="{642C6A01-AAC6-40C2-9B5E-C74CDAFC83DB}" type="pres">
      <dgm:prSet presAssocID="{04D9FEF6-5439-4553-98A8-07379906FB80}" presName="hierChild5" presStyleCnt="0"/>
      <dgm:spPr/>
    </dgm:pt>
    <dgm:pt modelId="{A93A7305-C900-454F-ACA6-F61980257D9C}" type="pres">
      <dgm:prSet presAssocID="{C8865082-6378-4EDC-850A-8B9218EE5511}" presName="hierChild5" presStyleCnt="0"/>
      <dgm:spPr/>
    </dgm:pt>
    <dgm:pt modelId="{03D981A4-109F-4975-9D70-C7F8F3A52477}" type="pres">
      <dgm:prSet presAssocID="{2230C47C-4E28-4F33-B2F0-D530558F3C08}" presName="Name37" presStyleLbl="parChTrans1D3" presStyleIdx="1" presStyleCnt="3"/>
      <dgm:spPr/>
    </dgm:pt>
    <dgm:pt modelId="{91EFE342-5E69-4E4B-9DA3-AAC97E03D38F}" type="pres">
      <dgm:prSet presAssocID="{5BE0AA29-74C7-4559-9B55-267A66C1EB49}" presName="hierRoot2" presStyleCnt="0">
        <dgm:presLayoutVars>
          <dgm:hierBranch val="init"/>
        </dgm:presLayoutVars>
      </dgm:prSet>
      <dgm:spPr/>
    </dgm:pt>
    <dgm:pt modelId="{F88225D1-81BD-4FA5-8E65-6D88BB1ECA67}" type="pres">
      <dgm:prSet presAssocID="{5BE0AA29-74C7-4559-9B55-267A66C1EB49}" presName="rootComposite" presStyleCnt="0"/>
      <dgm:spPr/>
    </dgm:pt>
    <dgm:pt modelId="{BB8B7FCB-845E-4925-A2B3-19C1583950BA}" type="pres">
      <dgm:prSet presAssocID="{5BE0AA29-74C7-4559-9B55-267A66C1EB49}" presName="rootText" presStyleLbl="node3" presStyleIdx="1" presStyleCnt="3">
        <dgm:presLayoutVars>
          <dgm:chPref val="3"/>
        </dgm:presLayoutVars>
      </dgm:prSet>
      <dgm:spPr/>
    </dgm:pt>
    <dgm:pt modelId="{2BB1D973-140E-4077-8722-707B9711F279}" type="pres">
      <dgm:prSet presAssocID="{5BE0AA29-74C7-4559-9B55-267A66C1EB49}" presName="rootConnector" presStyleLbl="node3" presStyleIdx="1" presStyleCnt="3"/>
      <dgm:spPr/>
    </dgm:pt>
    <dgm:pt modelId="{0D7C0A51-8802-469E-A5E5-60FFB5F6871C}" type="pres">
      <dgm:prSet presAssocID="{5BE0AA29-74C7-4559-9B55-267A66C1EB49}" presName="hierChild4" presStyleCnt="0"/>
      <dgm:spPr/>
    </dgm:pt>
    <dgm:pt modelId="{1B457249-210A-4027-A9E0-997D094AE8FC}" type="pres">
      <dgm:prSet presAssocID="{5BE0AA29-74C7-4559-9B55-267A66C1EB49}" presName="hierChild5" presStyleCnt="0"/>
      <dgm:spPr/>
    </dgm:pt>
    <dgm:pt modelId="{821CB255-7FCA-40AC-A1A6-F85E5B43E088}" type="pres">
      <dgm:prSet presAssocID="{495FA240-D011-4E08-B270-5232B694AA01}" presName="Name37" presStyleLbl="parChTrans1D3" presStyleIdx="2" presStyleCnt="3"/>
      <dgm:spPr/>
    </dgm:pt>
    <dgm:pt modelId="{8F7798E9-D2CA-4DCB-933F-45AC54BE1F4E}" type="pres">
      <dgm:prSet presAssocID="{5B850AAF-D7AF-4BC4-AD0C-7ACA90E1635E}" presName="hierRoot2" presStyleCnt="0">
        <dgm:presLayoutVars>
          <dgm:hierBranch val="init"/>
        </dgm:presLayoutVars>
      </dgm:prSet>
      <dgm:spPr/>
    </dgm:pt>
    <dgm:pt modelId="{6430340C-2B69-49B2-905F-F6B103A52C3E}" type="pres">
      <dgm:prSet presAssocID="{5B850AAF-D7AF-4BC4-AD0C-7ACA90E1635E}" presName="rootComposite" presStyleCnt="0"/>
      <dgm:spPr/>
    </dgm:pt>
    <dgm:pt modelId="{F2160E8C-3D36-45AA-B481-8989EACCFCD8}" type="pres">
      <dgm:prSet presAssocID="{5B850AAF-D7AF-4BC4-AD0C-7ACA90E1635E}" presName="rootText" presStyleLbl="node3" presStyleIdx="2" presStyleCnt="3">
        <dgm:presLayoutVars>
          <dgm:chPref val="3"/>
        </dgm:presLayoutVars>
      </dgm:prSet>
      <dgm:spPr/>
    </dgm:pt>
    <dgm:pt modelId="{3B2BB490-A803-4830-AEAB-57A696A5F57F}" type="pres">
      <dgm:prSet presAssocID="{5B850AAF-D7AF-4BC4-AD0C-7ACA90E1635E}" presName="rootConnector" presStyleLbl="node3" presStyleIdx="2" presStyleCnt="3"/>
      <dgm:spPr/>
    </dgm:pt>
    <dgm:pt modelId="{A1B92509-1D01-4E86-ADE7-78E3757D00D5}" type="pres">
      <dgm:prSet presAssocID="{5B850AAF-D7AF-4BC4-AD0C-7ACA90E1635E}" presName="hierChild4" presStyleCnt="0"/>
      <dgm:spPr/>
    </dgm:pt>
    <dgm:pt modelId="{33591E4A-493A-4F58-BD83-D7CF74EEE0B8}" type="pres">
      <dgm:prSet presAssocID="{5B850AAF-D7AF-4BC4-AD0C-7ACA90E1635E}" presName="hierChild5" presStyleCnt="0"/>
      <dgm:spPr/>
    </dgm:pt>
    <dgm:pt modelId="{40734078-54C7-4DA8-A570-C02186E4A3A3}" type="pres">
      <dgm:prSet presAssocID="{21E5893D-B7B6-4FF2-9AC5-C9F4AD2EFE3F}" presName="hierChild5" presStyleCnt="0"/>
      <dgm:spPr/>
    </dgm:pt>
    <dgm:pt modelId="{0B7F83CB-CA6F-4CF5-B77E-92315B738886}" type="pres">
      <dgm:prSet presAssocID="{D2AE5248-3069-4D88-9375-66B0151ABB1A}" presName="Name37" presStyleLbl="parChTrans1D2" presStyleIdx="2" presStyleCnt="4"/>
      <dgm:spPr/>
    </dgm:pt>
    <dgm:pt modelId="{A673C424-1595-450F-B564-8E207C541137}" type="pres">
      <dgm:prSet presAssocID="{06D7EB6B-1619-4DE1-93CA-4519CA1B8550}" presName="hierRoot2" presStyleCnt="0">
        <dgm:presLayoutVars>
          <dgm:hierBranch val="init"/>
        </dgm:presLayoutVars>
      </dgm:prSet>
      <dgm:spPr/>
    </dgm:pt>
    <dgm:pt modelId="{67E3B320-9B90-4688-888D-BF4899F2A420}" type="pres">
      <dgm:prSet presAssocID="{06D7EB6B-1619-4DE1-93CA-4519CA1B8550}" presName="rootComposite" presStyleCnt="0"/>
      <dgm:spPr/>
    </dgm:pt>
    <dgm:pt modelId="{95AB8228-2B28-487D-830A-4FFDF4B6419D}" type="pres">
      <dgm:prSet presAssocID="{06D7EB6B-1619-4DE1-93CA-4519CA1B8550}" presName="rootText" presStyleLbl="node2" presStyleIdx="2" presStyleCnt="4" custScaleX="65164" custLinFactNeighborY="8256">
        <dgm:presLayoutVars>
          <dgm:chPref val="3"/>
        </dgm:presLayoutVars>
      </dgm:prSet>
      <dgm:spPr/>
    </dgm:pt>
    <dgm:pt modelId="{18F39256-283E-424A-B82B-B6DEC3CFF7E6}" type="pres">
      <dgm:prSet presAssocID="{06D7EB6B-1619-4DE1-93CA-4519CA1B8550}" presName="rootConnector" presStyleLbl="node2" presStyleIdx="2" presStyleCnt="4"/>
      <dgm:spPr/>
    </dgm:pt>
    <dgm:pt modelId="{0720C9DD-3FFA-4DD4-9C48-32218DCEBD8D}" type="pres">
      <dgm:prSet presAssocID="{06D7EB6B-1619-4DE1-93CA-4519CA1B8550}" presName="hierChild4" presStyleCnt="0"/>
      <dgm:spPr/>
    </dgm:pt>
    <dgm:pt modelId="{8C7C0047-2288-4B3C-9BAB-B84B02E9EA96}" type="pres">
      <dgm:prSet presAssocID="{06D7EB6B-1619-4DE1-93CA-4519CA1B8550}" presName="hierChild5" presStyleCnt="0"/>
      <dgm:spPr/>
    </dgm:pt>
    <dgm:pt modelId="{7C43A720-582C-4945-ACDD-4A76ED77761D}" type="pres">
      <dgm:prSet presAssocID="{D88B91BC-A33E-4952-985B-30190623ACA8}" presName="Name37" presStyleLbl="parChTrans1D2" presStyleIdx="3" presStyleCnt="4"/>
      <dgm:spPr/>
    </dgm:pt>
    <dgm:pt modelId="{62CA45DA-A4BB-4A36-96E6-324050AAA46B}" type="pres">
      <dgm:prSet presAssocID="{6C259964-8E23-4B3E-9B19-FCC2534A4EF9}" presName="hierRoot2" presStyleCnt="0">
        <dgm:presLayoutVars>
          <dgm:hierBranch val="init"/>
        </dgm:presLayoutVars>
      </dgm:prSet>
      <dgm:spPr/>
    </dgm:pt>
    <dgm:pt modelId="{B9E51E35-1D71-44F0-902F-2CA55DB8FCF9}" type="pres">
      <dgm:prSet presAssocID="{6C259964-8E23-4B3E-9B19-FCC2534A4EF9}" presName="rootComposite" presStyleCnt="0"/>
      <dgm:spPr/>
    </dgm:pt>
    <dgm:pt modelId="{06717DD8-336A-4E5A-A1BC-03A673508B22}" type="pres">
      <dgm:prSet presAssocID="{6C259964-8E23-4B3E-9B19-FCC2534A4EF9}" presName="rootText" presStyleLbl="node2" presStyleIdx="3" presStyleCnt="4" custScaleX="65164" custLinFactNeighborY="8256">
        <dgm:presLayoutVars>
          <dgm:chPref val="3"/>
        </dgm:presLayoutVars>
      </dgm:prSet>
      <dgm:spPr/>
    </dgm:pt>
    <dgm:pt modelId="{26FCA462-3967-48D6-92E3-BE4DE814D828}" type="pres">
      <dgm:prSet presAssocID="{6C259964-8E23-4B3E-9B19-FCC2534A4EF9}" presName="rootConnector" presStyleLbl="node2" presStyleIdx="3" presStyleCnt="4"/>
      <dgm:spPr/>
    </dgm:pt>
    <dgm:pt modelId="{1C4B142D-E89C-40F9-B0BE-E6E6583122D6}" type="pres">
      <dgm:prSet presAssocID="{6C259964-8E23-4B3E-9B19-FCC2534A4EF9}" presName="hierChild4" presStyleCnt="0"/>
      <dgm:spPr/>
    </dgm:pt>
    <dgm:pt modelId="{5908C609-31EA-40D9-A689-784F6657EDB7}" type="pres">
      <dgm:prSet presAssocID="{6C259964-8E23-4B3E-9B19-FCC2534A4EF9}" presName="hierChild5" presStyleCnt="0"/>
      <dgm:spPr/>
    </dgm:pt>
    <dgm:pt modelId="{47032C5B-1073-4DBF-B752-7BDD4ED794D6}" type="pres">
      <dgm:prSet presAssocID="{E92CF04C-9077-437A-9735-57C5A20C5730}" presName="hierChild3" presStyleCnt="0"/>
      <dgm:spPr/>
    </dgm:pt>
  </dgm:ptLst>
  <dgm:cxnLst>
    <dgm:cxn modelId="{EC521901-2E44-4788-B86A-06ECF7040651}" type="presOf" srcId="{56AE12BE-BE9E-44A8-8A14-F2B2B9F805A5}" destId="{0C89D592-8C4A-4D61-B2AF-DF35E4540C8B}" srcOrd="1" destOrd="0" presId="urn:microsoft.com/office/officeart/2005/8/layout/orgChart1"/>
    <dgm:cxn modelId="{F91C7F0C-9B20-445A-8594-0A78C1FBE657}" type="presOf" srcId="{C0A96DA4-A65C-4650-A2DB-98D682AF1DC3}" destId="{C516035F-53AB-41D4-A673-5157F8F1676D}" srcOrd="0" destOrd="0" presId="urn:microsoft.com/office/officeart/2005/8/layout/orgChart1"/>
    <dgm:cxn modelId="{456D560E-4416-46BA-A82C-0EE76CB5AB7E}" type="presOf" srcId="{0A2A5DBA-082C-4073-8D69-2D536C5BC359}" destId="{97995487-E931-4572-AA30-1DE22A88A1DF}" srcOrd="0" destOrd="0" presId="urn:microsoft.com/office/officeart/2005/8/layout/orgChart1"/>
    <dgm:cxn modelId="{26AA6810-F8E9-4EB4-BAD3-893C26FCE0DB}" type="presOf" srcId="{C8ABD477-5106-4587-BB30-ED17B78AD076}" destId="{A1530A10-3D48-4F1C-A70F-C06209DB917B}" srcOrd="0" destOrd="0" presId="urn:microsoft.com/office/officeart/2005/8/layout/orgChart1"/>
    <dgm:cxn modelId="{03820316-F49E-4D32-9CF4-24E2C1497AC7}" type="presOf" srcId="{194FD08A-E00F-4584-83FB-DB93F248CA60}" destId="{5ACF5A8A-5E2E-4887-8CD0-3C02F5E19762}" srcOrd="1" destOrd="0" presId="urn:microsoft.com/office/officeart/2005/8/layout/orgChart1"/>
    <dgm:cxn modelId="{CA204E16-87EC-48A5-B53E-EED2D7E0C38C}" type="presOf" srcId="{04D9FEF6-5439-4553-98A8-07379906FB80}" destId="{8B925EF5-98DA-4AD6-B207-4E96A5459FDC}" srcOrd="0" destOrd="0" presId="urn:microsoft.com/office/officeart/2005/8/layout/orgChart1"/>
    <dgm:cxn modelId="{1F5B061B-716B-4C39-A086-9B587D4DC4CC}" type="presOf" srcId="{06D7EB6B-1619-4DE1-93CA-4519CA1B8550}" destId="{18F39256-283E-424A-B82B-B6DEC3CFF7E6}" srcOrd="1" destOrd="0" presId="urn:microsoft.com/office/officeart/2005/8/layout/orgChart1"/>
    <dgm:cxn modelId="{5CC11E1D-8F15-43E0-BF3A-2D361F02B8F0}" type="presOf" srcId="{AC3938EC-E300-4664-A840-6CC50BFF1434}" destId="{F5D8C4FD-0B00-437B-8DBB-6F4B7A108C46}" srcOrd="0" destOrd="0" presId="urn:microsoft.com/office/officeart/2005/8/layout/orgChart1"/>
    <dgm:cxn modelId="{8A0AC628-EA08-4B02-88EC-D99578674866}" type="presOf" srcId="{C8865082-6378-4EDC-850A-8B9218EE5511}" destId="{A8A0A768-33BB-415F-9E6D-7A5317E1131E}" srcOrd="1" destOrd="0" presId="urn:microsoft.com/office/officeart/2005/8/layout/orgChart1"/>
    <dgm:cxn modelId="{A8FA1229-1F48-4A86-8CE2-430FBFB888B9}" type="presOf" srcId="{5B850AAF-D7AF-4BC4-AD0C-7ACA90E1635E}" destId="{3B2BB490-A803-4830-AEAB-57A696A5F57F}" srcOrd="1" destOrd="0" presId="urn:microsoft.com/office/officeart/2005/8/layout/orgChart1"/>
    <dgm:cxn modelId="{54C3EB29-3A87-4ECF-A059-78C57EA8E918}" type="presOf" srcId="{2230C47C-4E28-4F33-B2F0-D530558F3C08}" destId="{03D981A4-109F-4975-9D70-C7F8F3A52477}" srcOrd="0" destOrd="0" presId="urn:microsoft.com/office/officeart/2005/8/layout/orgChart1"/>
    <dgm:cxn modelId="{160AED2D-125B-468D-8AB0-BB05BC8F6D29}" type="presOf" srcId="{5BE0AA29-74C7-4559-9B55-267A66C1EB49}" destId="{BB8B7FCB-845E-4925-A2B3-19C1583950BA}" srcOrd="0" destOrd="0" presId="urn:microsoft.com/office/officeart/2005/8/layout/orgChart1"/>
    <dgm:cxn modelId="{AD5F032F-5B46-4D7F-BC92-F68F832790EA}" type="presOf" srcId="{21E5893D-B7B6-4FF2-9AC5-C9F4AD2EFE3F}" destId="{25BDF7E7-1C15-4BC4-814E-A66923FE0E06}" srcOrd="0" destOrd="0" presId="urn:microsoft.com/office/officeart/2005/8/layout/orgChart1"/>
    <dgm:cxn modelId="{24F1B431-6423-4EFE-B247-0B0D16CFC61A}" type="presOf" srcId="{495FA240-D011-4E08-B270-5232B694AA01}" destId="{821CB255-7FCA-40AC-A1A6-F85E5B43E088}" srcOrd="0" destOrd="0" presId="urn:microsoft.com/office/officeart/2005/8/layout/orgChart1"/>
    <dgm:cxn modelId="{F87BB039-6A76-499F-91B8-9B98B17104F1}" type="presOf" srcId="{04D9FEF6-5439-4553-98A8-07379906FB80}" destId="{F01CDC73-84C0-4FF2-8E86-CBC56C0C079D}" srcOrd="1" destOrd="0" presId="urn:microsoft.com/office/officeart/2005/8/layout/orgChart1"/>
    <dgm:cxn modelId="{B4CF265E-5FE0-4834-BF82-2C869B36153E}" type="presOf" srcId="{5526176C-3A8C-4B1B-8535-FA06660DF4BB}" destId="{2B308284-22A0-4B54-85E9-4A18A3F1EEA2}" srcOrd="0" destOrd="0" presId="urn:microsoft.com/office/officeart/2005/8/layout/orgChart1"/>
    <dgm:cxn modelId="{1FD03D48-DC42-40F9-A633-B47469E1985C}" srcId="{04D9FEF6-5439-4553-98A8-07379906FB80}" destId="{56AE12BE-BE9E-44A8-8A14-F2B2B9F805A5}" srcOrd="2" destOrd="0" parTransId="{8E40F452-D8F4-4849-A7A4-431E32577356}" sibTransId="{48361BAE-0904-4C60-A1AC-9CA69377B9C5}"/>
    <dgm:cxn modelId="{3748106E-CF4D-4C6A-B6BE-26B8B3CF013C}" type="presOf" srcId="{5BE0AA29-74C7-4559-9B55-267A66C1EB49}" destId="{2BB1D973-140E-4077-8722-707B9711F279}" srcOrd="1" destOrd="0" presId="urn:microsoft.com/office/officeart/2005/8/layout/orgChart1"/>
    <dgm:cxn modelId="{BF11D34F-4700-454D-A2B1-7FE71FBAA6E5}" srcId="{A626BAE1-8D58-4F4B-BA97-112F192CE819}" destId="{E92CF04C-9077-437A-9735-57C5A20C5730}" srcOrd="0" destOrd="0" parTransId="{FBFAA8F5-1189-4470-846F-E74F577C5A44}" sibTransId="{AFA21E5F-B794-4807-B63B-B505F736E040}"/>
    <dgm:cxn modelId="{3E33FA70-2FFD-45BF-BF63-4BC94FC3409A}" type="presOf" srcId="{834B3903-67ED-4A13-B3E2-E753E15DD2B0}" destId="{DDDE8B2A-8A4A-47D7-B9B7-CA4904E02FF6}" srcOrd="0" destOrd="0" presId="urn:microsoft.com/office/officeart/2005/8/layout/orgChart1"/>
    <dgm:cxn modelId="{A10EF253-D40A-4B67-BBDF-94229D630588}" srcId="{5526176C-3A8C-4B1B-8535-FA06660DF4BB}" destId="{194FD08A-E00F-4584-83FB-DB93F248CA60}" srcOrd="0" destOrd="0" parTransId="{0A2A5DBA-082C-4073-8D69-2D536C5BC359}" sibTransId="{77CE0334-1F28-4CE1-BCFC-20546F5A238F}"/>
    <dgm:cxn modelId="{28AA0E5A-2B5B-4FB3-AE44-4757D8B34E8D}" srcId="{E92CF04C-9077-437A-9735-57C5A20C5730}" destId="{21E5893D-B7B6-4FF2-9AC5-C9F4AD2EFE3F}" srcOrd="1" destOrd="0" parTransId="{6AA397BF-44BA-4298-9F25-D5C7509522E9}" sibTransId="{A8D27815-96F9-46E5-8468-231161C806D8}"/>
    <dgm:cxn modelId="{54AE387E-9A2B-427D-B5CE-7F3B5A3280A7}" type="presOf" srcId="{6C259964-8E23-4B3E-9B19-FCC2534A4EF9}" destId="{06717DD8-336A-4E5A-A1BC-03A673508B22}" srcOrd="0" destOrd="0" presId="urn:microsoft.com/office/officeart/2005/8/layout/orgChart1"/>
    <dgm:cxn modelId="{77C99381-EB59-40AA-B90D-CEA68BF7CD7B}" srcId="{C8865082-6378-4EDC-850A-8B9218EE5511}" destId="{04D9FEF6-5439-4553-98A8-07379906FB80}" srcOrd="1" destOrd="0" parTransId="{C8ABD477-5106-4587-BB30-ED17B78AD076}" sibTransId="{6C4D5A72-BC5C-4BA3-B459-508801E383B2}"/>
    <dgm:cxn modelId="{76F0F793-4084-463A-BAB0-EE6AA9629C6A}" srcId="{21E5893D-B7B6-4FF2-9AC5-C9F4AD2EFE3F}" destId="{C8865082-6378-4EDC-850A-8B9218EE5511}" srcOrd="0" destOrd="0" parTransId="{AC3938EC-E300-4664-A840-6CC50BFF1434}" sibTransId="{ABE34481-ACF8-4F2A-8B38-5377E138668D}"/>
    <dgm:cxn modelId="{B996F497-A3D9-4F89-9F30-6F45531D8308}" type="presOf" srcId="{5526176C-3A8C-4B1B-8535-FA06660DF4BB}" destId="{DE29C126-70DD-4FD7-BF99-8A6D3A154750}" srcOrd="1" destOrd="0" presId="urn:microsoft.com/office/officeart/2005/8/layout/orgChart1"/>
    <dgm:cxn modelId="{F54082A1-2E2B-4E15-98BE-0A3B1A850E50}" type="presOf" srcId="{ADA32665-DE3D-4C1F-B946-ABAE2031FECC}" destId="{18769B1B-2E16-4A39-8705-8E5FD22F5067}" srcOrd="0" destOrd="0" presId="urn:microsoft.com/office/officeart/2005/8/layout/orgChart1"/>
    <dgm:cxn modelId="{F27868A6-9CC9-4EE8-9C1D-0079F834D808}" type="presOf" srcId="{D2AE5248-3069-4D88-9375-66B0151ABB1A}" destId="{0B7F83CB-CA6F-4CF5-B77E-92315B738886}" srcOrd="0" destOrd="0" presId="urn:microsoft.com/office/officeart/2005/8/layout/orgChart1"/>
    <dgm:cxn modelId="{977348A8-AF15-422F-B1FA-EA3BE465D53D}" type="presOf" srcId="{102F4174-0DD6-457B-BB42-91739A1B82E8}" destId="{E4C5BDD9-933F-4F57-807E-C22A7411C229}" srcOrd="0" destOrd="0" presId="urn:microsoft.com/office/officeart/2005/8/layout/orgChart1"/>
    <dgm:cxn modelId="{8B3891A8-E5DE-42E8-B68A-7B22ACDAE456}" srcId="{21E5893D-B7B6-4FF2-9AC5-C9F4AD2EFE3F}" destId="{5B850AAF-D7AF-4BC4-AD0C-7ACA90E1635E}" srcOrd="2" destOrd="0" parTransId="{495FA240-D011-4E08-B270-5232B694AA01}" sibTransId="{DC1241E9-280B-4850-AD14-C9CD433C5E8E}"/>
    <dgm:cxn modelId="{C21485BA-F403-4E59-A840-A52038F1DD20}" type="presOf" srcId="{194FD08A-E00F-4584-83FB-DB93F248CA60}" destId="{E4CC13EF-CF42-4ECA-8300-A880704D2214}" srcOrd="0" destOrd="0" presId="urn:microsoft.com/office/officeart/2005/8/layout/orgChart1"/>
    <dgm:cxn modelId="{A98D40C1-0219-424E-8C27-61FF4D9D0B08}" type="presOf" srcId="{8E40F452-D8F4-4849-A7A4-431E32577356}" destId="{2D1F913C-C5B4-4F4A-ACE0-CF41428A5DFE}" srcOrd="0" destOrd="0" presId="urn:microsoft.com/office/officeart/2005/8/layout/orgChart1"/>
    <dgm:cxn modelId="{7B8C01C2-0E82-4AE1-A2BA-8F36C9DEFF63}" srcId="{04D9FEF6-5439-4553-98A8-07379906FB80}" destId="{834B3903-67ED-4A13-B3E2-E753E15DD2B0}" srcOrd="0" destOrd="0" parTransId="{ADA32665-DE3D-4C1F-B946-ABAE2031FECC}" sibTransId="{0A3AE557-E67B-48EC-B618-2F73DB4690BC}"/>
    <dgm:cxn modelId="{FE537AC3-4183-4D87-A5EF-78230F4EE7E8}" srcId="{E92CF04C-9077-437A-9735-57C5A20C5730}" destId="{6C259964-8E23-4B3E-9B19-FCC2534A4EF9}" srcOrd="3" destOrd="0" parTransId="{D88B91BC-A33E-4952-985B-30190623ACA8}" sibTransId="{273C4A34-2D45-4101-A6E8-EDB06FA04199}"/>
    <dgm:cxn modelId="{B357FFC9-1DA4-4DC1-BCD4-3CAF2DC3AEC6}" type="presOf" srcId="{CEDBB12F-CAC3-4FE1-8969-4CDBD71343FD}" destId="{6AAE055A-F0C6-4C20-8C1D-4E27C1BB6DDD}" srcOrd="0" destOrd="0" presId="urn:microsoft.com/office/officeart/2005/8/layout/orgChart1"/>
    <dgm:cxn modelId="{297C6ECA-ABF0-48A6-94A0-61F73D0B38EF}" type="presOf" srcId="{21E5893D-B7B6-4FF2-9AC5-C9F4AD2EFE3F}" destId="{6658F225-2041-4671-AC65-AE392DAE68FE}" srcOrd="1" destOrd="0" presId="urn:microsoft.com/office/officeart/2005/8/layout/orgChart1"/>
    <dgm:cxn modelId="{6918DFCB-1795-4173-83D6-9F0945F77DD0}" srcId="{04D9FEF6-5439-4553-98A8-07379906FB80}" destId="{D37A9C5F-F8C6-4DE2-B295-0D9CD098C830}" srcOrd="1" destOrd="0" parTransId="{CEDBB12F-CAC3-4FE1-8969-4CDBD71343FD}" sibTransId="{0C5DBBD2-095D-4A1B-9F3A-5DE6DFE6EC30}"/>
    <dgm:cxn modelId="{7E8034CF-2021-4433-B5E3-6F7BD3F169C3}" type="presOf" srcId="{6939931C-E37F-403B-A3A2-4FAAE0CD5AFF}" destId="{E4B2DDF1-B428-457A-B3B8-3D7C78643E9C}" srcOrd="0" destOrd="0" presId="urn:microsoft.com/office/officeart/2005/8/layout/orgChart1"/>
    <dgm:cxn modelId="{8540A2D0-9282-4EC1-B345-819BDF463414}" type="presOf" srcId="{6C259964-8E23-4B3E-9B19-FCC2534A4EF9}" destId="{26FCA462-3967-48D6-92E3-BE4DE814D828}" srcOrd="1" destOrd="0" presId="urn:microsoft.com/office/officeart/2005/8/layout/orgChart1"/>
    <dgm:cxn modelId="{7A1309D6-045C-459B-9410-71EF6C61332B}" type="presOf" srcId="{06D7EB6B-1619-4DE1-93CA-4519CA1B8550}" destId="{95AB8228-2B28-487D-830A-4FFDF4B6419D}" srcOrd="0" destOrd="0" presId="urn:microsoft.com/office/officeart/2005/8/layout/orgChart1"/>
    <dgm:cxn modelId="{0FBB8FD6-2063-4080-832F-7AF1DD67C2D9}" type="presOf" srcId="{56AE12BE-BE9E-44A8-8A14-F2B2B9F805A5}" destId="{B5A467C8-FA0B-4720-A687-D3AEBFC54B37}" srcOrd="0" destOrd="0" presId="urn:microsoft.com/office/officeart/2005/8/layout/orgChart1"/>
    <dgm:cxn modelId="{1F7321D8-4146-43E5-96F0-311940347FE7}" srcId="{E92CF04C-9077-437A-9735-57C5A20C5730}" destId="{C0A96DA4-A65C-4650-A2DB-98D682AF1DC3}" srcOrd="0" destOrd="0" parTransId="{6939931C-E37F-403B-A3A2-4FAAE0CD5AFF}" sibTransId="{A03D2595-9874-4E97-85C1-F8294D52F3E1}"/>
    <dgm:cxn modelId="{78D59DDB-E4DB-4641-8E97-9DDEEEB2AECD}" type="presOf" srcId="{834B3903-67ED-4A13-B3E2-E753E15DD2B0}" destId="{41478C12-FCDE-4983-B82C-68476A0BA3D0}" srcOrd="1" destOrd="0" presId="urn:microsoft.com/office/officeart/2005/8/layout/orgChart1"/>
    <dgm:cxn modelId="{42B53EDD-36BD-444D-BB5B-CC16E7644173}" type="presOf" srcId="{D37A9C5F-F8C6-4DE2-B295-0D9CD098C830}" destId="{9FDEA2A1-5BE5-4F46-8F54-DF87959B5C30}" srcOrd="1" destOrd="0" presId="urn:microsoft.com/office/officeart/2005/8/layout/orgChart1"/>
    <dgm:cxn modelId="{5E2029E2-31DC-4FBA-95A2-0BCF99859E0D}" srcId="{C8865082-6378-4EDC-850A-8B9218EE5511}" destId="{5526176C-3A8C-4B1B-8535-FA06660DF4BB}" srcOrd="0" destOrd="0" parTransId="{102F4174-0DD6-457B-BB42-91739A1B82E8}" sibTransId="{DA9DA570-B04C-4CA9-BE76-9884CAB9E02A}"/>
    <dgm:cxn modelId="{5BBB25E9-4B95-4E49-B590-BAAE7C949EC9}" type="presOf" srcId="{D88B91BC-A33E-4952-985B-30190623ACA8}" destId="{7C43A720-582C-4945-ACDD-4A76ED77761D}" srcOrd="0" destOrd="0" presId="urn:microsoft.com/office/officeart/2005/8/layout/orgChart1"/>
    <dgm:cxn modelId="{572CB7EA-3C2B-4834-9548-D776938DF0EE}" type="presOf" srcId="{C0A96DA4-A65C-4650-A2DB-98D682AF1DC3}" destId="{77654D61-CF84-4E9A-993E-3CE8E209EAAD}" srcOrd="1" destOrd="0" presId="urn:microsoft.com/office/officeart/2005/8/layout/orgChart1"/>
    <dgm:cxn modelId="{525D8EEB-006C-4319-91A3-274552796CDC}" type="presOf" srcId="{C8865082-6378-4EDC-850A-8B9218EE5511}" destId="{B3C734A9-4454-4E5C-A195-1A24951B488B}" srcOrd="0" destOrd="0" presId="urn:microsoft.com/office/officeart/2005/8/layout/orgChart1"/>
    <dgm:cxn modelId="{E23DEBEB-C451-4182-B9A3-045FEED7EE3B}" srcId="{E92CF04C-9077-437A-9735-57C5A20C5730}" destId="{06D7EB6B-1619-4DE1-93CA-4519CA1B8550}" srcOrd="2" destOrd="0" parTransId="{D2AE5248-3069-4D88-9375-66B0151ABB1A}" sibTransId="{0651C41A-E77D-4D38-84B0-DB886B18F1E2}"/>
    <dgm:cxn modelId="{A42F82ED-5D79-4866-92F7-BF6DA20BA3CB}" type="presOf" srcId="{E92CF04C-9077-437A-9735-57C5A20C5730}" destId="{E8740C43-1738-48A6-9F0D-844ADEFBA8DB}" srcOrd="1" destOrd="0" presId="urn:microsoft.com/office/officeart/2005/8/layout/orgChart1"/>
    <dgm:cxn modelId="{3D9341EF-1FB8-43B6-A350-E5E83FEA203F}" type="presOf" srcId="{A626BAE1-8D58-4F4B-BA97-112F192CE819}" destId="{E5799923-97E8-4F80-959C-90DC9E73A944}" srcOrd="0" destOrd="0" presId="urn:microsoft.com/office/officeart/2005/8/layout/orgChart1"/>
    <dgm:cxn modelId="{56083DF2-0F97-4E6A-B88E-854307BE9794}" type="presOf" srcId="{6AA397BF-44BA-4298-9F25-D5C7509522E9}" destId="{09FFB3A1-B9FB-4D5C-99A9-35AA1547F387}" srcOrd="0" destOrd="0" presId="urn:microsoft.com/office/officeart/2005/8/layout/orgChart1"/>
    <dgm:cxn modelId="{F21C81F4-D578-4525-8724-10C3D703D3B1}" type="presOf" srcId="{5B850AAF-D7AF-4BC4-AD0C-7ACA90E1635E}" destId="{F2160E8C-3D36-45AA-B481-8989EACCFCD8}" srcOrd="0" destOrd="0" presId="urn:microsoft.com/office/officeart/2005/8/layout/orgChart1"/>
    <dgm:cxn modelId="{353C63F8-0F17-4E8A-8D7F-D1E220A0AC81}" srcId="{21E5893D-B7B6-4FF2-9AC5-C9F4AD2EFE3F}" destId="{5BE0AA29-74C7-4559-9B55-267A66C1EB49}" srcOrd="1" destOrd="0" parTransId="{2230C47C-4E28-4F33-B2F0-D530558F3C08}" sibTransId="{22C93A58-13ED-4B8A-B011-E2BE0DF5A38C}"/>
    <dgm:cxn modelId="{CE4AA8FA-68F0-4997-8E35-22122C1CD2BA}" type="presOf" srcId="{D37A9C5F-F8C6-4DE2-B295-0D9CD098C830}" destId="{E7546EFE-FEB6-4B0F-B5C0-E1AC06FE3FC0}" srcOrd="0" destOrd="0" presId="urn:microsoft.com/office/officeart/2005/8/layout/orgChart1"/>
    <dgm:cxn modelId="{5788CBFA-1EE2-43E5-9E48-CBD1833530EA}" type="presOf" srcId="{E92CF04C-9077-437A-9735-57C5A20C5730}" destId="{198446F5-EB50-4B61-8281-4E9159C6D49F}" srcOrd="0" destOrd="0" presId="urn:microsoft.com/office/officeart/2005/8/layout/orgChart1"/>
    <dgm:cxn modelId="{8B26E167-FBCE-41C8-BEFE-42C41BE95EDC}" type="presParOf" srcId="{E5799923-97E8-4F80-959C-90DC9E73A944}" destId="{8B39DC73-95BA-4064-A625-14CAC2853E0A}" srcOrd="0" destOrd="0" presId="urn:microsoft.com/office/officeart/2005/8/layout/orgChart1"/>
    <dgm:cxn modelId="{46DE97AA-8767-4FFD-BE15-57D327FC77BE}" type="presParOf" srcId="{8B39DC73-95BA-4064-A625-14CAC2853E0A}" destId="{5C5CDBA0-FB4C-4CBE-A0DC-E0C3B2DCFF04}" srcOrd="0" destOrd="0" presId="urn:microsoft.com/office/officeart/2005/8/layout/orgChart1"/>
    <dgm:cxn modelId="{564F92C4-A2CB-49E8-9D0F-D7332030824E}" type="presParOf" srcId="{5C5CDBA0-FB4C-4CBE-A0DC-E0C3B2DCFF04}" destId="{198446F5-EB50-4B61-8281-4E9159C6D49F}" srcOrd="0" destOrd="0" presId="urn:microsoft.com/office/officeart/2005/8/layout/orgChart1"/>
    <dgm:cxn modelId="{BD925A45-E526-4748-9AED-C3832C37F286}" type="presParOf" srcId="{5C5CDBA0-FB4C-4CBE-A0DC-E0C3B2DCFF04}" destId="{E8740C43-1738-48A6-9F0D-844ADEFBA8DB}" srcOrd="1" destOrd="0" presId="urn:microsoft.com/office/officeart/2005/8/layout/orgChart1"/>
    <dgm:cxn modelId="{62964471-4E85-496B-9D36-4E02212F5E3A}" type="presParOf" srcId="{8B39DC73-95BA-4064-A625-14CAC2853E0A}" destId="{9F66EAE8-8EDB-4C4F-AFB7-39410F2110C2}" srcOrd="1" destOrd="0" presId="urn:microsoft.com/office/officeart/2005/8/layout/orgChart1"/>
    <dgm:cxn modelId="{0DE7FCE1-A0E5-41B4-A20B-C52C0C741F3C}" type="presParOf" srcId="{9F66EAE8-8EDB-4C4F-AFB7-39410F2110C2}" destId="{E4B2DDF1-B428-457A-B3B8-3D7C78643E9C}" srcOrd="0" destOrd="0" presId="urn:microsoft.com/office/officeart/2005/8/layout/orgChart1"/>
    <dgm:cxn modelId="{BF529A01-E6EB-4BAF-88D3-7378C2752022}" type="presParOf" srcId="{9F66EAE8-8EDB-4C4F-AFB7-39410F2110C2}" destId="{08C6393B-715B-4BA6-AAA7-344745A964C6}" srcOrd="1" destOrd="0" presId="urn:microsoft.com/office/officeart/2005/8/layout/orgChart1"/>
    <dgm:cxn modelId="{7E2556CA-BD29-4A79-AC83-75441E7B02FD}" type="presParOf" srcId="{08C6393B-715B-4BA6-AAA7-344745A964C6}" destId="{D40BED48-C6E6-4756-92F8-59D8B82224E6}" srcOrd="0" destOrd="0" presId="urn:microsoft.com/office/officeart/2005/8/layout/orgChart1"/>
    <dgm:cxn modelId="{BAAB9AF6-5B59-4118-AB56-3C3C6E5DD3AD}" type="presParOf" srcId="{D40BED48-C6E6-4756-92F8-59D8B82224E6}" destId="{C516035F-53AB-41D4-A673-5157F8F1676D}" srcOrd="0" destOrd="0" presId="urn:microsoft.com/office/officeart/2005/8/layout/orgChart1"/>
    <dgm:cxn modelId="{17FECA6D-8418-419A-966E-40EC755D0CA6}" type="presParOf" srcId="{D40BED48-C6E6-4756-92F8-59D8B82224E6}" destId="{77654D61-CF84-4E9A-993E-3CE8E209EAAD}" srcOrd="1" destOrd="0" presId="urn:microsoft.com/office/officeart/2005/8/layout/orgChart1"/>
    <dgm:cxn modelId="{2F089682-10B9-4A46-AEC0-99864FD9046F}" type="presParOf" srcId="{08C6393B-715B-4BA6-AAA7-344745A964C6}" destId="{4BAB29ED-6130-4F0A-ABE2-F1AC3BFA8717}" srcOrd="1" destOrd="0" presId="urn:microsoft.com/office/officeart/2005/8/layout/orgChart1"/>
    <dgm:cxn modelId="{B71C1FBB-E8A4-4142-AD0D-4F61222A6F2C}" type="presParOf" srcId="{08C6393B-715B-4BA6-AAA7-344745A964C6}" destId="{EF1A893F-CC1D-4B0C-9B35-3B8FC3F8ACD0}" srcOrd="2" destOrd="0" presId="urn:microsoft.com/office/officeart/2005/8/layout/orgChart1"/>
    <dgm:cxn modelId="{00D46F74-E6F1-4CE0-AB95-A5B21D8A9A52}" type="presParOf" srcId="{9F66EAE8-8EDB-4C4F-AFB7-39410F2110C2}" destId="{09FFB3A1-B9FB-4D5C-99A9-35AA1547F387}" srcOrd="2" destOrd="0" presId="urn:microsoft.com/office/officeart/2005/8/layout/orgChart1"/>
    <dgm:cxn modelId="{653996E5-75E0-487B-B68E-EA1F54909BAF}" type="presParOf" srcId="{9F66EAE8-8EDB-4C4F-AFB7-39410F2110C2}" destId="{DCA9323E-B3D4-41E1-9DA8-8E51D405E22D}" srcOrd="3" destOrd="0" presId="urn:microsoft.com/office/officeart/2005/8/layout/orgChart1"/>
    <dgm:cxn modelId="{20647110-9FFB-47DB-AA33-B12C9DA54967}" type="presParOf" srcId="{DCA9323E-B3D4-41E1-9DA8-8E51D405E22D}" destId="{77C72E26-98EC-4A82-9B8D-089FD95651CF}" srcOrd="0" destOrd="0" presId="urn:microsoft.com/office/officeart/2005/8/layout/orgChart1"/>
    <dgm:cxn modelId="{F10C8E12-BD28-46AD-9BB3-3F9F9B2A7F76}" type="presParOf" srcId="{77C72E26-98EC-4A82-9B8D-089FD95651CF}" destId="{25BDF7E7-1C15-4BC4-814E-A66923FE0E06}" srcOrd="0" destOrd="0" presId="urn:microsoft.com/office/officeart/2005/8/layout/orgChart1"/>
    <dgm:cxn modelId="{C39A5069-9C6B-43E6-8D50-49D0684A522F}" type="presParOf" srcId="{77C72E26-98EC-4A82-9B8D-089FD95651CF}" destId="{6658F225-2041-4671-AC65-AE392DAE68FE}" srcOrd="1" destOrd="0" presId="urn:microsoft.com/office/officeart/2005/8/layout/orgChart1"/>
    <dgm:cxn modelId="{2D391057-F3FC-43AE-91E3-2F9D0EBA6C35}" type="presParOf" srcId="{DCA9323E-B3D4-41E1-9DA8-8E51D405E22D}" destId="{DC16F071-20CD-4023-8F4A-E1B2BD1CA310}" srcOrd="1" destOrd="0" presId="urn:microsoft.com/office/officeart/2005/8/layout/orgChart1"/>
    <dgm:cxn modelId="{B11D156B-930B-4094-A31A-5AE47C7C2D27}" type="presParOf" srcId="{DC16F071-20CD-4023-8F4A-E1B2BD1CA310}" destId="{F5D8C4FD-0B00-437B-8DBB-6F4B7A108C46}" srcOrd="0" destOrd="0" presId="urn:microsoft.com/office/officeart/2005/8/layout/orgChart1"/>
    <dgm:cxn modelId="{5408AB71-1845-4BE1-B243-1EEE7A52E9BB}" type="presParOf" srcId="{DC16F071-20CD-4023-8F4A-E1B2BD1CA310}" destId="{BDCD2CE4-3A02-4C5C-9AAF-1EC40A171163}" srcOrd="1" destOrd="0" presId="urn:microsoft.com/office/officeart/2005/8/layout/orgChart1"/>
    <dgm:cxn modelId="{AD5F254E-EC72-4D5C-9E52-98A75C9D219B}" type="presParOf" srcId="{BDCD2CE4-3A02-4C5C-9AAF-1EC40A171163}" destId="{CBDE00BF-9658-4300-AC6F-E74DDB27A6E2}" srcOrd="0" destOrd="0" presId="urn:microsoft.com/office/officeart/2005/8/layout/orgChart1"/>
    <dgm:cxn modelId="{DDC74AC9-03A3-4D38-8EEE-180E05F36433}" type="presParOf" srcId="{CBDE00BF-9658-4300-AC6F-E74DDB27A6E2}" destId="{B3C734A9-4454-4E5C-A195-1A24951B488B}" srcOrd="0" destOrd="0" presId="urn:microsoft.com/office/officeart/2005/8/layout/orgChart1"/>
    <dgm:cxn modelId="{5C1709F5-DB79-482C-A735-F3EF2E53FC40}" type="presParOf" srcId="{CBDE00BF-9658-4300-AC6F-E74DDB27A6E2}" destId="{A8A0A768-33BB-415F-9E6D-7A5317E1131E}" srcOrd="1" destOrd="0" presId="urn:microsoft.com/office/officeart/2005/8/layout/orgChart1"/>
    <dgm:cxn modelId="{88F3B0AD-8D6F-434C-84F3-94E41AB8C5A1}" type="presParOf" srcId="{BDCD2CE4-3A02-4C5C-9AAF-1EC40A171163}" destId="{84F1DBEB-46DE-4EAE-A370-294E975B0369}" srcOrd="1" destOrd="0" presId="urn:microsoft.com/office/officeart/2005/8/layout/orgChart1"/>
    <dgm:cxn modelId="{9DBDDE85-DB2D-47D6-BB71-4DBC3E5B7ACB}" type="presParOf" srcId="{84F1DBEB-46DE-4EAE-A370-294E975B0369}" destId="{E4C5BDD9-933F-4F57-807E-C22A7411C229}" srcOrd="0" destOrd="0" presId="urn:microsoft.com/office/officeart/2005/8/layout/orgChart1"/>
    <dgm:cxn modelId="{11E47641-C263-42FF-9574-8FB51BD2AA33}" type="presParOf" srcId="{84F1DBEB-46DE-4EAE-A370-294E975B0369}" destId="{75EB6F5D-C26D-4699-99EF-14E534BCFAFF}" srcOrd="1" destOrd="0" presId="urn:microsoft.com/office/officeart/2005/8/layout/orgChart1"/>
    <dgm:cxn modelId="{0B1E3DCD-059F-492E-BF5C-171C4EB9EA8F}" type="presParOf" srcId="{75EB6F5D-C26D-4699-99EF-14E534BCFAFF}" destId="{A876E94C-3F59-4C30-96B4-C9E585517FA6}" srcOrd="0" destOrd="0" presId="urn:microsoft.com/office/officeart/2005/8/layout/orgChart1"/>
    <dgm:cxn modelId="{61A09EBB-AE81-434F-A188-E0B8C5F67E19}" type="presParOf" srcId="{A876E94C-3F59-4C30-96B4-C9E585517FA6}" destId="{2B308284-22A0-4B54-85E9-4A18A3F1EEA2}" srcOrd="0" destOrd="0" presId="urn:microsoft.com/office/officeart/2005/8/layout/orgChart1"/>
    <dgm:cxn modelId="{CF295AE9-8418-481E-B058-85A63ABD6785}" type="presParOf" srcId="{A876E94C-3F59-4C30-96B4-C9E585517FA6}" destId="{DE29C126-70DD-4FD7-BF99-8A6D3A154750}" srcOrd="1" destOrd="0" presId="urn:microsoft.com/office/officeart/2005/8/layout/orgChart1"/>
    <dgm:cxn modelId="{88C20300-23E4-4CEB-9ABE-6809E6C7684C}" type="presParOf" srcId="{75EB6F5D-C26D-4699-99EF-14E534BCFAFF}" destId="{DA4C3E73-0E12-4E6D-A3B1-B95C2D90F920}" srcOrd="1" destOrd="0" presId="urn:microsoft.com/office/officeart/2005/8/layout/orgChart1"/>
    <dgm:cxn modelId="{8156024B-C9EA-47A2-A96E-AF8222FAA844}" type="presParOf" srcId="{DA4C3E73-0E12-4E6D-A3B1-B95C2D90F920}" destId="{97995487-E931-4572-AA30-1DE22A88A1DF}" srcOrd="0" destOrd="0" presId="urn:microsoft.com/office/officeart/2005/8/layout/orgChart1"/>
    <dgm:cxn modelId="{2C669E9E-6BDC-4AA4-B274-37411A156A55}" type="presParOf" srcId="{DA4C3E73-0E12-4E6D-A3B1-B95C2D90F920}" destId="{DE6E7A78-60AF-4D51-8190-8871FAFEFA92}" srcOrd="1" destOrd="0" presId="urn:microsoft.com/office/officeart/2005/8/layout/orgChart1"/>
    <dgm:cxn modelId="{62F17FCE-2D8B-41F6-BF1E-BE9CB2503D5E}" type="presParOf" srcId="{DE6E7A78-60AF-4D51-8190-8871FAFEFA92}" destId="{4934DFA8-839D-47F9-A4DB-21FE2466F7E7}" srcOrd="0" destOrd="0" presId="urn:microsoft.com/office/officeart/2005/8/layout/orgChart1"/>
    <dgm:cxn modelId="{6FC58A73-C230-40BF-A6AF-3F3941D671E3}" type="presParOf" srcId="{4934DFA8-839D-47F9-A4DB-21FE2466F7E7}" destId="{E4CC13EF-CF42-4ECA-8300-A880704D2214}" srcOrd="0" destOrd="0" presId="urn:microsoft.com/office/officeart/2005/8/layout/orgChart1"/>
    <dgm:cxn modelId="{5AD461B5-C494-4417-B88A-1401D0186846}" type="presParOf" srcId="{4934DFA8-839D-47F9-A4DB-21FE2466F7E7}" destId="{5ACF5A8A-5E2E-4887-8CD0-3C02F5E19762}" srcOrd="1" destOrd="0" presId="urn:microsoft.com/office/officeart/2005/8/layout/orgChart1"/>
    <dgm:cxn modelId="{25AA0D4C-8DA1-4745-8B23-878EDCCA4BF0}" type="presParOf" srcId="{DE6E7A78-60AF-4D51-8190-8871FAFEFA92}" destId="{7FEABD22-5105-4A98-A85B-C83F4DC779EB}" srcOrd="1" destOrd="0" presId="urn:microsoft.com/office/officeart/2005/8/layout/orgChart1"/>
    <dgm:cxn modelId="{4CAC77F6-87A7-459D-A32A-1567D628F76A}" type="presParOf" srcId="{DE6E7A78-60AF-4D51-8190-8871FAFEFA92}" destId="{EA559337-269A-4FA1-A8D1-7837E18AC884}" srcOrd="2" destOrd="0" presId="urn:microsoft.com/office/officeart/2005/8/layout/orgChart1"/>
    <dgm:cxn modelId="{2B8CC2A7-BA09-45FB-BBCE-C6603A0E5F40}" type="presParOf" srcId="{75EB6F5D-C26D-4699-99EF-14E534BCFAFF}" destId="{85743EDB-9F55-4AE3-A94E-BEB7C0E0486B}" srcOrd="2" destOrd="0" presId="urn:microsoft.com/office/officeart/2005/8/layout/orgChart1"/>
    <dgm:cxn modelId="{9B3DE953-9699-4A53-8869-B27DFB30FDF2}" type="presParOf" srcId="{84F1DBEB-46DE-4EAE-A370-294E975B0369}" destId="{A1530A10-3D48-4F1C-A70F-C06209DB917B}" srcOrd="2" destOrd="0" presId="urn:microsoft.com/office/officeart/2005/8/layout/orgChart1"/>
    <dgm:cxn modelId="{F8C03771-AC43-4EFD-92FF-3062FB7243FF}" type="presParOf" srcId="{84F1DBEB-46DE-4EAE-A370-294E975B0369}" destId="{013D3714-76C4-4B0F-8605-5F0B11015BF1}" srcOrd="3" destOrd="0" presId="urn:microsoft.com/office/officeart/2005/8/layout/orgChart1"/>
    <dgm:cxn modelId="{B2AB2A70-F88D-4CAC-9BD0-93794B6100DE}" type="presParOf" srcId="{013D3714-76C4-4B0F-8605-5F0B11015BF1}" destId="{F6CB5377-10F1-4967-B516-D0E17D934E96}" srcOrd="0" destOrd="0" presId="urn:microsoft.com/office/officeart/2005/8/layout/orgChart1"/>
    <dgm:cxn modelId="{4B2B72EF-9481-4C15-B929-77241C7485B2}" type="presParOf" srcId="{F6CB5377-10F1-4967-B516-D0E17D934E96}" destId="{8B925EF5-98DA-4AD6-B207-4E96A5459FDC}" srcOrd="0" destOrd="0" presId="urn:microsoft.com/office/officeart/2005/8/layout/orgChart1"/>
    <dgm:cxn modelId="{0D25C78F-AC41-4545-AAB6-2748EFD453C2}" type="presParOf" srcId="{F6CB5377-10F1-4967-B516-D0E17D934E96}" destId="{F01CDC73-84C0-4FF2-8E86-CBC56C0C079D}" srcOrd="1" destOrd="0" presId="urn:microsoft.com/office/officeart/2005/8/layout/orgChart1"/>
    <dgm:cxn modelId="{5C823B54-433B-46EC-9927-E452158D6C30}" type="presParOf" srcId="{013D3714-76C4-4B0F-8605-5F0B11015BF1}" destId="{8510C8EA-82E9-467D-B126-611966A3FF37}" srcOrd="1" destOrd="0" presId="urn:microsoft.com/office/officeart/2005/8/layout/orgChart1"/>
    <dgm:cxn modelId="{C5B83F9C-C4CE-4216-89ED-14878A540A9A}" type="presParOf" srcId="{8510C8EA-82E9-467D-B126-611966A3FF37}" destId="{18769B1B-2E16-4A39-8705-8E5FD22F5067}" srcOrd="0" destOrd="0" presId="urn:microsoft.com/office/officeart/2005/8/layout/orgChart1"/>
    <dgm:cxn modelId="{7369AD07-656A-48E1-8912-A836078BDF95}" type="presParOf" srcId="{8510C8EA-82E9-467D-B126-611966A3FF37}" destId="{E0B93657-15C2-4C49-AA92-F3F696A7DA4C}" srcOrd="1" destOrd="0" presId="urn:microsoft.com/office/officeart/2005/8/layout/orgChart1"/>
    <dgm:cxn modelId="{8A82CABA-7877-4CC9-92A0-0F2BD5771553}" type="presParOf" srcId="{E0B93657-15C2-4C49-AA92-F3F696A7DA4C}" destId="{8C8F5D75-1E0E-4BDC-8389-9B8DD57C1C62}" srcOrd="0" destOrd="0" presId="urn:microsoft.com/office/officeart/2005/8/layout/orgChart1"/>
    <dgm:cxn modelId="{0F0C9DD2-F936-404C-991F-47CD85C5C730}" type="presParOf" srcId="{8C8F5D75-1E0E-4BDC-8389-9B8DD57C1C62}" destId="{DDDE8B2A-8A4A-47D7-B9B7-CA4904E02FF6}" srcOrd="0" destOrd="0" presId="urn:microsoft.com/office/officeart/2005/8/layout/orgChart1"/>
    <dgm:cxn modelId="{D6AA2F48-3205-4F50-82AB-45106E6A313F}" type="presParOf" srcId="{8C8F5D75-1E0E-4BDC-8389-9B8DD57C1C62}" destId="{41478C12-FCDE-4983-B82C-68476A0BA3D0}" srcOrd="1" destOrd="0" presId="urn:microsoft.com/office/officeart/2005/8/layout/orgChart1"/>
    <dgm:cxn modelId="{B5D9DDC3-3011-4EC7-B84E-B01B21EDF664}" type="presParOf" srcId="{E0B93657-15C2-4C49-AA92-F3F696A7DA4C}" destId="{48D52353-9EEE-419E-9952-DA1DD3C277EF}" srcOrd="1" destOrd="0" presId="urn:microsoft.com/office/officeart/2005/8/layout/orgChart1"/>
    <dgm:cxn modelId="{BD305154-A3C3-4A56-B99B-25380DE638AD}" type="presParOf" srcId="{E0B93657-15C2-4C49-AA92-F3F696A7DA4C}" destId="{34F718DF-B23F-4E9D-BF18-D26175BF6374}" srcOrd="2" destOrd="0" presId="urn:microsoft.com/office/officeart/2005/8/layout/orgChart1"/>
    <dgm:cxn modelId="{BB7383D8-A5BE-4E36-A59D-510ECC929E64}" type="presParOf" srcId="{8510C8EA-82E9-467D-B126-611966A3FF37}" destId="{6AAE055A-F0C6-4C20-8C1D-4E27C1BB6DDD}" srcOrd="2" destOrd="0" presId="urn:microsoft.com/office/officeart/2005/8/layout/orgChart1"/>
    <dgm:cxn modelId="{234C7608-FA83-4850-8B86-212F087DE5B2}" type="presParOf" srcId="{8510C8EA-82E9-467D-B126-611966A3FF37}" destId="{B176F786-2DE8-4255-B5DD-8598D7440575}" srcOrd="3" destOrd="0" presId="urn:microsoft.com/office/officeart/2005/8/layout/orgChart1"/>
    <dgm:cxn modelId="{45211B5F-6E97-4063-9E26-0F05B1A79608}" type="presParOf" srcId="{B176F786-2DE8-4255-B5DD-8598D7440575}" destId="{FD29D72E-FB04-4801-A20C-4DFB20F21342}" srcOrd="0" destOrd="0" presId="urn:microsoft.com/office/officeart/2005/8/layout/orgChart1"/>
    <dgm:cxn modelId="{53FA39A2-8195-4DBF-B84E-6B7760C78EBB}" type="presParOf" srcId="{FD29D72E-FB04-4801-A20C-4DFB20F21342}" destId="{E7546EFE-FEB6-4B0F-B5C0-E1AC06FE3FC0}" srcOrd="0" destOrd="0" presId="urn:microsoft.com/office/officeart/2005/8/layout/orgChart1"/>
    <dgm:cxn modelId="{A76BC737-CF9F-42A1-8BD7-BA2150BEAD94}" type="presParOf" srcId="{FD29D72E-FB04-4801-A20C-4DFB20F21342}" destId="{9FDEA2A1-5BE5-4F46-8F54-DF87959B5C30}" srcOrd="1" destOrd="0" presId="urn:microsoft.com/office/officeart/2005/8/layout/orgChart1"/>
    <dgm:cxn modelId="{F330E7B6-7784-4C98-AD95-6053F61C32EF}" type="presParOf" srcId="{B176F786-2DE8-4255-B5DD-8598D7440575}" destId="{789D2B47-0EDF-42CD-A29B-E0172353CC63}" srcOrd="1" destOrd="0" presId="urn:microsoft.com/office/officeart/2005/8/layout/orgChart1"/>
    <dgm:cxn modelId="{C783658A-9918-4FCD-9D1B-717E5249CA12}" type="presParOf" srcId="{B176F786-2DE8-4255-B5DD-8598D7440575}" destId="{D84107E7-3CC6-45CB-89E7-B170BA33A503}" srcOrd="2" destOrd="0" presId="urn:microsoft.com/office/officeart/2005/8/layout/orgChart1"/>
    <dgm:cxn modelId="{B6F7187B-991E-4209-841F-32DE81B0B596}" type="presParOf" srcId="{8510C8EA-82E9-467D-B126-611966A3FF37}" destId="{2D1F913C-C5B4-4F4A-ACE0-CF41428A5DFE}" srcOrd="4" destOrd="0" presId="urn:microsoft.com/office/officeart/2005/8/layout/orgChart1"/>
    <dgm:cxn modelId="{DA89F9C8-84CA-4E99-ACA5-1EA71E9C8F6D}" type="presParOf" srcId="{8510C8EA-82E9-467D-B126-611966A3FF37}" destId="{8170E9E7-7504-49A0-817F-A440437F6722}" srcOrd="5" destOrd="0" presId="urn:microsoft.com/office/officeart/2005/8/layout/orgChart1"/>
    <dgm:cxn modelId="{B9D99A95-C418-480A-BC7E-BB07249F3AB0}" type="presParOf" srcId="{8170E9E7-7504-49A0-817F-A440437F6722}" destId="{AB44CC25-A482-423C-8A8E-10340F9ACDA6}" srcOrd="0" destOrd="0" presId="urn:microsoft.com/office/officeart/2005/8/layout/orgChart1"/>
    <dgm:cxn modelId="{9AA5F717-D9C9-47B0-827C-B5F296C126BA}" type="presParOf" srcId="{AB44CC25-A482-423C-8A8E-10340F9ACDA6}" destId="{B5A467C8-FA0B-4720-A687-D3AEBFC54B37}" srcOrd="0" destOrd="0" presId="urn:microsoft.com/office/officeart/2005/8/layout/orgChart1"/>
    <dgm:cxn modelId="{4AF44E42-BFAA-4489-966C-991FBF6FA24A}" type="presParOf" srcId="{AB44CC25-A482-423C-8A8E-10340F9ACDA6}" destId="{0C89D592-8C4A-4D61-B2AF-DF35E4540C8B}" srcOrd="1" destOrd="0" presId="urn:microsoft.com/office/officeart/2005/8/layout/orgChart1"/>
    <dgm:cxn modelId="{CFC35C01-64B4-4537-BA17-D148CC9D2B05}" type="presParOf" srcId="{8170E9E7-7504-49A0-817F-A440437F6722}" destId="{EE9D63F8-C449-4851-803F-6FCBE9BDE2B7}" srcOrd="1" destOrd="0" presId="urn:microsoft.com/office/officeart/2005/8/layout/orgChart1"/>
    <dgm:cxn modelId="{268C521E-1B59-47D6-AC00-AF780F029369}" type="presParOf" srcId="{8170E9E7-7504-49A0-817F-A440437F6722}" destId="{7C3A0693-6ED9-4310-B1EA-DC73F9FB6401}" srcOrd="2" destOrd="0" presId="urn:microsoft.com/office/officeart/2005/8/layout/orgChart1"/>
    <dgm:cxn modelId="{9A3A2F28-4240-4A00-9FE3-4988262E4D32}" type="presParOf" srcId="{013D3714-76C4-4B0F-8605-5F0B11015BF1}" destId="{642C6A01-AAC6-40C2-9B5E-C74CDAFC83DB}" srcOrd="2" destOrd="0" presId="urn:microsoft.com/office/officeart/2005/8/layout/orgChart1"/>
    <dgm:cxn modelId="{A8F14E68-9CB3-4631-8D58-0866BDD0CDC8}" type="presParOf" srcId="{BDCD2CE4-3A02-4C5C-9AAF-1EC40A171163}" destId="{A93A7305-C900-454F-ACA6-F61980257D9C}" srcOrd="2" destOrd="0" presId="urn:microsoft.com/office/officeart/2005/8/layout/orgChart1"/>
    <dgm:cxn modelId="{68337667-5E04-45DE-AF5B-836976D0A18B}" type="presParOf" srcId="{DC16F071-20CD-4023-8F4A-E1B2BD1CA310}" destId="{03D981A4-109F-4975-9D70-C7F8F3A52477}" srcOrd="2" destOrd="0" presId="urn:microsoft.com/office/officeart/2005/8/layout/orgChart1"/>
    <dgm:cxn modelId="{E49EFFBF-200E-4917-91FA-9B4376B31283}" type="presParOf" srcId="{DC16F071-20CD-4023-8F4A-E1B2BD1CA310}" destId="{91EFE342-5E69-4E4B-9DA3-AAC97E03D38F}" srcOrd="3" destOrd="0" presId="urn:microsoft.com/office/officeart/2005/8/layout/orgChart1"/>
    <dgm:cxn modelId="{7E9C5004-BEA3-4542-AEFB-EE2AC942CB98}" type="presParOf" srcId="{91EFE342-5E69-4E4B-9DA3-AAC97E03D38F}" destId="{F88225D1-81BD-4FA5-8E65-6D88BB1ECA67}" srcOrd="0" destOrd="0" presId="urn:microsoft.com/office/officeart/2005/8/layout/orgChart1"/>
    <dgm:cxn modelId="{5D5BDA0F-FCB5-4C2D-9791-714FA9B57759}" type="presParOf" srcId="{F88225D1-81BD-4FA5-8E65-6D88BB1ECA67}" destId="{BB8B7FCB-845E-4925-A2B3-19C1583950BA}" srcOrd="0" destOrd="0" presId="urn:microsoft.com/office/officeart/2005/8/layout/orgChart1"/>
    <dgm:cxn modelId="{2BFABD63-49C0-4D48-B86A-A15384DED642}" type="presParOf" srcId="{F88225D1-81BD-4FA5-8E65-6D88BB1ECA67}" destId="{2BB1D973-140E-4077-8722-707B9711F279}" srcOrd="1" destOrd="0" presId="urn:microsoft.com/office/officeart/2005/8/layout/orgChart1"/>
    <dgm:cxn modelId="{151AB7A2-CF82-4F09-8433-3085442840F1}" type="presParOf" srcId="{91EFE342-5E69-4E4B-9DA3-AAC97E03D38F}" destId="{0D7C0A51-8802-469E-A5E5-60FFB5F6871C}" srcOrd="1" destOrd="0" presId="urn:microsoft.com/office/officeart/2005/8/layout/orgChart1"/>
    <dgm:cxn modelId="{1B63AC94-FB13-46AA-8B2E-C75BA3315D00}" type="presParOf" srcId="{91EFE342-5E69-4E4B-9DA3-AAC97E03D38F}" destId="{1B457249-210A-4027-A9E0-997D094AE8FC}" srcOrd="2" destOrd="0" presId="urn:microsoft.com/office/officeart/2005/8/layout/orgChart1"/>
    <dgm:cxn modelId="{1A0CC73C-419C-4BB8-8395-ACA9D854DD29}" type="presParOf" srcId="{DC16F071-20CD-4023-8F4A-E1B2BD1CA310}" destId="{821CB255-7FCA-40AC-A1A6-F85E5B43E088}" srcOrd="4" destOrd="0" presId="urn:microsoft.com/office/officeart/2005/8/layout/orgChart1"/>
    <dgm:cxn modelId="{16ED7231-1651-4897-992A-527E91DC068F}" type="presParOf" srcId="{DC16F071-20CD-4023-8F4A-E1B2BD1CA310}" destId="{8F7798E9-D2CA-4DCB-933F-45AC54BE1F4E}" srcOrd="5" destOrd="0" presId="urn:microsoft.com/office/officeart/2005/8/layout/orgChart1"/>
    <dgm:cxn modelId="{1D03DC34-80FC-445A-A687-65F216EB308A}" type="presParOf" srcId="{8F7798E9-D2CA-4DCB-933F-45AC54BE1F4E}" destId="{6430340C-2B69-49B2-905F-F6B103A52C3E}" srcOrd="0" destOrd="0" presId="urn:microsoft.com/office/officeart/2005/8/layout/orgChart1"/>
    <dgm:cxn modelId="{C4CC591C-4D81-445E-81D1-BAB5F2DAC31E}" type="presParOf" srcId="{6430340C-2B69-49B2-905F-F6B103A52C3E}" destId="{F2160E8C-3D36-45AA-B481-8989EACCFCD8}" srcOrd="0" destOrd="0" presId="urn:microsoft.com/office/officeart/2005/8/layout/orgChart1"/>
    <dgm:cxn modelId="{91BEF7AD-82DA-4732-9698-33DA6EC52C64}" type="presParOf" srcId="{6430340C-2B69-49B2-905F-F6B103A52C3E}" destId="{3B2BB490-A803-4830-AEAB-57A696A5F57F}" srcOrd="1" destOrd="0" presId="urn:microsoft.com/office/officeart/2005/8/layout/orgChart1"/>
    <dgm:cxn modelId="{C76F3781-E4E1-4E93-9038-7DC674BAA787}" type="presParOf" srcId="{8F7798E9-D2CA-4DCB-933F-45AC54BE1F4E}" destId="{A1B92509-1D01-4E86-ADE7-78E3757D00D5}" srcOrd="1" destOrd="0" presId="urn:microsoft.com/office/officeart/2005/8/layout/orgChart1"/>
    <dgm:cxn modelId="{17AD8186-5E75-4858-AD25-3702B4EA7EF2}" type="presParOf" srcId="{8F7798E9-D2CA-4DCB-933F-45AC54BE1F4E}" destId="{33591E4A-493A-4F58-BD83-D7CF74EEE0B8}" srcOrd="2" destOrd="0" presId="urn:microsoft.com/office/officeart/2005/8/layout/orgChart1"/>
    <dgm:cxn modelId="{BA38DC43-480A-42B4-B20C-9B56C65F2B47}" type="presParOf" srcId="{DCA9323E-B3D4-41E1-9DA8-8E51D405E22D}" destId="{40734078-54C7-4DA8-A570-C02186E4A3A3}" srcOrd="2" destOrd="0" presId="urn:microsoft.com/office/officeart/2005/8/layout/orgChart1"/>
    <dgm:cxn modelId="{90FD9071-401C-4F90-8270-FA54E2740B72}" type="presParOf" srcId="{9F66EAE8-8EDB-4C4F-AFB7-39410F2110C2}" destId="{0B7F83CB-CA6F-4CF5-B77E-92315B738886}" srcOrd="4" destOrd="0" presId="urn:microsoft.com/office/officeart/2005/8/layout/orgChart1"/>
    <dgm:cxn modelId="{B173B677-6ACD-4819-9C99-907F56675564}" type="presParOf" srcId="{9F66EAE8-8EDB-4C4F-AFB7-39410F2110C2}" destId="{A673C424-1595-450F-B564-8E207C541137}" srcOrd="5" destOrd="0" presId="urn:microsoft.com/office/officeart/2005/8/layout/orgChart1"/>
    <dgm:cxn modelId="{C0840D83-89BD-450F-8231-3E487D22A56A}" type="presParOf" srcId="{A673C424-1595-450F-B564-8E207C541137}" destId="{67E3B320-9B90-4688-888D-BF4899F2A420}" srcOrd="0" destOrd="0" presId="urn:microsoft.com/office/officeart/2005/8/layout/orgChart1"/>
    <dgm:cxn modelId="{6EA50119-7E7C-45EB-BB8A-7F246C746D82}" type="presParOf" srcId="{67E3B320-9B90-4688-888D-BF4899F2A420}" destId="{95AB8228-2B28-487D-830A-4FFDF4B6419D}" srcOrd="0" destOrd="0" presId="urn:microsoft.com/office/officeart/2005/8/layout/orgChart1"/>
    <dgm:cxn modelId="{1772B929-2832-4D35-A4D2-73A893AA779F}" type="presParOf" srcId="{67E3B320-9B90-4688-888D-BF4899F2A420}" destId="{18F39256-283E-424A-B82B-B6DEC3CFF7E6}" srcOrd="1" destOrd="0" presId="urn:microsoft.com/office/officeart/2005/8/layout/orgChart1"/>
    <dgm:cxn modelId="{9DBF0867-F26B-4941-AEDB-1D1C22C0B1D8}" type="presParOf" srcId="{A673C424-1595-450F-B564-8E207C541137}" destId="{0720C9DD-3FFA-4DD4-9C48-32218DCEBD8D}" srcOrd="1" destOrd="0" presId="urn:microsoft.com/office/officeart/2005/8/layout/orgChart1"/>
    <dgm:cxn modelId="{3D8A34C7-2E70-447D-98C3-DA0B084ACC9D}" type="presParOf" srcId="{A673C424-1595-450F-B564-8E207C541137}" destId="{8C7C0047-2288-4B3C-9BAB-B84B02E9EA96}" srcOrd="2" destOrd="0" presId="urn:microsoft.com/office/officeart/2005/8/layout/orgChart1"/>
    <dgm:cxn modelId="{E3784062-E8B5-4C36-96E8-FEECE3DDEEA2}" type="presParOf" srcId="{9F66EAE8-8EDB-4C4F-AFB7-39410F2110C2}" destId="{7C43A720-582C-4945-ACDD-4A76ED77761D}" srcOrd="6" destOrd="0" presId="urn:microsoft.com/office/officeart/2005/8/layout/orgChart1"/>
    <dgm:cxn modelId="{71D196FD-48F8-417E-A604-EC15FC368EAE}" type="presParOf" srcId="{9F66EAE8-8EDB-4C4F-AFB7-39410F2110C2}" destId="{62CA45DA-A4BB-4A36-96E6-324050AAA46B}" srcOrd="7" destOrd="0" presId="urn:microsoft.com/office/officeart/2005/8/layout/orgChart1"/>
    <dgm:cxn modelId="{99FCAF31-2916-4BCF-B0DA-39CCAC2E777C}" type="presParOf" srcId="{62CA45DA-A4BB-4A36-96E6-324050AAA46B}" destId="{B9E51E35-1D71-44F0-902F-2CA55DB8FCF9}" srcOrd="0" destOrd="0" presId="urn:microsoft.com/office/officeart/2005/8/layout/orgChart1"/>
    <dgm:cxn modelId="{FEB0DB72-961F-4FBF-8E8C-63C8B20F57D7}" type="presParOf" srcId="{B9E51E35-1D71-44F0-902F-2CA55DB8FCF9}" destId="{06717DD8-336A-4E5A-A1BC-03A673508B22}" srcOrd="0" destOrd="0" presId="urn:microsoft.com/office/officeart/2005/8/layout/orgChart1"/>
    <dgm:cxn modelId="{33E1F2BC-0525-4F47-98D2-E5C4FAB6A755}" type="presParOf" srcId="{B9E51E35-1D71-44F0-902F-2CA55DB8FCF9}" destId="{26FCA462-3967-48D6-92E3-BE4DE814D828}" srcOrd="1" destOrd="0" presId="urn:microsoft.com/office/officeart/2005/8/layout/orgChart1"/>
    <dgm:cxn modelId="{567EFFCE-1A3C-4DC5-B3D9-71F7CEA7C78A}" type="presParOf" srcId="{62CA45DA-A4BB-4A36-96E6-324050AAA46B}" destId="{1C4B142D-E89C-40F9-B0BE-E6E6583122D6}" srcOrd="1" destOrd="0" presId="urn:microsoft.com/office/officeart/2005/8/layout/orgChart1"/>
    <dgm:cxn modelId="{5AF5D86C-773C-4BA1-AEE3-85973C8B8417}" type="presParOf" srcId="{62CA45DA-A4BB-4A36-96E6-324050AAA46B}" destId="{5908C609-31EA-40D9-A689-784F6657EDB7}" srcOrd="2" destOrd="0" presId="urn:microsoft.com/office/officeart/2005/8/layout/orgChart1"/>
    <dgm:cxn modelId="{45A58A94-121E-49C2-B330-D3D9FC90C0FA}" type="presParOf" srcId="{8B39DC73-95BA-4064-A625-14CAC2853E0A}" destId="{47032C5B-1073-4DBF-B752-7BDD4ED794D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14785D-EFD5-4ACD-97A7-CD70F65EA99A}" type="doc">
      <dgm:prSet loTypeId="urn:microsoft.com/office/officeart/2005/8/layout/hierarchy5" loCatId="hierarchy" qsTypeId="urn:microsoft.com/office/officeart/2005/8/quickstyle/simple1" qsCatId="simple" csTypeId="urn:microsoft.com/office/officeart/2005/8/colors/colorful5" csCatId="colorful" phldr="1"/>
      <dgm:spPr/>
      <dgm:t>
        <a:bodyPr/>
        <a:lstStyle/>
        <a:p>
          <a:endParaRPr lang="fr-FR"/>
        </a:p>
      </dgm:t>
    </dgm:pt>
    <dgm:pt modelId="{06B52455-8ADE-4327-B190-D7E87BF66C46}">
      <dgm:prSet phldrT="[Texte]"/>
      <dgm:spPr/>
      <dgm:t>
        <a:bodyPr/>
        <a:lstStyle/>
        <a:p>
          <a:r>
            <a:rPr lang="fr-FR" dirty="0"/>
            <a:t> </a:t>
          </a:r>
        </a:p>
      </dgm:t>
    </dgm:pt>
    <dgm:pt modelId="{F7557D24-3009-4009-8F7B-F7F900DDDB0D}" type="parTrans" cxnId="{DB3C1F2E-DB63-42D2-9845-3E4AF417A39A}">
      <dgm:prSet/>
      <dgm:spPr/>
      <dgm:t>
        <a:bodyPr/>
        <a:lstStyle/>
        <a:p>
          <a:endParaRPr lang="fr-FR"/>
        </a:p>
      </dgm:t>
    </dgm:pt>
    <dgm:pt modelId="{67760ADA-F891-4AB6-80D1-5AA0745253F5}" type="sibTrans" cxnId="{DB3C1F2E-DB63-42D2-9845-3E4AF417A39A}">
      <dgm:prSet/>
      <dgm:spPr/>
      <dgm:t>
        <a:bodyPr/>
        <a:lstStyle/>
        <a:p>
          <a:endParaRPr lang="fr-FR"/>
        </a:p>
      </dgm:t>
    </dgm:pt>
    <dgm:pt modelId="{47C00F17-9E61-4C46-A4AC-4F084018DE33}">
      <dgm:prSet phldrT="[Texte]"/>
      <dgm:spPr/>
      <dgm:t>
        <a:bodyPr/>
        <a:lstStyle/>
        <a:p>
          <a:r>
            <a:rPr lang="fr-FR" dirty="0"/>
            <a:t> </a:t>
          </a:r>
        </a:p>
      </dgm:t>
    </dgm:pt>
    <dgm:pt modelId="{ED4C71FC-7A38-4578-A94D-FB5CD66FA38D}" type="parTrans" cxnId="{433B8B30-0B9B-43FD-85B1-1ACDA3277230}">
      <dgm:prSet/>
      <dgm:spPr/>
      <dgm:t>
        <a:bodyPr/>
        <a:lstStyle/>
        <a:p>
          <a:endParaRPr lang="fr-FR"/>
        </a:p>
      </dgm:t>
    </dgm:pt>
    <dgm:pt modelId="{00E231CD-C410-450C-B520-2100C3B407CE}" type="sibTrans" cxnId="{433B8B30-0B9B-43FD-85B1-1ACDA3277230}">
      <dgm:prSet/>
      <dgm:spPr/>
      <dgm:t>
        <a:bodyPr/>
        <a:lstStyle/>
        <a:p>
          <a:endParaRPr lang="fr-FR"/>
        </a:p>
      </dgm:t>
    </dgm:pt>
    <dgm:pt modelId="{04E7B5CA-73F5-4E21-8A33-19A275122809}">
      <dgm:prSet phldrT="[Texte]"/>
      <dgm:spPr/>
      <dgm:t>
        <a:bodyPr/>
        <a:lstStyle/>
        <a:p>
          <a:r>
            <a:rPr lang="fr-FR" dirty="0"/>
            <a:t> </a:t>
          </a:r>
        </a:p>
      </dgm:t>
    </dgm:pt>
    <dgm:pt modelId="{7152E637-EDF1-4E4D-813D-6B1922FDA9CA}" type="parTrans" cxnId="{6D92981A-265C-4739-BB60-173888EFE025}">
      <dgm:prSet/>
      <dgm:spPr/>
      <dgm:t>
        <a:bodyPr/>
        <a:lstStyle/>
        <a:p>
          <a:endParaRPr lang="fr-FR"/>
        </a:p>
      </dgm:t>
    </dgm:pt>
    <dgm:pt modelId="{11D37A6A-4B66-4493-B02A-755CF89BA336}" type="sibTrans" cxnId="{6D92981A-265C-4739-BB60-173888EFE025}">
      <dgm:prSet/>
      <dgm:spPr/>
      <dgm:t>
        <a:bodyPr/>
        <a:lstStyle/>
        <a:p>
          <a:endParaRPr lang="fr-FR"/>
        </a:p>
      </dgm:t>
    </dgm:pt>
    <dgm:pt modelId="{905483B4-5804-4624-B68D-DD0D4CF526F6}">
      <dgm:prSet phldrT="[Texte]"/>
      <dgm:spPr>
        <a:solidFill>
          <a:srgbClr val="7030A0"/>
        </a:solidFill>
      </dgm:spPr>
      <dgm:t>
        <a:bodyPr/>
        <a:lstStyle/>
        <a:p>
          <a:r>
            <a:rPr lang="fr-FR" dirty="0"/>
            <a:t> </a:t>
          </a:r>
        </a:p>
      </dgm:t>
    </dgm:pt>
    <dgm:pt modelId="{3379426F-4D79-4484-B9E4-69FFE749F803}" type="parTrans" cxnId="{B86690CC-2A49-4BC6-94D2-D56F4174D67B}">
      <dgm:prSet/>
      <dgm:spPr/>
      <dgm:t>
        <a:bodyPr/>
        <a:lstStyle/>
        <a:p>
          <a:endParaRPr lang="fr-FR"/>
        </a:p>
      </dgm:t>
    </dgm:pt>
    <dgm:pt modelId="{2BEBA90B-0BF5-4E5F-815C-15B7CC3E5B60}" type="sibTrans" cxnId="{B86690CC-2A49-4BC6-94D2-D56F4174D67B}">
      <dgm:prSet/>
      <dgm:spPr/>
      <dgm:t>
        <a:bodyPr/>
        <a:lstStyle/>
        <a:p>
          <a:endParaRPr lang="fr-FR"/>
        </a:p>
      </dgm:t>
    </dgm:pt>
    <dgm:pt modelId="{53BD7267-4F9F-487A-AD6F-3765FF0C2882}">
      <dgm:prSet phldrT="[Texte]"/>
      <dgm:spPr>
        <a:solidFill>
          <a:srgbClr val="C00000"/>
        </a:solidFill>
      </dgm:spPr>
      <dgm:t>
        <a:bodyPr/>
        <a:lstStyle/>
        <a:p>
          <a:r>
            <a:rPr lang="fr-FR" dirty="0"/>
            <a:t> </a:t>
          </a:r>
        </a:p>
      </dgm:t>
    </dgm:pt>
    <dgm:pt modelId="{23D85842-B3B0-4E1D-9C08-233B1D1E4F3D}" type="parTrans" cxnId="{58D8D8CB-29B6-4A83-8575-E32C78969BFC}">
      <dgm:prSet/>
      <dgm:spPr/>
      <dgm:t>
        <a:bodyPr/>
        <a:lstStyle/>
        <a:p>
          <a:endParaRPr lang="fr-FR"/>
        </a:p>
      </dgm:t>
    </dgm:pt>
    <dgm:pt modelId="{AF127E0A-BFBD-474B-923B-02C1257B8E27}" type="sibTrans" cxnId="{58D8D8CB-29B6-4A83-8575-E32C78969BFC}">
      <dgm:prSet/>
      <dgm:spPr/>
      <dgm:t>
        <a:bodyPr/>
        <a:lstStyle/>
        <a:p>
          <a:endParaRPr lang="fr-FR"/>
        </a:p>
      </dgm:t>
    </dgm:pt>
    <dgm:pt modelId="{B2F98D8E-9A15-47FF-B093-6CBA4E9B862A}">
      <dgm:prSet phldrT="[Texte]"/>
      <dgm:spPr/>
      <dgm:t>
        <a:bodyPr/>
        <a:lstStyle/>
        <a:p>
          <a:r>
            <a:rPr lang="fr-FR" dirty="0"/>
            <a:t> </a:t>
          </a:r>
        </a:p>
      </dgm:t>
    </dgm:pt>
    <dgm:pt modelId="{D9D711F8-D690-4CB2-98D1-717B55B7B811}" type="parTrans" cxnId="{9A7BF5A3-CFF0-42E1-99F9-2FE76A173025}">
      <dgm:prSet/>
      <dgm:spPr/>
      <dgm:t>
        <a:bodyPr/>
        <a:lstStyle/>
        <a:p>
          <a:endParaRPr lang="fr-FR"/>
        </a:p>
      </dgm:t>
    </dgm:pt>
    <dgm:pt modelId="{4BDDDCBB-390B-4BE5-9874-FC3C1B6BE35A}" type="sibTrans" cxnId="{9A7BF5A3-CFF0-42E1-99F9-2FE76A173025}">
      <dgm:prSet/>
      <dgm:spPr/>
      <dgm:t>
        <a:bodyPr/>
        <a:lstStyle/>
        <a:p>
          <a:endParaRPr lang="fr-FR"/>
        </a:p>
      </dgm:t>
    </dgm:pt>
    <dgm:pt modelId="{7C216BE7-6780-48CE-8FDE-012C2E1BB64D}">
      <dgm:prSet phldrT="[Texte]"/>
      <dgm:spPr/>
      <dgm:t>
        <a:bodyPr/>
        <a:lstStyle/>
        <a:p>
          <a:r>
            <a:rPr lang="fr-FR" dirty="0"/>
            <a:t>A</a:t>
          </a:r>
        </a:p>
      </dgm:t>
    </dgm:pt>
    <dgm:pt modelId="{6A78C277-C370-498F-999A-F742B7902B02}" type="parTrans" cxnId="{471A6153-5E60-492A-B972-E6940076F353}">
      <dgm:prSet/>
      <dgm:spPr/>
      <dgm:t>
        <a:bodyPr/>
        <a:lstStyle/>
        <a:p>
          <a:endParaRPr lang="fr-FR"/>
        </a:p>
      </dgm:t>
    </dgm:pt>
    <dgm:pt modelId="{4CBA3C38-9496-40CE-9E07-9C7E3628C7FF}" type="sibTrans" cxnId="{471A6153-5E60-492A-B972-E6940076F353}">
      <dgm:prSet/>
      <dgm:spPr/>
      <dgm:t>
        <a:bodyPr/>
        <a:lstStyle/>
        <a:p>
          <a:endParaRPr lang="fr-FR"/>
        </a:p>
      </dgm:t>
    </dgm:pt>
    <dgm:pt modelId="{EA0EF7B8-0604-4B49-8916-78BA11222226}">
      <dgm:prSet phldrT="[Texte]"/>
      <dgm:spPr/>
      <dgm:t>
        <a:bodyPr/>
        <a:lstStyle/>
        <a:p>
          <a:r>
            <a:rPr lang="fr-FR" dirty="0"/>
            <a:t>B</a:t>
          </a:r>
        </a:p>
      </dgm:t>
    </dgm:pt>
    <dgm:pt modelId="{20425EBA-23E6-41CF-95AF-1BFB16AEF8E9}" type="parTrans" cxnId="{F7589756-1970-4FB8-8377-5608F73A365C}">
      <dgm:prSet/>
      <dgm:spPr/>
      <dgm:t>
        <a:bodyPr/>
        <a:lstStyle/>
        <a:p>
          <a:endParaRPr lang="fr-FR"/>
        </a:p>
      </dgm:t>
    </dgm:pt>
    <dgm:pt modelId="{600CE4D9-B4AF-4A7E-AF3F-A1BFAFE346BF}" type="sibTrans" cxnId="{F7589756-1970-4FB8-8377-5608F73A365C}">
      <dgm:prSet/>
      <dgm:spPr/>
      <dgm:t>
        <a:bodyPr/>
        <a:lstStyle/>
        <a:p>
          <a:endParaRPr lang="fr-FR"/>
        </a:p>
      </dgm:t>
    </dgm:pt>
    <dgm:pt modelId="{9EA9A70C-502E-4110-AC19-54E055F73925}">
      <dgm:prSet phldrT="[Texte]"/>
      <dgm:spPr/>
      <dgm:t>
        <a:bodyPr/>
        <a:lstStyle/>
        <a:p>
          <a:r>
            <a:rPr lang="fr-FR" dirty="0"/>
            <a:t>C</a:t>
          </a:r>
        </a:p>
      </dgm:t>
    </dgm:pt>
    <dgm:pt modelId="{4C05F6A7-8BA8-4337-A74D-2A59AEF0A16B}" type="parTrans" cxnId="{6880766D-1BAA-4E6A-A1CA-DDCD436BE422}">
      <dgm:prSet/>
      <dgm:spPr/>
      <dgm:t>
        <a:bodyPr/>
        <a:lstStyle/>
        <a:p>
          <a:endParaRPr lang="fr-FR"/>
        </a:p>
      </dgm:t>
    </dgm:pt>
    <dgm:pt modelId="{9398441D-5C15-421F-8337-233910673B70}" type="sibTrans" cxnId="{6880766D-1BAA-4E6A-A1CA-DDCD436BE422}">
      <dgm:prSet/>
      <dgm:spPr/>
      <dgm:t>
        <a:bodyPr/>
        <a:lstStyle/>
        <a:p>
          <a:endParaRPr lang="fr-FR"/>
        </a:p>
      </dgm:t>
    </dgm:pt>
    <dgm:pt modelId="{20CECF8D-575D-4F4C-B40F-323444C93997}" type="pres">
      <dgm:prSet presAssocID="{3914785D-EFD5-4ACD-97A7-CD70F65EA99A}" presName="mainComposite" presStyleCnt="0">
        <dgm:presLayoutVars>
          <dgm:chPref val="1"/>
          <dgm:dir/>
          <dgm:animOne val="branch"/>
          <dgm:animLvl val="lvl"/>
          <dgm:resizeHandles val="exact"/>
        </dgm:presLayoutVars>
      </dgm:prSet>
      <dgm:spPr/>
    </dgm:pt>
    <dgm:pt modelId="{2EBFB68F-3E77-43FD-829E-22810E7BF828}" type="pres">
      <dgm:prSet presAssocID="{3914785D-EFD5-4ACD-97A7-CD70F65EA99A}" presName="hierFlow" presStyleCnt="0"/>
      <dgm:spPr/>
    </dgm:pt>
    <dgm:pt modelId="{28E41513-1547-4439-8180-2CA77F474A50}" type="pres">
      <dgm:prSet presAssocID="{3914785D-EFD5-4ACD-97A7-CD70F65EA99A}" presName="firstBuf" presStyleCnt="0"/>
      <dgm:spPr/>
    </dgm:pt>
    <dgm:pt modelId="{DB0290FF-D433-41FD-B6AC-EC63CEC47F1C}" type="pres">
      <dgm:prSet presAssocID="{3914785D-EFD5-4ACD-97A7-CD70F65EA99A}" presName="hierChild1" presStyleCnt="0">
        <dgm:presLayoutVars>
          <dgm:chPref val="1"/>
          <dgm:animOne val="branch"/>
          <dgm:animLvl val="lvl"/>
        </dgm:presLayoutVars>
      </dgm:prSet>
      <dgm:spPr/>
    </dgm:pt>
    <dgm:pt modelId="{190753F8-22F1-44A9-A4E3-E01AD7494249}" type="pres">
      <dgm:prSet presAssocID="{06B52455-8ADE-4327-B190-D7E87BF66C46}" presName="Name17" presStyleCnt="0"/>
      <dgm:spPr/>
    </dgm:pt>
    <dgm:pt modelId="{252333BC-D577-48DB-A3AE-7B0D3D7AF4B1}" type="pres">
      <dgm:prSet presAssocID="{06B52455-8ADE-4327-B190-D7E87BF66C46}" presName="level1Shape" presStyleLbl="node0" presStyleIdx="0" presStyleCnt="1">
        <dgm:presLayoutVars>
          <dgm:chPref val="3"/>
        </dgm:presLayoutVars>
      </dgm:prSet>
      <dgm:spPr/>
    </dgm:pt>
    <dgm:pt modelId="{F2D58354-21CE-49EB-B2F9-2FDF7CBBBF0B}" type="pres">
      <dgm:prSet presAssocID="{06B52455-8ADE-4327-B190-D7E87BF66C46}" presName="hierChild2" presStyleCnt="0"/>
      <dgm:spPr/>
    </dgm:pt>
    <dgm:pt modelId="{127A4399-1531-4843-9D53-D1BADA414E0D}" type="pres">
      <dgm:prSet presAssocID="{ED4C71FC-7A38-4578-A94D-FB5CD66FA38D}" presName="Name25" presStyleLbl="parChTrans1D2" presStyleIdx="0" presStyleCnt="2"/>
      <dgm:spPr/>
    </dgm:pt>
    <dgm:pt modelId="{87F0F1BA-2741-4EF8-AA46-31BE9195C54A}" type="pres">
      <dgm:prSet presAssocID="{ED4C71FC-7A38-4578-A94D-FB5CD66FA38D}" presName="connTx" presStyleLbl="parChTrans1D2" presStyleIdx="0" presStyleCnt="2"/>
      <dgm:spPr/>
    </dgm:pt>
    <dgm:pt modelId="{B8C54788-499B-468C-87FE-B15EE8800EA3}" type="pres">
      <dgm:prSet presAssocID="{47C00F17-9E61-4C46-A4AC-4F084018DE33}" presName="Name30" presStyleCnt="0"/>
      <dgm:spPr/>
    </dgm:pt>
    <dgm:pt modelId="{DB39D18E-D6C5-424A-95EB-58445C61313A}" type="pres">
      <dgm:prSet presAssocID="{47C00F17-9E61-4C46-A4AC-4F084018DE33}" presName="level2Shape" presStyleLbl="node2" presStyleIdx="0" presStyleCnt="2"/>
      <dgm:spPr/>
    </dgm:pt>
    <dgm:pt modelId="{EB402BE8-0EA2-4B67-92E7-B310DD689D1D}" type="pres">
      <dgm:prSet presAssocID="{47C00F17-9E61-4C46-A4AC-4F084018DE33}" presName="hierChild3" presStyleCnt="0"/>
      <dgm:spPr/>
    </dgm:pt>
    <dgm:pt modelId="{2AAF387D-74B0-460B-9EE7-957F63B41E70}" type="pres">
      <dgm:prSet presAssocID="{7152E637-EDF1-4E4D-813D-6B1922FDA9CA}" presName="Name25" presStyleLbl="parChTrans1D3" presStyleIdx="0" presStyleCnt="3"/>
      <dgm:spPr/>
    </dgm:pt>
    <dgm:pt modelId="{0EE3261F-4154-4BCB-9F08-6452FD0AD8E1}" type="pres">
      <dgm:prSet presAssocID="{7152E637-EDF1-4E4D-813D-6B1922FDA9CA}" presName="connTx" presStyleLbl="parChTrans1D3" presStyleIdx="0" presStyleCnt="3"/>
      <dgm:spPr/>
    </dgm:pt>
    <dgm:pt modelId="{C70B9954-789F-4911-93BA-AB93EC6A3C12}" type="pres">
      <dgm:prSet presAssocID="{04E7B5CA-73F5-4E21-8A33-19A275122809}" presName="Name30" presStyleCnt="0"/>
      <dgm:spPr/>
    </dgm:pt>
    <dgm:pt modelId="{D2C3F30E-7E41-443B-B56D-86802A2875B5}" type="pres">
      <dgm:prSet presAssocID="{04E7B5CA-73F5-4E21-8A33-19A275122809}" presName="level2Shape" presStyleLbl="node3" presStyleIdx="0" presStyleCnt="3"/>
      <dgm:spPr/>
    </dgm:pt>
    <dgm:pt modelId="{6FF7665D-68FE-460A-8DD7-BAFA7CBEA3DC}" type="pres">
      <dgm:prSet presAssocID="{04E7B5CA-73F5-4E21-8A33-19A275122809}" presName="hierChild3" presStyleCnt="0"/>
      <dgm:spPr/>
    </dgm:pt>
    <dgm:pt modelId="{D44B983D-F0A3-420E-9FC2-2530FCCD3BD6}" type="pres">
      <dgm:prSet presAssocID="{3379426F-4D79-4484-B9E4-69FFE749F803}" presName="Name25" presStyleLbl="parChTrans1D3" presStyleIdx="1" presStyleCnt="3"/>
      <dgm:spPr/>
    </dgm:pt>
    <dgm:pt modelId="{4D20C700-F471-4D4D-8261-74DE2FF8388A}" type="pres">
      <dgm:prSet presAssocID="{3379426F-4D79-4484-B9E4-69FFE749F803}" presName="connTx" presStyleLbl="parChTrans1D3" presStyleIdx="1" presStyleCnt="3"/>
      <dgm:spPr/>
    </dgm:pt>
    <dgm:pt modelId="{DE90F41F-9971-452E-8B4A-2A4F07B89ECB}" type="pres">
      <dgm:prSet presAssocID="{905483B4-5804-4624-B68D-DD0D4CF526F6}" presName="Name30" presStyleCnt="0"/>
      <dgm:spPr/>
    </dgm:pt>
    <dgm:pt modelId="{073E206C-A1C0-44A9-A6FB-80B359BFDDE6}" type="pres">
      <dgm:prSet presAssocID="{905483B4-5804-4624-B68D-DD0D4CF526F6}" presName="level2Shape" presStyleLbl="node3" presStyleIdx="1" presStyleCnt="3"/>
      <dgm:spPr/>
    </dgm:pt>
    <dgm:pt modelId="{A978A77F-70BA-4F74-A6D1-B7F86D5BD607}" type="pres">
      <dgm:prSet presAssocID="{905483B4-5804-4624-B68D-DD0D4CF526F6}" presName="hierChild3" presStyleCnt="0"/>
      <dgm:spPr/>
    </dgm:pt>
    <dgm:pt modelId="{2C7C1F55-44D0-4E8A-9299-FF8A3FF4B092}" type="pres">
      <dgm:prSet presAssocID="{23D85842-B3B0-4E1D-9C08-233B1D1E4F3D}" presName="Name25" presStyleLbl="parChTrans1D2" presStyleIdx="1" presStyleCnt="2"/>
      <dgm:spPr/>
    </dgm:pt>
    <dgm:pt modelId="{A2ECCC11-0CBB-424F-A739-E188CEF6A0A1}" type="pres">
      <dgm:prSet presAssocID="{23D85842-B3B0-4E1D-9C08-233B1D1E4F3D}" presName="connTx" presStyleLbl="parChTrans1D2" presStyleIdx="1" presStyleCnt="2"/>
      <dgm:spPr/>
    </dgm:pt>
    <dgm:pt modelId="{20EC8106-7473-43A4-BDC8-C97839A4AB61}" type="pres">
      <dgm:prSet presAssocID="{53BD7267-4F9F-487A-AD6F-3765FF0C2882}" presName="Name30" presStyleCnt="0"/>
      <dgm:spPr/>
    </dgm:pt>
    <dgm:pt modelId="{AEA5DBD3-624A-4FDB-B5F4-F69DEC141F59}" type="pres">
      <dgm:prSet presAssocID="{53BD7267-4F9F-487A-AD6F-3765FF0C2882}" presName="level2Shape" presStyleLbl="node2" presStyleIdx="1" presStyleCnt="2"/>
      <dgm:spPr/>
    </dgm:pt>
    <dgm:pt modelId="{62A24192-736D-48DF-9E1E-D42F44F8C3EB}" type="pres">
      <dgm:prSet presAssocID="{53BD7267-4F9F-487A-AD6F-3765FF0C2882}" presName="hierChild3" presStyleCnt="0"/>
      <dgm:spPr/>
    </dgm:pt>
    <dgm:pt modelId="{A6ED1911-5EEF-4857-A41F-86043AD04D52}" type="pres">
      <dgm:prSet presAssocID="{D9D711F8-D690-4CB2-98D1-717B55B7B811}" presName="Name25" presStyleLbl="parChTrans1D3" presStyleIdx="2" presStyleCnt="3"/>
      <dgm:spPr/>
    </dgm:pt>
    <dgm:pt modelId="{EBDA4154-F6B0-4D51-8429-B6888395E2A3}" type="pres">
      <dgm:prSet presAssocID="{D9D711F8-D690-4CB2-98D1-717B55B7B811}" presName="connTx" presStyleLbl="parChTrans1D3" presStyleIdx="2" presStyleCnt="3"/>
      <dgm:spPr/>
    </dgm:pt>
    <dgm:pt modelId="{5C1F7BBB-8B61-410D-A6BC-B5053D870F83}" type="pres">
      <dgm:prSet presAssocID="{B2F98D8E-9A15-47FF-B093-6CBA4E9B862A}" presName="Name30" presStyleCnt="0"/>
      <dgm:spPr/>
    </dgm:pt>
    <dgm:pt modelId="{34D57ED9-4C07-4E0E-984F-58F41C028F33}" type="pres">
      <dgm:prSet presAssocID="{B2F98D8E-9A15-47FF-B093-6CBA4E9B862A}" presName="level2Shape" presStyleLbl="node3" presStyleIdx="2" presStyleCnt="3"/>
      <dgm:spPr/>
    </dgm:pt>
    <dgm:pt modelId="{9C69D206-2A64-46FD-9BA9-27F2463738F2}" type="pres">
      <dgm:prSet presAssocID="{B2F98D8E-9A15-47FF-B093-6CBA4E9B862A}" presName="hierChild3" presStyleCnt="0"/>
      <dgm:spPr/>
    </dgm:pt>
    <dgm:pt modelId="{3F56C9C4-2F2A-4B86-98CB-BBACC93DB62D}" type="pres">
      <dgm:prSet presAssocID="{3914785D-EFD5-4ACD-97A7-CD70F65EA99A}" presName="bgShapesFlow" presStyleCnt="0"/>
      <dgm:spPr/>
    </dgm:pt>
    <dgm:pt modelId="{0027CB7A-2081-4E87-AC8D-5D190333A6DE}" type="pres">
      <dgm:prSet presAssocID="{7C216BE7-6780-48CE-8FDE-012C2E1BB64D}" presName="rectComp" presStyleCnt="0"/>
      <dgm:spPr/>
    </dgm:pt>
    <dgm:pt modelId="{FC2F90E7-CE58-4C33-B9AB-79B6E3B11CDC}" type="pres">
      <dgm:prSet presAssocID="{7C216BE7-6780-48CE-8FDE-012C2E1BB64D}" presName="bgRect" presStyleLbl="bgShp" presStyleIdx="0" presStyleCnt="3" custLinFactNeighborX="-84" custLinFactNeighborY="-1104"/>
      <dgm:spPr/>
    </dgm:pt>
    <dgm:pt modelId="{C5CF6B6E-A0E4-42EB-9C6A-A364A02BF630}" type="pres">
      <dgm:prSet presAssocID="{7C216BE7-6780-48CE-8FDE-012C2E1BB64D}" presName="bgRectTx" presStyleLbl="bgShp" presStyleIdx="0" presStyleCnt="3">
        <dgm:presLayoutVars>
          <dgm:bulletEnabled val="1"/>
        </dgm:presLayoutVars>
      </dgm:prSet>
      <dgm:spPr/>
    </dgm:pt>
    <dgm:pt modelId="{475827C3-1015-41E2-8E80-B32D99D6DD45}" type="pres">
      <dgm:prSet presAssocID="{7C216BE7-6780-48CE-8FDE-012C2E1BB64D}" presName="spComp" presStyleCnt="0"/>
      <dgm:spPr/>
    </dgm:pt>
    <dgm:pt modelId="{E8D6EDBB-2AD9-4BF8-8330-7965B5BA134F}" type="pres">
      <dgm:prSet presAssocID="{7C216BE7-6780-48CE-8FDE-012C2E1BB64D}" presName="hSp" presStyleCnt="0"/>
      <dgm:spPr/>
    </dgm:pt>
    <dgm:pt modelId="{F4076EED-8F62-42B2-9F6F-C166DFDCFF8D}" type="pres">
      <dgm:prSet presAssocID="{EA0EF7B8-0604-4B49-8916-78BA11222226}" presName="rectComp" presStyleCnt="0"/>
      <dgm:spPr/>
    </dgm:pt>
    <dgm:pt modelId="{8A48D650-E293-4D58-A55F-413D8C9A84C6}" type="pres">
      <dgm:prSet presAssocID="{EA0EF7B8-0604-4B49-8916-78BA11222226}" presName="bgRect" presStyleLbl="bgShp" presStyleIdx="1" presStyleCnt="3"/>
      <dgm:spPr/>
    </dgm:pt>
    <dgm:pt modelId="{45954414-76F3-4536-814B-604C7B8735D2}" type="pres">
      <dgm:prSet presAssocID="{EA0EF7B8-0604-4B49-8916-78BA11222226}" presName="bgRectTx" presStyleLbl="bgShp" presStyleIdx="1" presStyleCnt="3">
        <dgm:presLayoutVars>
          <dgm:bulletEnabled val="1"/>
        </dgm:presLayoutVars>
      </dgm:prSet>
      <dgm:spPr/>
    </dgm:pt>
    <dgm:pt modelId="{E401DF22-1AF2-4851-B9E7-22B589BADB22}" type="pres">
      <dgm:prSet presAssocID="{EA0EF7B8-0604-4B49-8916-78BA11222226}" presName="spComp" presStyleCnt="0"/>
      <dgm:spPr/>
    </dgm:pt>
    <dgm:pt modelId="{31B41F28-F8B8-498E-B7A6-EDD50D1A21BC}" type="pres">
      <dgm:prSet presAssocID="{EA0EF7B8-0604-4B49-8916-78BA11222226}" presName="hSp" presStyleCnt="0"/>
      <dgm:spPr/>
    </dgm:pt>
    <dgm:pt modelId="{FB6C8595-1E25-4EAC-BD3F-4DDED6E33086}" type="pres">
      <dgm:prSet presAssocID="{9EA9A70C-502E-4110-AC19-54E055F73925}" presName="rectComp" presStyleCnt="0"/>
      <dgm:spPr/>
    </dgm:pt>
    <dgm:pt modelId="{B81FB1DB-C163-4AF3-B670-97CB0C4CFEA5}" type="pres">
      <dgm:prSet presAssocID="{9EA9A70C-502E-4110-AC19-54E055F73925}" presName="bgRect" presStyleLbl="bgShp" presStyleIdx="2" presStyleCnt="3"/>
      <dgm:spPr/>
    </dgm:pt>
    <dgm:pt modelId="{889B58CC-DEE1-461C-AFCC-BB8E446E9ABD}" type="pres">
      <dgm:prSet presAssocID="{9EA9A70C-502E-4110-AC19-54E055F73925}" presName="bgRectTx" presStyleLbl="bgShp" presStyleIdx="2" presStyleCnt="3">
        <dgm:presLayoutVars>
          <dgm:bulletEnabled val="1"/>
        </dgm:presLayoutVars>
      </dgm:prSet>
      <dgm:spPr/>
    </dgm:pt>
  </dgm:ptLst>
  <dgm:cxnLst>
    <dgm:cxn modelId="{6B95DF02-6210-4A77-B0C2-54268ADC2B69}" type="presOf" srcId="{EA0EF7B8-0604-4B49-8916-78BA11222226}" destId="{8A48D650-E293-4D58-A55F-413D8C9A84C6}" srcOrd="0" destOrd="0" presId="urn:microsoft.com/office/officeart/2005/8/layout/hierarchy5"/>
    <dgm:cxn modelId="{FA803314-B6E6-4D5A-851D-AAB0A7A00A14}" type="presOf" srcId="{04E7B5CA-73F5-4E21-8A33-19A275122809}" destId="{D2C3F30E-7E41-443B-B56D-86802A2875B5}" srcOrd="0" destOrd="0" presId="urn:microsoft.com/office/officeart/2005/8/layout/hierarchy5"/>
    <dgm:cxn modelId="{F05AE019-F8D4-4DCA-96CE-733C1414EC53}" type="presOf" srcId="{ED4C71FC-7A38-4578-A94D-FB5CD66FA38D}" destId="{87F0F1BA-2741-4EF8-AA46-31BE9195C54A}" srcOrd="1" destOrd="0" presId="urn:microsoft.com/office/officeart/2005/8/layout/hierarchy5"/>
    <dgm:cxn modelId="{6D92981A-265C-4739-BB60-173888EFE025}" srcId="{47C00F17-9E61-4C46-A4AC-4F084018DE33}" destId="{04E7B5CA-73F5-4E21-8A33-19A275122809}" srcOrd="0" destOrd="0" parTransId="{7152E637-EDF1-4E4D-813D-6B1922FDA9CA}" sibTransId="{11D37A6A-4B66-4493-B02A-755CF89BA336}"/>
    <dgm:cxn modelId="{6CA0BD1C-9A59-40A9-B022-A906EDD32B54}" type="presOf" srcId="{7152E637-EDF1-4E4D-813D-6B1922FDA9CA}" destId="{0EE3261F-4154-4BCB-9F08-6452FD0AD8E1}" srcOrd="1" destOrd="0" presId="urn:microsoft.com/office/officeart/2005/8/layout/hierarchy5"/>
    <dgm:cxn modelId="{31CCC41C-A1CA-403A-9E71-CD3A5A0D302D}" type="presOf" srcId="{47C00F17-9E61-4C46-A4AC-4F084018DE33}" destId="{DB39D18E-D6C5-424A-95EB-58445C61313A}" srcOrd="0" destOrd="0" presId="urn:microsoft.com/office/officeart/2005/8/layout/hierarchy5"/>
    <dgm:cxn modelId="{E70F6527-546B-4FA0-BFDA-C9C362ABB523}" type="presOf" srcId="{23D85842-B3B0-4E1D-9C08-233B1D1E4F3D}" destId="{A2ECCC11-0CBB-424F-A739-E188CEF6A0A1}" srcOrd="1" destOrd="0" presId="urn:microsoft.com/office/officeart/2005/8/layout/hierarchy5"/>
    <dgm:cxn modelId="{9470152C-A3D1-4801-A7E0-69ADF79E6A1F}" type="presOf" srcId="{EA0EF7B8-0604-4B49-8916-78BA11222226}" destId="{45954414-76F3-4536-814B-604C7B8735D2}" srcOrd="1" destOrd="0" presId="urn:microsoft.com/office/officeart/2005/8/layout/hierarchy5"/>
    <dgm:cxn modelId="{DB3C1F2E-DB63-42D2-9845-3E4AF417A39A}" srcId="{3914785D-EFD5-4ACD-97A7-CD70F65EA99A}" destId="{06B52455-8ADE-4327-B190-D7E87BF66C46}" srcOrd="0" destOrd="0" parTransId="{F7557D24-3009-4009-8F7B-F7F900DDDB0D}" sibTransId="{67760ADA-F891-4AB6-80D1-5AA0745253F5}"/>
    <dgm:cxn modelId="{433B8B30-0B9B-43FD-85B1-1ACDA3277230}" srcId="{06B52455-8ADE-4327-B190-D7E87BF66C46}" destId="{47C00F17-9E61-4C46-A4AC-4F084018DE33}" srcOrd="0" destOrd="0" parTransId="{ED4C71FC-7A38-4578-A94D-FB5CD66FA38D}" sibTransId="{00E231CD-C410-450C-B520-2100C3B407CE}"/>
    <dgm:cxn modelId="{7AE52B39-E52A-493F-87FD-61053642C21F}" type="presOf" srcId="{9EA9A70C-502E-4110-AC19-54E055F73925}" destId="{B81FB1DB-C163-4AF3-B670-97CB0C4CFEA5}" srcOrd="0" destOrd="0" presId="urn:microsoft.com/office/officeart/2005/8/layout/hierarchy5"/>
    <dgm:cxn modelId="{90876E43-0C60-46A8-A463-2F004A84E252}" type="presOf" srcId="{7152E637-EDF1-4E4D-813D-6B1922FDA9CA}" destId="{2AAF387D-74B0-460B-9EE7-957F63B41E70}" srcOrd="0" destOrd="0" presId="urn:microsoft.com/office/officeart/2005/8/layout/hierarchy5"/>
    <dgm:cxn modelId="{430FA044-BCAB-4A11-9C57-74B9E8D99C33}" type="presOf" srcId="{3914785D-EFD5-4ACD-97A7-CD70F65EA99A}" destId="{20CECF8D-575D-4F4C-B40F-323444C93997}" srcOrd="0" destOrd="0" presId="urn:microsoft.com/office/officeart/2005/8/layout/hierarchy5"/>
    <dgm:cxn modelId="{D43B2366-85A4-4A5A-82DD-6EB3F02B7E87}" type="presOf" srcId="{D9D711F8-D690-4CB2-98D1-717B55B7B811}" destId="{A6ED1911-5EEF-4857-A41F-86043AD04D52}" srcOrd="0" destOrd="0" presId="urn:microsoft.com/office/officeart/2005/8/layout/hierarchy5"/>
    <dgm:cxn modelId="{B83DAE66-1E41-4B15-8200-8786276D2A90}" type="presOf" srcId="{D9D711F8-D690-4CB2-98D1-717B55B7B811}" destId="{EBDA4154-F6B0-4D51-8429-B6888395E2A3}" srcOrd="1" destOrd="0" presId="urn:microsoft.com/office/officeart/2005/8/layout/hierarchy5"/>
    <dgm:cxn modelId="{6880766D-1BAA-4E6A-A1CA-DDCD436BE422}" srcId="{3914785D-EFD5-4ACD-97A7-CD70F65EA99A}" destId="{9EA9A70C-502E-4110-AC19-54E055F73925}" srcOrd="3" destOrd="0" parTransId="{4C05F6A7-8BA8-4337-A74D-2A59AEF0A16B}" sibTransId="{9398441D-5C15-421F-8337-233910673B70}"/>
    <dgm:cxn modelId="{471A6153-5E60-492A-B972-E6940076F353}" srcId="{3914785D-EFD5-4ACD-97A7-CD70F65EA99A}" destId="{7C216BE7-6780-48CE-8FDE-012C2E1BB64D}" srcOrd="1" destOrd="0" parTransId="{6A78C277-C370-498F-999A-F742B7902B02}" sibTransId="{4CBA3C38-9496-40CE-9E07-9C7E3628C7FF}"/>
    <dgm:cxn modelId="{F7589756-1970-4FB8-8377-5608F73A365C}" srcId="{3914785D-EFD5-4ACD-97A7-CD70F65EA99A}" destId="{EA0EF7B8-0604-4B49-8916-78BA11222226}" srcOrd="2" destOrd="0" parTransId="{20425EBA-23E6-41CF-95AF-1BFB16AEF8E9}" sibTransId="{600CE4D9-B4AF-4A7E-AF3F-A1BFAFE346BF}"/>
    <dgm:cxn modelId="{50695357-5F70-4A86-A06F-8B5CC86BAD98}" type="presOf" srcId="{7C216BE7-6780-48CE-8FDE-012C2E1BB64D}" destId="{C5CF6B6E-A0E4-42EB-9C6A-A364A02BF630}" srcOrd="1" destOrd="0" presId="urn:microsoft.com/office/officeart/2005/8/layout/hierarchy5"/>
    <dgm:cxn modelId="{086A7F86-226B-44CE-9296-522A41810BF1}" type="presOf" srcId="{3379426F-4D79-4484-B9E4-69FFE749F803}" destId="{4D20C700-F471-4D4D-8261-74DE2FF8388A}" srcOrd="1" destOrd="0" presId="urn:microsoft.com/office/officeart/2005/8/layout/hierarchy5"/>
    <dgm:cxn modelId="{361EE38C-CA58-4089-A9B8-01BCE2450A5C}" type="presOf" srcId="{3379426F-4D79-4484-B9E4-69FFE749F803}" destId="{D44B983D-F0A3-420E-9FC2-2530FCCD3BD6}" srcOrd="0" destOrd="0" presId="urn:microsoft.com/office/officeart/2005/8/layout/hierarchy5"/>
    <dgm:cxn modelId="{ECCF6896-1A6D-4B73-858B-70A71A350085}" type="presOf" srcId="{905483B4-5804-4624-B68D-DD0D4CF526F6}" destId="{073E206C-A1C0-44A9-A6FB-80B359BFDDE6}" srcOrd="0" destOrd="0" presId="urn:microsoft.com/office/officeart/2005/8/layout/hierarchy5"/>
    <dgm:cxn modelId="{52920798-1F8F-48A1-8F2B-8C5F3DBF7985}" type="presOf" srcId="{9EA9A70C-502E-4110-AC19-54E055F73925}" destId="{889B58CC-DEE1-461C-AFCC-BB8E446E9ABD}" srcOrd="1" destOrd="0" presId="urn:microsoft.com/office/officeart/2005/8/layout/hierarchy5"/>
    <dgm:cxn modelId="{1B639B9C-57EF-4867-A407-578F468B702D}" type="presOf" srcId="{23D85842-B3B0-4E1D-9C08-233B1D1E4F3D}" destId="{2C7C1F55-44D0-4E8A-9299-FF8A3FF4B092}" srcOrd="0" destOrd="0" presId="urn:microsoft.com/office/officeart/2005/8/layout/hierarchy5"/>
    <dgm:cxn modelId="{9A7BF5A3-CFF0-42E1-99F9-2FE76A173025}" srcId="{53BD7267-4F9F-487A-AD6F-3765FF0C2882}" destId="{B2F98D8E-9A15-47FF-B093-6CBA4E9B862A}" srcOrd="0" destOrd="0" parTransId="{D9D711F8-D690-4CB2-98D1-717B55B7B811}" sibTransId="{4BDDDCBB-390B-4BE5-9874-FC3C1B6BE35A}"/>
    <dgm:cxn modelId="{05AAEDB0-2A7D-426C-BA7E-65D6EB1D6A64}" type="presOf" srcId="{06B52455-8ADE-4327-B190-D7E87BF66C46}" destId="{252333BC-D577-48DB-A3AE-7B0D3D7AF4B1}" srcOrd="0" destOrd="0" presId="urn:microsoft.com/office/officeart/2005/8/layout/hierarchy5"/>
    <dgm:cxn modelId="{6C6614C1-B611-4B87-8FAB-AB69D2E92A16}" type="presOf" srcId="{B2F98D8E-9A15-47FF-B093-6CBA4E9B862A}" destId="{34D57ED9-4C07-4E0E-984F-58F41C028F33}" srcOrd="0" destOrd="0" presId="urn:microsoft.com/office/officeart/2005/8/layout/hierarchy5"/>
    <dgm:cxn modelId="{B6C05DCA-AE4B-4A28-B194-414A45B207FF}" type="presOf" srcId="{ED4C71FC-7A38-4578-A94D-FB5CD66FA38D}" destId="{127A4399-1531-4843-9D53-D1BADA414E0D}" srcOrd="0" destOrd="0" presId="urn:microsoft.com/office/officeart/2005/8/layout/hierarchy5"/>
    <dgm:cxn modelId="{58D8D8CB-29B6-4A83-8575-E32C78969BFC}" srcId="{06B52455-8ADE-4327-B190-D7E87BF66C46}" destId="{53BD7267-4F9F-487A-AD6F-3765FF0C2882}" srcOrd="1" destOrd="0" parTransId="{23D85842-B3B0-4E1D-9C08-233B1D1E4F3D}" sibTransId="{AF127E0A-BFBD-474B-923B-02C1257B8E27}"/>
    <dgm:cxn modelId="{B86690CC-2A49-4BC6-94D2-D56F4174D67B}" srcId="{47C00F17-9E61-4C46-A4AC-4F084018DE33}" destId="{905483B4-5804-4624-B68D-DD0D4CF526F6}" srcOrd="1" destOrd="0" parTransId="{3379426F-4D79-4484-B9E4-69FFE749F803}" sibTransId="{2BEBA90B-0BF5-4E5F-815C-15B7CC3E5B60}"/>
    <dgm:cxn modelId="{E7ACEDDC-73E8-44B4-A614-1CF398344634}" type="presOf" srcId="{7C216BE7-6780-48CE-8FDE-012C2E1BB64D}" destId="{FC2F90E7-CE58-4C33-B9AB-79B6E3B11CDC}" srcOrd="0" destOrd="0" presId="urn:microsoft.com/office/officeart/2005/8/layout/hierarchy5"/>
    <dgm:cxn modelId="{C22F43F5-1324-4F12-A015-16397DAABA22}" type="presOf" srcId="{53BD7267-4F9F-487A-AD6F-3765FF0C2882}" destId="{AEA5DBD3-624A-4FDB-B5F4-F69DEC141F59}" srcOrd="0" destOrd="0" presId="urn:microsoft.com/office/officeart/2005/8/layout/hierarchy5"/>
    <dgm:cxn modelId="{728A0A75-3B92-4272-B7D7-582DDF7BD0A5}" type="presParOf" srcId="{20CECF8D-575D-4F4C-B40F-323444C93997}" destId="{2EBFB68F-3E77-43FD-829E-22810E7BF828}" srcOrd="0" destOrd="0" presId="urn:microsoft.com/office/officeart/2005/8/layout/hierarchy5"/>
    <dgm:cxn modelId="{EC04AA88-4663-40FB-BF81-A9384253BE3B}" type="presParOf" srcId="{2EBFB68F-3E77-43FD-829E-22810E7BF828}" destId="{28E41513-1547-4439-8180-2CA77F474A50}" srcOrd="0" destOrd="0" presId="urn:microsoft.com/office/officeart/2005/8/layout/hierarchy5"/>
    <dgm:cxn modelId="{75505F10-956B-41EC-919D-4F47EF0485A2}" type="presParOf" srcId="{2EBFB68F-3E77-43FD-829E-22810E7BF828}" destId="{DB0290FF-D433-41FD-B6AC-EC63CEC47F1C}" srcOrd="1" destOrd="0" presId="urn:microsoft.com/office/officeart/2005/8/layout/hierarchy5"/>
    <dgm:cxn modelId="{F5D5858A-6383-4A60-B047-D2916A2A188F}" type="presParOf" srcId="{DB0290FF-D433-41FD-B6AC-EC63CEC47F1C}" destId="{190753F8-22F1-44A9-A4E3-E01AD7494249}" srcOrd="0" destOrd="0" presId="urn:microsoft.com/office/officeart/2005/8/layout/hierarchy5"/>
    <dgm:cxn modelId="{87CA521A-D4F0-4C8E-95C4-350CE0BA63C0}" type="presParOf" srcId="{190753F8-22F1-44A9-A4E3-E01AD7494249}" destId="{252333BC-D577-48DB-A3AE-7B0D3D7AF4B1}" srcOrd="0" destOrd="0" presId="urn:microsoft.com/office/officeart/2005/8/layout/hierarchy5"/>
    <dgm:cxn modelId="{39B5EA68-D26D-45C2-BF84-99840EE976C5}" type="presParOf" srcId="{190753F8-22F1-44A9-A4E3-E01AD7494249}" destId="{F2D58354-21CE-49EB-B2F9-2FDF7CBBBF0B}" srcOrd="1" destOrd="0" presId="urn:microsoft.com/office/officeart/2005/8/layout/hierarchy5"/>
    <dgm:cxn modelId="{6715FA80-AFEC-43F8-8C60-60FBF4C91EB0}" type="presParOf" srcId="{F2D58354-21CE-49EB-B2F9-2FDF7CBBBF0B}" destId="{127A4399-1531-4843-9D53-D1BADA414E0D}" srcOrd="0" destOrd="0" presId="urn:microsoft.com/office/officeart/2005/8/layout/hierarchy5"/>
    <dgm:cxn modelId="{7A37CA29-B400-4691-A6A6-8BE973B6FA82}" type="presParOf" srcId="{127A4399-1531-4843-9D53-D1BADA414E0D}" destId="{87F0F1BA-2741-4EF8-AA46-31BE9195C54A}" srcOrd="0" destOrd="0" presId="urn:microsoft.com/office/officeart/2005/8/layout/hierarchy5"/>
    <dgm:cxn modelId="{D3C9CE83-C6C6-4ACC-9693-B224EDBEB1DB}" type="presParOf" srcId="{F2D58354-21CE-49EB-B2F9-2FDF7CBBBF0B}" destId="{B8C54788-499B-468C-87FE-B15EE8800EA3}" srcOrd="1" destOrd="0" presId="urn:microsoft.com/office/officeart/2005/8/layout/hierarchy5"/>
    <dgm:cxn modelId="{926D37D2-84BF-4DE0-9CEB-6D9ADD576F52}" type="presParOf" srcId="{B8C54788-499B-468C-87FE-B15EE8800EA3}" destId="{DB39D18E-D6C5-424A-95EB-58445C61313A}" srcOrd="0" destOrd="0" presId="urn:microsoft.com/office/officeart/2005/8/layout/hierarchy5"/>
    <dgm:cxn modelId="{67698D3D-390B-446B-AC82-976C163957A4}" type="presParOf" srcId="{B8C54788-499B-468C-87FE-B15EE8800EA3}" destId="{EB402BE8-0EA2-4B67-92E7-B310DD689D1D}" srcOrd="1" destOrd="0" presId="urn:microsoft.com/office/officeart/2005/8/layout/hierarchy5"/>
    <dgm:cxn modelId="{8878B30B-C33B-4A98-8858-CC1D423D1BCE}" type="presParOf" srcId="{EB402BE8-0EA2-4B67-92E7-B310DD689D1D}" destId="{2AAF387D-74B0-460B-9EE7-957F63B41E70}" srcOrd="0" destOrd="0" presId="urn:microsoft.com/office/officeart/2005/8/layout/hierarchy5"/>
    <dgm:cxn modelId="{C649E835-F10F-4712-84DC-534E107F11B1}" type="presParOf" srcId="{2AAF387D-74B0-460B-9EE7-957F63B41E70}" destId="{0EE3261F-4154-4BCB-9F08-6452FD0AD8E1}" srcOrd="0" destOrd="0" presId="urn:microsoft.com/office/officeart/2005/8/layout/hierarchy5"/>
    <dgm:cxn modelId="{5FCEAADA-E1FF-4E90-B642-AC2F24C73F9D}" type="presParOf" srcId="{EB402BE8-0EA2-4B67-92E7-B310DD689D1D}" destId="{C70B9954-789F-4911-93BA-AB93EC6A3C12}" srcOrd="1" destOrd="0" presId="urn:microsoft.com/office/officeart/2005/8/layout/hierarchy5"/>
    <dgm:cxn modelId="{5B9B6614-4956-4591-994C-C824F09AB276}" type="presParOf" srcId="{C70B9954-789F-4911-93BA-AB93EC6A3C12}" destId="{D2C3F30E-7E41-443B-B56D-86802A2875B5}" srcOrd="0" destOrd="0" presId="urn:microsoft.com/office/officeart/2005/8/layout/hierarchy5"/>
    <dgm:cxn modelId="{B81DA199-F1C6-49A7-8038-F0C539862578}" type="presParOf" srcId="{C70B9954-789F-4911-93BA-AB93EC6A3C12}" destId="{6FF7665D-68FE-460A-8DD7-BAFA7CBEA3DC}" srcOrd="1" destOrd="0" presId="urn:microsoft.com/office/officeart/2005/8/layout/hierarchy5"/>
    <dgm:cxn modelId="{40841D9F-9CE3-4AE9-ABF1-D5D37F5846B9}" type="presParOf" srcId="{EB402BE8-0EA2-4B67-92E7-B310DD689D1D}" destId="{D44B983D-F0A3-420E-9FC2-2530FCCD3BD6}" srcOrd="2" destOrd="0" presId="urn:microsoft.com/office/officeart/2005/8/layout/hierarchy5"/>
    <dgm:cxn modelId="{1930207D-A572-4B08-88A9-7DD6EAF18922}" type="presParOf" srcId="{D44B983D-F0A3-420E-9FC2-2530FCCD3BD6}" destId="{4D20C700-F471-4D4D-8261-74DE2FF8388A}" srcOrd="0" destOrd="0" presId="urn:microsoft.com/office/officeart/2005/8/layout/hierarchy5"/>
    <dgm:cxn modelId="{679BBD03-AECE-42E9-9B1D-1338680181DC}" type="presParOf" srcId="{EB402BE8-0EA2-4B67-92E7-B310DD689D1D}" destId="{DE90F41F-9971-452E-8B4A-2A4F07B89ECB}" srcOrd="3" destOrd="0" presId="urn:microsoft.com/office/officeart/2005/8/layout/hierarchy5"/>
    <dgm:cxn modelId="{2881E82D-AF64-4D2A-9517-FF4EFAA8BA95}" type="presParOf" srcId="{DE90F41F-9971-452E-8B4A-2A4F07B89ECB}" destId="{073E206C-A1C0-44A9-A6FB-80B359BFDDE6}" srcOrd="0" destOrd="0" presId="urn:microsoft.com/office/officeart/2005/8/layout/hierarchy5"/>
    <dgm:cxn modelId="{BA3AA617-1832-460E-8D85-E04641F47989}" type="presParOf" srcId="{DE90F41F-9971-452E-8B4A-2A4F07B89ECB}" destId="{A978A77F-70BA-4F74-A6D1-B7F86D5BD607}" srcOrd="1" destOrd="0" presId="urn:microsoft.com/office/officeart/2005/8/layout/hierarchy5"/>
    <dgm:cxn modelId="{0DF68DFA-DDCA-4E58-8F23-3084A7D4D470}" type="presParOf" srcId="{F2D58354-21CE-49EB-B2F9-2FDF7CBBBF0B}" destId="{2C7C1F55-44D0-4E8A-9299-FF8A3FF4B092}" srcOrd="2" destOrd="0" presId="urn:microsoft.com/office/officeart/2005/8/layout/hierarchy5"/>
    <dgm:cxn modelId="{365F30A7-83EB-4CEA-9A89-F6FDB66AE1D6}" type="presParOf" srcId="{2C7C1F55-44D0-4E8A-9299-FF8A3FF4B092}" destId="{A2ECCC11-0CBB-424F-A739-E188CEF6A0A1}" srcOrd="0" destOrd="0" presId="urn:microsoft.com/office/officeart/2005/8/layout/hierarchy5"/>
    <dgm:cxn modelId="{D0EA1BD5-170F-4467-850B-039958516679}" type="presParOf" srcId="{F2D58354-21CE-49EB-B2F9-2FDF7CBBBF0B}" destId="{20EC8106-7473-43A4-BDC8-C97839A4AB61}" srcOrd="3" destOrd="0" presId="urn:microsoft.com/office/officeart/2005/8/layout/hierarchy5"/>
    <dgm:cxn modelId="{B58F2363-D32B-45DD-B04A-17F1D88710DE}" type="presParOf" srcId="{20EC8106-7473-43A4-BDC8-C97839A4AB61}" destId="{AEA5DBD3-624A-4FDB-B5F4-F69DEC141F59}" srcOrd="0" destOrd="0" presId="urn:microsoft.com/office/officeart/2005/8/layout/hierarchy5"/>
    <dgm:cxn modelId="{7E1E4ACE-BFD2-48A5-959D-A232059A694D}" type="presParOf" srcId="{20EC8106-7473-43A4-BDC8-C97839A4AB61}" destId="{62A24192-736D-48DF-9E1E-D42F44F8C3EB}" srcOrd="1" destOrd="0" presId="urn:microsoft.com/office/officeart/2005/8/layout/hierarchy5"/>
    <dgm:cxn modelId="{0E95CF3B-F249-4F7E-AD02-7CD0113D3650}" type="presParOf" srcId="{62A24192-736D-48DF-9E1E-D42F44F8C3EB}" destId="{A6ED1911-5EEF-4857-A41F-86043AD04D52}" srcOrd="0" destOrd="0" presId="urn:microsoft.com/office/officeart/2005/8/layout/hierarchy5"/>
    <dgm:cxn modelId="{3C833FB3-8078-4EFD-939A-F35167A16A84}" type="presParOf" srcId="{A6ED1911-5EEF-4857-A41F-86043AD04D52}" destId="{EBDA4154-F6B0-4D51-8429-B6888395E2A3}" srcOrd="0" destOrd="0" presId="urn:microsoft.com/office/officeart/2005/8/layout/hierarchy5"/>
    <dgm:cxn modelId="{3A6ED4C9-8BAA-487D-B864-ECA684AAAA6F}" type="presParOf" srcId="{62A24192-736D-48DF-9E1E-D42F44F8C3EB}" destId="{5C1F7BBB-8B61-410D-A6BC-B5053D870F83}" srcOrd="1" destOrd="0" presId="urn:microsoft.com/office/officeart/2005/8/layout/hierarchy5"/>
    <dgm:cxn modelId="{E3D9AA46-DCC7-4EDA-BFE8-EF9C583D8BEE}" type="presParOf" srcId="{5C1F7BBB-8B61-410D-A6BC-B5053D870F83}" destId="{34D57ED9-4C07-4E0E-984F-58F41C028F33}" srcOrd="0" destOrd="0" presId="urn:microsoft.com/office/officeart/2005/8/layout/hierarchy5"/>
    <dgm:cxn modelId="{9CD8AFD2-44D0-480B-9230-EFC5D8E9C2CE}" type="presParOf" srcId="{5C1F7BBB-8B61-410D-A6BC-B5053D870F83}" destId="{9C69D206-2A64-46FD-9BA9-27F2463738F2}" srcOrd="1" destOrd="0" presId="urn:microsoft.com/office/officeart/2005/8/layout/hierarchy5"/>
    <dgm:cxn modelId="{DE2F95D0-030C-4557-8C9C-28732429C5BF}" type="presParOf" srcId="{20CECF8D-575D-4F4C-B40F-323444C93997}" destId="{3F56C9C4-2F2A-4B86-98CB-BBACC93DB62D}" srcOrd="1" destOrd="0" presId="urn:microsoft.com/office/officeart/2005/8/layout/hierarchy5"/>
    <dgm:cxn modelId="{4106FFE5-1C78-4412-A322-37054A377551}" type="presParOf" srcId="{3F56C9C4-2F2A-4B86-98CB-BBACC93DB62D}" destId="{0027CB7A-2081-4E87-AC8D-5D190333A6DE}" srcOrd="0" destOrd="0" presId="urn:microsoft.com/office/officeart/2005/8/layout/hierarchy5"/>
    <dgm:cxn modelId="{6C410D7A-754A-46CB-8827-758CC2DF7028}" type="presParOf" srcId="{0027CB7A-2081-4E87-AC8D-5D190333A6DE}" destId="{FC2F90E7-CE58-4C33-B9AB-79B6E3B11CDC}" srcOrd="0" destOrd="0" presId="urn:microsoft.com/office/officeart/2005/8/layout/hierarchy5"/>
    <dgm:cxn modelId="{2A914ADA-4129-40DF-940B-487FC92F34DC}" type="presParOf" srcId="{0027CB7A-2081-4E87-AC8D-5D190333A6DE}" destId="{C5CF6B6E-A0E4-42EB-9C6A-A364A02BF630}" srcOrd="1" destOrd="0" presId="urn:microsoft.com/office/officeart/2005/8/layout/hierarchy5"/>
    <dgm:cxn modelId="{E3DF13F2-67E8-4098-85A4-8B5024ABDB3E}" type="presParOf" srcId="{3F56C9C4-2F2A-4B86-98CB-BBACC93DB62D}" destId="{475827C3-1015-41E2-8E80-B32D99D6DD45}" srcOrd="1" destOrd="0" presId="urn:microsoft.com/office/officeart/2005/8/layout/hierarchy5"/>
    <dgm:cxn modelId="{B0A8A0D9-D107-4698-BD6C-70570A68BA96}" type="presParOf" srcId="{475827C3-1015-41E2-8E80-B32D99D6DD45}" destId="{E8D6EDBB-2AD9-4BF8-8330-7965B5BA134F}" srcOrd="0" destOrd="0" presId="urn:microsoft.com/office/officeart/2005/8/layout/hierarchy5"/>
    <dgm:cxn modelId="{A9E48687-E6B1-4DAA-8C49-90BEA28E274D}" type="presParOf" srcId="{3F56C9C4-2F2A-4B86-98CB-BBACC93DB62D}" destId="{F4076EED-8F62-42B2-9F6F-C166DFDCFF8D}" srcOrd="2" destOrd="0" presId="urn:microsoft.com/office/officeart/2005/8/layout/hierarchy5"/>
    <dgm:cxn modelId="{8FCAF4FB-F6A9-4920-9C46-F1678EEAE653}" type="presParOf" srcId="{F4076EED-8F62-42B2-9F6F-C166DFDCFF8D}" destId="{8A48D650-E293-4D58-A55F-413D8C9A84C6}" srcOrd="0" destOrd="0" presId="urn:microsoft.com/office/officeart/2005/8/layout/hierarchy5"/>
    <dgm:cxn modelId="{F92F7DC4-BBA6-4BB8-AB43-19C7F867CF65}" type="presParOf" srcId="{F4076EED-8F62-42B2-9F6F-C166DFDCFF8D}" destId="{45954414-76F3-4536-814B-604C7B8735D2}" srcOrd="1" destOrd="0" presId="urn:microsoft.com/office/officeart/2005/8/layout/hierarchy5"/>
    <dgm:cxn modelId="{9A7ADF04-5407-4F0D-912E-EB4B309A53A5}" type="presParOf" srcId="{3F56C9C4-2F2A-4B86-98CB-BBACC93DB62D}" destId="{E401DF22-1AF2-4851-B9E7-22B589BADB22}" srcOrd="3" destOrd="0" presId="urn:microsoft.com/office/officeart/2005/8/layout/hierarchy5"/>
    <dgm:cxn modelId="{5A78D8DD-9311-4674-8732-A437C40E089B}" type="presParOf" srcId="{E401DF22-1AF2-4851-B9E7-22B589BADB22}" destId="{31B41F28-F8B8-498E-B7A6-EDD50D1A21BC}" srcOrd="0" destOrd="0" presId="urn:microsoft.com/office/officeart/2005/8/layout/hierarchy5"/>
    <dgm:cxn modelId="{88E2DEE0-22FE-4070-B16F-D29B5911F10C}" type="presParOf" srcId="{3F56C9C4-2F2A-4B86-98CB-BBACC93DB62D}" destId="{FB6C8595-1E25-4EAC-BD3F-4DDED6E33086}" srcOrd="4" destOrd="0" presId="urn:microsoft.com/office/officeart/2005/8/layout/hierarchy5"/>
    <dgm:cxn modelId="{D8E4D7AB-4CE6-4E05-98A6-231F3141FF21}" type="presParOf" srcId="{FB6C8595-1E25-4EAC-BD3F-4DDED6E33086}" destId="{B81FB1DB-C163-4AF3-B670-97CB0C4CFEA5}" srcOrd="0" destOrd="0" presId="urn:microsoft.com/office/officeart/2005/8/layout/hierarchy5"/>
    <dgm:cxn modelId="{D6AD0B79-CAFD-4375-B565-7357DC631716}" type="presParOf" srcId="{FB6C8595-1E25-4EAC-BD3F-4DDED6E33086}" destId="{889B58CC-DEE1-461C-AFCC-BB8E446E9ABD}"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AAC3ED-5FB9-42C4-93FC-B47D81F8FF02}" type="doc">
      <dgm:prSet loTypeId="urn:microsoft.com/office/officeart/2005/8/layout/gear1" loCatId="cycle" qsTypeId="urn:microsoft.com/office/officeart/2005/8/quickstyle/simple1" qsCatId="simple" csTypeId="urn:microsoft.com/office/officeart/2005/8/colors/colorful5" csCatId="colorful" phldr="1"/>
      <dgm:spPr/>
    </dgm:pt>
    <dgm:pt modelId="{0C275B46-29CB-41A1-9C37-9474696FA8A2}">
      <dgm:prSet phldrT="[Texte]"/>
      <dgm:spPr/>
      <dgm:t>
        <a:bodyPr/>
        <a:lstStyle/>
        <a:p>
          <a:r>
            <a:rPr lang="fr-FR" dirty="0"/>
            <a:t> </a:t>
          </a:r>
        </a:p>
      </dgm:t>
    </dgm:pt>
    <dgm:pt modelId="{F380E7DB-3B5C-4CCB-AB44-057B5A8F3E21}" type="parTrans" cxnId="{48A53115-7422-49A1-A250-3560CB862FC7}">
      <dgm:prSet/>
      <dgm:spPr/>
      <dgm:t>
        <a:bodyPr/>
        <a:lstStyle/>
        <a:p>
          <a:endParaRPr lang="fr-FR"/>
        </a:p>
      </dgm:t>
    </dgm:pt>
    <dgm:pt modelId="{34F01355-B49F-401A-8E01-626DB3267E1E}" type="sibTrans" cxnId="{48A53115-7422-49A1-A250-3560CB862FC7}">
      <dgm:prSet/>
      <dgm:spPr/>
      <dgm:t>
        <a:bodyPr/>
        <a:lstStyle/>
        <a:p>
          <a:endParaRPr lang="fr-FR"/>
        </a:p>
      </dgm:t>
    </dgm:pt>
    <dgm:pt modelId="{93EFCBAC-5164-4E12-B434-E2D9AD9C11DA}">
      <dgm:prSet phldrT="[Texte]"/>
      <dgm:spPr/>
      <dgm:t>
        <a:bodyPr/>
        <a:lstStyle/>
        <a:p>
          <a:r>
            <a:rPr lang="fr-FR" dirty="0"/>
            <a:t> </a:t>
          </a:r>
        </a:p>
      </dgm:t>
    </dgm:pt>
    <dgm:pt modelId="{659A8F2C-F6DF-444A-BF73-6FE532F98300}" type="parTrans" cxnId="{10F3C8BC-1930-4411-B88E-46791BA64EB2}">
      <dgm:prSet/>
      <dgm:spPr/>
      <dgm:t>
        <a:bodyPr/>
        <a:lstStyle/>
        <a:p>
          <a:endParaRPr lang="fr-FR"/>
        </a:p>
      </dgm:t>
    </dgm:pt>
    <dgm:pt modelId="{7F326D5C-49FA-4A6A-8CDF-8268D9019E35}" type="sibTrans" cxnId="{10F3C8BC-1930-4411-B88E-46791BA64EB2}">
      <dgm:prSet/>
      <dgm:spPr/>
      <dgm:t>
        <a:bodyPr/>
        <a:lstStyle/>
        <a:p>
          <a:endParaRPr lang="fr-FR"/>
        </a:p>
      </dgm:t>
    </dgm:pt>
    <dgm:pt modelId="{546D1255-9481-4FEE-8A68-14968DEDC3E7}">
      <dgm:prSet phldrT="[Texte]"/>
      <dgm:spPr/>
      <dgm:t>
        <a:bodyPr/>
        <a:lstStyle/>
        <a:p>
          <a:r>
            <a:rPr lang="fr-FR" dirty="0"/>
            <a:t> </a:t>
          </a:r>
        </a:p>
      </dgm:t>
    </dgm:pt>
    <dgm:pt modelId="{3E6985E4-B011-485E-86B3-8709D5EB3E7F}" type="parTrans" cxnId="{C31E7E21-4A25-4543-BD4D-70014FFDFC18}">
      <dgm:prSet/>
      <dgm:spPr/>
      <dgm:t>
        <a:bodyPr/>
        <a:lstStyle/>
        <a:p>
          <a:endParaRPr lang="fr-FR"/>
        </a:p>
      </dgm:t>
    </dgm:pt>
    <dgm:pt modelId="{E07573E7-D0D3-4C9C-92F2-0FFB8C6B693A}" type="sibTrans" cxnId="{C31E7E21-4A25-4543-BD4D-70014FFDFC18}">
      <dgm:prSet/>
      <dgm:spPr/>
      <dgm:t>
        <a:bodyPr/>
        <a:lstStyle/>
        <a:p>
          <a:endParaRPr lang="fr-FR"/>
        </a:p>
      </dgm:t>
    </dgm:pt>
    <dgm:pt modelId="{27D2AE75-41C1-4097-A747-7326304C64AB}" type="pres">
      <dgm:prSet presAssocID="{53AAC3ED-5FB9-42C4-93FC-B47D81F8FF02}" presName="composite" presStyleCnt="0">
        <dgm:presLayoutVars>
          <dgm:chMax val="3"/>
          <dgm:animLvl val="lvl"/>
          <dgm:resizeHandles val="exact"/>
        </dgm:presLayoutVars>
      </dgm:prSet>
      <dgm:spPr/>
    </dgm:pt>
    <dgm:pt modelId="{464C55FF-8141-4ECC-A103-0F2410A99158}" type="pres">
      <dgm:prSet presAssocID="{0C275B46-29CB-41A1-9C37-9474696FA8A2}" presName="gear1" presStyleLbl="node1" presStyleIdx="0" presStyleCnt="3">
        <dgm:presLayoutVars>
          <dgm:chMax val="1"/>
          <dgm:bulletEnabled val="1"/>
        </dgm:presLayoutVars>
      </dgm:prSet>
      <dgm:spPr/>
    </dgm:pt>
    <dgm:pt modelId="{F68EA5ED-C4B5-4C81-ADE4-0E9C585B768A}" type="pres">
      <dgm:prSet presAssocID="{0C275B46-29CB-41A1-9C37-9474696FA8A2}" presName="gear1srcNode" presStyleLbl="node1" presStyleIdx="0" presStyleCnt="3"/>
      <dgm:spPr/>
    </dgm:pt>
    <dgm:pt modelId="{98E0DF1D-5802-4E61-9EB3-6ECD70FB593A}" type="pres">
      <dgm:prSet presAssocID="{0C275B46-29CB-41A1-9C37-9474696FA8A2}" presName="gear1dstNode" presStyleLbl="node1" presStyleIdx="0" presStyleCnt="3"/>
      <dgm:spPr/>
    </dgm:pt>
    <dgm:pt modelId="{A85E2540-CF1A-4D00-98F4-2C18450BF722}" type="pres">
      <dgm:prSet presAssocID="{93EFCBAC-5164-4E12-B434-E2D9AD9C11DA}" presName="gear2" presStyleLbl="node1" presStyleIdx="1" presStyleCnt="3">
        <dgm:presLayoutVars>
          <dgm:chMax val="1"/>
          <dgm:bulletEnabled val="1"/>
        </dgm:presLayoutVars>
      </dgm:prSet>
      <dgm:spPr/>
    </dgm:pt>
    <dgm:pt modelId="{1E20A7D7-7D69-446C-9911-1B6D9C002A23}" type="pres">
      <dgm:prSet presAssocID="{93EFCBAC-5164-4E12-B434-E2D9AD9C11DA}" presName="gear2srcNode" presStyleLbl="node1" presStyleIdx="1" presStyleCnt="3"/>
      <dgm:spPr/>
    </dgm:pt>
    <dgm:pt modelId="{8C6F4133-E0A0-4898-B765-1595E2E6797C}" type="pres">
      <dgm:prSet presAssocID="{93EFCBAC-5164-4E12-B434-E2D9AD9C11DA}" presName="gear2dstNode" presStyleLbl="node1" presStyleIdx="1" presStyleCnt="3"/>
      <dgm:spPr/>
    </dgm:pt>
    <dgm:pt modelId="{7B35C0AB-4EB1-4EDD-975C-14DF9C40B9EF}" type="pres">
      <dgm:prSet presAssocID="{546D1255-9481-4FEE-8A68-14968DEDC3E7}" presName="gear3" presStyleLbl="node1" presStyleIdx="2" presStyleCnt="3"/>
      <dgm:spPr/>
    </dgm:pt>
    <dgm:pt modelId="{8165AD44-0C48-4AC7-8443-EE5679016C25}" type="pres">
      <dgm:prSet presAssocID="{546D1255-9481-4FEE-8A68-14968DEDC3E7}" presName="gear3tx" presStyleLbl="node1" presStyleIdx="2" presStyleCnt="3">
        <dgm:presLayoutVars>
          <dgm:chMax val="1"/>
          <dgm:bulletEnabled val="1"/>
        </dgm:presLayoutVars>
      </dgm:prSet>
      <dgm:spPr/>
    </dgm:pt>
    <dgm:pt modelId="{0C8646F1-35DD-4CA1-814D-D2E857380C9C}" type="pres">
      <dgm:prSet presAssocID="{546D1255-9481-4FEE-8A68-14968DEDC3E7}" presName="gear3srcNode" presStyleLbl="node1" presStyleIdx="2" presStyleCnt="3"/>
      <dgm:spPr/>
    </dgm:pt>
    <dgm:pt modelId="{5709A40D-FB9D-4EBD-9B6E-9DBCC38F5ABD}" type="pres">
      <dgm:prSet presAssocID="{546D1255-9481-4FEE-8A68-14968DEDC3E7}" presName="gear3dstNode" presStyleLbl="node1" presStyleIdx="2" presStyleCnt="3"/>
      <dgm:spPr/>
    </dgm:pt>
    <dgm:pt modelId="{CF395090-2DFB-411D-BEAA-B849EE9C0DE8}" type="pres">
      <dgm:prSet presAssocID="{34F01355-B49F-401A-8E01-626DB3267E1E}" presName="connector1" presStyleLbl="sibTrans2D1" presStyleIdx="0" presStyleCnt="3"/>
      <dgm:spPr/>
    </dgm:pt>
    <dgm:pt modelId="{81EA791C-C8DC-452E-B35E-FCA148DA5AC1}" type="pres">
      <dgm:prSet presAssocID="{7F326D5C-49FA-4A6A-8CDF-8268D9019E35}" presName="connector2" presStyleLbl="sibTrans2D1" presStyleIdx="1" presStyleCnt="3"/>
      <dgm:spPr/>
    </dgm:pt>
    <dgm:pt modelId="{05D1E069-D28C-4961-BFC0-BF3DAE77979C}" type="pres">
      <dgm:prSet presAssocID="{E07573E7-D0D3-4C9C-92F2-0FFB8C6B693A}" presName="connector3" presStyleLbl="sibTrans2D1" presStyleIdx="2" presStyleCnt="3"/>
      <dgm:spPr/>
    </dgm:pt>
  </dgm:ptLst>
  <dgm:cxnLst>
    <dgm:cxn modelId="{1330550E-B641-4F5B-920D-3770EDA8C822}" type="presOf" srcId="{E07573E7-D0D3-4C9C-92F2-0FFB8C6B693A}" destId="{05D1E069-D28C-4961-BFC0-BF3DAE77979C}" srcOrd="0" destOrd="0" presId="urn:microsoft.com/office/officeart/2005/8/layout/gear1"/>
    <dgm:cxn modelId="{0CF5AF0E-3220-4279-801D-7C1DF66A15AE}" type="presOf" srcId="{546D1255-9481-4FEE-8A68-14968DEDC3E7}" destId="{8165AD44-0C48-4AC7-8443-EE5679016C25}" srcOrd="1" destOrd="0" presId="urn:microsoft.com/office/officeart/2005/8/layout/gear1"/>
    <dgm:cxn modelId="{48A53115-7422-49A1-A250-3560CB862FC7}" srcId="{53AAC3ED-5FB9-42C4-93FC-B47D81F8FF02}" destId="{0C275B46-29CB-41A1-9C37-9474696FA8A2}" srcOrd="0" destOrd="0" parTransId="{F380E7DB-3B5C-4CCB-AB44-057B5A8F3E21}" sibTransId="{34F01355-B49F-401A-8E01-626DB3267E1E}"/>
    <dgm:cxn modelId="{61F8D81B-7117-4222-A85A-0E4EF70C941D}" type="presOf" srcId="{93EFCBAC-5164-4E12-B434-E2D9AD9C11DA}" destId="{1E20A7D7-7D69-446C-9911-1B6D9C002A23}" srcOrd="1" destOrd="0" presId="urn:microsoft.com/office/officeart/2005/8/layout/gear1"/>
    <dgm:cxn modelId="{C31E7E21-4A25-4543-BD4D-70014FFDFC18}" srcId="{53AAC3ED-5FB9-42C4-93FC-B47D81F8FF02}" destId="{546D1255-9481-4FEE-8A68-14968DEDC3E7}" srcOrd="2" destOrd="0" parTransId="{3E6985E4-B011-485E-86B3-8709D5EB3E7F}" sibTransId="{E07573E7-D0D3-4C9C-92F2-0FFB8C6B693A}"/>
    <dgm:cxn modelId="{A8930834-D537-4D3D-86F5-A09E58132828}" type="presOf" srcId="{53AAC3ED-5FB9-42C4-93FC-B47D81F8FF02}" destId="{27D2AE75-41C1-4097-A747-7326304C64AB}" srcOrd="0" destOrd="0" presId="urn:microsoft.com/office/officeart/2005/8/layout/gear1"/>
    <dgm:cxn modelId="{7C991434-19D5-43C6-98C6-76B938548CCF}" type="presOf" srcId="{546D1255-9481-4FEE-8A68-14968DEDC3E7}" destId="{5709A40D-FB9D-4EBD-9B6E-9DBCC38F5ABD}" srcOrd="3" destOrd="0" presId="urn:microsoft.com/office/officeart/2005/8/layout/gear1"/>
    <dgm:cxn modelId="{5E19013C-1BC2-4D40-9108-2B624DD918BD}" type="presOf" srcId="{546D1255-9481-4FEE-8A68-14968DEDC3E7}" destId="{7B35C0AB-4EB1-4EDD-975C-14DF9C40B9EF}" srcOrd="0" destOrd="0" presId="urn:microsoft.com/office/officeart/2005/8/layout/gear1"/>
    <dgm:cxn modelId="{F1B74B43-1722-4EC2-8A87-46D0C85478A9}" type="presOf" srcId="{0C275B46-29CB-41A1-9C37-9474696FA8A2}" destId="{464C55FF-8141-4ECC-A103-0F2410A99158}" srcOrd="0" destOrd="0" presId="urn:microsoft.com/office/officeart/2005/8/layout/gear1"/>
    <dgm:cxn modelId="{1C137643-9485-4E23-A066-4A8AE6C4E89F}" type="presOf" srcId="{0C275B46-29CB-41A1-9C37-9474696FA8A2}" destId="{F68EA5ED-C4B5-4C81-ADE4-0E9C585B768A}" srcOrd="1" destOrd="0" presId="urn:microsoft.com/office/officeart/2005/8/layout/gear1"/>
    <dgm:cxn modelId="{66B1A59C-054E-4B95-BDD6-093A84272EED}" type="presOf" srcId="{546D1255-9481-4FEE-8A68-14968DEDC3E7}" destId="{0C8646F1-35DD-4CA1-814D-D2E857380C9C}" srcOrd="2" destOrd="0" presId="urn:microsoft.com/office/officeart/2005/8/layout/gear1"/>
    <dgm:cxn modelId="{C6415EA9-FFEB-4596-9C5D-DB821B1AE5DE}" type="presOf" srcId="{93EFCBAC-5164-4E12-B434-E2D9AD9C11DA}" destId="{A85E2540-CF1A-4D00-98F4-2C18450BF722}" srcOrd="0" destOrd="0" presId="urn:microsoft.com/office/officeart/2005/8/layout/gear1"/>
    <dgm:cxn modelId="{B663D1B2-1575-43A1-B1FB-D6EA0B6F88A1}" type="presOf" srcId="{7F326D5C-49FA-4A6A-8CDF-8268D9019E35}" destId="{81EA791C-C8DC-452E-B35E-FCA148DA5AC1}" srcOrd="0" destOrd="0" presId="urn:microsoft.com/office/officeart/2005/8/layout/gear1"/>
    <dgm:cxn modelId="{97DE21B3-5535-4ED5-8FD9-5288D1F0D41D}" type="presOf" srcId="{0C275B46-29CB-41A1-9C37-9474696FA8A2}" destId="{98E0DF1D-5802-4E61-9EB3-6ECD70FB593A}" srcOrd="2" destOrd="0" presId="urn:microsoft.com/office/officeart/2005/8/layout/gear1"/>
    <dgm:cxn modelId="{10F3C8BC-1930-4411-B88E-46791BA64EB2}" srcId="{53AAC3ED-5FB9-42C4-93FC-B47D81F8FF02}" destId="{93EFCBAC-5164-4E12-B434-E2D9AD9C11DA}" srcOrd="1" destOrd="0" parTransId="{659A8F2C-F6DF-444A-BF73-6FE532F98300}" sibTransId="{7F326D5C-49FA-4A6A-8CDF-8268D9019E35}"/>
    <dgm:cxn modelId="{BCAB97CA-CEAA-4ABB-A560-DFCA08C70A23}" type="presOf" srcId="{34F01355-B49F-401A-8E01-626DB3267E1E}" destId="{CF395090-2DFB-411D-BEAA-B849EE9C0DE8}" srcOrd="0" destOrd="0" presId="urn:microsoft.com/office/officeart/2005/8/layout/gear1"/>
    <dgm:cxn modelId="{F52072ED-4942-4710-A937-675C8C84D4A4}" type="presOf" srcId="{93EFCBAC-5164-4E12-B434-E2D9AD9C11DA}" destId="{8C6F4133-E0A0-4898-B765-1595E2E6797C}" srcOrd="2" destOrd="0" presId="urn:microsoft.com/office/officeart/2005/8/layout/gear1"/>
    <dgm:cxn modelId="{5313E896-C478-43FC-90AC-A045AC4A28AB}" type="presParOf" srcId="{27D2AE75-41C1-4097-A747-7326304C64AB}" destId="{464C55FF-8141-4ECC-A103-0F2410A99158}" srcOrd="0" destOrd="0" presId="urn:microsoft.com/office/officeart/2005/8/layout/gear1"/>
    <dgm:cxn modelId="{5328572E-F057-4E94-832B-FFDD64258363}" type="presParOf" srcId="{27D2AE75-41C1-4097-A747-7326304C64AB}" destId="{F68EA5ED-C4B5-4C81-ADE4-0E9C585B768A}" srcOrd="1" destOrd="0" presId="urn:microsoft.com/office/officeart/2005/8/layout/gear1"/>
    <dgm:cxn modelId="{A4936F81-C42E-46EB-9F74-D9E38F422FBA}" type="presParOf" srcId="{27D2AE75-41C1-4097-A747-7326304C64AB}" destId="{98E0DF1D-5802-4E61-9EB3-6ECD70FB593A}" srcOrd="2" destOrd="0" presId="urn:microsoft.com/office/officeart/2005/8/layout/gear1"/>
    <dgm:cxn modelId="{71872D79-85A0-4400-BBF4-70347A64A85C}" type="presParOf" srcId="{27D2AE75-41C1-4097-A747-7326304C64AB}" destId="{A85E2540-CF1A-4D00-98F4-2C18450BF722}" srcOrd="3" destOrd="0" presId="urn:microsoft.com/office/officeart/2005/8/layout/gear1"/>
    <dgm:cxn modelId="{948C3C62-879A-498B-8760-760736B153CD}" type="presParOf" srcId="{27D2AE75-41C1-4097-A747-7326304C64AB}" destId="{1E20A7D7-7D69-446C-9911-1B6D9C002A23}" srcOrd="4" destOrd="0" presId="urn:microsoft.com/office/officeart/2005/8/layout/gear1"/>
    <dgm:cxn modelId="{A8E48FB0-4A60-44AB-BA58-A7092072F5AE}" type="presParOf" srcId="{27D2AE75-41C1-4097-A747-7326304C64AB}" destId="{8C6F4133-E0A0-4898-B765-1595E2E6797C}" srcOrd="5" destOrd="0" presId="urn:microsoft.com/office/officeart/2005/8/layout/gear1"/>
    <dgm:cxn modelId="{DCCD84B8-F6F6-44E1-9DDA-46F5060F59A0}" type="presParOf" srcId="{27D2AE75-41C1-4097-A747-7326304C64AB}" destId="{7B35C0AB-4EB1-4EDD-975C-14DF9C40B9EF}" srcOrd="6" destOrd="0" presId="urn:microsoft.com/office/officeart/2005/8/layout/gear1"/>
    <dgm:cxn modelId="{24400D33-359A-48A9-BC4B-86BBC175CA6C}" type="presParOf" srcId="{27D2AE75-41C1-4097-A747-7326304C64AB}" destId="{8165AD44-0C48-4AC7-8443-EE5679016C25}" srcOrd="7" destOrd="0" presId="urn:microsoft.com/office/officeart/2005/8/layout/gear1"/>
    <dgm:cxn modelId="{29B37DE8-7F6A-4B61-91F6-875274416101}" type="presParOf" srcId="{27D2AE75-41C1-4097-A747-7326304C64AB}" destId="{0C8646F1-35DD-4CA1-814D-D2E857380C9C}" srcOrd="8" destOrd="0" presId="urn:microsoft.com/office/officeart/2005/8/layout/gear1"/>
    <dgm:cxn modelId="{5397719D-2856-4CBA-81D9-4155BE87F424}" type="presParOf" srcId="{27D2AE75-41C1-4097-A747-7326304C64AB}" destId="{5709A40D-FB9D-4EBD-9B6E-9DBCC38F5ABD}" srcOrd="9" destOrd="0" presId="urn:microsoft.com/office/officeart/2005/8/layout/gear1"/>
    <dgm:cxn modelId="{75079FA8-136E-45DB-A08D-EDA40066598F}" type="presParOf" srcId="{27D2AE75-41C1-4097-A747-7326304C64AB}" destId="{CF395090-2DFB-411D-BEAA-B849EE9C0DE8}" srcOrd="10" destOrd="0" presId="urn:microsoft.com/office/officeart/2005/8/layout/gear1"/>
    <dgm:cxn modelId="{2D3B692D-8875-4C88-A85D-E0A0B1446704}" type="presParOf" srcId="{27D2AE75-41C1-4097-A747-7326304C64AB}" destId="{81EA791C-C8DC-452E-B35E-FCA148DA5AC1}" srcOrd="11" destOrd="0" presId="urn:microsoft.com/office/officeart/2005/8/layout/gear1"/>
    <dgm:cxn modelId="{DE7C294F-C9EE-4F64-8939-01543A3426E1}" type="presParOf" srcId="{27D2AE75-41C1-4097-A747-7326304C64AB}" destId="{05D1E069-D28C-4961-BFC0-BF3DAE77979C}"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03BF1-58C1-40BE-833C-F799402CAC03}"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fr-FR"/>
        </a:p>
      </dgm:t>
    </dgm:pt>
    <dgm:pt modelId="{6870623A-6E29-441A-9A99-E321BAAABA22}">
      <dgm:prSet phldrT="[Texte]"/>
      <dgm:spPr/>
      <dgm:t>
        <a:bodyPr/>
        <a:lstStyle/>
        <a:p>
          <a:r>
            <a:rPr lang="fr-FR" dirty="0"/>
            <a:t>Meta données</a:t>
          </a:r>
        </a:p>
      </dgm:t>
    </dgm:pt>
    <dgm:pt modelId="{1A871D80-1B4E-4AB3-860C-F9BEB898F145}" type="parTrans" cxnId="{2501F440-AEDA-4DE7-8845-501D5A75CB64}">
      <dgm:prSet/>
      <dgm:spPr/>
      <dgm:t>
        <a:bodyPr/>
        <a:lstStyle/>
        <a:p>
          <a:endParaRPr lang="fr-FR"/>
        </a:p>
      </dgm:t>
    </dgm:pt>
    <dgm:pt modelId="{CC246C61-8E5D-4CC1-A346-6C441AE529E8}" type="sibTrans" cxnId="{2501F440-AEDA-4DE7-8845-501D5A75CB64}">
      <dgm:prSet/>
      <dgm:spPr/>
      <dgm:t>
        <a:bodyPr/>
        <a:lstStyle/>
        <a:p>
          <a:endParaRPr lang="fr-FR"/>
        </a:p>
      </dgm:t>
    </dgm:pt>
    <dgm:pt modelId="{729E1795-E795-41AE-8AF6-3E57A1C8477A}">
      <dgm:prSet phldrT="[Texte]"/>
      <dgm:spPr/>
      <dgm:t>
        <a:bodyPr/>
        <a:lstStyle/>
        <a:p>
          <a:r>
            <a:rPr lang="fr-FR" dirty="0"/>
            <a:t>Face à une production et consommation de données distribuées</a:t>
          </a:r>
        </a:p>
      </dgm:t>
    </dgm:pt>
    <dgm:pt modelId="{85A67D2B-C48E-4491-B723-8E143EAC2A50}" type="parTrans" cxnId="{7E405493-9577-409C-879C-CEC18ABD4D3E}">
      <dgm:prSet/>
      <dgm:spPr/>
      <dgm:t>
        <a:bodyPr/>
        <a:lstStyle/>
        <a:p>
          <a:endParaRPr lang="fr-FR"/>
        </a:p>
      </dgm:t>
    </dgm:pt>
    <dgm:pt modelId="{6363476A-FFB7-4C53-AADD-FE889DDC3AAA}" type="sibTrans" cxnId="{7E405493-9577-409C-879C-CEC18ABD4D3E}">
      <dgm:prSet/>
      <dgm:spPr/>
      <dgm:t>
        <a:bodyPr/>
        <a:lstStyle/>
        <a:p>
          <a:endParaRPr lang="fr-FR"/>
        </a:p>
      </dgm:t>
    </dgm:pt>
    <dgm:pt modelId="{EC7F769A-7845-48EA-B79B-D78E6833E482}">
      <dgm:prSet phldrT="[Texte]"/>
      <dgm:spPr/>
      <dgm:t>
        <a:bodyPr/>
        <a:lstStyle/>
        <a:p>
          <a:r>
            <a:rPr lang="fr-FR" dirty="0"/>
            <a:t>MAGISTHER</a:t>
          </a:r>
        </a:p>
      </dgm:t>
    </dgm:pt>
    <dgm:pt modelId="{633CDDC8-1750-45EB-AFF8-1929BA970907}" type="parTrans" cxnId="{9D1A9E1C-DE7B-49CF-90D9-5F706B9C68A5}">
      <dgm:prSet/>
      <dgm:spPr/>
      <dgm:t>
        <a:bodyPr/>
        <a:lstStyle/>
        <a:p>
          <a:endParaRPr lang="fr-FR"/>
        </a:p>
      </dgm:t>
    </dgm:pt>
    <dgm:pt modelId="{93A8F595-9807-4B27-9EB8-4A7F1938C960}" type="sibTrans" cxnId="{9D1A9E1C-DE7B-49CF-90D9-5F706B9C68A5}">
      <dgm:prSet/>
      <dgm:spPr/>
      <dgm:t>
        <a:bodyPr/>
        <a:lstStyle/>
        <a:p>
          <a:endParaRPr lang="fr-FR"/>
        </a:p>
      </dgm:t>
    </dgm:pt>
    <dgm:pt modelId="{CAE3FEDF-4BFA-4948-B438-94AFF04BE846}">
      <dgm:prSet phldrT="[Texte]"/>
      <dgm:spPr/>
      <dgm:t>
        <a:bodyPr/>
        <a:lstStyle/>
        <a:p>
          <a:pPr rtl="0"/>
          <a:r>
            <a:rPr kumimoji="0" lang="fr-FR" b="0" i="0" u="none" strike="noStrike" cap="none" spc="0" normalizeH="0" baseline="0" noProof="0" dirty="0">
              <a:ln/>
              <a:effectLst/>
              <a:uLnTx/>
              <a:uFillTx/>
              <a:latin typeface="Arial" panose="020B0604020202020204" pitchFamily="34" charset="0"/>
              <a:ea typeface="+mn-ea"/>
              <a:cs typeface="Arial" panose="020B0604020202020204" pitchFamily="34" charset="0"/>
              <a:sym typeface="Wingdings" panose="05000000000000000000" pitchFamily="2" charset="2"/>
            </a:rPr>
            <a:t>Systématiser la construction d’</a:t>
          </a:r>
          <a:r>
            <a:rPr kumimoji="0" lang="fr-FR" b="1" i="0" u="none" strike="noStrike" cap="none" spc="0" normalizeH="0" baseline="0" noProof="0" dirty="0">
              <a:ln/>
              <a:effectLst/>
              <a:uLnTx/>
              <a:uFillTx/>
              <a:latin typeface="Arial" panose="020B0604020202020204" pitchFamily="34" charset="0"/>
              <a:ea typeface="+mn-ea"/>
              <a:cs typeface="Arial" panose="020B0604020202020204" pitchFamily="34" charset="0"/>
              <a:sym typeface="Wingdings" panose="05000000000000000000" pitchFamily="2" charset="2"/>
            </a:rPr>
            <a:t>une cartographie des données en continu</a:t>
          </a:r>
          <a:endParaRPr lang="fr-FR" dirty="0"/>
        </a:p>
      </dgm:t>
    </dgm:pt>
    <dgm:pt modelId="{09099B4B-440A-46BC-AFF5-1DB87DFCD128}" type="parTrans" cxnId="{7E661B25-0646-498A-9A95-8B2DF04957E9}">
      <dgm:prSet/>
      <dgm:spPr/>
      <dgm:t>
        <a:bodyPr/>
        <a:lstStyle/>
        <a:p>
          <a:endParaRPr lang="fr-FR"/>
        </a:p>
      </dgm:t>
    </dgm:pt>
    <dgm:pt modelId="{2732F8AB-BD6F-47B4-A7C2-8C31A468189D}" type="sibTrans" cxnId="{7E661B25-0646-498A-9A95-8B2DF04957E9}">
      <dgm:prSet/>
      <dgm:spPr/>
      <dgm:t>
        <a:bodyPr/>
        <a:lstStyle/>
        <a:p>
          <a:endParaRPr lang="fr-FR"/>
        </a:p>
      </dgm:t>
    </dgm:pt>
    <dgm:pt modelId="{2AE53D1A-CE83-4393-A254-6441A91E6520}" type="pres">
      <dgm:prSet presAssocID="{63B03BF1-58C1-40BE-833C-F799402CAC03}" presName="Name0" presStyleCnt="0">
        <dgm:presLayoutVars>
          <dgm:dir/>
          <dgm:animOne val="branch"/>
          <dgm:animLvl val="lvl"/>
        </dgm:presLayoutVars>
      </dgm:prSet>
      <dgm:spPr/>
    </dgm:pt>
    <dgm:pt modelId="{49292EAE-900D-433E-A30F-8526A910FF03}" type="pres">
      <dgm:prSet presAssocID="{6870623A-6E29-441A-9A99-E321BAAABA22}" presName="chaos" presStyleCnt="0"/>
      <dgm:spPr/>
    </dgm:pt>
    <dgm:pt modelId="{E4A7AB4F-296F-40AB-8D3D-84669DD1570D}" type="pres">
      <dgm:prSet presAssocID="{6870623A-6E29-441A-9A99-E321BAAABA22}" presName="parTx1" presStyleLbl="revTx" presStyleIdx="0" presStyleCnt="3"/>
      <dgm:spPr/>
    </dgm:pt>
    <dgm:pt modelId="{B073B24C-8B0C-4F03-A369-E5CEFC3F9D9A}" type="pres">
      <dgm:prSet presAssocID="{6870623A-6E29-441A-9A99-E321BAAABA22}" presName="desTx1" presStyleLbl="revTx" presStyleIdx="1" presStyleCnt="3">
        <dgm:presLayoutVars>
          <dgm:bulletEnabled val="1"/>
        </dgm:presLayoutVars>
      </dgm:prSet>
      <dgm:spPr/>
    </dgm:pt>
    <dgm:pt modelId="{FCC5CAFE-E313-4B31-B561-ADC473CBE9CA}" type="pres">
      <dgm:prSet presAssocID="{6870623A-6E29-441A-9A99-E321BAAABA22}" presName="c1" presStyleLbl="node1" presStyleIdx="0" presStyleCnt="19"/>
      <dgm:spPr/>
    </dgm:pt>
    <dgm:pt modelId="{0835DEFD-A38B-4CDE-AB77-45E133286DC8}" type="pres">
      <dgm:prSet presAssocID="{6870623A-6E29-441A-9A99-E321BAAABA22}" presName="c2" presStyleLbl="node1" presStyleIdx="1" presStyleCnt="19"/>
      <dgm:spPr/>
    </dgm:pt>
    <dgm:pt modelId="{3CCEAEA4-6177-4887-ADBE-0A141F6E277E}" type="pres">
      <dgm:prSet presAssocID="{6870623A-6E29-441A-9A99-E321BAAABA22}" presName="c3" presStyleLbl="node1" presStyleIdx="2" presStyleCnt="19"/>
      <dgm:spPr/>
    </dgm:pt>
    <dgm:pt modelId="{6E7D7DBC-8EC9-4B23-B557-8333E28CACB3}" type="pres">
      <dgm:prSet presAssocID="{6870623A-6E29-441A-9A99-E321BAAABA22}" presName="c4" presStyleLbl="node1" presStyleIdx="3" presStyleCnt="19"/>
      <dgm:spPr/>
    </dgm:pt>
    <dgm:pt modelId="{17AEA44C-80F6-4EB9-9156-BC88943190BB}" type="pres">
      <dgm:prSet presAssocID="{6870623A-6E29-441A-9A99-E321BAAABA22}" presName="c5" presStyleLbl="node1" presStyleIdx="4" presStyleCnt="19"/>
      <dgm:spPr/>
    </dgm:pt>
    <dgm:pt modelId="{6F8EB65C-0639-4C1C-B302-99E7A5123596}" type="pres">
      <dgm:prSet presAssocID="{6870623A-6E29-441A-9A99-E321BAAABA22}" presName="c6" presStyleLbl="node1" presStyleIdx="5" presStyleCnt="19"/>
      <dgm:spPr/>
    </dgm:pt>
    <dgm:pt modelId="{D0B708F6-A9ED-419E-90C4-99C5CD6098BF}" type="pres">
      <dgm:prSet presAssocID="{6870623A-6E29-441A-9A99-E321BAAABA22}" presName="c7" presStyleLbl="node1" presStyleIdx="6" presStyleCnt="19"/>
      <dgm:spPr/>
    </dgm:pt>
    <dgm:pt modelId="{C9A103C7-36B0-4995-9409-0947778E5760}" type="pres">
      <dgm:prSet presAssocID="{6870623A-6E29-441A-9A99-E321BAAABA22}" presName="c8" presStyleLbl="node1" presStyleIdx="7" presStyleCnt="19"/>
      <dgm:spPr/>
    </dgm:pt>
    <dgm:pt modelId="{9BDE8C7C-E218-44CA-98E3-0A3A6A6E60D3}" type="pres">
      <dgm:prSet presAssocID="{6870623A-6E29-441A-9A99-E321BAAABA22}" presName="c9" presStyleLbl="node1" presStyleIdx="8" presStyleCnt="19"/>
      <dgm:spPr/>
    </dgm:pt>
    <dgm:pt modelId="{8752D5B6-1DCB-4A38-9A6D-D3BB49E48B43}" type="pres">
      <dgm:prSet presAssocID="{6870623A-6E29-441A-9A99-E321BAAABA22}" presName="c10" presStyleLbl="node1" presStyleIdx="9" presStyleCnt="19"/>
      <dgm:spPr/>
    </dgm:pt>
    <dgm:pt modelId="{D8BAD79D-3AE3-41EC-8B1E-4BB262E1CC48}" type="pres">
      <dgm:prSet presAssocID="{6870623A-6E29-441A-9A99-E321BAAABA22}" presName="c11" presStyleLbl="node1" presStyleIdx="10" presStyleCnt="19"/>
      <dgm:spPr/>
    </dgm:pt>
    <dgm:pt modelId="{9D861EC2-A0D2-4C21-BED3-6D4212ACAC05}" type="pres">
      <dgm:prSet presAssocID="{6870623A-6E29-441A-9A99-E321BAAABA22}" presName="c12" presStyleLbl="node1" presStyleIdx="11" presStyleCnt="19"/>
      <dgm:spPr/>
    </dgm:pt>
    <dgm:pt modelId="{01A172D8-032C-4338-BA41-7113D44DFC91}" type="pres">
      <dgm:prSet presAssocID="{6870623A-6E29-441A-9A99-E321BAAABA22}" presName="c13" presStyleLbl="node1" presStyleIdx="12" presStyleCnt="19"/>
      <dgm:spPr/>
    </dgm:pt>
    <dgm:pt modelId="{8CCE0FA7-FA99-4901-AEF8-7230BDD1B774}" type="pres">
      <dgm:prSet presAssocID="{6870623A-6E29-441A-9A99-E321BAAABA22}" presName="c14" presStyleLbl="node1" presStyleIdx="13" presStyleCnt="19"/>
      <dgm:spPr/>
    </dgm:pt>
    <dgm:pt modelId="{2A7F89F3-6933-4FA6-B3ED-641629CD8E3B}" type="pres">
      <dgm:prSet presAssocID="{6870623A-6E29-441A-9A99-E321BAAABA22}" presName="c15" presStyleLbl="node1" presStyleIdx="14" presStyleCnt="19"/>
      <dgm:spPr/>
    </dgm:pt>
    <dgm:pt modelId="{417F70CA-605B-4B97-B115-00761AC0DFC4}" type="pres">
      <dgm:prSet presAssocID="{6870623A-6E29-441A-9A99-E321BAAABA22}" presName="c16" presStyleLbl="node1" presStyleIdx="15" presStyleCnt="19"/>
      <dgm:spPr/>
    </dgm:pt>
    <dgm:pt modelId="{CA74BC61-B5FE-43CE-B7A3-29F4877AC758}" type="pres">
      <dgm:prSet presAssocID="{6870623A-6E29-441A-9A99-E321BAAABA22}" presName="c17" presStyleLbl="node1" presStyleIdx="16" presStyleCnt="19"/>
      <dgm:spPr/>
    </dgm:pt>
    <dgm:pt modelId="{D6673C0F-47D2-43B7-B003-9BF787038CB4}" type="pres">
      <dgm:prSet presAssocID="{6870623A-6E29-441A-9A99-E321BAAABA22}" presName="c18" presStyleLbl="node1" presStyleIdx="17" presStyleCnt="19"/>
      <dgm:spPr/>
    </dgm:pt>
    <dgm:pt modelId="{C3A23A3D-4193-4BD5-8788-10920E9DE76E}" type="pres">
      <dgm:prSet presAssocID="{CC246C61-8E5D-4CC1-A346-6C441AE529E8}" presName="chevronComposite1" presStyleCnt="0"/>
      <dgm:spPr/>
    </dgm:pt>
    <dgm:pt modelId="{4F2A2E16-C749-4C71-865E-D0D740B379AC}" type="pres">
      <dgm:prSet presAssocID="{CC246C61-8E5D-4CC1-A346-6C441AE529E8}" presName="chevron1" presStyleLbl="sibTrans2D1" presStyleIdx="0" presStyleCnt="2"/>
      <dgm:spPr/>
    </dgm:pt>
    <dgm:pt modelId="{1FAD02CD-14E8-456C-9656-E253F285F738}" type="pres">
      <dgm:prSet presAssocID="{CC246C61-8E5D-4CC1-A346-6C441AE529E8}" presName="spChevron1" presStyleCnt="0"/>
      <dgm:spPr/>
    </dgm:pt>
    <dgm:pt modelId="{68EB9E46-236E-4FD7-9057-E2E0F939F291}" type="pres">
      <dgm:prSet presAssocID="{CC246C61-8E5D-4CC1-A346-6C441AE529E8}" presName="overlap" presStyleCnt="0"/>
      <dgm:spPr/>
    </dgm:pt>
    <dgm:pt modelId="{396B7401-C470-480C-98A5-F2572F565722}" type="pres">
      <dgm:prSet presAssocID="{CC246C61-8E5D-4CC1-A346-6C441AE529E8}" presName="chevronComposite2" presStyleCnt="0"/>
      <dgm:spPr/>
    </dgm:pt>
    <dgm:pt modelId="{14EE4612-7656-46FB-A4BB-709E62EB87EA}" type="pres">
      <dgm:prSet presAssocID="{CC246C61-8E5D-4CC1-A346-6C441AE529E8}" presName="chevron2" presStyleLbl="sibTrans2D1" presStyleIdx="1" presStyleCnt="2"/>
      <dgm:spPr/>
    </dgm:pt>
    <dgm:pt modelId="{051B08AC-E6AF-4808-A0A0-BF95E493EE40}" type="pres">
      <dgm:prSet presAssocID="{CC246C61-8E5D-4CC1-A346-6C441AE529E8}" presName="spChevron2" presStyleCnt="0"/>
      <dgm:spPr/>
    </dgm:pt>
    <dgm:pt modelId="{581D9571-7AAB-461B-BCF3-8EB79B436BE2}" type="pres">
      <dgm:prSet presAssocID="{EC7F769A-7845-48EA-B79B-D78E6833E482}" presName="last" presStyleCnt="0"/>
      <dgm:spPr/>
    </dgm:pt>
    <dgm:pt modelId="{9259BABF-10EA-4B42-AE45-6535BC57F39C}" type="pres">
      <dgm:prSet presAssocID="{EC7F769A-7845-48EA-B79B-D78E6833E482}" presName="circleTx" presStyleLbl="node1" presStyleIdx="18" presStyleCnt="19"/>
      <dgm:spPr/>
    </dgm:pt>
    <dgm:pt modelId="{F5421017-B9DD-4A37-8516-26CF4B709D09}" type="pres">
      <dgm:prSet presAssocID="{EC7F769A-7845-48EA-B79B-D78E6833E482}" presName="desTxN" presStyleLbl="revTx" presStyleIdx="2" presStyleCnt="3">
        <dgm:presLayoutVars>
          <dgm:bulletEnabled val="1"/>
        </dgm:presLayoutVars>
      </dgm:prSet>
      <dgm:spPr/>
    </dgm:pt>
    <dgm:pt modelId="{BFF7F357-589E-4014-85CD-C26412FED1E2}" type="pres">
      <dgm:prSet presAssocID="{EC7F769A-7845-48EA-B79B-D78E6833E482}" presName="spN" presStyleCnt="0"/>
      <dgm:spPr/>
    </dgm:pt>
  </dgm:ptLst>
  <dgm:cxnLst>
    <dgm:cxn modelId="{1AAA6013-BF85-4A92-844E-CD27AD3939A5}" type="presOf" srcId="{63B03BF1-58C1-40BE-833C-F799402CAC03}" destId="{2AE53D1A-CE83-4393-A254-6441A91E6520}" srcOrd="0" destOrd="0" presId="urn:microsoft.com/office/officeart/2009/3/layout/RandomtoResultProcess"/>
    <dgm:cxn modelId="{9D1A9E1C-DE7B-49CF-90D9-5F706B9C68A5}" srcId="{63B03BF1-58C1-40BE-833C-F799402CAC03}" destId="{EC7F769A-7845-48EA-B79B-D78E6833E482}" srcOrd="1" destOrd="0" parTransId="{633CDDC8-1750-45EB-AFF8-1929BA970907}" sibTransId="{93A8F595-9807-4B27-9EB8-4A7F1938C960}"/>
    <dgm:cxn modelId="{7E661B25-0646-498A-9A95-8B2DF04957E9}" srcId="{EC7F769A-7845-48EA-B79B-D78E6833E482}" destId="{CAE3FEDF-4BFA-4948-B438-94AFF04BE846}" srcOrd="0" destOrd="0" parTransId="{09099B4B-440A-46BC-AFF5-1DB87DFCD128}" sibTransId="{2732F8AB-BD6F-47B4-A7C2-8C31A468189D}"/>
    <dgm:cxn modelId="{2501F440-AEDA-4DE7-8845-501D5A75CB64}" srcId="{63B03BF1-58C1-40BE-833C-F799402CAC03}" destId="{6870623A-6E29-441A-9A99-E321BAAABA22}" srcOrd="0" destOrd="0" parTransId="{1A871D80-1B4E-4AB3-860C-F9BEB898F145}" sibTransId="{CC246C61-8E5D-4CC1-A346-6C441AE529E8}"/>
    <dgm:cxn modelId="{7E405493-9577-409C-879C-CEC18ABD4D3E}" srcId="{6870623A-6E29-441A-9A99-E321BAAABA22}" destId="{729E1795-E795-41AE-8AF6-3E57A1C8477A}" srcOrd="0" destOrd="0" parTransId="{85A67D2B-C48E-4491-B723-8E143EAC2A50}" sibTransId="{6363476A-FFB7-4C53-AADD-FE889DDC3AAA}"/>
    <dgm:cxn modelId="{9050D7AF-7889-4E20-A416-AC37FB16D303}" type="presOf" srcId="{EC7F769A-7845-48EA-B79B-D78E6833E482}" destId="{9259BABF-10EA-4B42-AE45-6535BC57F39C}" srcOrd="0" destOrd="0" presId="urn:microsoft.com/office/officeart/2009/3/layout/RandomtoResultProcess"/>
    <dgm:cxn modelId="{44DA8EBC-FDFC-4D3C-B9A0-E91D5286A654}" type="presOf" srcId="{6870623A-6E29-441A-9A99-E321BAAABA22}" destId="{E4A7AB4F-296F-40AB-8D3D-84669DD1570D}" srcOrd="0" destOrd="0" presId="urn:microsoft.com/office/officeart/2009/3/layout/RandomtoResultProcess"/>
    <dgm:cxn modelId="{351383E7-03F1-4FFF-A98B-933CBD046B24}" type="presOf" srcId="{CAE3FEDF-4BFA-4948-B438-94AFF04BE846}" destId="{F5421017-B9DD-4A37-8516-26CF4B709D09}" srcOrd="0" destOrd="0" presId="urn:microsoft.com/office/officeart/2009/3/layout/RandomtoResultProcess"/>
    <dgm:cxn modelId="{C88C45F7-A493-441E-AB81-3298EBE6F98E}" type="presOf" srcId="{729E1795-E795-41AE-8AF6-3E57A1C8477A}" destId="{B073B24C-8B0C-4F03-A369-E5CEFC3F9D9A}" srcOrd="0" destOrd="0" presId="urn:microsoft.com/office/officeart/2009/3/layout/RandomtoResultProcess"/>
    <dgm:cxn modelId="{FF479A02-C4DD-4845-8F6B-C19EEB76BE63}" type="presParOf" srcId="{2AE53D1A-CE83-4393-A254-6441A91E6520}" destId="{49292EAE-900D-433E-A30F-8526A910FF03}" srcOrd="0" destOrd="0" presId="urn:microsoft.com/office/officeart/2009/3/layout/RandomtoResultProcess"/>
    <dgm:cxn modelId="{197698E2-9D28-4FEC-B241-40EAF6CE43F3}" type="presParOf" srcId="{49292EAE-900D-433E-A30F-8526A910FF03}" destId="{E4A7AB4F-296F-40AB-8D3D-84669DD1570D}" srcOrd="0" destOrd="0" presId="urn:microsoft.com/office/officeart/2009/3/layout/RandomtoResultProcess"/>
    <dgm:cxn modelId="{0714B5C1-551A-41C6-87C2-3F0288D70B89}" type="presParOf" srcId="{49292EAE-900D-433E-A30F-8526A910FF03}" destId="{B073B24C-8B0C-4F03-A369-E5CEFC3F9D9A}" srcOrd="1" destOrd="0" presId="urn:microsoft.com/office/officeart/2009/3/layout/RandomtoResultProcess"/>
    <dgm:cxn modelId="{9FB28170-0644-4A71-8F6E-CE0478EF3AE5}" type="presParOf" srcId="{49292EAE-900D-433E-A30F-8526A910FF03}" destId="{FCC5CAFE-E313-4B31-B561-ADC473CBE9CA}" srcOrd="2" destOrd="0" presId="urn:microsoft.com/office/officeart/2009/3/layout/RandomtoResultProcess"/>
    <dgm:cxn modelId="{421507C5-1FD6-4A0D-A2C4-AAD200C920A0}" type="presParOf" srcId="{49292EAE-900D-433E-A30F-8526A910FF03}" destId="{0835DEFD-A38B-4CDE-AB77-45E133286DC8}" srcOrd="3" destOrd="0" presId="urn:microsoft.com/office/officeart/2009/3/layout/RandomtoResultProcess"/>
    <dgm:cxn modelId="{8C16CC57-FAC7-4422-9528-DF76C2D1327F}" type="presParOf" srcId="{49292EAE-900D-433E-A30F-8526A910FF03}" destId="{3CCEAEA4-6177-4887-ADBE-0A141F6E277E}" srcOrd="4" destOrd="0" presId="urn:microsoft.com/office/officeart/2009/3/layout/RandomtoResultProcess"/>
    <dgm:cxn modelId="{C1F3D215-8691-4DF7-ADD2-6182F5B317D7}" type="presParOf" srcId="{49292EAE-900D-433E-A30F-8526A910FF03}" destId="{6E7D7DBC-8EC9-4B23-B557-8333E28CACB3}" srcOrd="5" destOrd="0" presId="urn:microsoft.com/office/officeart/2009/3/layout/RandomtoResultProcess"/>
    <dgm:cxn modelId="{58875BF6-0C9C-4B31-B4E3-E70412C9B17D}" type="presParOf" srcId="{49292EAE-900D-433E-A30F-8526A910FF03}" destId="{17AEA44C-80F6-4EB9-9156-BC88943190BB}" srcOrd="6" destOrd="0" presId="urn:microsoft.com/office/officeart/2009/3/layout/RandomtoResultProcess"/>
    <dgm:cxn modelId="{CA370F91-1CDC-4FFA-9046-75227F66C2B2}" type="presParOf" srcId="{49292EAE-900D-433E-A30F-8526A910FF03}" destId="{6F8EB65C-0639-4C1C-B302-99E7A5123596}" srcOrd="7" destOrd="0" presId="urn:microsoft.com/office/officeart/2009/3/layout/RandomtoResultProcess"/>
    <dgm:cxn modelId="{5E23931A-F3D4-4B47-A1BA-F1935A139064}" type="presParOf" srcId="{49292EAE-900D-433E-A30F-8526A910FF03}" destId="{D0B708F6-A9ED-419E-90C4-99C5CD6098BF}" srcOrd="8" destOrd="0" presId="urn:microsoft.com/office/officeart/2009/3/layout/RandomtoResultProcess"/>
    <dgm:cxn modelId="{C555BE7C-6ADB-440B-8036-2C12B44BC1DB}" type="presParOf" srcId="{49292EAE-900D-433E-A30F-8526A910FF03}" destId="{C9A103C7-36B0-4995-9409-0947778E5760}" srcOrd="9" destOrd="0" presId="urn:microsoft.com/office/officeart/2009/3/layout/RandomtoResultProcess"/>
    <dgm:cxn modelId="{EB6DB3B4-7E3F-4B52-A1A5-D6254616BD13}" type="presParOf" srcId="{49292EAE-900D-433E-A30F-8526A910FF03}" destId="{9BDE8C7C-E218-44CA-98E3-0A3A6A6E60D3}" srcOrd="10" destOrd="0" presId="urn:microsoft.com/office/officeart/2009/3/layout/RandomtoResultProcess"/>
    <dgm:cxn modelId="{AE92DEDC-4F5C-4ECE-9717-46C5F11C3755}" type="presParOf" srcId="{49292EAE-900D-433E-A30F-8526A910FF03}" destId="{8752D5B6-1DCB-4A38-9A6D-D3BB49E48B43}" srcOrd="11" destOrd="0" presId="urn:microsoft.com/office/officeart/2009/3/layout/RandomtoResultProcess"/>
    <dgm:cxn modelId="{0A21F762-FFB8-4C50-893E-3F6353236366}" type="presParOf" srcId="{49292EAE-900D-433E-A30F-8526A910FF03}" destId="{D8BAD79D-3AE3-41EC-8B1E-4BB262E1CC48}" srcOrd="12" destOrd="0" presId="urn:microsoft.com/office/officeart/2009/3/layout/RandomtoResultProcess"/>
    <dgm:cxn modelId="{97ECE17A-771C-46F6-B41E-F6FE2DA6EFEB}" type="presParOf" srcId="{49292EAE-900D-433E-A30F-8526A910FF03}" destId="{9D861EC2-A0D2-4C21-BED3-6D4212ACAC05}" srcOrd="13" destOrd="0" presId="urn:microsoft.com/office/officeart/2009/3/layout/RandomtoResultProcess"/>
    <dgm:cxn modelId="{33008659-09E8-4BF7-9E7A-20BB5A4188DE}" type="presParOf" srcId="{49292EAE-900D-433E-A30F-8526A910FF03}" destId="{01A172D8-032C-4338-BA41-7113D44DFC91}" srcOrd="14" destOrd="0" presId="urn:microsoft.com/office/officeart/2009/3/layout/RandomtoResultProcess"/>
    <dgm:cxn modelId="{3100FB43-EE3C-45D7-AE17-9D24E9056280}" type="presParOf" srcId="{49292EAE-900D-433E-A30F-8526A910FF03}" destId="{8CCE0FA7-FA99-4901-AEF8-7230BDD1B774}" srcOrd="15" destOrd="0" presId="urn:microsoft.com/office/officeart/2009/3/layout/RandomtoResultProcess"/>
    <dgm:cxn modelId="{027EC69F-69E0-4249-8B76-C4D4312E4C63}" type="presParOf" srcId="{49292EAE-900D-433E-A30F-8526A910FF03}" destId="{2A7F89F3-6933-4FA6-B3ED-641629CD8E3B}" srcOrd="16" destOrd="0" presId="urn:microsoft.com/office/officeart/2009/3/layout/RandomtoResultProcess"/>
    <dgm:cxn modelId="{F54D0ECD-61CA-4B09-ADF8-B193BBCFA2DD}" type="presParOf" srcId="{49292EAE-900D-433E-A30F-8526A910FF03}" destId="{417F70CA-605B-4B97-B115-00761AC0DFC4}" srcOrd="17" destOrd="0" presId="urn:microsoft.com/office/officeart/2009/3/layout/RandomtoResultProcess"/>
    <dgm:cxn modelId="{A2422474-9F30-4378-8003-01652E2A4C52}" type="presParOf" srcId="{49292EAE-900D-433E-A30F-8526A910FF03}" destId="{CA74BC61-B5FE-43CE-B7A3-29F4877AC758}" srcOrd="18" destOrd="0" presId="urn:microsoft.com/office/officeart/2009/3/layout/RandomtoResultProcess"/>
    <dgm:cxn modelId="{7EF4F5F5-1714-44E1-8F2F-7793E771D8F3}" type="presParOf" srcId="{49292EAE-900D-433E-A30F-8526A910FF03}" destId="{D6673C0F-47D2-43B7-B003-9BF787038CB4}" srcOrd="19" destOrd="0" presId="urn:microsoft.com/office/officeart/2009/3/layout/RandomtoResultProcess"/>
    <dgm:cxn modelId="{E2880D7A-E86B-4327-9A0D-AF4E212A5A90}" type="presParOf" srcId="{2AE53D1A-CE83-4393-A254-6441A91E6520}" destId="{C3A23A3D-4193-4BD5-8788-10920E9DE76E}" srcOrd="1" destOrd="0" presId="urn:microsoft.com/office/officeart/2009/3/layout/RandomtoResultProcess"/>
    <dgm:cxn modelId="{33CBC320-02EC-49F5-8CDF-FFC8559CE10E}" type="presParOf" srcId="{C3A23A3D-4193-4BD5-8788-10920E9DE76E}" destId="{4F2A2E16-C749-4C71-865E-D0D740B379AC}" srcOrd="0" destOrd="0" presId="urn:microsoft.com/office/officeart/2009/3/layout/RandomtoResultProcess"/>
    <dgm:cxn modelId="{EED4F4A4-0898-4E14-A591-491C81565EF4}" type="presParOf" srcId="{C3A23A3D-4193-4BD5-8788-10920E9DE76E}" destId="{1FAD02CD-14E8-456C-9656-E253F285F738}" srcOrd="1" destOrd="0" presId="urn:microsoft.com/office/officeart/2009/3/layout/RandomtoResultProcess"/>
    <dgm:cxn modelId="{D0E7F1A0-B3C8-427A-84E0-874900DE24F3}" type="presParOf" srcId="{2AE53D1A-CE83-4393-A254-6441A91E6520}" destId="{68EB9E46-236E-4FD7-9057-E2E0F939F291}" srcOrd="2" destOrd="0" presId="urn:microsoft.com/office/officeart/2009/3/layout/RandomtoResultProcess"/>
    <dgm:cxn modelId="{7EF13BD4-0AB6-4CAD-8F93-E04529995E52}" type="presParOf" srcId="{2AE53D1A-CE83-4393-A254-6441A91E6520}" destId="{396B7401-C470-480C-98A5-F2572F565722}" srcOrd="3" destOrd="0" presId="urn:microsoft.com/office/officeart/2009/3/layout/RandomtoResultProcess"/>
    <dgm:cxn modelId="{2C923464-65E1-4E8F-8509-8C4564D124E5}" type="presParOf" srcId="{396B7401-C470-480C-98A5-F2572F565722}" destId="{14EE4612-7656-46FB-A4BB-709E62EB87EA}" srcOrd="0" destOrd="0" presId="urn:microsoft.com/office/officeart/2009/3/layout/RandomtoResultProcess"/>
    <dgm:cxn modelId="{972926FA-38AA-49C1-81B7-31FD0CA19E88}" type="presParOf" srcId="{396B7401-C470-480C-98A5-F2572F565722}" destId="{051B08AC-E6AF-4808-A0A0-BF95E493EE40}" srcOrd="1" destOrd="0" presId="urn:microsoft.com/office/officeart/2009/3/layout/RandomtoResultProcess"/>
    <dgm:cxn modelId="{506E9BB3-24F6-4013-B120-4E0981A1596F}" type="presParOf" srcId="{2AE53D1A-CE83-4393-A254-6441A91E6520}" destId="{581D9571-7AAB-461B-BCF3-8EB79B436BE2}" srcOrd="4" destOrd="0" presId="urn:microsoft.com/office/officeart/2009/3/layout/RandomtoResultProcess"/>
    <dgm:cxn modelId="{5BCA7D1D-C1B7-4808-B8D2-A8EEB8FC2BB8}" type="presParOf" srcId="{581D9571-7AAB-461B-BCF3-8EB79B436BE2}" destId="{9259BABF-10EA-4B42-AE45-6535BC57F39C}" srcOrd="0" destOrd="0" presId="urn:microsoft.com/office/officeart/2009/3/layout/RandomtoResultProcess"/>
    <dgm:cxn modelId="{1372E09E-C47D-419A-89DF-E0B9984914AE}" type="presParOf" srcId="{581D9571-7AAB-461B-BCF3-8EB79B436BE2}" destId="{F5421017-B9DD-4A37-8516-26CF4B709D09}" srcOrd="1" destOrd="0" presId="urn:microsoft.com/office/officeart/2009/3/layout/RandomtoResultProcess"/>
    <dgm:cxn modelId="{F972C36C-6DE8-44DA-A6A1-DB68651B64A7}" type="presParOf" srcId="{581D9571-7AAB-461B-BCF3-8EB79B436BE2}" destId="{BFF7F357-589E-4014-85CD-C26412FED1E2}"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DDEA9-0CEF-47B1-AC79-ECE62E6FAADD}" type="doc">
      <dgm:prSet loTypeId="urn:microsoft.com/office/officeart/2008/layout/HorizontalMultiLevelHierarchy" loCatId="hierarchy" qsTypeId="urn:microsoft.com/office/officeart/2005/8/quickstyle/3d5" qsCatId="3D" csTypeId="urn:microsoft.com/office/officeart/2005/8/colors/colorful5" csCatId="colorful" phldr="1"/>
      <dgm:spPr/>
      <dgm:t>
        <a:bodyPr/>
        <a:lstStyle/>
        <a:p>
          <a:endParaRPr lang="fr-FR"/>
        </a:p>
      </dgm:t>
    </dgm:pt>
    <dgm:pt modelId="{BF5CEACC-669A-476C-AC39-C00B7F45398A}">
      <dgm:prSet phldrT="[Texte]" custT="1"/>
      <dgm:spPr/>
      <dgm:t>
        <a:bodyPr/>
        <a:lstStyle/>
        <a:p>
          <a:r>
            <a:rPr lang="fr-FR" sz="1600" dirty="0"/>
            <a:t>MAGISTHER</a:t>
          </a:r>
        </a:p>
      </dgm:t>
    </dgm:pt>
    <dgm:pt modelId="{8426EDBB-EAAF-4686-A8B2-AFD1E4EA7992}" type="parTrans" cxnId="{BEE374B8-7BEB-441A-B18E-51CC35CDAEEA}">
      <dgm:prSet/>
      <dgm:spPr/>
      <dgm:t>
        <a:bodyPr/>
        <a:lstStyle/>
        <a:p>
          <a:endParaRPr lang="fr-FR" sz="600"/>
        </a:p>
      </dgm:t>
    </dgm:pt>
    <dgm:pt modelId="{F89451B8-C544-4EDA-A8F5-53B197107575}" type="sibTrans" cxnId="{BEE374B8-7BEB-441A-B18E-51CC35CDAEEA}">
      <dgm:prSet/>
      <dgm:spPr/>
      <dgm:t>
        <a:bodyPr/>
        <a:lstStyle/>
        <a:p>
          <a:endParaRPr lang="fr-FR" sz="600"/>
        </a:p>
      </dgm:t>
    </dgm:pt>
    <dgm:pt modelId="{A69A7CB7-B70C-46D6-B57E-A359BB3E540B}">
      <dgm:prSet phldrT="[Texte]" custT="1"/>
      <dgm:spPr/>
      <dgm:t>
        <a:bodyPr/>
        <a:lstStyle/>
        <a:p>
          <a:r>
            <a:rPr lang="fr-FR" sz="1600" dirty="0"/>
            <a:t>M2H</a:t>
          </a:r>
        </a:p>
      </dgm:t>
    </dgm:pt>
    <dgm:pt modelId="{6F81A5E5-EF7F-4969-A597-219B174B1DBA}" type="parTrans" cxnId="{508D561C-D68A-497E-8A7A-BB95AD26E83D}">
      <dgm:prSet custT="1"/>
      <dgm:spPr/>
      <dgm:t>
        <a:bodyPr/>
        <a:lstStyle/>
        <a:p>
          <a:endParaRPr lang="fr-FR" sz="100"/>
        </a:p>
      </dgm:t>
    </dgm:pt>
    <dgm:pt modelId="{6CFCCAA0-F0E7-498D-9523-055D97407117}" type="sibTrans" cxnId="{508D561C-D68A-497E-8A7A-BB95AD26E83D}">
      <dgm:prSet/>
      <dgm:spPr/>
      <dgm:t>
        <a:bodyPr/>
        <a:lstStyle/>
        <a:p>
          <a:endParaRPr lang="fr-FR" sz="600"/>
        </a:p>
      </dgm:t>
    </dgm:pt>
    <dgm:pt modelId="{ADF2D022-D2DE-4C4E-AD3D-373B99EA68F8}">
      <dgm:prSet phldrT="[Texte]" custT="1"/>
      <dgm:spPr/>
      <dgm:t>
        <a:bodyPr/>
        <a:lstStyle/>
        <a:p>
          <a:r>
            <a:rPr lang="fr-FR" sz="1600" dirty="0"/>
            <a:t>M2M</a:t>
          </a:r>
        </a:p>
      </dgm:t>
    </dgm:pt>
    <dgm:pt modelId="{AD8E2776-C4E1-43E0-8BA0-46CDFFF9DCFA}" type="parTrans" cxnId="{7FC04580-5E33-4BB4-9F07-DF25968CC7ED}">
      <dgm:prSet custT="1"/>
      <dgm:spPr/>
      <dgm:t>
        <a:bodyPr/>
        <a:lstStyle/>
        <a:p>
          <a:endParaRPr lang="fr-FR" sz="100"/>
        </a:p>
      </dgm:t>
    </dgm:pt>
    <dgm:pt modelId="{C9A5F9CF-5926-4514-A18F-9EE2018D3FFA}" type="sibTrans" cxnId="{7FC04580-5E33-4BB4-9F07-DF25968CC7ED}">
      <dgm:prSet/>
      <dgm:spPr/>
      <dgm:t>
        <a:bodyPr/>
        <a:lstStyle/>
        <a:p>
          <a:endParaRPr lang="fr-FR" sz="600"/>
        </a:p>
      </dgm:t>
    </dgm:pt>
    <dgm:pt modelId="{CFD95752-8B8B-4D5C-B6F4-8327C4D2DC32}">
      <dgm:prSet phldrT="[Texte]" custT="1"/>
      <dgm:spPr/>
      <dgm:t>
        <a:bodyPr/>
        <a:lstStyle/>
        <a:p>
          <a:r>
            <a:rPr lang="fr-FR" sz="1600" dirty="0"/>
            <a:t>Cartographie</a:t>
          </a:r>
        </a:p>
      </dgm:t>
    </dgm:pt>
    <dgm:pt modelId="{247D3961-1388-4365-8556-B84CEEA0B953}" type="parTrans" cxnId="{6107E2DD-C1C3-4013-A867-F5F16756C65C}">
      <dgm:prSet custT="1"/>
      <dgm:spPr/>
      <dgm:t>
        <a:bodyPr/>
        <a:lstStyle/>
        <a:p>
          <a:endParaRPr lang="fr-FR" sz="100"/>
        </a:p>
      </dgm:t>
    </dgm:pt>
    <dgm:pt modelId="{B433F953-7A05-4DEC-85CA-228C49DBDD36}" type="sibTrans" cxnId="{6107E2DD-C1C3-4013-A867-F5F16756C65C}">
      <dgm:prSet/>
      <dgm:spPr/>
      <dgm:t>
        <a:bodyPr/>
        <a:lstStyle/>
        <a:p>
          <a:endParaRPr lang="fr-FR" sz="1000"/>
        </a:p>
      </dgm:t>
    </dgm:pt>
    <dgm:pt modelId="{77A5871D-7A3F-4568-A5C1-1508C7932239}">
      <dgm:prSet phldrT="[Texte]" custT="1"/>
      <dgm:spPr/>
      <dgm:t>
        <a:bodyPr/>
        <a:lstStyle/>
        <a:p>
          <a:r>
            <a:rPr lang="fr-FR" sz="1600" dirty="0"/>
            <a:t>Supervision flot de données</a:t>
          </a:r>
        </a:p>
      </dgm:t>
    </dgm:pt>
    <dgm:pt modelId="{9C551F7A-2D5B-4229-A99F-71EDDD04920A}" type="parTrans" cxnId="{94051E83-92EF-4641-9FC5-872607CB7EA7}">
      <dgm:prSet custT="1"/>
      <dgm:spPr/>
      <dgm:t>
        <a:bodyPr/>
        <a:lstStyle/>
        <a:p>
          <a:endParaRPr lang="fr-FR" sz="100"/>
        </a:p>
      </dgm:t>
    </dgm:pt>
    <dgm:pt modelId="{9CFB5167-A37A-441E-85B5-BFC2D40479C8}" type="sibTrans" cxnId="{94051E83-92EF-4641-9FC5-872607CB7EA7}">
      <dgm:prSet/>
      <dgm:spPr/>
      <dgm:t>
        <a:bodyPr/>
        <a:lstStyle/>
        <a:p>
          <a:endParaRPr lang="fr-FR" sz="1000"/>
        </a:p>
      </dgm:t>
    </dgm:pt>
    <dgm:pt modelId="{932E1AAB-25E3-4D8C-8938-33BA54D0540E}">
      <dgm:prSet phldrT="[Texte]" custT="1"/>
      <dgm:spPr/>
      <dgm:t>
        <a:bodyPr/>
        <a:lstStyle/>
        <a:p>
          <a:r>
            <a:rPr lang="fr-FR" sz="1600" dirty="0"/>
            <a:t>Configuration e-Monitoring</a:t>
          </a:r>
        </a:p>
      </dgm:t>
    </dgm:pt>
    <dgm:pt modelId="{0D35154D-752A-4D6B-827F-DCFD20B67707}" type="parTrans" cxnId="{A4603166-A32A-4D74-ABA5-138C2F787326}">
      <dgm:prSet custT="1"/>
      <dgm:spPr/>
      <dgm:t>
        <a:bodyPr/>
        <a:lstStyle/>
        <a:p>
          <a:endParaRPr lang="fr-FR" sz="100"/>
        </a:p>
      </dgm:t>
    </dgm:pt>
    <dgm:pt modelId="{59423DEB-2FDB-40E8-A078-F882543AF59A}" type="sibTrans" cxnId="{A4603166-A32A-4D74-ABA5-138C2F787326}">
      <dgm:prSet/>
      <dgm:spPr/>
      <dgm:t>
        <a:bodyPr/>
        <a:lstStyle/>
        <a:p>
          <a:endParaRPr lang="fr-FR" sz="1000"/>
        </a:p>
      </dgm:t>
    </dgm:pt>
    <dgm:pt modelId="{9FFF7A96-E12C-4181-B314-5E70E035C8F8}">
      <dgm:prSet phldrT="[Texte]" custT="1"/>
      <dgm:spPr/>
      <dgm:t>
        <a:bodyPr/>
        <a:lstStyle/>
        <a:p>
          <a:r>
            <a:rPr lang="fr-FR" sz="1600" dirty="0"/>
            <a:t>Supervision Infrastructure</a:t>
          </a:r>
        </a:p>
      </dgm:t>
    </dgm:pt>
    <dgm:pt modelId="{00CB8B25-76DB-4B40-8C9E-D6C153AC74EA}" type="parTrans" cxnId="{1B7929B0-DA60-43A0-A5B3-62F07EC801C8}">
      <dgm:prSet custT="1"/>
      <dgm:spPr/>
      <dgm:t>
        <a:bodyPr/>
        <a:lstStyle/>
        <a:p>
          <a:endParaRPr lang="fr-FR" sz="100"/>
        </a:p>
      </dgm:t>
    </dgm:pt>
    <dgm:pt modelId="{616BBEC1-B0EF-4B65-BF45-39ECFAD7B8F2}" type="sibTrans" cxnId="{1B7929B0-DA60-43A0-A5B3-62F07EC801C8}">
      <dgm:prSet/>
      <dgm:spPr/>
      <dgm:t>
        <a:bodyPr/>
        <a:lstStyle/>
        <a:p>
          <a:endParaRPr lang="fr-FR" sz="1000"/>
        </a:p>
      </dgm:t>
    </dgm:pt>
    <dgm:pt modelId="{7BE6DA49-357A-4F20-8CD5-474C6EB43454}">
      <dgm:prSet phldrT="[Texte]" custT="1"/>
      <dgm:spPr/>
      <dgm:t>
        <a:bodyPr/>
        <a:lstStyle/>
        <a:p>
          <a:r>
            <a:rPr lang="fr-FR" sz="1600" dirty="0"/>
            <a:t>Configuration Infrastructure</a:t>
          </a:r>
        </a:p>
      </dgm:t>
    </dgm:pt>
    <dgm:pt modelId="{5B648B58-C8BF-4F02-B6B1-759725A3BE4E}" type="parTrans" cxnId="{BFB5964F-6FB1-4032-873B-6B11B51C4214}">
      <dgm:prSet custT="1"/>
      <dgm:spPr/>
      <dgm:t>
        <a:bodyPr/>
        <a:lstStyle/>
        <a:p>
          <a:endParaRPr lang="fr-FR" sz="100"/>
        </a:p>
      </dgm:t>
    </dgm:pt>
    <dgm:pt modelId="{44117571-4360-4304-A4A2-2B851CB4D4B9}" type="sibTrans" cxnId="{BFB5964F-6FB1-4032-873B-6B11B51C4214}">
      <dgm:prSet/>
      <dgm:spPr/>
      <dgm:t>
        <a:bodyPr/>
        <a:lstStyle/>
        <a:p>
          <a:endParaRPr lang="fr-FR" sz="1000"/>
        </a:p>
      </dgm:t>
    </dgm:pt>
    <dgm:pt modelId="{1BE5E489-C5C8-48BF-AB13-9309F52C9670}" type="pres">
      <dgm:prSet presAssocID="{3C7DDEA9-0CEF-47B1-AC79-ECE62E6FAADD}" presName="Name0" presStyleCnt="0">
        <dgm:presLayoutVars>
          <dgm:chPref val="1"/>
          <dgm:dir/>
          <dgm:animOne val="branch"/>
          <dgm:animLvl val="lvl"/>
          <dgm:resizeHandles val="exact"/>
        </dgm:presLayoutVars>
      </dgm:prSet>
      <dgm:spPr/>
    </dgm:pt>
    <dgm:pt modelId="{71726341-B35E-4EDD-8BBB-13D72223763D}" type="pres">
      <dgm:prSet presAssocID="{BF5CEACC-669A-476C-AC39-C00B7F45398A}" presName="root1" presStyleCnt="0"/>
      <dgm:spPr/>
    </dgm:pt>
    <dgm:pt modelId="{19330885-1D25-4D9C-9A22-E5301926D766}" type="pres">
      <dgm:prSet presAssocID="{BF5CEACC-669A-476C-AC39-C00B7F45398A}" presName="LevelOneTextNode" presStyleLbl="node0" presStyleIdx="0" presStyleCnt="1" custLinFactNeighborX="-3786" custLinFactNeighborY="-240">
        <dgm:presLayoutVars>
          <dgm:chPref val="3"/>
        </dgm:presLayoutVars>
      </dgm:prSet>
      <dgm:spPr/>
    </dgm:pt>
    <dgm:pt modelId="{DD9F58C9-AB83-4C00-81B9-661AD3663F6F}" type="pres">
      <dgm:prSet presAssocID="{BF5CEACC-669A-476C-AC39-C00B7F45398A}" presName="level2hierChild" presStyleCnt="0"/>
      <dgm:spPr/>
    </dgm:pt>
    <dgm:pt modelId="{46DBCDA1-E478-4C9B-B9FA-4F34A19EE128}" type="pres">
      <dgm:prSet presAssocID="{6F81A5E5-EF7F-4969-A597-219B174B1DBA}" presName="conn2-1" presStyleLbl="parChTrans1D2" presStyleIdx="0" presStyleCnt="2"/>
      <dgm:spPr/>
    </dgm:pt>
    <dgm:pt modelId="{412C7C9F-3359-4234-8214-0496657E100F}" type="pres">
      <dgm:prSet presAssocID="{6F81A5E5-EF7F-4969-A597-219B174B1DBA}" presName="connTx" presStyleLbl="parChTrans1D2" presStyleIdx="0" presStyleCnt="2"/>
      <dgm:spPr/>
    </dgm:pt>
    <dgm:pt modelId="{A272EAD7-397A-4D1C-B77A-87748B198977}" type="pres">
      <dgm:prSet presAssocID="{A69A7CB7-B70C-46D6-B57E-A359BB3E540B}" presName="root2" presStyleCnt="0"/>
      <dgm:spPr/>
    </dgm:pt>
    <dgm:pt modelId="{D791D702-E435-425E-8B21-17D6F0123665}" type="pres">
      <dgm:prSet presAssocID="{A69A7CB7-B70C-46D6-B57E-A359BB3E540B}" presName="LevelTwoTextNode" presStyleLbl="node2" presStyleIdx="0" presStyleCnt="2">
        <dgm:presLayoutVars>
          <dgm:chPref val="3"/>
        </dgm:presLayoutVars>
      </dgm:prSet>
      <dgm:spPr/>
    </dgm:pt>
    <dgm:pt modelId="{F43005E8-99B6-4055-8B5D-68EEB72558C5}" type="pres">
      <dgm:prSet presAssocID="{A69A7CB7-B70C-46D6-B57E-A359BB3E540B}" presName="level3hierChild" presStyleCnt="0"/>
      <dgm:spPr/>
    </dgm:pt>
    <dgm:pt modelId="{9FB3C020-FA34-46DB-B77D-08F50FE18A77}" type="pres">
      <dgm:prSet presAssocID="{247D3961-1388-4365-8556-B84CEEA0B953}" presName="conn2-1" presStyleLbl="parChTrans1D3" presStyleIdx="0" presStyleCnt="5"/>
      <dgm:spPr/>
    </dgm:pt>
    <dgm:pt modelId="{AD2EEB3D-CB94-48A2-9299-F62C97774B34}" type="pres">
      <dgm:prSet presAssocID="{247D3961-1388-4365-8556-B84CEEA0B953}" presName="connTx" presStyleLbl="parChTrans1D3" presStyleIdx="0" presStyleCnt="5"/>
      <dgm:spPr/>
    </dgm:pt>
    <dgm:pt modelId="{06031510-D480-4577-B433-93B25B64CB24}" type="pres">
      <dgm:prSet presAssocID="{CFD95752-8B8B-4D5C-B6F4-8327C4D2DC32}" presName="root2" presStyleCnt="0"/>
      <dgm:spPr/>
    </dgm:pt>
    <dgm:pt modelId="{1CF9CB64-FCFD-4F0B-A4FB-38C8F1AF8C16}" type="pres">
      <dgm:prSet presAssocID="{CFD95752-8B8B-4D5C-B6F4-8327C4D2DC32}" presName="LevelTwoTextNode" presStyleLbl="node3" presStyleIdx="0" presStyleCnt="5">
        <dgm:presLayoutVars>
          <dgm:chPref val="3"/>
        </dgm:presLayoutVars>
      </dgm:prSet>
      <dgm:spPr/>
    </dgm:pt>
    <dgm:pt modelId="{644748B8-8C64-443F-8E89-AAEE7D6A08A7}" type="pres">
      <dgm:prSet presAssocID="{CFD95752-8B8B-4D5C-B6F4-8327C4D2DC32}" presName="level3hierChild" presStyleCnt="0"/>
      <dgm:spPr/>
    </dgm:pt>
    <dgm:pt modelId="{1FC9B8AB-65BB-4163-98B2-0B899FD07E39}" type="pres">
      <dgm:prSet presAssocID="{9C551F7A-2D5B-4229-A99F-71EDDD04920A}" presName="conn2-1" presStyleLbl="parChTrans1D3" presStyleIdx="1" presStyleCnt="5"/>
      <dgm:spPr/>
    </dgm:pt>
    <dgm:pt modelId="{D9F52B54-A189-4514-AE19-52023EED7062}" type="pres">
      <dgm:prSet presAssocID="{9C551F7A-2D5B-4229-A99F-71EDDD04920A}" presName="connTx" presStyleLbl="parChTrans1D3" presStyleIdx="1" presStyleCnt="5"/>
      <dgm:spPr/>
    </dgm:pt>
    <dgm:pt modelId="{4FD66C24-3760-4CF9-98DE-FF6AF301B58C}" type="pres">
      <dgm:prSet presAssocID="{77A5871D-7A3F-4568-A5C1-1508C7932239}" presName="root2" presStyleCnt="0"/>
      <dgm:spPr/>
    </dgm:pt>
    <dgm:pt modelId="{26BDF638-E20D-4714-88A4-A77ACEC50198}" type="pres">
      <dgm:prSet presAssocID="{77A5871D-7A3F-4568-A5C1-1508C7932239}" presName="LevelTwoTextNode" presStyleLbl="node3" presStyleIdx="1" presStyleCnt="5">
        <dgm:presLayoutVars>
          <dgm:chPref val="3"/>
        </dgm:presLayoutVars>
      </dgm:prSet>
      <dgm:spPr/>
    </dgm:pt>
    <dgm:pt modelId="{B7F852D9-A659-4F47-8D49-6165DA846408}" type="pres">
      <dgm:prSet presAssocID="{77A5871D-7A3F-4568-A5C1-1508C7932239}" presName="level3hierChild" presStyleCnt="0"/>
      <dgm:spPr/>
    </dgm:pt>
    <dgm:pt modelId="{F9CB768A-41D9-4471-8FA0-21976AF90C6C}" type="pres">
      <dgm:prSet presAssocID="{00CB8B25-76DB-4B40-8C9E-D6C153AC74EA}" presName="conn2-1" presStyleLbl="parChTrans1D3" presStyleIdx="2" presStyleCnt="5"/>
      <dgm:spPr/>
    </dgm:pt>
    <dgm:pt modelId="{8EBCD15B-252D-4013-8010-0934A7D50009}" type="pres">
      <dgm:prSet presAssocID="{00CB8B25-76DB-4B40-8C9E-D6C153AC74EA}" presName="connTx" presStyleLbl="parChTrans1D3" presStyleIdx="2" presStyleCnt="5"/>
      <dgm:spPr/>
    </dgm:pt>
    <dgm:pt modelId="{D025752E-BAA1-482D-8BD9-4AE7BBE8291E}" type="pres">
      <dgm:prSet presAssocID="{9FFF7A96-E12C-4181-B314-5E70E035C8F8}" presName="root2" presStyleCnt="0"/>
      <dgm:spPr/>
    </dgm:pt>
    <dgm:pt modelId="{1355DCA9-286F-4849-A07C-F1DF5E471D9D}" type="pres">
      <dgm:prSet presAssocID="{9FFF7A96-E12C-4181-B314-5E70E035C8F8}" presName="LevelTwoTextNode" presStyleLbl="node3" presStyleIdx="2" presStyleCnt="5">
        <dgm:presLayoutVars>
          <dgm:chPref val="3"/>
        </dgm:presLayoutVars>
      </dgm:prSet>
      <dgm:spPr/>
    </dgm:pt>
    <dgm:pt modelId="{2B041768-52A0-4820-82B6-4F04BDAD9D41}" type="pres">
      <dgm:prSet presAssocID="{9FFF7A96-E12C-4181-B314-5E70E035C8F8}" presName="level3hierChild" presStyleCnt="0"/>
      <dgm:spPr/>
    </dgm:pt>
    <dgm:pt modelId="{B12798C2-490C-4706-B1B2-E295AAC42179}" type="pres">
      <dgm:prSet presAssocID="{AD8E2776-C4E1-43E0-8BA0-46CDFFF9DCFA}" presName="conn2-1" presStyleLbl="parChTrans1D2" presStyleIdx="1" presStyleCnt="2"/>
      <dgm:spPr/>
    </dgm:pt>
    <dgm:pt modelId="{F2762CF2-8A72-4342-B941-8CFA883EABF5}" type="pres">
      <dgm:prSet presAssocID="{AD8E2776-C4E1-43E0-8BA0-46CDFFF9DCFA}" presName="connTx" presStyleLbl="parChTrans1D2" presStyleIdx="1" presStyleCnt="2"/>
      <dgm:spPr/>
    </dgm:pt>
    <dgm:pt modelId="{598F793C-4207-479F-831A-89D8EC322889}" type="pres">
      <dgm:prSet presAssocID="{ADF2D022-D2DE-4C4E-AD3D-373B99EA68F8}" presName="root2" presStyleCnt="0"/>
      <dgm:spPr/>
    </dgm:pt>
    <dgm:pt modelId="{D543A7B4-31CF-4FD7-AD70-EB7EFA7C9DC6}" type="pres">
      <dgm:prSet presAssocID="{ADF2D022-D2DE-4C4E-AD3D-373B99EA68F8}" presName="LevelTwoTextNode" presStyleLbl="node2" presStyleIdx="1" presStyleCnt="2">
        <dgm:presLayoutVars>
          <dgm:chPref val="3"/>
        </dgm:presLayoutVars>
      </dgm:prSet>
      <dgm:spPr/>
    </dgm:pt>
    <dgm:pt modelId="{68F790A7-D337-4F27-82BB-7CA969EE80B7}" type="pres">
      <dgm:prSet presAssocID="{ADF2D022-D2DE-4C4E-AD3D-373B99EA68F8}" presName="level3hierChild" presStyleCnt="0"/>
      <dgm:spPr/>
    </dgm:pt>
    <dgm:pt modelId="{DF84C39B-BB3A-40D7-BF7C-07677BB20E6D}" type="pres">
      <dgm:prSet presAssocID="{0D35154D-752A-4D6B-827F-DCFD20B67707}" presName="conn2-1" presStyleLbl="parChTrans1D3" presStyleIdx="3" presStyleCnt="5"/>
      <dgm:spPr/>
    </dgm:pt>
    <dgm:pt modelId="{DE21A3BA-D69B-406F-B8F6-60C730D86EC4}" type="pres">
      <dgm:prSet presAssocID="{0D35154D-752A-4D6B-827F-DCFD20B67707}" presName="connTx" presStyleLbl="parChTrans1D3" presStyleIdx="3" presStyleCnt="5"/>
      <dgm:spPr/>
    </dgm:pt>
    <dgm:pt modelId="{A4F0A67B-C022-423A-8B07-3D8679F3244B}" type="pres">
      <dgm:prSet presAssocID="{932E1AAB-25E3-4D8C-8938-33BA54D0540E}" presName="root2" presStyleCnt="0"/>
      <dgm:spPr/>
    </dgm:pt>
    <dgm:pt modelId="{E409ADAC-484F-457E-919B-8B9FB2BA63F6}" type="pres">
      <dgm:prSet presAssocID="{932E1AAB-25E3-4D8C-8938-33BA54D0540E}" presName="LevelTwoTextNode" presStyleLbl="node3" presStyleIdx="3" presStyleCnt="5" custLinFactNeighborX="-731" custLinFactNeighborY="3598">
        <dgm:presLayoutVars>
          <dgm:chPref val="3"/>
        </dgm:presLayoutVars>
      </dgm:prSet>
      <dgm:spPr/>
    </dgm:pt>
    <dgm:pt modelId="{52F55BE3-D073-40E0-B894-408418FCF003}" type="pres">
      <dgm:prSet presAssocID="{932E1AAB-25E3-4D8C-8938-33BA54D0540E}" presName="level3hierChild" presStyleCnt="0"/>
      <dgm:spPr/>
    </dgm:pt>
    <dgm:pt modelId="{4B74CE7E-BE18-4755-8493-0F6BD680B39B}" type="pres">
      <dgm:prSet presAssocID="{5B648B58-C8BF-4F02-B6B1-759725A3BE4E}" presName="conn2-1" presStyleLbl="parChTrans1D3" presStyleIdx="4" presStyleCnt="5"/>
      <dgm:spPr/>
    </dgm:pt>
    <dgm:pt modelId="{CADE2D72-CDB6-4331-9D7E-088BB2D1F0C3}" type="pres">
      <dgm:prSet presAssocID="{5B648B58-C8BF-4F02-B6B1-759725A3BE4E}" presName="connTx" presStyleLbl="parChTrans1D3" presStyleIdx="4" presStyleCnt="5"/>
      <dgm:spPr/>
    </dgm:pt>
    <dgm:pt modelId="{431CBA8D-D0D9-46E6-9DD7-14FADF5CBD74}" type="pres">
      <dgm:prSet presAssocID="{7BE6DA49-357A-4F20-8CD5-474C6EB43454}" presName="root2" presStyleCnt="0"/>
      <dgm:spPr/>
    </dgm:pt>
    <dgm:pt modelId="{B6C172AB-DF98-4D42-8717-6AE098ED542A}" type="pres">
      <dgm:prSet presAssocID="{7BE6DA49-357A-4F20-8CD5-474C6EB43454}" presName="LevelTwoTextNode" presStyleLbl="node3" presStyleIdx="4" presStyleCnt="5">
        <dgm:presLayoutVars>
          <dgm:chPref val="3"/>
        </dgm:presLayoutVars>
      </dgm:prSet>
      <dgm:spPr/>
    </dgm:pt>
    <dgm:pt modelId="{3D76991D-CA41-4616-8843-32A1A70A4060}" type="pres">
      <dgm:prSet presAssocID="{7BE6DA49-357A-4F20-8CD5-474C6EB43454}" presName="level3hierChild" presStyleCnt="0"/>
      <dgm:spPr/>
    </dgm:pt>
  </dgm:ptLst>
  <dgm:cxnLst>
    <dgm:cxn modelId="{9F3EF115-717B-4B3E-A1F8-FBED77E4A909}" type="presOf" srcId="{AD8E2776-C4E1-43E0-8BA0-46CDFFF9DCFA}" destId="{F2762CF2-8A72-4342-B941-8CFA883EABF5}" srcOrd="1" destOrd="0" presId="urn:microsoft.com/office/officeart/2008/layout/HorizontalMultiLevelHierarchy"/>
    <dgm:cxn modelId="{A755C416-C77A-43EB-8B96-6530A27AD518}" type="presOf" srcId="{9FFF7A96-E12C-4181-B314-5E70E035C8F8}" destId="{1355DCA9-286F-4849-A07C-F1DF5E471D9D}" srcOrd="0" destOrd="0" presId="urn:microsoft.com/office/officeart/2008/layout/HorizontalMultiLevelHierarchy"/>
    <dgm:cxn modelId="{508D561C-D68A-497E-8A7A-BB95AD26E83D}" srcId="{BF5CEACC-669A-476C-AC39-C00B7F45398A}" destId="{A69A7CB7-B70C-46D6-B57E-A359BB3E540B}" srcOrd="0" destOrd="0" parTransId="{6F81A5E5-EF7F-4969-A597-219B174B1DBA}" sibTransId="{6CFCCAA0-F0E7-498D-9523-055D97407117}"/>
    <dgm:cxn modelId="{ACBA581C-71DA-4583-BF4C-70AFC8D2B5DC}" type="presOf" srcId="{247D3961-1388-4365-8556-B84CEEA0B953}" destId="{9FB3C020-FA34-46DB-B77D-08F50FE18A77}" srcOrd="0" destOrd="0" presId="urn:microsoft.com/office/officeart/2008/layout/HorizontalMultiLevelHierarchy"/>
    <dgm:cxn modelId="{300F2628-106D-4A8A-918B-7B514BE925EB}" type="presOf" srcId="{BF5CEACC-669A-476C-AC39-C00B7F45398A}" destId="{19330885-1D25-4D9C-9A22-E5301926D766}" srcOrd="0" destOrd="0" presId="urn:microsoft.com/office/officeart/2008/layout/HorizontalMultiLevelHierarchy"/>
    <dgm:cxn modelId="{A4603166-A32A-4D74-ABA5-138C2F787326}" srcId="{ADF2D022-D2DE-4C4E-AD3D-373B99EA68F8}" destId="{932E1AAB-25E3-4D8C-8938-33BA54D0540E}" srcOrd="0" destOrd="0" parTransId="{0D35154D-752A-4D6B-827F-DCFD20B67707}" sibTransId="{59423DEB-2FDB-40E8-A078-F882543AF59A}"/>
    <dgm:cxn modelId="{BFB5964F-6FB1-4032-873B-6B11B51C4214}" srcId="{ADF2D022-D2DE-4C4E-AD3D-373B99EA68F8}" destId="{7BE6DA49-357A-4F20-8CD5-474C6EB43454}" srcOrd="1" destOrd="0" parTransId="{5B648B58-C8BF-4F02-B6B1-759725A3BE4E}" sibTransId="{44117571-4360-4304-A4A2-2B851CB4D4B9}"/>
    <dgm:cxn modelId="{2108CA71-C619-4BED-A28C-28034C7766D5}" type="presOf" srcId="{9C551F7A-2D5B-4229-A99F-71EDDD04920A}" destId="{1FC9B8AB-65BB-4163-98B2-0B899FD07E39}" srcOrd="0" destOrd="0" presId="urn:microsoft.com/office/officeart/2008/layout/HorizontalMultiLevelHierarchy"/>
    <dgm:cxn modelId="{1CDB9E52-901B-47B0-B60F-D6BCB96CF97D}" type="presOf" srcId="{7BE6DA49-357A-4F20-8CD5-474C6EB43454}" destId="{B6C172AB-DF98-4D42-8717-6AE098ED542A}" srcOrd="0" destOrd="0" presId="urn:microsoft.com/office/officeart/2008/layout/HorizontalMultiLevelHierarchy"/>
    <dgm:cxn modelId="{814C0F56-2347-43F7-A6A4-C1772702E40C}" type="presOf" srcId="{932E1AAB-25E3-4D8C-8938-33BA54D0540E}" destId="{E409ADAC-484F-457E-919B-8B9FB2BA63F6}" srcOrd="0" destOrd="0" presId="urn:microsoft.com/office/officeart/2008/layout/HorizontalMultiLevelHierarchy"/>
    <dgm:cxn modelId="{0E6DD956-8159-4966-B5D9-EF1D7BE974AF}" type="presOf" srcId="{0D35154D-752A-4D6B-827F-DCFD20B67707}" destId="{DE21A3BA-D69B-406F-B8F6-60C730D86EC4}" srcOrd="1" destOrd="0" presId="urn:microsoft.com/office/officeart/2008/layout/HorizontalMultiLevelHierarchy"/>
    <dgm:cxn modelId="{8BA84F7E-96E6-4178-86C0-03FB6B47D402}" type="presOf" srcId="{6F81A5E5-EF7F-4969-A597-219B174B1DBA}" destId="{46DBCDA1-E478-4C9B-B9FA-4F34A19EE128}" srcOrd="0" destOrd="0" presId="urn:microsoft.com/office/officeart/2008/layout/HorizontalMultiLevelHierarchy"/>
    <dgm:cxn modelId="{7FC04580-5E33-4BB4-9F07-DF25968CC7ED}" srcId="{BF5CEACC-669A-476C-AC39-C00B7F45398A}" destId="{ADF2D022-D2DE-4C4E-AD3D-373B99EA68F8}" srcOrd="1" destOrd="0" parTransId="{AD8E2776-C4E1-43E0-8BA0-46CDFFF9DCFA}" sibTransId="{C9A5F9CF-5926-4514-A18F-9EE2018D3FFA}"/>
    <dgm:cxn modelId="{94051E83-92EF-4641-9FC5-872607CB7EA7}" srcId="{A69A7CB7-B70C-46D6-B57E-A359BB3E540B}" destId="{77A5871D-7A3F-4568-A5C1-1508C7932239}" srcOrd="1" destOrd="0" parTransId="{9C551F7A-2D5B-4229-A99F-71EDDD04920A}" sibTransId="{9CFB5167-A37A-441E-85B5-BFC2D40479C8}"/>
    <dgm:cxn modelId="{9F172E8B-BC3A-4FBA-B995-7723F3614BB1}" type="presOf" srcId="{6F81A5E5-EF7F-4969-A597-219B174B1DBA}" destId="{412C7C9F-3359-4234-8214-0496657E100F}" srcOrd="1" destOrd="0" presId="urn:microsoft.com/office/officeart/2008/layout/HorizontalMultiLevelHierarchy"/>
    <dgm:cxn modelId="{9EAD1E8C-11EB-488C-B1B3-1ADD289CC045}" type="presOf" srcId="{00CB8B25-76DB-4B40-8C9E-D6C153AC74EA}" destId="{8EBCD15B-252D-4013-8010-0934A7D50009}" srcOrd="1" destOrd="0" presId="urn:microsoft.com/office/officeart/2008/layout/HorizontalMultiLevelHierarchy"/>
    <dgm:cxn modelId="{21FC5F90-E9FC-43D0-9972-2E7F0126BD12}" type="presOf" srcId="{CFD95752-8B8B-4D5C-B6F4-8327C4D2DC32}" destId="{1CF9CB64-FCFD-4F0B-A4FB-38C8F1AF8C16}" srcOrd="0" destOrd="0" presId="urn:microsoft.com/office/officeart/2008/layout/HorizontalMultiLevelHierarchy"/>
    <dgm:cxn modelId="{1B7929B0-DA60-43A0-A5B3-62F07EC801C8}" srcId="{A69A7CB7-B70C-46D6-B57E-A359BB3E540B}" destId="{9FFF7A96-E12C-4181-B314-5E70E035C8F8}" srcOrd="2" destOrd="0" parTransId="{00CB8B25-76DB-4B40-8C9E-D6C153AC74EA}" sibTransId="{616BBEC1-B0EF-4B65-BF45-39ECFAD7B8F2}"/>
    <dgm:cxn modelId="{BEE374B8-7BEB-441A-B18E-51CC35CDAEEA}" srcId="{3C7DDEA9-0CEF-47B1-AC79-ECE62E6FAADD}" destId="{BF5CEACC-669A-476C-AC39-C00B7F45398A}" srcOrd="0" destOrd="0" parTransId="{8426EDBB-EAAF-4686-A8B2-AFD1E4EA7992}" sibTransId="{F89451B8-C544-4EDA-A8F5-53B197107575}"/>
    <dgm:cxn modelId="{9D0459B9-B392-4C68-A3C9-2D62AA037F30}" type="presOf" srcId="{3C7DDEA9-0CEF-47B1-AC79-ECE62E6FAADD}" destId="{1BE5E489-C5C8-48BF-AB13-9309F52C9670}" srcOrd="0" destOrd="0" presId="urn:microsoft.com/office/officeart/2008/layout/HorizontalMultiLevelHierarchy"/>
    <dgm:cxn modelId="{E99CCABA-1C77-4598-B4FA-EF3A23B96A5E}" type="presOf" srcId="{0D35154D-752A-4D6B-827F-DCFD20B67707}" destId="{DF84C39B-BB3A-40D7-BF7C-07677BB20E6D}" srcOrd="0" destOrd="0" presId="urn:microsoft.com/office/officeart/2008/layout/HorizontalMultiLevelHierarchy"/>
    <dgm:cxn modelId="{8CBFDFC3-317F-46EF-9D4A-BF43F9033456}" type="presOf" srcId="{5B648B58-C8BF-4F02-B6B1-759725A3BE4E}" destId="{4B74CE7E-BE18-4755-8493-0F6BD680B39B}" srcOrd="0" destOrd="0" presId="urn:microsoft.com/office/officeart/2008/layout/HorizontalMultiLevelHierarchy"/>
    <dgm:cxn modelId="{5E4A14CA-5FB7-4E2B-9D0C-D8C21BAA7261}" type="presOf" srcId="{77A5871D-7A3F-4568-A5C1-1508C7932239}" destId="{26BDF638-E20D-4714-88A4-A77ACEC50198}" srcOrd="0" destOrd="0" presId="urn:microsoft.com/office/officeart/2008/layout/HorizontalMultiLevelHierarchy"/>
    <dgm:cxn modelId="{58D627D2-AA15-4828-8AE2-56E3926CF3D3}" type="presOf" srcId="{00CB8B25-76DB-4B40-8C9E-D6C153AC74EA}" destId="{F9CB768A-41D9-4471-8FA0-21976AF90C6C}" srcOrd="0" destOrd="0" presId="urn:microsoft.com/office/officeart/2008/layout/HorizontalMultiLevelHierarchy"/>
    <dgm:cxn modelId="{B4501BD3-5279-431E-8D9E-235E214BE2E4}" type="presOf" srcId="{247D3961-1388-4365-8556-B84CEEA0B953}" destId="{AD2EEB3D-CB94-48A2-9299-F62C97774B34}" srcOrd="1" destOrd="0" presId="urn:microsoft.com/office/officeart/2008/layout/HorizontalMultiLevelHierarchy"/>
    <dgm:cxn modelId="{6107E2DD-C1C3-4013-A867-F5F16756C65C}" srcId="{A69A7CB7-B70C-46D6-B57E-A359BB3E540B}" destId="{CFD95752-8B8B-4D5C-B6F4-8327C4D2DC32}" srcOrd="0" destOrd="0" parTransId="{247D3961-1388-4365-8556-B84CEEA0B953}" sibTransId="{B433F953-7A05-4DEC-85CA-228C49DBDD36}"/>
    <dgm:cxn modelId="{58426EE0-4790-4B27-95B4-30EDE71E0CDA}" type="presOf" srcId="{A69A7CB7-B70C-46D6-B57E-A359BB3E540B}" destId="{D791D702-E435-425E-8B21-17D6F0123665}" srcOrd="0" destOrd="0" presId="urn:microsoft.com/office/officeart/2008/layout/HorizontalMultiLevelHierarchy"/>
    <dgm:cxn modelId="{B2593DEB-6DA7-4CB1-9320-08B92A312334}" type="presOf" srcId="{5B648B58-C8BF-4F02-B6B1-759725A3BE4E}" destId="{CADE2D72-CDB6-4331-9D7E-088BB2D1F0C3}" srcOrd="1" destOrd="0" presId="urn:microsoft.com/office/officeart/2008/layout/HorizontalMultiLevelHierarchy"/>
    <dgm:cxn modelId="{E4C185F4-3D72-4A42-B2D8-2C02A10CCD10}" type="presOf" srcId="{AD8E2776-C4E1-43E0-8BA0-46CDFFF9DCFA}" destId="{B12798C2-490C-4706-B1B2-E295AAC42179}" srcOrd="0" destOrd="0" presId="urn:microsoft.com/office/officeart/2008/layout/HorizontalMultiLevelHierarchy"/>
    <dgm:cxn modelId="{3EBC73F6-A112-499E-89ED-F1DD6E235D41}" type="presOf" srcId="{9C551F7A-2D5B-4229-A99F-71EDDD04920A}" destId="{D9F52B54-A189-4514-AE19-52023EED7062}" srcOrd="1" destOrd="0" presId="urn:microsoft.com/office/officeart/2008/layout/HorizontalMultiLevelHierarchy"/>
    <dgm:cxn modelId="{CC79F1FF-FB05-420A-B246-0F8276AE13DD}" type="presOf" srcId="{ADF2D022-D2DE-4C4E-AD3D-373B99EA68F8}" destId="{D543A7B4-31CF-4FD7-AD70-EB7EFA7C9DC6}" srcOrd="0" destOrd="0" presId="urn:microsoft.com/office/officeart/2008/layout/HorizontalMultiLevelHierarchy"/>
    <dgm:cxn modelId="{A483B888-E6A4-42B5-97FB-E64626CEEC21}" type="presParOf" srcId="{1BE5E489-C5C8-48BF-AB13-9309F52C9670}" destId="{71726341-B35E-4EDD-8BBB-13D72223763D}" srcOrd="0" destOrd="0" presId="urn:microsoft.com/office/officeart/2008/layout/HorizontalMultiLevelHierarchy"/>
    <dgm:cxn modelId="{FA15265E-6F2F-4B95-8216-0F6E3214F4C8}" type="presParOf" srcId="{71726341-B35E-4EDD-8BBB-13D72223763D}" destId="{19330885-1D25-4D9C-9A22-E5301926D766}" srcOrd="0" destOrd="0" presId="urn:microsoft.com/office/officeart/2008/layout/HorizontalMultiLevelHierarchy"/>
    <dgm:cxn modelId="{932A4D8B-F397-4EA2-8F3F-9ECF3F79B1AD}" type="presParOf" srcId="{71726341-B35E-4EDD-8BBB-13D72223763D}" destId="{DD9F58C9-AB83-4C00-81B9-661AD3663F6F}" srcOrd="1" destOrd="0" presId="urn:microsoft.com/office/officeart/2008/layout/HorizontalMultiLevelHierarchy"/>
    <dgm:cxn modelId="{56917173-EB64-4795-AA97-0257CD68D69B}" type="presParOf" srcId="{DD9F58C9-AB83-4C00-81B9-661AD3663F6F}" destId="{46DBCDA1-E478-4C9B-B9FA-4F34A19EE128}" srcOrd="0" destOrd="0" presId="urn:microsoft.com/office/officeart/2008/layout/HorizontalMultiLevelHierarchy"/>
    <dgm:cxn modelId="{2EBA036D-DDE8-4F81-A966-776ECD0CBDBC}" type="presParOf" srcId="{46DBCDA1-E478-4C9B-B9FA-4F34A19EE128}" destId="{412C7C9F-3359-4234-8214-0496657E100F}" srcOrd="0" destOrd="0" presId="urn:microsoft.com/office/officeart/2008/layout/HorizontalMultiLevelHierarchy"/>
    <dgm:cxn modelId="{283FCD2A-79D7-4492-B0AA-F8E4A2F84728}" type="presParOf" srcId="{DD9F58C9-AB83-4C00-81B9-661AD3663F6F}" destId="{A272EAD7-397A-4D1C-B77A-87748B198977}" srcOrd="1" destOrd="0" presId="urn:microsoft.com/office/officeart/2008/layout/HorizontalMultiLevelHierarchy"/>
    <dgm:cxn modelId="{1AE7821E-A668-46EC-8249-8F0E4587BCA1}" type="presParOf" srcId="{A272EAD7-397A-4D1C-B77A-87748B198977}" destId="{D791D702-E435-425E-8B21-17D6F0123665}" srcOrd="0" destOrd="0" presId="urn:microsoft.com/office/officeart/2008/layout/HorizontalMultiLevelHierarchy"/>
    <dgm:cxn modelId="{A7FA6C8B-DF03-4701-B00C-6144C9905DE8}" type="presParOf" srcId="{A272EAD7-397A-4D1C-B77A-87748B198977}" destId="{F43005E8-99B6-4055-8B5D-68EEB72558C5}" srcOrd="1" destOrd="0" presId="urn:microsoft.com/office/officeart/2008/layout/HorizontalMultiLevelHierarchy"/>
    <dgm:cxn modelId="{84A24DF8-4082-42F4-9410-0158CF13352C}" type="presParOf" srcId="{F43005E8-99B6-4055-8B5D-68EEB72558C5}" destId="{9FB3C020-FA34-46DB-B77D-08F50FE18A77}" srcOrd="0" destOrd="0" presId="urn:microsoft.com/office/officeart/2008/layout/HorizontalMultiLevelHierarchy"/>
    <dgm:cxn modelId="{25A50C91-6C73-4ABE-B09D-3BF115CEB969}" type="presParOf" srcId="{9FB3C020-FA34-46DB-B77D-08F50FE18A77}" destId="{AD2EEB3D-CB94-48A2-9299-F62C97774B34}" srcOrd="0" destOrd="0" presId="urn:microsoft.com/office/officeart/2008/layout/HorizontalMultiLevelHierarchy"/>
    <dgm:cxn modelId="{A4343EBF-DFBD-48AE-9AB7-B55F1CD19814}" type="presParOf" srcId="{F43005E8-99B6-4055-8B5D-68EEB72558C5}" destId="{06031510-D480-4577-B433-93B25B64CB24}" srcOrd="1" destOrd="0" presId="urn:microsoft.com/office/officeart/2008/layout/HorizontalMultiLevelHierarchy"/>
    <dgm:cxn modelId="{50D6BB1E-2037-4A3A-BA72-64287C5714B9}" type="presParOf" srcId="{06031510-D480-4577-B433-93B25B64CB24}" destId="{1CF9CB64-FCFD-4F0B-A4FB-38C8F1AF8C16}" srcOrd="0" destOrd="0" presId="urn:microsoft.com/office/officeart/2008/layout/HorizontalMultiLevelHierarchy"/>
    <dgm:cxn modelId="{60A1DE09-22C3-4DC8-B256-067277524B84}" type="presParOf" srcId="{06031510-D480-4577-B433-93B25B64CB24}" destId="{644748B8-8C64-443F-8E89-AAEE7D6A08A7}" srcOrd="1" destOrd="0" presId="urn:microsoft.com/office/officeart/2008/layout/HorizontalMultiLevelHierarchy"/>
    <dgm:cxn modelId="{4AD9E222-CA3D-409B-BAD9-57FAA35D9F2D}" type="presParOf" srcId="{F43005E8-99B6-4055-8B5D-68EEB72558C5}" destId="{1FC9B8AB-65BB-4163-98B2-0B899FD07E39}" srcOrd="2" destOrd="0" presId="urn:microsoft.com/office/officeart/2008/layout/HorizontalMultiLevelHierarchy"/>
    <dgm:cxn modelId="{69E531BF-7848-4375-985B-E39E50235B13}" type="presParOf" srcId="{1FC9B8AB-65BB-4163-98B2-0B899FD07E39}" destId="{D9F52B54-A189-4514-AE19-52023EED7062}" srcOrd="0" destOrd="0" presId="urn:microsoft.com/office/officeart/2008/layout/HorizontalMultiLevelHierarchy"/>
    <dgm:cxn modelId="{E369CEB0-A89C-4394-A145-C6F49EF8F6BD}" type="presParOf" srcId="{F43005E8-99B6-4055-8B5D-68EEB72558C5}" destId="{4FD66C24-3760-4CF9-98DE-FF6AF301B58C}" srcOrd="3" destOrd="0" presId="urn:microsoft.com/office/officeart/2008/layout/HorizontalMultiLevelHierarchy"/>
    <dgm:cxn modelId="{ECB2D975-E98D-4A8B-90B0-723C0CC44EB5}" type="presParOf" srcId="{4FD66C24-3760-4CF9-98DE-FF6AF301B58C}" destId="{26BDF638-E20D-4714-88A4-A77ACEC50198}" srcOrd="0" destOrd="0" presId="urn:microsoft.com/office/officeart/2008/layout/HorizontalMultiLevelHierarchy"/>
    <dgm:cxn modelId="{5F5CE1BA-B9EE-4F51-80B6-2C43BEF85331}" type="presParOf" srcId="{4FD66C24-3760-4CF9-98DE-FF6AF301B58C}" destId="{B7F852D9-A659-4F47-8D49-6165DA846408}" srcOrd="1" destOrd="0" presId="urn:microsoft.com/office/officeart/2008/layout/HorizontalMultiLevelHierarchy"/>
    <dgm:cxn modelId="{B748BC46-435C-447B-9980-A34475F3189A}" type="presParOf" srcId="{F43005E8-99B6-4055-8B5D-68EEB72558C5}" destId="{F9CB768A-41D9-4471-8FA0-21976AF90C6C}" srcOrd="4" destOrd="0" presId="urn:microsoft.com/office/officeart/2008/layout/HorizontalMultiLevelHierarchy"/>
    <dgm:cxn modelId="{9EF0159A-13E6-4D90-9E84-89DDE2649FC2}" type="presParOf" srcId="{F9CB768A-41D9-4471-8FA0-21976AF90C6C}" destId="{8EBCD15B-252D-4013-8010-0934A7D50009}" srcOrd="0" destOrd="0" presId="urn:microsoft.com/office/officeart/2008/layout/HorizontalMultiLevelHierarchy"/>
    <dgm:cxn modelId="{E5B2A123-3519-4A58-827D-BE0C918082C1}" type="presParOf" srcId="{F43005E8-99B6-4055-8B5D-68EEB72558C5}" destId="{D025752E-BAA1-482D-8BD9-4AE7BBE8291E}" srcOrd="5" destOrd="0" presId="urn:microsoft.com/office/officeart/2008/layout/HorizontalMultiLevelHierarchy"/>
    <dgm:cxn modelId="{4696EF4F-7F37-4359-B4CD-A53169DC280D}" type="presParOf" srcId="{D025752E-BAA1-482D-8BD9-4AE7BBE8291E}" destId="{1355DCA9-286F-4849-A07C-F1DF5E471D9D}" srcOrd="0" destOrd="0" presId="urn:microsoft.com/office/officeart/2008/layout/HorizontalMultiLevelHierarchy"/>
    <dgm:cxn modelId="{594C99BE-483E-428B-89DE-91E7FFDFB441}" type="presParOf" srcId="{D025752E-BAA1-482D-8BD9-4AE7BBE8291E}" destId="{2B041768-52A0-4820-82B6-4F04BDAD9D41}" srcOrd="1" destOrd="0" presId="urn:microsoft.com/office/officeart/2008/layout/HorizontalMultiLevelHierarchy"/>
    <dgm:cxn modelId="{5585BDAF-7252-4A76-83CE-5A45B6382D31}" type="presParOf" srcId="{DD9F58C9-AB83-4C00-81B9-661AD3663F6F}" destId="{B12798C2-490C-4706-B1B2-E295AAC42179}" srcOrd="2" destOrd="0" presId="urn:microsoft.com/office/officeart/2008/layout/HorizontalMultiLevelHierarchy"/>
    <dgm:cxn modelId="{C5ECBDBE-C267-4184-A02A-7AF4B423A2F3}" type="presParOf" srcId="{B12798C2-490C-4706-B1B2-E295AAC42179}" destId="{F2762CF2-8A72-4342-B941-8CFA883EABF5}" srcOrd="0" destOrd="0" presId="urn:microsoft.com/office/officeart/2008/layout/HorizontalMultiLevelHierarchy"/>
    <dgm:cxn modelId="{4C8B0144-9284-4F42-9BC0-01E838AEDFB6}" type="presParOf" srcId="{DD9F58C9-AB83-4C00-81B9-661AD3663F6F}" destId="{598F793C-4207-479F-831A-89D8EC322889}" srcOrd="3" destOrd="0" presId="urn:microsoft.com/office/officeart/2008/layout/HorizontalMultiLevelHierarchy"/>
    <dgm:cxn modelId="{11EF5124-3DC5-4F3C-ADA3-4DB4C19E5CD6}" type="presParOf" srcId="{598F793C-4207-479F-831A-89D8EC322889}" destId="{D543A7B4-31CF-4FD7-AD70-EB7EFA7C9DC6}" srcOrd="0" destOrd="0" presId="urn:microsoft.com/office/officeart/2008/layout/HorizontalMultiLevelHierarchy"/>
    <dgm:cxn modelId="{E616AAF1-3C69-4F06-9D63-CF990F014FF6}" type="presParOf" srcId="{598F793C-4207-479F-831A-89D8EC322889}" destId="{68F790A7-D337-4F27-82BB-7CA969EE80B7}" srcOrd="1" destOrd="0" presId="urn:microsoft.com/office/officeart/2008/layout/HorizontalMultiLevelHierarchy"/>
    <dgm:cxn modelId="{B5E267D1-46D2-45BD-B659-2B8CA85F0307}" type="presParOf" srcId="{68F790A7-D337-4F27-82BB-7CA969EE80B7}" destId="{DF84C39B-BB3A-40D7-BF7C-07677BB20E6D}" srcOrd="0" destOrd="0" presId="urn:microsoft.com/office/officeart/2008/layout/HorizontalMultiLevelHierarchy"/>
    <dgm:cxn modelId="{423BE5B5-B69A-4221-8F2F-8F353530048F}" type="presParOf" srcId="{DF84C39B-BB3A-40D7-BF7C-07677BB20E6D}" destId="{DE21A3BA-D69B-406F-B8F6-60C730D86EC4}" srcOrd="0" destOrd="0" presId="urn:microsoft.com/office/officeart/2008/layout/HorizontalMultiLevelHierarchy"/>
    <dgm:cxn modelId="{E81BD304-F8B7-4F1D-B898-EA83997AB901}" type="presParOf" srcId="{68F790A7-D337-4F27-82BB-7CA969EE80B7}" destId="{A4F0A67B-C022-423A-8B07-3D8679F3244B}" srcOrd="1" destOrd="0" presId="urn:microsoft.com/office/officeart/2008/layout/HorizontalMultiLevelHierarchy"/>
    <dgm:cxn modelId="{17376752-D075-4B30-8F58-84700A78D5C7}" type="presParOf" srcId="{A4F0A67B-C022-423A-8B07-3D8679F3244B}" destId="{E409ADAC-484F-457E-919B-8B9FB2BA63F6}" srcOrd="0" destOrd="0" presId="urn:microsoft.com/office/officeart/2008/layout/HorizontalMultiLevelHierarchy"/>
    <dgm:cxn modelId="{86EDF1F2-27A2-4C90-8202-5F24DC7C085C}" type="presParOf" srcId="{A4F0A67B-C022-423A-8B07-3D8679F3244B}" destId="{52F55BE3-D073-40E0-B894-408418FCF003}" srcOrd="1" destOrd="0" presId="urn:microsoft.com/office/officeart/2008/layout/HorizontalMultiLevelHierarchy"/>
    <dgm:cxn modelId="{E9CD97FA-21C7-4594-9E0A-1FAA0E287DEA}" type="presParOf" srcId="{68F790A7-D337-4F27-82BB-7CA969EE80B7}" destId="{4B74CE7E-BE18-4755-8493-0F6BD680B39B}" srcOrd="2" destOrd="0" presId="urn:microsoft.com/office/officeart/2008/layout/HorizontalMultiLevelHierarchy"/>
    <dgm:cxn modelId="{E8DE2363-DD3E-4602-8D68-0121F5708AAD}" type="presParOf" srcId="{4B74CE7E-BE18-4755-8493-0F6BD680B39B}" destId="{CADE2D72-CDB6-4331-9D7E-088BB2D1F0C3}" srcOrd="0" destOrd="0" presId="urn:microsoft.com/office/officeart/2008/layout/HorizontalMultiLevelHierarchy"/>
    <dgm:cxn modelId="{59221882-8885-43FC-8882-04C79B358826}" type="presParOf" srcId="{68F790A7-D337-4F27-82BB-7CA969EE80B7}" destId="{431CBA8D-D0D9-46E6-9DD7-14FADF5CBD74}" srcOrd="3" destOrd="0" presId="urn:microsoft.com/office/officeart/2008/layout/HorizontalMultiLevelHierarchy"/>
    <dgm:cxn modelId="{462E8EE8-4A0C-4309-9EA2-52AB8F26B1BD}" type="presParOf" srcId="{431CBA8D-D0D9-46E6-9DD7-14FADF5CBD74}" destId="{B6C172AB-DF98-4D42-8717-6AE098ED542A}" srcOrd="0" destOrd="0" presId="urn:microsoft.com/office/officeart/2008/layout/HorizontalMultiLevelHierarchy"/>
    <dgm:cxn modelId="{2C975047-4556-478F-8CBA-1F035990982E}" type="presParOf" srcId="{431CBA8D-D0D9-46E6-9DD7-14FADF5CBD74}" destId="{3D76991D-CA41-4616-8843-32A1A70A406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675F04-B974-44DC-ACAB-C97149E16B03}" type="doc">
      <dgm:prSet loTypeId="urn:microsoft.com/office/officeart/2005/8/layout/hChevron3" loCatId="process" qsTypeId="urn:microsoft.com/office/officeart/2005/8/quickstyle/simple3" qsCatId="simple" csTypeId="urn:microsoft.com/office/officeart/2005/8/colors/colorful5" csCatId="colorful" phldr="1"/>
      <dgm:spPr/>
    </dgm:pt>
    <dgm:pt modelId="{F5D9AA68-35A9-4BF8-B151-E121C6B85EFF}">
      <dgm:prSet phldrT="[Texte]" custT="1"/>
      <dgm:spPr/>
      <dgm:t>
        <a:bodyPr/>
        <a:lstStyle/>
        <a:p>
          <a:r>
            <a:rPr lang="fr-FR" sz="1000" dirty="0"/>
            <a:t>Extraction</a:t>
          </a:r>
        </a:p>
      </dgm:t>
    </dgm:pt>
    <dgm:pt modelId="{7DD84184-97FF-4AB6-8BEB-348FB2DC50F8}" type="parTrans" cxnId="{2D7E0B3A-D50B-43B1-BF15-573FB10F1E3C}">
      <dgm:prSet/>
      <dgm:spPr/>
      <dgm:t>
        <a:bodyPr/>
        <a:lstStyle/>
        <a:p>
          <a:endParaRPr lang="fr-FR" sz="1100"/>
        </a:p>
      </dgm:t>
    </dgm:pt>
    <dgm:pt modelId="{2D900FE3-744A-405C-A69A-0979854BC3CC}" type="sibTrans" cxnId="{2D7E0B3A-D50B-43B1-BF15-573FB10F1E3C}">
      <dgm:prSet/>
      <dgm:spPr/>
      <dgm:t>
        <a:bodyPr/>
        <a:lstStyle/>
        <a:p>
          <a:endParaRPr lang="fr-FR" sz="1100"/>
        </a:p>
      </dgm:t>
    </dgm:pt>
    <dgm:pt modelId="{A7A7D42B-EAEC-49C6-915F-AE0301C89562}">
      <dgm:prSet phldrT="[Texte]" custT="1"/>
      <dgm:spPr/>
      <dgm:t>
        <a:bodyPr/>
        <a:lstStyle/>
        <a:p>
          <a:r>
            <a:rPr lang="fr-FR" sz="1000" dirty="0"/>
            <a:t>Transformation</a:t>
          </a:r>
        </a:p>
      </dgm:t>
    </dgm:pt>
    <dgm:pt modelId="{AD8E3C3C-D993-4DAF-9D72-B00102160026}" type="parTrans" cxnId="{AB462904-6C5D-477D-AF3C-798ECD962028}">
      <dgm:prSet/>
      <dgm:spPr/>
      <dgm:t>
        <a:bodyPr/>
        <a:lstStyle/>
        <a:p>
          <a:endParaRPr lang="fr-FR" sz="1100"/>
        </a:p>
      </dgm:t>
    </dgm:pt>
    <dgm:pt modelId="{8A741AF4-2311-4B90-B1C7-468854BA4002}" type="sibTrans" cxnId="{AB462904-6C5D-477D-AF3C-798ECD962028}">
      <dgm:prSet/>
      <dgm:spPr/>
      <dgm:t>
        <a:bodyPr/>
        <a:lstStyle/>
        <a:p>
          <a:endParaRPr lang="fr-FR" sz="1100"/>
        </a:p>
      </dgm:t>
    </dgm:pt>
    <dgm:pt modelId="{1BC4028E-61A9-44A9-BB2C-F070A7A670FD}">
      <dgm:prSet phldrT="[Texte]" custT="1"/>
      <dgm:spPr/>
      <dgm:t>
        <a:bodyPr/>
        <a:lstStyle/>
        <a:p>
          <a:r>
            <a:rPr lang="fr-FR" sz="1000" dirty="0"/>
            <a:t>Chargement</a:t>
          </a:r>
        </a:p>
      </dgm:t>
    </dgm:pt>
    <dgm:pt modelId="{EF6E4164-7BCE-46F9-A476-BC516CFDBFC9}" type="parTrans" cxnId="{AD65ED15-08A6-46CC-ABA4-932414BBCC4D}">
      <dgm:prSet/>
      <dgm:spPr/>
      <dgm:t>
        <a:bodyPr/>
        <a:lstStyle/>
        <a:p>
          <a:endParaRPr lang="fr-FR" sz="1100"/>
        </a:p>
      </dgm:t>
    </dgm:pt>
    <dgm:pt modelId="{2D938019-0954-4414-8C05-04426A42D690}" type="sibTrans" cxnId="{AD65ED15-08A6-46CC-ABA4-932414BBCC4D}">
      <dgm:prSet/>
      <dgm:spPr/>
      <dgm:t>
        <a:bodyPr/>
        <a:lstStyle/>
        <a:p>
          <a:endParaRPr lang="fr-FR" sz="1100"/>
        </a:p>
      </dgm:t>
    </dgm:pt>
    <dgm:pt modelId="{2F875BB8-8932-4B51-BC48-A147586F4A71}" type="pres">
      <dgm:prSet presAssocID="{71675F04-B974-44DC-ACAB-C97149E16B03}" presName="Name0" presStyleCnt="0">
        <dgm:presLayoutVars>
          <dgm:dir/>
          <dgm:resizeHandles val="exact"/>
        </dgm:presLayoutVars>
      </dgm:prSet>
      <dgm:spPr/>
    </dgm:pt>
    <dgm:pt modelId="{708768E0-F161-447A-81DF-F3061BE06FF2}" type="pres">
      <dgm:prSet presAssocID="{F5D9AA68-35A9-4BF8-B151-E121C6B85EFF}" presName="parTxOnly" presStyleLbl="node1" presStyleIdx="0" presStyleCnt="3" custLinFactNeighborX="2558">
        <dgm:presLayoutVars>
          <dgm:bulletEnabled val="1"/>
        </dgm:presLayoutVars>
      </dgm:prSet>
      <dgm:spPr/>
    </dgm:pt>
    <dgm:pt modelId="{A880AC5E-7497-4DDC-8904-AFA0A3204CA2}" type="pres">
      <dgm:prSet presAssocID="{2D900FE3-744A-405C-A69A-0979854BC3CC}" presName="parSpace" presStyleCnt="0"/>
      <dgm:spPr/>
    </dgm:pt>
    <dgm:pt modelId="{C7BB17D2-F510-4B78-95D6-36108B2E8526}" type="pres">
      <dgm:prSet presAssocID="{A7A7D42B-EAEC-49C6-915F-AE0301C89562}" presName="parTxOnly" presStyleLbl="node1" presStyleIdx="1" presStyleCnt="3">
        <dgm:presLayoutVars>
          <dgm:bulletEnabled val="1"/>
        </dgm:presLayoutVars>
      </dgm:prSet>
      <dgm:spPr/>
    </dgm:pt>
    <dgm:pt modelId="{610CF2F6-81CC-4D53-B0A9-400381CF81AE}" type="pres">
      <dgm:prSet presAssocID="{8A741AF4-2311-4B90-B1C7-468854BA4002}" presName="parSpace" presStyleCnt="0"/>
      <dgm:spPr/>
    </dgm:pt>
    <dgm:pt modelId="{DF3D8A3C-0FF6-4E23-8640-2307AC4EF722}" type="pres">
      <dgm:prSet presAssocID="{1BC4028E-61A9-44A9-BB2C-F070A7A670FD}" presName="parTxOnly" presStyleLbl="node1" presStyleIdx="2" presStyleCnt="3">
        <dgm:presLayoutVars>
          <dgm:bulletEnabled val="1"/>
        </dgm:presLayoutVars>
      </dgm:prSet>
      <dgm:spPr/>
    </dgm:pt>
  </dgm:ptLst>
  <dgm:cxnLst>
    <dgm:cxn modelId="{AB462904-6C5D-477D-AF3C-798ECD962028}" srcId="{71675F04-B974-44DC-ACAB-C97149E16B03}" destId="{A7A7D42B-EAEC-49C6-915F-AE0301C89562}" srcOrd="1" destOrd="0" parTransId="{AD8E3C3C-D993-4DAF-9D72-B00102160026}" sibTransId="{8A741AF4-2311-4B90-B1C7-468854BA4002}"/>
    <dgm:cxn modelId="{AD65ED15-08A6-46CC-ABA4-932414BBCC4D}" srcId="{71675F04-B974-44DC-ACAB-C97149E16B03}" destId="{1BC4028E-61A9-44A9-BB2C-F070A7A670FD}" srcOrd="2" destOrd="0" parTransId="{EF6E4164-7BCE-46F9-A476-BC516CFDBFC9}" sibTransId="{2D938019-0954-4414-8C05-04426A42D690}"/>
    <dgm:cxn modelId="{2D7E0B3A-D50B-43B1-BF15-573FB10F1E3C}" srcId="{71675F04-B974-44DC-ACAB-C97149E16B03}" destId="{F5D9AA68-35A9-4BF8-B151-E121C6B85EFF}" srcOrd="0" destOrd="0" parTransId="{7DD84184-97FF-4AB6-8BEB-348FB2DC50F8}" sibTransId="{2D900FE3-744A-405C-A69A-0979854BC3CC}"/>
    <dgm:cxn modelId="{E4B3075B-14FC-42B0-A02F-21D19C95147C}" type="presOf" srcId="{1BC4028E-61A9-44A9-BB2C-F070A7A670FD}" destId="{DF3D8A3C-0FF6-4E23-8640-2307AC4EF722}" srcOrd="0" destOrd="0" presId="urn:microsoft.com/office/officeart/2005/8/layout/hChevron3"/>
    <dgm:cxn modelId="{D0E6A869-3F1A-4CB5-957F-5517C97543CC}" type="presOf" srcId="{F5D9AA68-35A9-4BF8-B151-E121C6B85EFF}" destId="{708768E0-F161-447A-81DF-F3061BE06FF2}" srcOrd="0" destOrd="0" presId="urn:microsoft.com/office/officeart/2005/8/layout/hChevron3"/>
    <dgm:cxn modelId="{C85997C3-08E9-4389-8EFB-C00F6CD03C3E}" type="presOf" srcId="{71675F04-B974-44DC-ACAB-C97149E16B03}" destId="{2F875BB8-8932-4B51-BC48-A147586F4A71}" srcOrd="0" destOrd="0" presId="urn:microsoft.com/office/officeart/2005/8/layout/hChevron3"/>
    <dgm:cxn modelId="{A4563CFB-46B0-497C-BB91-2DB6C097E659}" type="presOf" srcId="{A7A7D42B-EAEC-49C6-915F-AE0301C89562}" destId="{C7BB17D2-F510-4B78-95D6-36108B2E8526}" srcOrd="0" destOrd="0" presId="urn:microsoft.com/office/officeart/2005/8/layout/hChevron3"/>
    <dgm:cxn modelId="{9EF78D75-9822-4C43-831E-2E8350CFD090}" type="presParOf" srcId="{2F875BB8-8932-4B51-BC48-A147586F4A71}" destId="{708768E0-F161-447A-81DF-F3061BE06FF2}" srcOrd="0" destOrd="0" presId="urn:microsoft.com/office/officeart/2005/8/layout/hChevron3"/>
    <dgm:cxn modelId="{E1FC8E23-53C2-4B08-9E75-70E102207550}" type="presParOf" srcId="{2F875BB8-8932-4B51-BC48-A147586F4A71}" destId="{A880AC5E-7497-4DDC-8904-AFA0A3204CA2}" srcOrd="1" destOrd="0" presId="urn:microsoft.com/office/officeart/2005/8/layout/hChevron3"/>
    <dgm:cxn modelId="{D869263A-6A42-4986-9B26-A0A38175C6AB}" type="presParOf" srcId="{2F875BB8-8932-4B51-BC48-A147586F4A71}" destId="{C7BB17D2-F510-4B78-95D6-36108B2E8526}" srcOrd="2" destOrd="0" presId="urn:microsoft.com/office/officeart/2005/8/layout/hChevron3"/>
    <dgm:cxn modelId="{5866D654-B592-4925-AF57-DCBF7CC08774}" type="presParOf" srcId="{2F875BB8-8932-4B51-BC48-A147586F4A71}" destId="{610CF2F6-81CC-4D53-B0A9-400381CF81AE}" srcOrd="3" destOrd="0" presId="urn:microsoft.com/office/officeart/2005/8/layout/hChevron3"/>
    <dgm:cxn modelId="{06A159D9-A4BF-4403-AD1A-D87194E97E32}" type="presParOf" srcId="{2F875BB8-8932-4B51-BC48-A147586F4A71}" destId="{DF3D8A3C-0FF6-4E23-8640-2307AC4EF722}"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accent0_3" csCatId="mainScheme" phldr="1"/>
      <dgm:spPr/>
      <dgm:t>
        <a:bodyPr/>
        <a:lstStyle/>
        <a:p>
          <a:endParaRPr lang="fr-FR"/>
        </a:p>
      </dgm:t>
    </dgm:pt>
    <dgm:pt modelId="{DDD02166-92EB-412F-AF58-39A980985690}">
      <dgm:prSet phldrT="[Texte]"/>
      <dgm:spPr/>
      <dgm:t>
        <a:bodyPr/>
        <a:lstStyle/>
        <a:p>
          <a:r>
            <a:rPr lang="fr-FR" dirty="0"/>
            <a:t> </a:t>
          </a: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dgm:t>
        <a:bodyPr/>
        <a:lstStyle/>
        <a:p>
          <a:r>
            <a:rPr lang="fr-FR" dirty="0"/>
            <a:t> </a:t>
          </a:r>
        </a:p>
      </dgm:t>
    </dgm:pt>
    <dgm:pt modelId="{70E6222B-9C2F-4A94-8339-0DD41356F191}" type="parTrans" cxnId="{84E25D2E-C96E-4B8B-A35F-809A7CB3EE1C}">
      <dgm:prSet/>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dgm:t>
        <a:bodyPr/>
        <a:lstStyle/>
        <a:p>
          <a:r>
            <a:rPr lang="fr-FR" dirty="0"/>
            <a:t> </a:t>
          </a:r>
        </a:p>
      </dgm:t>
    </dgm:pt>
    <dgm:pt modelId="{9E0213D3-F4BC-4B2D-BBF7-5C4464E7A04F}" type="parTrans" cxnId="{43FDA90F-8853-413B-9A93-65A779DDEF0C}">
      <dgm:prSet/>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dgm:t>
        <a:bodyPr/>
        <a:lstStyle/>
        <a:p>
          <a:r>
            <a:rPr lang="fr-FR" dirty="0"/>
            <a:t> </a:t>
          </a:r>
        </a:p>
      </dgm:t>
    </dgm:pt>
    <dgm:pt modelId="{C0AD5074-E254-4A58-A1D1-6AD115DC07AE}" type="parTrans" cxnId="{1A8C8AFA-0372-45A1-93F0-BE09BE7F92B0}">
      <dgm:prSet/>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dgm:t>
        <a:bodyPr/>
        <a:lstStyle/>
        <a:p>
          <a:r>
            <a:rPr lang="fr-FR" dirty="0"/>
            <a:t> </a:t>
          </a:r>
        </a:p>
      </dgm:t>
    </dgm:pt>
    <dgm:pt modelId="{9A4F64A6-432A-47D4-B562-E6D22285622A}" type="parTrans" cxnId="{5EC58518-9051-40CD-902D-201F5CAC3A36}">
      <dgm:prSet/>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3EC64E0E-7A13-42E4-AB98-EAE92A59A368}" type="presOf" srcId="{749E7B35-7744-4B95-9468-36735ED31B1D}" destId="{B611CB8D-F4BE-4EF0-99EE-25DF0442AD0D}" srcOrd="0" destOrd="0" presId="urn:microsoft.com/office/officeart/2005/8/layout/orgChart1"/>
    <dgm:cxn modelId="{43FDA90F-8853-413B-9A93-65A779DDEF0C}" srcId="{DDD02166-92EB-412F-AF58-39A980985690}" destId="{4608D692-FAAA-4A70-A045-C24C4CBE1101}" srcOrd="1" destOrd="0" parTransId="{9E0213D3-F4BC-4B2D-BBF7-5C4464E7A04F}" sibTransId="{634BCD11-DF5D-4695-B5CE-A87042A9E8A4}"/>
    <dgm:cxn modelId="{5EC58518-9051-40CD-902D-201F5CAC3A36}" srcId="{DDD02166-92EB-412F-AF58-39A980985690}" destId="{95477A39-0F8C-47C6-96D7-29D0908F1F63}" srcOrd="3" destOrd="0" parTransId="{9A4F64A6-432A-47D4-B562-E6D22285622A}" sibTransId="{DF709B1A-0D07-4EAC-A700-B6207C19FF76}"/>
    <dgm:cxn modelId="{84E25D2E-C96E-4B8B-A35F-809A7CB3EE1C}" srcId="{DDD02166-92EB-412F-AF58-39A980985690}" destId="{749E7B35-7744-4B95-9468-36735ED31B1D}" srcOrd="0" destOrd="0" parTransId="{70E6222B-9C2F-4A94-8339-0DD41356F191}" sibTransId="{6159143C-80DB-460C-B5D7-BFB198AD0E3B}"/>
    <dgm:cxn modelId="{77F26246-031F-460A-B511-2FBAF3C9D2DA}" type="presOf" srcId="{17D5B56B-191F-4003-A66C-6C9CDFD597C5}" destId="{923D4C7D-A78A-439D-9FF6-13AE8A57B76D}" srcOrd="1" destOrd="0" presId="urn:microsoft.com/office/officeart/2005/8/layout/orgChart1"/>
    <dgm:cxn modelId="{01B0086A-ACAB-4FF8-B3C0-3E2F53E036AC}" type="presOf" srcId="{17D5B56B-191F-4003-A66C-6C9CDFD597C5}" destId="{6EC1AEFC-7428-40D9-906A-FA170A498049}" srcOrd="0" destOrd="0" presId="urn:microsoft.com/office/officeart/2005/8/layout/orgChart1"/>
    <dgm:cxn modelId="{A84FEC4E-F584-43B2-B92B-221E003E8B9F}" type="presOf" srcId="{DDD02166-92EB-412F-AF58-39A980985690}" destId="{B45A14AC-39FB-4458-9CAD-0BEC333F4C7C}" srcOrd="0" destOrd="0" presId="urn:microsoft.com/office/officeart/2005/8/layout/orgChart1"/>
    <dgm:cxn modelId="{D852BA85-4F5E-45CD-B892-8BDF5536A00A}" type="presOf" srcId="{4608D692-FAAA-4A70-A045-C24C4CBE1101}" destId="{0DD68315-BDF9-41EB-BA7E-3F6464C7B512}" srcOrd="1" destOrd="0" presId="urn:microsoft.com/office/officeart/2005/8/layout/orgChart1"/>
    <dgm:cxn modelId="{E8A72A96-D4FA-4569-BFF7-CDDD72812F33}" type="presOf" srcId="{9A4F64A6-432A-47D4-B562-E6D22285622A}" destId="{D5A460CF-BB73-44C5-8F83-4F3EEDBD5365}" srcOrd="0" destOrd="0" presId="urn:microsoft.com/office/officeart/2005/8/layout/orgChart1"/>
    <dgm:cxn modelId="{5FE473A7-1937-4810-8CB8-3C442E306732}" type="presOf" srcId="{95477A39-0F8C-47C6-96D7-29D0908F1F63}" destId="{5FF88461-38DA-4CF8-95DC-221199CDE2C8}" srcOrd="1" destOrd="0" presId="urn:microsoft.com/office/officeart/2005/8/layout/orgChart1"/>
    <dgm:cxn modelId="{8E877FAD-1060-4A6A-B801-59C2AA47B58E}" type="presOf" srcId="{9E0213D3-F4BC-4B2D-BBF7-5C4464E7A04F}" destId="{9C62484F-8284-4C98-8C30-92C7243B23E5}" srcOrd="0" destOrd="0" presId="urn:microsoft.com/office/officeart/2005/8/layout/orgChart1"/>
    <dgm:cxn modelId="{33A417C1-338B-4AC4-AC07-5D060D15F611}" type="presOf" srcId="{95477A39-0F8C-47C6-96D7-29D0908F1F63}" destId="{8AB53B78-F2B8-4B1F-9EEE-3419FB425736}" srcOrd="0" destOrd="0" presId="urn:microsoft.com/office/officeart/2005/8/layout/orgChart1"/>
    <dgm:cxn modelId="{E04D7CC6-E540-450C-AB56-D6F1549744D9}" type="presOf" srcId="{749E7B35-7744-4B95-9468-36735ED31B1D}" destId="{5E94C70A-E7B3-4A16-A40A-4DE989DC96D4}" srcOrd="1" destOrd="0" presId="urn:microsoft.com/office/officeart/2005/8/layout/orgChart1"/>
    <dgm:cxn modelId="{37B5DDD7-4999-4108-97C0-2173BBCDCEA0}" type="presOf" srcId="{DDD02166-92EB-412F-AF58-39A980985690}" destId="{5FED5ACF-F91E-4018-AC48-44A8FECBB5FC}" srcOrd="1"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3D01C0DE-07E3-44AF-B3AB-3176330B696C}" type="presOf" srcId="{C0AD5074-E254-4A58-A1D1-6AD115DC07AE}" destId="{E010CE81-8332-450F-8B2C-34C59BF2D6C7}" srcOrd="0" destOrd="0" presId="urn:microsoft.com/office/officeart/2005/8/layout/orgChart1"/>
    <dgm:cxn modelId="{8DD1B0E3-93BD-4B14-8589-D4949D41139B}" type="presOf" srcId="{70E6222B-9C2F-4A94-8339-0DD41356F191}" destId="{9C404681-B295-45C3-B8E5-C845A08E8FB4}" srcOrd="0" destOrd="0" presId="urn:microsoft.com/office/officeart/2005/8/layout/orgChart1"/>
    <dgm:cxn modelId="{8C0327EA-81B5-4D59-B120-1A5C0367D0A0}" type="presOf" srcId="{4608D692-FAAA-4A70-A045-C24C4CBE1101}" destId="{43FEBF99-6460-494A-AA05-D630A9BE2704}" srcOrd="0" destOrd="0" presId="urn:microsoft.com/office/officeart/2005/8/layout/orgChart1"/>
    <dgm:cxn modelId="{B7EB62F3-CF2B-4F49-B2B4-D898BC5C67E3}" type="presOf" srcId="{15CCA1B4-8376-4026-B269-F6263B2D9458}" destId="{C58DF003-B38C-43B4-8E4C-A022D397253A}" srcOrd="0" destOrd="0" presId="urn:microsoft.com/office/officeart/2005/8/layout/orgChart1"/>
    <dgm:cxn modelId="{1A8C8AFA-0372-45A1-93F0-BE09BE7F92B0}" srcId="{DDD02166-92EB-412F-AF58-39A980985690}" destId="{17D5B56B-191F-4003-A66C-6C9CDFD597C5}" srcOrd="2" destOrd="0" parTransId="{C0AD5074-E254-4A58-A1D1-6AD115DC07AE}" sibTransId="{79EF960B-5B63-4AED-A490-305D9FE06536}"/>
    <dgm:cxn modelId="{4A4578AF-7701-465C-A788-4E1289F4B921}" type="presParOf" srcId="{C58DF003-B38C-43B4-8E4C-A022D397253A}" destId="{4BF34B2B-B733-418F-BD67-F9A946FC954E}" srcOrd="0" destOrd="0" presId="urn:microsoft.com/office/officeart/2005/8/layout/orgChart1"/>
    <dgm:cxn modelId="{D3DBC566-BD24-4248-8032-498029ED2008}" type="presParOf" srcId="{4BF34B2B-B733-418F-BD67-F9A946FC954E}" destId="{E4AB7CD2-A5AA-492B-BA5D-31589FB3EC39}" srcOrd="0" destOrd="0" presId="urn:microsoft.com/office/officeart/2005/8/layout/orgChart1"/>
    <dgm:cxn modelId="{47AC8B20-42C0-4965-AF5C-89C132C8019C}" type="presParOf" srcId="{E4AB7CD2-A5AA-492B-BA5D-31589FB3EC39}" destId="{B45A14AC-39FB-4458-9CAD-0BEC333F4C7C}" srcOrd="0" destOrd="0" presId="urn:microsoft.com/office/officeart/2005/8/layout/orgChart1"/>
    <dgm:cxn modelId="{C47630AD-1FC7-4211-8B1F-96B73A55CE7C}" type="presParOf" srcId="{E4AB7CD2-A5AA-492B-BA5D-31589FB3EC39}" destId="{5FED5ACF-F91E-4018-AC48-44A8FECBB5FC}" srcOrd="1" destOrd="0" presId="urn:microsoft.com/office/officeart/2005/8/layout/orgChart1"/>
    <dgm:cxn modelId="{EC71B8A9-41D9-48EE-B5DC-69E8A288FB3A}" type="presParOf" srcId="{4BF34B2B-B733-418F-BD67-F9A946FC954E}" destId="{74E2A7F6-4C85-4653-825C-5E19F10A3BB9}" srcOrd="1" destOrd="0" presId="urn:microsoft.com/office/officeart/2005/8/layout/orgChart1"/>
    <dgm:cxn modelId="{7595D565-478B-4053-9409-381D3A6C47CE}" type="presParOf" srcId="{74E2A7F6-4C85-4653-825C-5E19F10A3BB9}" destId="{9C62484F-8284-4C98-8C30-92C7243B23E5}" srcOrd="0" destOrd="0" presId="urn:microsoft.com/office/officeart/2005/8/layout/orgChart1"/>
    <dgm:cxn modelId="{8F15CF85-35BC-4508-B9E7-FD0929F58044}" type="presParOf" srcId="{74E2A7F6-4C85-4653-825C-5E19F10A3BB9}" destId="{7F1EB77A-932E-43A0-8971-4EF1EC07DBE9}" srcOrd="1" destOrd="0" presId="urn:microsoft.com/office/officeart/2005/8/layout/orgChart1"/>
    <dgm:cxn modelId="{C77CBC78-5072-4E2D-8FB6-D1A8BBD57374}" type="presParOf" srcId="{7F1EB77A-932E-43A0-8971-4EF1EC07DBE9}" destId="{6DF55151-7656-45E4-B85C-7EBAFB0A03E4}" srcOrd="0" destOrd="0" presId="urn:microsoft.com/office/officeart/2005/8/layout/orgChart1"/>
    <dgm:cxn modelId="{87B350A3-8A0D-49E8-9CD5-FE4172983849}" type="presParOf" srcId="{6DF55151-7656-45E4-B85C-7EBAFB0A03E4}" destId="{43FEBF99-6460-494A-AA05-D630A9BE2704}" srcOrd="0" destOrd="0" presId="urn:microsoft.com/office/officeart/2005/8/layout/orgChart1"/>
    <dgm:cxn modelId="{08C5C004-6BD7-4D5C-B827-8F665CCB40D7}" type="presParOf" srcId="{6DF55151-7656-45E4-B85C-7EBAFB0A03E4}" destId="{0DD68315-BDF9-41EB-BA7E-3F6464C7B512}" srcOrd="1" destOrd="0" presId="urn:microsoft.com/office/officeart/2005/8/layout/orgChart1"/>
    <dgm:cxn modelId="{A81EF351-0769-46FE-A8F8-85A258420BCA}" type="presParOf" srcId="{7F1EB77A-932E-43A0-8971-4EF1EC07DBE9}" destId="{D03F5F73-60C8-46D1-8394-82E328FF1526}" srcOrd="1" destOrd="0" presId="urn:microsoft.com/office/officeart/2005/8/layout/orgChart1"/>
    <dgm:cxn modelId="{311861F8-75C9-4F97-B4A7-E3030EC2E18D}" type="presParOf" srcId="{7F1EB77A-932E-43A0-8971-4EF1EC07DBE9}" destId="{6677E995-0FFF-4746-AB2E-25C7025C1A90}" srcOrd="2" destOrd="0" presId="urn:microsoft.com/office/officeart/2005/8/layout/orgChart1"/>
    <dgm:cxn modelId="{7D74DF9D-DEC9-4960-9574-4D5D28ECA552}" type="presParOf" srcId="{74E2A7F6-4C85-4653-825C-5E19F10A3BB9}" destId="{E010CE81-8332-450F-8B2C-34C59BF2D6C7}" srcOrd="2" destOrd="0" presId="urn:microsoft.com/office/officeart/2005/8/layout/orgChart1"/>
    <dgm:cxn modelId="{9727A3EA-41BD-460C-814C-9ADFDA746434}" type="presParOf" srcId="{74E2A7F6-4C85-4653-825C-5E19F10A3BB9}" destId="{FA0FAF18-5E88-41DD-9095-C0C47D88A8B1}" srcOrd="3" destOrd="0" presId="urn:microsoft.com/office/officeart/2005/8/layout/orgChart1"/>
    <dgm:cxn modelId="{4EA0BB1F-370D-40AD-B7DF-44D7CA39117D}" type="presParOf" srcId="{FA0FAF18-5E88-41DD-9095-C0C47D88A8B1}" destId="{3D896A38-25DA-4882-A612-937AF9BDDF4C}" srcOrd="0" destOrd="0" presId="urn:microsoft.com/office/officeart/2005/8/layout/orgChart1"/>
    <dgm:cxn modelId="{16801A8F-C8E3-4B1A-9448-B152D28BC880}" type="presParOf" srcId="{3D896A38-25DA-4882-A612-937AF9BDDF4C}" destId="{6EC1AEFC-7428-40D9-906A-FA170A498049}" srcOrd="0" destOrd="0" presId="urn:microsoft.com/office/officeart/2005/8/layout/orgChart1"/>
    <dgm:cxn modelId="{F31E3492-7530-4526-A16C-B8DECBEE0BA8}" type="presParOf" srcId="{3D896A38-25DA-4882-A612-937AF9BDDF4C}" destId="{923D4C7D-A78A-439D-9FF6-13AE8A57B76D}" srcOrd="1" destOrd="0" presId="urn:microsoft.com/office/officeart/2005/8/layout/orgChart1"/>
    <dgm:cxn modelId="{3B830CF2-A130-4200-BF8A-BC60CA2EEAD8}" type="presParOf" srcId="{FA0FAF18-5E88-41DD-9095-C0C47D88A8B1}" destId="{F8E68786-F3DE-432D-BC88-37C46753505D}" srcOrd="1" destOrd="0" presId="urn:microsoft.com/office/officeart/2005/8/layout/orgChart1"/>
    <dgm:cxn modelId="{C60C546F-7259-458D-9189-1523314DBAF0}" type="presParOf" srcId="{FA0FAF18-5E88-41DD-9095-C0C47D88A8B1}" destId="{5EE9D34F-342A-4AE2-899E-87745D93A365}" srcOrd="2" destOrd="0" presId="urn:microsoft.com/office/officeart/2005/8/layout/orgChart1"/>
    <dgm:cxn modelId="{31349470-B9C0-4FDA-973F-BBB7F54DB49C}" type="presParOf" srcId="{74E2A7F6-4C85-4653-825C-5E19F10A3BB9}" destId="{D5A460CF-BB73-44C5-8F83-4F3EEDBD5365}" srcOrd="4" destOrd="0" presId="urn:microsoft.com/office/officeart/2005/8/layout/orgChart1"/>
    <dgm:cxn modelId="{294A1084-6DDE-47C2-BC8D-5723DF99A24B}" type="presParOf" srcId="{74E2A7F6-4C85-4653-825C-5E19F10A3BB9}" destId="{CD50616A-C8FD-45B7-A602-74B2BA204965}" srcOrd="5" destOrd="0" presId="urn:microsoft.com/office/officeart/2005/8/layout/orgChart1"/>
    <dgm:cxn modelId="{4F3496E2-ED9C-42B5-A8AC-8580A901B737}" type="presParOf" srcId="{CD50616A-C8FD-45B7-A602-74B2BA204965}" destId="{4A9CBB12-6436-450F-BC6A-829DCD88A880}" srcOrd="0" destOrd="0" presId="urn:microsoft.com/office/officeart/2005/8/layout/orgChart1"/>
    <dgm:cxn modelId="{AE2ADE08-2F85-49D4-BA08-943C32F1DE08}" type="presParOf" srcId="{4A9CBB12-6436-450F-BC6A-829DCD88A880}" destId="{8AB53B78-F2B8-4B1F-9EEE-3419FB425736}" srcOrd="0" destOrd="0" presId="urn:microsoft.com/office/officeart/2005/8/layout/orgChart1"/>
    <dgm:cxn modelId="{391C4794-8D3F-4353-A30A-58BFB2005FDE}" type="presParOf" srcId="{4A9CBB12-6436-450F-BC6A-829DCD88A880}" destId="{5FF88461-38DA-4CF8-95DC-221199CDE2C8}" srcOrd="1" destOrd="0" presId="urn:microsoft.com/office/officeart/2005/8/layout/orgChart1"/>
    <dgm:cxn modelId="{2F461246-9D48-4E87-ADEF-CFC7475A3867}" type="presParOf" srcId="{CD50616A-C8FD-45B7-A602-74B2BA204965}" destId="{6338C558-AAAF-44E8-B324-306F0378DA6D}" srcOrd="1" destOrd="0" presId="urn:microsoft.com/office/officeart/2005/8/layout/orgChart1"/>
    <dgm:cxn modelId="{5E8B3B39-9E9B-4E86-88D6-BB65778269AB}" type="presParOf" srcId="{CD50616A-C8FD-45B7-A602-74B2BA204965}" destId="{66C1FED3-C230-472B-AA78-48D695FFCE08}" srcOrd="2" destOrd="0" presId="urn:microsoft.com/office/officeart/2005/8/layout/orgChart1"/>
    <dgm:cxn modelId="{0E5565FD-8D0C-4880-A776-3C8E164CEFB0}" type="presParOf" srcId="{4BF34B2B-B733-418F-BD67-F9A946FC954E}" destId="{CB4A0B2B-4C5B-4483-8800-7EF55CF10CB2}" srcOrd="2" destOrd="0" presId="urn:microsoft.com/office/officeart/2005/8/layout/orgChart1"/>
    <dgm:cxn modelId="{49AB422E-983F-492D-A004-CE0DF3895F3F}" type="presParOf" srcId="{CB4A0B2B-4C5B-4483-8800-7EF55CF10CB2}" destId="{9C404681-B295-45C3-B8E5-C845A08E8FB4}" srcOrd="0" destOrd="0" presId="urn:microsoft.com/office/officeart/2005/8/layout/orgChart1"/>
    <dgm:cxn modelId="{32495762-0DA5-40EB-AE41-63D23F56B8A8}" type="presParOf" srcId="{CB4A0B2B-4C5B-4483-8800-7EF55CF10CB2}" destId="{E47B1A82-81AE-4991-9304-118A9E2C5AF2}" srcOrd="1" destOrd="0" presId="urn:microsoft.com/office/officeart/2005/8/layout/orgChart1"/>
    <dgm:cxn modelId="{0A2B7017-FE97-49FC-8936-C308F6BE14E6}" type="presParOf" srcId="{E47B1A82-81AE-4991-9304-118A9E2C5AF2}" destId="{23876EEA-67CE-4E72-953C-0871880F7EE2}" srcOrd="0" destOrd="0" presId="urn:microsoft.com/office/officeart/2005/8/layout/orgChart1"/>
    <dgm:cxn modelId="{D62AD1EF-B016-4FB7-8818-8E5C3355E830}" type="presParOf" srcId="{23876EEA-67CE-4E72-953C-0871880F7EE2}" destId="{B611CB8D-F4BE-4EF0-99EE-25DF0442AD0D}" srcOrd="0" destOrd="0" presId="urn:microsoft.com/office/officeart/2005/8/layout/orgChart1"/>
    <dgm:cxn modelId="{F8E29AF7-B307-4C17-976E-10B99CD1CAB9}" type="presParOf" srcId="{23876EEA-67CE-4E72-953C-0871880F7EE2}" destId="{5E94C70A-E7B3-4A16-A40A-4DE989DC96D4}" srcOrd="1" destOrd="0" presId="urn:microsoft.com/office/officeart/2005/8/layout/orgChart1"/>
    <dgm:cxn modelId="{1B39FA30-35BA-409D-9896-716BBB075C1E}" type="presParOf" srcId="{E47B1A82-81AE-4991-9304-118A9E2C5AF2}" destId="{48178054-66DF-437A-86F9-D6581539A4D5}" srcOrd="1" destOrd="0" presId="urn:microsoft.com/office/officeart/2005/8/layout/orgChart1"/>
    <dgm:cxn modelId="{8DAC106A-D690-4834-A4A9-8A00427C8845}"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colorful3" csCatId="colorful" phldr="1"/>
      <dgm:spPr/>
      <dgm:t>
        <a:bodyPr/>
        <a:lstStyle/>
        <a:p>
          <a:endParaRPr lang="fr-FR"/>
        </a:p>
      </dgm:t>
    </dgm:pt>
    <dgm:pt modelId="{DDD02166-92EB-412F-AF58-39A980985690}">
      <dgm:prSet phldrT="[Texte]"/>
      <dgm:spPr/>
      <dgm:t>
        <a:bodyPr/>
        <a:lstStyle/>
        <a:p>
          <a:r>
            <a:rPr lang="fr-FR" dirty="0"/>
            <a:t> </a:t>
          </a: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dgm:t>
        <a:bodyPr/>
        <a:lstStyle/>
        <a:p>
          <a:r>
            <a:rPr lang="fr-FR" dirty="0"/>
            <a:t> </a:t>
          </a:r>
        </a:p>
      </dgm:t>
    </dgm:pt>
    <dgm:pt modelId="{70E6222B-9C2F-4A94-8339-0DD41356F191}" type="parTrans" cxnId="{84E25D2E-C96E-4B8B-A35F-809A7CB3EE1C}">
      <dgm:prSet/>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dgm:t>
        <a:bodyPr/>
        <a:lstStyle/>
        <a:p>
          <a:r>
            <a:rPr lang="fr-FR" dirty="0"/>
            <a:t> </a:t>
          </a:r>
        </a:p>
      </dgm:t>
    </dgm:pt>
    <dgm:pt modelId="{9E0213D3-F4BC-4B2D-BBF7-5C4464E7A04F}" type="parTrans" cxnId="{43FDA90F-8853-413B-9A93-65A779DDEF0C}">
      <dgm:prSet/>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dgm:t>
        <a:bodyPr/>
        <a:lstStyle/>
        <a:p>
          <a:r>
            <a:rPr lang="fr-FR" dirty="0"/>
            <a:t> </a:t>
          </a:r>
        </a:p>
      </dgm:t>
    </dgm:pt>
    <dgm:pt modelId="{C0AD5074-E254-4A58-A1D1-6AD115DC07AE}" type="parTrans" cxnId="{1A8C8AFA-0372-45A1-93F0-BE09BE7F92B0}">
      <dgm:prSet/>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dgm:t>
        <a:bodyPr/>
        <a:lstStyle/>
        <a:p>
          <a:r>
            <a:rPr lang="fr-FR" dirty="0"/>
            <a:t> </a:t>
          </a:r>
        </a:p>
      </dgm:t>
    </dgm:pt>
    <dgm:pt modelId="{9A4F64A6-432A-47D4-B562-E6D22285622A}" type="parTrans" cxnId="{5EC58518-9051-40CD-902D-201F5CAC3A36}">
      <dgm:prSet/>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custLinFactNeighborX="-4509">
        <dgm:presLayoutVars>
          <dgm:chPref val="3"/>
        </dgm:presLayoutVars>
      </dgm:prSet>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E5717303-D976-4C20-9EAB-73BE2D52D002}" type="presOf" srcId="{DDD02166-92EB-412F-AF58-39A980985690}" destId="{B45A14AC-39FB-4458-9CAD-0BEC333F4C7C}" srcOrd="0" destOrd="0" presId="urn:microsoft.com/office/officeart/2005/8/layout/orgChart1"/>
    <dgm:cxn modelId="{43FDA90F-8853-413B-9A93-65A779DDEF0C}" srcId="{DDD02166-92EB-412F-AF58-39A980985690}" destId="{4608D692-FAAA-4A70-A045-C24C4CBE1101}" srcOrd="1" destOrd="0" parTransId="{9E0213D3-F4BC-4B2D-BBF7-5C4464E7A04F}" sibTransId="{634BCD11-DF5D-4695-B5CE-A87042A9E8A4}"/>
    <dgm:cxn modelId="{5EC58518-9051-40CD-902D-201F5CAC3A36}" srcId="{DDD02166-92EB-412F-AF58-39A980985690}" destId="{95477A39-0F8C-47C6-96D7-29D0908F1F63}" srcOrd="3" destOrd="0" parTransId="{9A4F64A6-432A-47D4-B562-E6D22285622A}" sibTransId="{DF709B1A-0D07-4EAC-A700-B6207C19FF76}"/>
    <dgm:cxn modelId="{D3D75C27-5E83-4596-8810-AD27E3A584E2}" type="presOf" srcId="{749E7B35-7744-4B95-9468-36735ED31B1D}" destId="{B611CB8D-F4BE-4EF0-99EE-25DF0442AD0D}" srcOrd="0" destOrd="0" presId="urn:microsoft.com/office/officeart/2005/8/layout/orgChart1"/>
    <dgm:cxn modelId="{7D94CB2D-44A4-402A-B8ED-6E4C24C4C8A7}" type="presOf" srcId="{70E6222B-9C2F-4A94-8339-0DD41356F191}" destId="{9C404681-B295-45C3-B8E5-C845A08E8FB4}" srcOrd="0"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E1B1755E-760E-43E5-8D2C-95E266237B0D}" type="presOf" srcId="{15CCA1B4-8376-4026-B269-F6263B2D9458}" destId="{C58DF003-B38C-43B4-8E4C-A022D397253A}" srcOrd="0" destOrd="0" presId="urn:microsoft.com/office/officeart/2005/8/layout/orgChart1"/>
    <dgm:cxn modelId="{64738B60-60FB-4584-8B1A-22571EF04BB6}" type="presOf" srcId="{9E0213D3-F4BC-4B2D-BBF7-5C4464E7A04F}" destId="{9C62484F-8284-4C98-8C30-92C7243B23E5}" srcOrd="0" destOrd="0" presId="urn:microsoft.com/office/officeart/2005/8/layout/orgChart1"/>
    <dgm:cxn modelId="{FD96C361-A6DB-4AC5-9A7D-A83DB17D40F5}" type="presOf" srcId="{4608D692-FAAA-4A70-A045-C24C4CBE1101}" destId="{0DD68315-BDF9-41EB-BA7E-3F6464C7B512}" srcOrd="1" destOrd="0" presId="urn:microsoft.com/office/officeart/2005/8/layout/orgChart1"/>
    <dgm:cxn modelId="{CA416D55-11B9-4C66-ABF5-7045D564C97D}" type="presOf" srcId="{17D5B56B-191F-4003-A66C-6C9CDFD597C5}" destId="{6EC1AEFC-7428-40D9-906A-FA170A498049}" srcOrd="0" destOrd="0" presId="urn:microsoft.com/office/officeart/2005/8/layout/orgChart1"/>
    <dgm:cxn modelId="{14457D57-8945-4185-83DA-98397C678CE9}" type="presOf" srcId="{C0AD5074-E254-4A58-A1D1-6AD115DC07AE}" destId="{E010CE81-8332-450F-8B2C-34C59BF2D6C7}" srcOrd="0" destOrd="0" presId="urn:microsoft.com/office/officeart/2005/8/layout/orgChart1"/>
    <dgm:cxn modelId="{2B806978-272B-4EF7-A015-AB461C2C8714}" type="presOf" srcId="{95477A39-0F8C-47C6-96D7-29D0908F1F63}" destId="{5FF88461-38DA-4CF8-95DC-221199CDE2C8}" srcOrd="1" destOrd="0" presId="urn:microsoft.com/office/officeart/2005/8/layout/orgChart1"/>
    <dgm:cxn modelId="{82ECE286-AC7C-40C4-A338-73F443BFD163}" type="presOf" srcId="{9A4F64A6-432A-47D4-B562-E6D22285622A}" destId="{D5A460CF-BB73-44C5-8F83-4F3EEDBD5365}" srcOrd="0" destOrd="0" presId="urn:microsoft.com/office/officeart/2005/8/layout/orgChart1"/>
    <dgm:cxn modelId="{10DA1A97-4151-4BBF-A8C7-F484A6A6D02D}" type="presOf" srcId="{DDD02166-92EB-412F-AF58-39A980985690}" destId="{5FED5ACF-F91E-4018-AC48-44A8FECBB5FC}" srcOrd="1" destOrd="0" presId="urn:microsoft.com/office/officeart/2005/8/layout/orgChart1"/>
    <dgm:cxn modelId="{25D16C9B-D087-40E5-B1CB-3BB256531ACE}" type="presOf" srcId="{4608D692-FAAA-4A70-A045-C24C4CBE1101}" destId="{43FEBF99-6460-494A-AA05-D630A9BE2704}" srcOrd="0" destOrd="0" presId="urn:microsoft.com/office/officeart/2005/8/layout/orgChart1"/>
    <dgm:cxn modelId="{776622B4-5DFD-4BE2-A3EF-36292B338A95}" type="presOf" srcId="{749E7B35-7744-4B95-9468-36735ED31B1D}" destId="{5E94C70A-E7B3-4A16-A40A-4DE989DC96D4}" srcOrd="1" destOrd="0" presId="urn:microsoft.com/office/officeart/2005/8/layout/orgChart1"/>
    <dgm:cxn modelId="{F18C3DBF-4924-4148-92B1-03BFFF739E51}" type="presOf" srcId="{95477A39-0F8C-47C6-96D7-29D0908F1F63}" destId="{8AB53B78-F2B8-4B1F-9EEE-3419FB425736}" srcOrd="0" destOrd="0" presId="urn:microsoft.com/office/officeart/2005/8/layout/orgChart1"/>
    <dgm:cxn modelId="{A918DDD3-EF14-4526-89A2-FFD6656BA793}" type="presOf" srcId="{17D5B56B-191F-4003-A66C-6C9CDFD597C5}" destId="{923D4C7D-A78A-439D-9FF6-13AE8A57B76D}" srcOrd="1"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1A8C8AFA-0372-45A1-93F0-BE09BE7F92B0}" srcId="{DDD02166-92EB-412F-AF58-39A980985690}" destId="{17D5B56B-191F-4003-A66C-6C9CDFD597C5}" srcOrd="2" destOrd="0" parTransId="{C0AD5074-E254-4A58-A1D1-6AD115DC07AE}" sibTransId="{79EF960B-5B63-4AED-A490-305D9FE06536}"/>
    <dgm:cxn modelId="{E65230AD-D0EA-45EA-B1DA-B535A083CF38}" type="presParOf" srcId="{C58DF003-B38C-43B4-8E4C-A022D397253A}" destId="{4BF34B2B-B733-418F-BD67-F9A946FC954E}" srcOrd="0" destOrd="0" presId="urn:microsoft.com/office/officeart/2005/8/layout/orgChart1"/>
    <dgm:cxn modelId="{864E3DBF-F89D-4B77-8649-B972DC6DB58C}" type="presParOf" srcId="{4BF34B2B-B733-418F-BD67-F9A946FC954E}" destId="{E4AB7CD2-A5AA-492B-BA5D-31589FB3EC39}" srcOrd="0" destOrd="0" presId="urn:microsoft.com/office/officeart/2005/8/layout/orgChart1"/>
    <dgm:cxn modelId="{1713453E-FD38-4D45-97D2-CEFA5AF16756}" type="presParOf" srcId="{E4AB7CD2-A5AA-492B-BA5D-31589FB3EC39}" destId="{B45A14AC-39FB-4458-9CAD-0BEC333F4C7C}" srcOrd="0" destOrd="0" presId="urn:microsoft.com/office/officeart/2005/8/layout/orgChart1"/>
    <dgm:cxn modelId="{BE1F765D-B751-4C7B-8D6A-52B7F3176B0A}" type="presParOf" srcId="{E4AB7CD2-A5AA-492B-BA5D-31589FB3EC39}" destId="{5FED5ACF-F91E-4018-AC48-44A8FECBB5FC}" srcOrd="1" destOrd="0" presId="urn:microsoft.com/office/officeart/2005/8/layout/orgChart1"/>
    <dgm:cxn modelId="{C6E48A4F-0235-4E09-969C-4C7A6DE1A850}" type="presParOf" srcId="{4BF34B2B-B733-418F-BD67-F9A946FC954E}" destId="{74E2A7F6-4C85-4653-825C-5E19F10A3BB9}" srcOrd="1" destOrd="0" presId="urn:microsoft.com/office/officeart/2005/8/layout/orgChart1"/>
    <dgm:cxn modelId="{CFCB8D4E-1007-4D34-9FB1-FD4ACBA338EE}" type="presParOf" srcId="{74E2A7F6-4C85-4653-825C-5E19F10A3BB9}" destId="{9C62484F-8284-4C98-8C30-92C7243B23E5}" srcOrd="0" destOrd="0" presId="urn:microsoft.com/office/officeart/2005/8/layout/orgChart1"/>
    <dgm:cxn modelId="{98F99597-5C5D-4502-B1B5-A784EAF5094F}" type="presParOf" srcId="{74E2A7F6-4C85-4653-825C-5E19F10A3BB9}" destId="{7F1EB77A-932E-43A0-8971-4EF1EC07DBE9}" srcOrd="1" destOrd="0" presId="urn:microsoft.com/office/officeart/2005/8/layout/orgChart1"/>
    <dgm:cxn modelId="{3384D3EC-D03A-4312-A334-CC13F860BC8E}" type="presParOf" srcId="{7F1EB77A-932E-43A0-8971-4EF1EC07DBE9}" destId="{6DF55151-7656-45E4-B85C-7EBAFB0A03E4}" srcOrd="0" destOrd="0" presId="urn:microsoft.com/office/officeart/2005/8/layout/orgChart1"/>
    <dgm:cxn modelId="{8B6BBB8E-AB0A-499B-AB01-9BF88CDF86F3}" type="presParOf" srcId="{6DF55151-7656-45E4-B85C-7EBAFB0A03E4}" destId="{43FEBF99-6460-494A-AA05-D630A9BE2704}" srcOrd="0" destOrd="0" presId="urn:microsoft.com/office/officeart/2005/8/layout/orgChart1"/>
    <dgm:cxn modelId="{71E692B3-5ABA-478E-904D-530F5CF5ECCD}" type="presParOf" srcId="{6DF55151-7656-45E4-B85C-7EBAFB0A03E4}" destId="{0DD68315-BDF9-41EB-BA7E-3F6464C7B512}" srcOrd="1" destOrd="0" presId="urn:microsoft.com/office/officeart/2005/8/layout/orgChart1"/>
    <dgm:cxn modelId="{18FA32F5-2A25-418C-B28C-1AE53995A0ED}" type="presParOf" srcId="{7F1EB77A-932E-43A0-8971-4EF1EC07DBE9}" destId="{D03F5F73-60C8-46D1-8394-82E328FF1526}" srcOrd="1" destOrd="0" presId="urn:microsoft.com/office/officeart/2005/8/layout/orgChart1"/>
    <dgm:cxn modelId="{A9DA9866-2104-4BB5-A122-F8B3507D3DB8}" type="presParOf" srcId="{7F1EB77A-932E-43A0-8971-4EF1EC07DBE9}" destId="{6677E995-0FFF-4746-AB2E-25C7025C1A90}" srcOrd="2" destOrd="0" presId="urn:microsoft.com/office/officeart/2005/8/layout/orgChart1"/>
    <dgm:cxn modelId="{EC38DBC4-17B3-4E98-BC31-9ECEEE93F520}" type="presParOf" srcId="{74E2A7F6-4C85-4653-825C-5E19F10A3BB9}" destId="{E010CE81-8332-450F-8B2C-34C59BF2D6C7}" srcOrd="2" destOrd="0" presId="urn:microsoft.com/office/officeart/2005/8/layout/orgChart1"/>
    <dgm:cxn modelId="{F8B97CFF-B431-45CF-A42A-4B3AF6627AD3}" type="presParOf" srcId="{74E2A7F6-4C85-4653-825C-5E19F10A3BB9}" destId="{FA0FAF18-5E88-41DD-9095-C0C47D88A8B1}" srcOrd="3" destOrd="0" presId="urn:microsoft.com/office/officeart/2005/8/layout/orgChart1"/>
    <dgm:cxn modelId="{E1336C48-2EF6-4415-9B7D-76E5339E535A}" type="presParOf" srcId="{FA0FAF18-5E88-41DD-9095-C0C47D88A8B1}" destId="{3D896A38-25DA-4882-A612-937AF9BDDF4C}" srcOrd="0" destOrd="0" presId="urn:microsoft.com/office/officeart/2005/8/layout/orgChart1"/>
    <dgm:cxn modelId="{5347530E-CB74-4B2B-B8EE-E64ECC8A680F}" type="presParOf" srcId="{3D896A38-25DA-4882-A612-937AF9BDDF4C}" destId="{6EC1AEFC-7428-40D9-906A-FA170A498049}" srcOrd="0" destOrd="0" presId="urn:microsoft.com/office/officeart/2005/8/layout/orgChart1"/>
    <dgm:cxn modelId="{CCAF0742-7F23-4276-951D-733204729B4C}" type="presParOf" srcId="{3D896A38-25DA-4882-A612-937AF9BDDF4C}" destId="{923D4C7D-A78A-439D-9FF6-13AE8A57B76D}" srcOrd="1" destOrd="0" presId="urn:microsoft.com/office/officeart/2005/8/layout/orgChart1"/>
    <dgm:cxn modelId="{04DE5AB8-E7B2-4C0C-81E1-C8CB534C0054}" type="presParOf" srcId="{FA0FAF18-5E88-41DD-9095-C0C47D88A8B1}" destId="{F8E68786-F3DE-432D-BC88-37C46753505D}" srcOrd="1" destOrd="0" presId="urn:microsoft.com/office/officeart/2005/8/layout/orgChart1"/>
    <dgm:cxn modelId="{0F782687-5B86-41CB-A125-13966E6FA826}" type="presParOf" srcId="{FA0FAF18-5E88-41DD-9095-C0C47D88A8B1}" destId="{5EE9D34F-342A-4AE2-899E-87745D93A365}" srcOrd="2" destOrd="0" presId="urn:microsoft.com/office/officeart/2005/8/layout/orgChart1"/>
    <dgm:cxn modelId="{BE7F2011-A7EE-4365-A8AB-D5559512918A}" type="presParOf" srcId="{74E2A7F6-4C85-4653-825C-5E19F10A3BB9}" destId="{D5A460CF-BB73-44C5-8F83-4F3EEDBD5365}" srcOrd="4" destOrd="0" presId="urn:microsoft.com/office/officeart/2005/8/layout/orgChart1"/>
    <dgm:cxn modelId="{115F9268-C4EB-4645-B3E7-DEF134AFA1F9}" type="presParOf" srcId="{74E2A7F6-4C85-4653-825C-5E19F10A3BB9}" destId="{CD50616A-C8FD-45B7-A602-74B2BA204965}" srcOrd="5" destOrd="0" presId="urn:microsoft.com/office/officeart/2005/8/layout/orgChart1"/>
    <dgm:cxn modelId="{AB77F031-9322-4120-9FDB-E0B43A713E03}" type="presParOf" srcId="{CD50616A-C8FD-45B7-A602-74B2BA204965}" destId="{4A9CBB12-6436-450F-BC6A-829DCD88A880}" srcOrd="0" destOrd="0" presId="urn:microsoft.com/office/officeart/2005/8/layout/orgChart1"/>
    <dgm:cxn modelId="{31529BEB-D672-4002-B207-32A0BBF2ADC7}" type="presParOf" srcId="{4A9CBB12-6436-450F-BC6A-829DCD88A880}" destId="{8AB53B78-F2B8-4B1F-9EEE-3419FB425736}" srcOrd="0" destOrd="0" presId="urn:microsoft.com/office/officeart/2005/8/layout/orgChart1"/>
    <dgm:cxn modelId="{2C5F1156-BB0C-4954-B4C7-40B54B1099F0}" type="presParOf" srcId="{4A9CBB12-6436-450F-BC6A-829DCD88A880}" destId="{5FF88461-38DA-4CF8-95DC-221199CDE2C8}" srcOrd="1" destOrd="0" presId="urn:microsoft.com/office/officeart/2005/8/layout/orgChart1"/>
    <dgm:cxn modelId="{A78D0B0F-73B5-472B-B679-9CE24A0085D0}" type="presParOf" srcId="{CD50616A-C8FD-45B7-A602-74B2BA204965}" destId="{6338C558-AAAF-44E8-B324-306F0378DA6D}" srcOrd="1" destOrd="0" presId="urn:microsoft.com/office/officeart/2005/8/layout/orgChart1"/>
    <dgm:cxn modelId="{6057F50B-81CB-4836-99E2-F747A9183627}" type="presParOf" srcId="{CD50616A-C8FD-45B7-A602-74B2BA204965}" destId="{66C1FED3-C230-472B-AA78-48D695FFCE08}" srcOrd="2" destOrd="0" presId="urn:microsoft.com/office/officeart/2005/8/layout/orgChart1"/>
    <dgm:cxn modelId="{09D8654C-6B86-4FEA-B38C-2FC6148D2905}" type="presParOf" srcId="{4BF34B2B-B733-418F-BD67-F9A946FC954E}" destId="{CB4A0B2B-4C5B-4483-8800-7EF55CF10CB2}" srcOrd="2" destOrd="0" presId="urn:microsoft.com/office/officeart/2005/8/layout/orgChart1"/>
    <dgm:cxn modelId="{108E8644-5911-44C2-9ADC-DAD597F49AEE}" type="presParOf" srcId="{CB4A0B2B-4C5B-4483-8800-7EF55CF10CB2}" destId="{9C404681-B295-45C3-B8E5-C845A08E8FB4}" srcOrd="0" destOrd="0" presId="urn:microsoft.com/office/officeart/2005/8/layout/orgChart1"/>
    <dgm:cxn modelId="{A8BA9535-97DF-47D8-B1CC-1A1E0402A101}" type="presParOf" srcId="{CB4A0B2B-4C5B-4483-8800-7EF55CF10CB2}" destId="{E47B1A82-81AE-4991-9304-118A9E2C5AF2}" srcOrd="1" destOrd="0" presId="urn:microsoft.com/office/officeart/2005/8/layout/orgChart1"/>
    <dgm:cxn modelId="{66D3B837-8278-4914-881F-792A05E4DC23}" type="presParOf" srcId="{E47B1A82-81AE-4991-9304-118A9E2C5AF2}" destId="{23876EEA-67CE-4E72-953C-0871880F7EE2}" srcOrd="0" destOrd="0" presId="urn:microsoft.com/office/officeart/2005/8/layout/orgChart1"/>
    <dgm:cxn modelId="{7BC59362-549A-43E4-B0B6-C4F0BC7982AF}" type="presParOf" srcId="{23876EEA-67CE-4E72-953C-0871880F7EE2}" destId="{B611CB8D-F4BE-4EF0-99EE-25DF0442AD0D}" srcOrd="0" destOrd="0" presId="urn:microsoft.com/office/officeart/2005/8/layout/orgChart1"/>
    <dgm:cxn modelId="{08A2995A-1399-4FF8-A5C1-0ACFD98DD26D}" type="presParOf" srcId="{23876EEA-67CE-4E72-953C-0871880F7EE2}" destId="{5E94C70A-E7B3-4A16-A40A-4DE989DC96D4}" srcOrd="1" destOrd="0" presId="urn:microsoft.com/office/officeart/2005/8/layout/orgChart1"/>
    <dgm:cxn modelId="{A0357155-40A9-4424-A847-78992082A9BD}" type="presParOf" srcId="{E47B1A82-81AE-4991-9304-118A9E2C5AF2}" destId="{48178054-66DF-437A-86F9-D6581539A4D5}" srcOrd="1" destOrd="0" presId="urn:microsoft.com/office/officeart/2005/8/layout/orgChart1"/>
    <dgm:cxn modelId="{22148735-D373-4FE4-A04E-430052F90603}"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accent2_4" csCatId="accent2" phldr="1"/>
      <dgm:spPr/>
      <dgm:t>
        <a:bodyPr/>
        <a:lstStyle/>
        <a:p>
          <a:endParaRPr lang="fr-FR"/>
        </a:p>
      </dgm:t>
    </dgm:pt>
    <dgm:pt modelId="{DDD02166-92EB-412F-AF58-39A980985690}">
      <dgm:prSet phldrT="[Texte]"/>
      <dgm:spPr/>
      <dgm:t>
        <a:bodyPr/>
        <a:lstStyle/>
        <a:p>
          <a:r>
            <a:rPr lang="fr-FR" dirty="0"/>
            <a:t> </a:t>
          </a: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dgm:t>
        <a:bodyPr/>
        <a:lstStyle/>
        <a:p>
          <a:r>
            <a:rPr lang="fr-FR" dirty="0"/>
            <a:t> </a:t>
          </a:r>
        </a:p>
      </dgm:t>
    </dgm:pt>
    <dgm:pt modelId="{70E6222B-9C2F-4A94-8339-0DD41356F191}" type="parTrans" cxnId="{84E25D2E-C96E-4B8B-A35F-809A7CB3EE1C}">
      <dgm:prSet/>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dgm:t>
        <a:bodyPr/>
        <a:lstStyle/>
        <a:p>
          <a:r>
            <a:rPr lang="fr-FR" dirty="0"/>
            <a:t> </a:t>
          </a:r>
        </a:p>
      </dgm:t>
    </dgm:pt>
    <dgm:pt modelId="{9E0213D3-F4BC-4B2D-BBF7-5C4464E7A04F}" type="parTrans" cxnId="{43FDA90F-8853-413B-9A93-65A779DDEF0C}">
      <dgm:prSet/>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dgm:t>
        <a:bodyPr/>
        <a:lstStyle/>
        <a:p>
          <a:r>
            <a:rPr lang="fr-FR" dirty="0"/>
            <a:t> </a:t>
          </a:r>
        </a:p>
      </dgm:t>
    </dgm:pt>
    <dgm:pt modelId="{C0AD5074-E254-4A58-A1D1-6AD115DC07AE}" type="parTrans" cxnId="{1A8C8AFA-0372-45A1-93F0-BE09BE7F92B0}">
      <dgm:prSet/>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dgm:t>
        <a:bodyPr/>
        <a:lstStyle/>
        <a:p>
          <a:r>
            <a:rPr lang="fr-FR" dirty="0"/>
            <a:t> </a:t>
          </a:r>
        </a:p>
      </dgm:t>
    </dgm:pt>
    <dgm:pt modelId="{9A4F64A6-432A-47D4-B562-E6D22285622A}" type="parTrans" cxnId="{5EC58518-9051-40CD-902D-201F5CAC3A36}">
      <dgm:prSet/>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26D10001-8D20-42B8-9EA2-3C5426F4E51E}" type="presOf" srcId="{9E0213D3-F4BC-4B2D-BBF7-5C4464E7A04F}" destId="{9C62484F-8284-4C98-8C30-92C7243B23E5}" srcOrd="0" destOrd="0" presId="urn:microsoft.com/office/officeart/2005/8/layout/orgChart1"/>
    <dgm:cxn modelId="{43FDA90F-8853-413B-9A93-65A779DDEF0C}" srcId="{DDD02166-92EB-412F-AF58-39A980985690}" destId="{4608D692-FAAA-4A70-A045-C24C4CBE1101}" srcOrd="1" destOrd="0" parTransId="{9E0213D3-F4BC-4B2D-BBF7-5C4464E7A04F}" sibTransId="{634BCD11-DF5D-4695-B5CE-A87042A9E8A4}"/>
    <dgm:cxn modelId="{5EC58518-9051-40CD-902D-201F5CAC3A36}" srcId="{DDD02166-92EB-412F-AF58-39A980985690}" destId="{95477A39-0F8C-47C6-96D7-29D0908F1F63}" srcOrd="3" destOrd="0" parTransId="{9A4F64A6-432A-47D4-B562-E6D22285622A}" sibTransId="{DF709B1A-0D07-4EAC-A700-B6207C19FF76}"/>
    <dgm:cxn modelId="{187D7B1B-C3E8-4388-9242-0F1601B5F0C5}" type="presOf" srcId="{17D5B56B-191F-4003-A66C-6C9CDFD597C5}" destId="{923D4C7D-A78A-439D-9FF6-13AE8A57B76D}" srcOrd="1" destOrd="0" presId="urn:microsoft.com/office/officeart/2005/8/layout/orgChart1"/>
    <dgm:cxn modelId="{27A63A2A-6380-4278-BD13-AD52E89A52F6}" type="presOf" srcId="{4608D692-FAAA-4A70-A045-C24C4CBE1101}" destId="{0DD68315-BDF9-41EB-BA7E-3F6464C7B512}" srcOrd="1"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6203B42F-7BDA-470C-9FAA-D018AEDDEE0A}" type="presOf" srcId="{70E6222B-9C2F-4A94-8339-0DD41356F191}" destId="{9C404681-B295-45C3-B8E5-C845A08E8FB4}" srcOrd="0" destOrd="0" presId="urn:microsoft.com/office/officeart/2005/8/layout/orgChart1"/>
    <dgm:cxn modelId="{FD647731-2069-44A9-AE76-46142C520443}" type="presOf" srcId="{4608D692-FAAA-4A70-A045-C24C4CBE1101}" destId="{43FEBF99-6460-494A-AA05-D630A9BE2704}" srcOrd="0" destOrd="0" presId="urn:microsoft.com/office/officeart/2005/8/layout/orgChart1"/>
    <dgm:cxn modelId="{F484B533-8B8D-4A3C-8DBA-D0221CE5C680}" type="presOf" srcId="{9A4F64A6-432A-47D4-B562-E6D22285622A}" destId="{D5A460CF-BB73-44C5-8F83-4F3EEDBD5365}" srcOrd="0" destOrd="0" presId="urn:microsoft.com/office/officeart/2005/8/layout/orgChart1"/>
    <dgm:cxn modelId="{D244DC47-64F5-4393-B534-791C6E66CEF8}" type="presOf" srcId="{DDD02166-92EB-412F-AF58-39A980985690}" destId="{5FED5ACF-F91E-4018-AC48-44A8FECBB5FC}" srcOrd="1" destOrd="0" presId="urn:microsoft.com/office/officeart/2005/8/layout/orgChart1"/>
    <dgm:cxn modelId="{2A5C1A93-43DA-45AD-90DE-D32EB839EFD3}" type="presOf" srcId="{95477A39-0F8C-47C6-96D7-29D0908F1F63}" destId="{8AB53B78-F2B8-4B1F-9EEE-3419FB425736}" srcOrd="0" destOrd="0" presId="urn:microsoft.com/office/officeart/2005/8/layout/orgChart1"/>
    <dgm:cxn modelId="{1EDBDC9B-8331-4A9C-AAF7-0D5F7360E1CE}" type="presOf" srcId="{749E7B35-7744-4B95-9468-36735ED31B1D}" destId="{B611CB8D-F4BE-4EF0-99EE-25DF0442AD0D}" srcOrd="0" destOrd="0" presId="urn:microsoft.com/office/officeart/2005/8/layout/orgChart1"/>
    <dgm:cxn modelId="{D2BA35A0-1488-4A5D-8411-54C1CEF66BE4}" type="presOf" srcId="{17D5B56B-191F-4003-A66C-6C9CDFD597C5}" destId="{6EC1AEFC-7428-40D9-906A-FA170A498049}" srcOrd="0" destOrd="0" presId="urn:microsoft.com/office/officeart/2005/8/layout/orgChart1"/>
    <dgm:cxn modelId="{11D73AC2-264B-41ED-B4A9-AE971DF8BB32}" type="presOf" srcId="{DDD02166-92EB-412F-AF58-39A980985690}" destId="{B45A14AC-39FB-4458-9CAD-0BEC333F4C7C}" srcOrd="0" destOrd="0" presId="urn:microsoft.com/office/officeart/2005/8/layout/orgChart1"/>
    <dgm:cxn modelId="{6DDC8BC3-E392-4B4B-B2EF-5DD5CFEA7B33}" type="presOf" srcId="{15CCA1B4-8376-4026-B269-F6263B2D9458}" destId="{C58DF003-B38C-43B4-8E4C-A022D397253A}" srcOrd="0" destOrd="0" presId="urn:microsoft.com/office/officeart/2005/8/layout/orgChart1"/>
    <dgm:cxn modelId="{78D78EDA-C4D8-4355-AA75-62BEF3DE6B6B}" type="presOf" srcId="{C0AD5074-E254-4A58-A1D1-6AD115DC07AE}" destId="{E010CE81-8332-450F-8B2C-34C59BF2D6C7}" srcOrd="0"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E1EA75F8-964C-4671-8E0E-69B41A542DC1}" type="presOf" srcId="{95477A39-0F8C-47C6-96D7-29D0908F1F63}" destId="{5FF88461-38DA-4CF8-95DC-221199CDE2C8}" srcOrd="1" destOrd="0" presId="urn:microsoft.com/office/officeart/2005/8/layout/orgChart1"/>
    <dgm:cxn modelId="{1A8C8AFA-0372-45A1-93F0-BE09BE7F92B0}" srcId="{DDD02166-92EB-412F-AF58-39A980985690}" destId="{17D5B56B-191F-4003-A66C-6C9CDFD597C5}" srcOrd="2" destOrd="0" parTransId="{C0AD5074-E254-4A58-A1D1-6AD115DC07AE}" sibTransId="{79EF960B-5B63-4AED-A490-305D9FE06536}"/>
    <dgm:cxn modelId="{48370DFF-3563-4DD0-8383-9768321EA806}" type="presOf" srcId="{749E7B35-7744-4B95-9468-36735ED31B1D}" destId="{5E94C70A-E7B3-4A16-A40A-4DE989DC96D4}" srcOrd="1" destOrd="0" presId="urn:microsoft.com/office/officeart/2005/8/layout/orgChart1"/>
    <dgm:cxn modelId="{EBD7FB9E-D48B-4F66-A427-72298AC4CB65}" type="presParOf" srcId="{C58DF003-B38C-43B4-8E4C-A022D397253A}" destId="{4BF34B2B-B733-418F-BD67-F9A946FC954E}" srcOrd="0" destOrd="0" presId="urn:microsoft.com/office/officeart/2005/8/layout/orgChart1"/>
    <dgm:cxn modelId="{D572FAD4-ADD8-45B5-9D4A-B0B3AB0F4FB9}" type="presParOf" srcId="{4BF34B2B-B733-418F-BD67-F9A946FC954E}" destId="{E4AB7CD2-A5AA-492B-BA5D-31589FB3EC39}" srcOrd="0" destOrd="0" presId="urn:microsoft.com/office/officeart/2005/8/layout/orgChart1"/>
    <dgm:cxn modelId="{1A63730E-F589-4EE5-8EAC-ED46D233F122}" type="presParOf" srcId="{E4AB7CD2-A5AA-492B-BA5D-31589FB3EC39}" destId="{B45A14AC-39FB-4458-9CAD-0BEC333F4C7C}" srcOrd="0" destOrd="0" presId="urn:microsoft.com/office/officeart/2005/8/layout/orgChart1"/>
    <dgm:cxn modelId="{8BA417CD-20AE-4F02-9988-24AA1788E723}" type="presParOf" srcId="{E4AB7CD2-A5AA-492B-BA5D-31589FB3EC39}" destId="{5FED5ACF-F91E-4018-AC48-44A8FECBB5FC}" srcOrd="1" destOrd="0" presId="urn:microsoft.com/office/officeart/2005/8/layout/orgChart1"/>
    <dgm:cxn modelId="{9BA441DF-F742-480E-B6C8-2ACF782BB54B}" type="presParOf" srcId="{4BF34B2B-B733-418F-BD67-F9A946FC954E}" destId="{74E2A7F6-4C85-4653-825C-5E19F10A3BB9}" srcOrd="1" destOrd="0" presId="urn:microsoft.com/office/officeart/2005/8/layout/orgChart1"/>
    <dgm:cxn modelId="{C0B764AE-A4FD-4699-91B2-D9B383F43629}" type="presParOf" srcId="{74E2A7F6-4C85-4653-825C-5E19F10A3BB9}" destId="{9C62484F-8284-4C98-8C30-92C7243B23E5}" srcOrd="0" destOrd="0" presId="urn:microsoft.com/office/officeart/2005/8/layout/orgChart1"/>
    <dgm:cxn modelId="{261E70CC-A54F-4C59-B532-9141E9DB971C}" type="presParOf" srcId="{74E2A7F6-4C85-4653-825C-5E19F10A3BB9}" destId="{7F1EB77A-932E-43A0-8971-4EF1EC07DBE9}" srcOrd="1" destOrd="0" presId="urn:microsoft.com/office/officeart/2005/8/layout/orgChart1"/>
    <dgm:cxn modelId="{D0FDC962-708F-4D53-BED1-CDE71C01275B}" type="presParOf" srcId="{7F1EB77A-932E-43A0-8971-4EF1EC07DBE9}" destId="{6DF55151-7656-45E4-B85C-7EBAFB0A03E4}" srcOrd="0" destOrd="0" presId="urn:microsoft.com/office/officeart/2005/8/layout/orgChart1"/>
    <dgm:cxn modelId="{1344525C-A407-460D-97A1-A4157043746D}" type="presParOf" srcId="{6DF55151-7656-45E4-B85C-7EBAFB0A03E4}" destId="{43FEBF99-6460-494A-AA05-D630A9BE2704}" srcOrd="0" destOrd="0" presId="urn:microsoft.com/office/officeart/2005/8/layout/orgChart1"/>
    <dgm:cxn modelId="{38A1A7C4-F2AB-427C-AF5D-CC4FDB1B0D3E}" type="presParOf" srcId="{6DF55151-7656-45E4-B85C-7EBAFB0A03E4}" destId="{0DD68315-BDF9-41EB-BA7E-3F6464C7B512}" srcOrd="1" destOrd="0" presId="urn:microsoft.com/office/officeart/2005/8/layout/orgChart1"/>
    <dgm:cxn modelId="{A8048D42-8188-477D-BBD7-C44F524B2B06}" type="presParOf" srcId="{7F1EB77A-932E-43A0-8971-4EF1EC07DBE9}" destId="{D03F5F73-60C8-46D1-8394-82E328FF1526}" srcOrd="1" destOrd="0" presId="urn:microsoft.com/office/officeart/2005/8/layout/orgChart1"/>
    <dgm:cxn modelId="{816A8D95-09F3-4C9C-83D8-4FB60806F24E}" type="presParOf" srcId="{7F1EB77A-932E-43A0-8971-4EF1EC07DBE9}" destId="{6677E995-0FFF-4746-AB2E-25C7025C1A90}" srcOrd="2" destOrd="0" presId="urn:microsoft.com/office/officeart/2005/8/layout/orgChart1"/>
    <dgm:cxn modelId="{28C741A5-AE6D-4A8C-BE1B-ADAC8C9521A1}" type="presParOf" srcId="{74E2A7F6-4C85-4653-825C-5E19F10A3BB9}" destId="{E010CE81-8332-450F-8B2C-34C59BF2D6C7}" srcOrd="2" destOrd="0" presId="urn:microsoft.com/office/officeart/2005/8/layout/orgChart1"/>
    <dgm:cxn modelId="{81C2F74C-8440-4F40-BD8A-5D7EF1F74B45}" type="presParOf" srcId="{74E2A7F6-4C85-4653-825C-5E19F10A3BB9}" destId="{FA0FAF18-5E88-41DD-9095-C0C47D88A8B1}" srcOrd="3" destOrd="0" presId="urn:microsoft.com/office/officeart/2005/8/layout/orgChart1"/>
    <dgm:cxn modelId="{355EDC51-F2DA-4C2F-8C9B-B26163263395}" type="presParOf" srcId="{FA0FAF18-5E88-41DD-9095-C0C47D88A8B1}" destId="{3D896A38-25DA-4882-A612-937AF9BDDF4C}" srcOrd="0" destOrd="0" presId="urn:microsoft.com/office/officeart/2005/8/layout/orgChart1"/>
    <dgm:cxn modelId="{FD08F8B6-1241-47D6-93E7-63F50E057466}" type="presParOf" srcId="{3D896A38-25DA-4882-A612-937AF9BDDF4C}" destId="{6EC1AEFC-7428-40D9-906A-FA170A498049}" srcOrd="0" destOrd="0" presId="urn:microsoft.com/office/officeart/2005/8/layout/orgChart1"/>
    <dgm:cxn modelId="{79CA0465-E5BA-44DB-8082-455C8ED055BE}" type="presParOf" srcId="{3D896A38-25DA-4882-A612-937AF9BDDF4C}" destId="{923D4C7D-A78A-439D-9FF6-13AE8A57B76D}" srcOrd="1" destOrd="0" presId="urn:microsoft.com/office/officeart/2005/8/layout/orgChart1"/>
    <dgm:cxn modelId="{2C9EDBD4-1D2F-482C-B3B8-4D81B3C9DDE4}" type="presParOf" srcId="{FA0FAF18-5E88-41DD-9095-C0C47D88A8B1}" destId="{F8E68786-F3DE-432D-BC88-37C46753505D}" srcOrd="1" destOrd="0" presId="urn:microsoft.com/office/officeart/2005/8/layout/orgChart1"/>
    <dgm:cxn modelId="{93D2A808-5052-4B1B-8A25-EC19CE6A4A24}" type="presParOf" srcId="{FA0FAF18-5E88-41DD-9095-C0C47D88A8B1}" destId="{5EE9D34F-342A-4AE2-899E-87745D93A365}" srcOrd="2" destOrd="0" presId="urn:microsoft.com/office/officeart/2005/8/layout/orgChart1"/>
    <dgm:cxn modelId="{2DB9C477-BFC2-4431-9934-E0E32858A2D8}" type="presParOf" srcId="{74E2A7F6-4C85-4653-825C-5E19F10A3BB9}" destId="{D5A460CF-BB73-44C5-8F83-4F3EEDBD5365}" srcOrd="4" destOrd="0" presId="urn:microsoft.com/office/officeart/2005/8/layout/orgChart1"/>
    <dgm:cxn modelId="{66C8A9CB-EB4D-4ED6-B475-8C12F1AF0F77}" type="presParOf" srcId="{74E2A7F6-4C85-4653-825C-5E19F10A3BB9}" destId="{CD50616A-C8FD-45B7-A602-74B2BA204965}" srcOrd="5" destOrd="0" presId="urn:microsoft.com/office/officeart/2005/8/layout/orgChart1"/>
    <dgm:cxn modelId="{3796A9D7-D45C-4749-9349-CE2DC0DA3F1B}" type="presParOf" srcId="{CD50616A-C8FD-45B7-A602-74B2BA204965}" destId="{4A9CBB12-6436-450F-BC6A-829DCD88A880}" srcOrd="0" destOrd="0" presId="urn:microsoft.com/office/officeart/2005/8/layout/orgChart1"/>
    <dgm:cxn modelId="{7B1B108C-28F0-4DCE-AB6A-B950F9C4DD30}" type="presParOf" srcId="{4A9CBB12-6436-450F-BC6A-829DCD88A880}" destId="{8AB53B78-F2B8-4B1F-9EEE-3419FB425736}" srcOrd="0" destOrd="0" presId="urn:microsoft.com/office/officeart/2005/8/layout/orgChart1"/>
    <dgm:cxn modelId="{A0DC74B7-4E2D-4966-9A48-96370B2938FB}" type="presParOf" srcId="{4A9CBB12-6436-450F-BC6A-829DCD88A880}" destId="{5FF88461-38DA-4CF8-95DC-221199CDE2C8}" srcOrd="1" destOrd="0" presId="urn:microsoft.com/office/officeart/2005/8/layout/orgChart1"/>
    <dgm:cxn modelId="{0DE24DC6-708B-4592-BFF4-2DFF24322BAE}" type="presParOf" srcId="{CD50616A-C8FD-45B7-A602-74B2BA204965}" destId="{6338C558-AAAF-44E8-B324-306F0378DA6D}" srcOrd="1" destOrd="0" presId="urn:microsoft.com/office/officeart/2005/8/layout/orgChart1"/>
    <dgm:cxn modelId="{EF5A4D1B-C45D-4A6E-A6F5-DDDE87DBE326}" type="presParOf" srcId="{CD50616A-C8FD-45B7-A602-74B2BA204965}" destId="{66C1FED3-C230-472B-AA78-48D695FFCE08}" srcOrd="2" destOrd="0" presId="urn:microsoft.com/office/officeart/2005/8/layout/orgChart1"/>
    <dgm:cxn modelId="{43945DB5-D179-4C2C-B220-E25DB0101DC0}" type="presParOf" srcId="{4BF34B2B-B733-418F-BD67-F9A946FC954E}" destId="{CB4A0B2B-4C5B-4483-8800-7EF55CF10CB2}" srcOrd="2" destOrd="0" presId="urn:microsoft.com/office/officeart/2005/8/layout/orgChart1"/>
    <dgm:cxn modelId="{E82B8E37-7286-43F6-A66B-5DD25577931B}" type="presParOf" srcId="{CB4A0B2B-4C5B-4483-8800-7EF55CF10CB2}" destId="{9C404681-B295-45C3-B8E5-C845A08E8FB4}" srcOrd="0" destOrd="0" presId="urn:microsoft.com/office/officeart/2005/8/layout/orgChart1"/>
    <dgm:cxn modelId="{8B8CDA6D-B067-48B0-AFE1-B3EB2493DC93}" type="presParOf" srcId="{CB4A0B2B-4C5B-4483-8800-7EF55CF10CB2}" destId="{E47B1A82-81AE-4991-9304-118A9E2C5AF2}" srcOrd="1" destOrd="0" presId="urn:microsoft.com/office/officeart/2005/8/layout/orgChart1"/>
    <dgm:cxn modelId="{42B48737-61C9-4981-916B-29E5C77917A2}" type="presParOf" srcId="{E47B1A82-81AE-4991-9304-118A9E2C5AF2}" destId="{23876EEA-67CE-4E72-953C-0871880F7EE2}" srcOrd="0" destOrd="0" presId="urn:microsoft.com/office/officeart/2005/8/layout/orgChart1"/>
    <dgm:cxn modelId="{E23320A5-E6F5-4B51-B6A2-BB4DBBFE503E}" type="presParOf" srcId="{23876EEA-67CE-4E72-953C-0871880F7EE2}" destId="{B611CB8D-F4BE-4EF0-99EE-25DF0442AD0D}" srcOrd="0" destOrd="0" presId="urn:microsoft.com/office/officeart/2005/8/layout/orgChart1"/>
    <dgm:cxn modelId="{78D2FF33-F45D-4128-B6DA-CF3E0B7068DF}" type="presParOf" srcId="{23876EEA-67CE-4E72-953C-0871880F7EE2}" destId="{5E94C70A-E7B3-4A16-A40A-4DE989DC96D4}" srcOrd="1" destOrd="0" presId="urn:microsoft.com/office/officeart/2005/8/layout/orgChart1"/>
    <dgm:cxn modelId="{40D1B806-CE84-4373-84E2-A8F6880F0EAF}" type="presParOf" srcId="{E47B1A82-81AE-4991-9304-118A9E2C5AF2}" destId="{48178054-66DF-437A-86F9-D6581539A4D5}" srcOrd="1" destOrd="0" presId="urn:microsoft.com/office/officeart/2005/8/layout/orgChart1"/>
    <dgm:cxn modelId="{94093347-D975-4C69-BB1C-F4326D21B1E5}"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fr-FR"/>
        </a:p>
      </dgm:t>
    </dgm:pt>
    <dgm:pt modelId="{DDD02166-92EB-412F-AF58-39A980985690}">
      <dgm:prSet phldrT="[Texte]"/>
      <dgm:spPr/>
      <dgm:t>
        <a:bodyPr/>
        <a:lstStyle/>
        <a:p>
          <a:r>
            <a:rPr lang="fr-FR" dirty="0"/>
            <a:t> </a:t>
          </a: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dgm:t>
        <a:bodyPr/>
        <a:lstStyle/>
        <a:p>
          <a:r>
            <a:rPr lang="fr-FR" dirty="0"/>
            <a:t> </a:t>
          </a:r>
        </a:p>
      </dgm:t>
    </dgm:pt>
    <dgm:pt modelId="{70E6222B-9C2F-4A94-8339-0DD41356F191}" type="parTrans" cxnId="{84E25D2E-C96E-4B8B-A35F-809A7CB3EE1C}">
      <dgm:prSet/>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dgm:t>
        <a:bodyPr/>
        <a:lstStyle/>
        <a:p>
          <a:r>
            <a:rPr lang="fr-FR" dirty="0"/>
            <a:t> </a:t>
          </a:r>
        </a:p>
      </dgm:t>
    </dgm:pt>
    <dgm:pt modelId="{9E0213D3-F4BC-4B2D-BBF7-5C4464E7A04F}" type="parTrans" cxnId="{43FDA90F-8853-413B-9A93-65A779DDEF0C}">
      <dgm:prSet/>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dgm:t>
        <a:bodyPr/>
        <a:lstStyle/>
        <a:p>
          <a:r>
            <a:rPr lang="fr-FR" dirty="0"/>
            <a:t> </a:t>
          </a:r>
        </a:p>
      </dgm:t>
    </dgm:pt>
    <dgm:pt modelId="{C0AD5074-E254-4A58-A1D1-6AD115DC07AE}" type="parTrans" cxnId="{1A8C8AFA-0372-45A1-93F0-BE09BE7F92B0}">
      <dgm:prSet/>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dgm:t>
        <a:bodyPr/>
        <a:lstStyle/>
        <a:p>
          <a:r>
            <a:rPr lang="fr-FR" dirty="0"/>
            <a:t> </a:t>
          </a:r>
        </a:p>
      </dgm:t>
    </dgm:pt>
    <dgm:pt modelId="{9A4F64A6-432A-47D4-B562-E6D22285622A}" type="parTrans" cxnId="{5EC58518-9051-40CD-902D-201F5CAC3A36}">
      <dgm:prSet/>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dgm:presLayoutVars>
          <dgm:chPref val="3"/>
        </dgm:presLayoutVars>
      </dgm:prSet>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9B85D706-5D0F-4F89-8BEE-1B5403EF7B30}" type="presOf" srcId="{9E0213D3-F4BC-4B2D-BBF7-5C4464E7A04F}" destId="{9C62484F-8284-4C98-8C30-92C7243B23E5}" srcOrd="0" destOrd="0" presId="urn:microsoft.com/office/officeart/2005/8/layout/orgChart1"/>
    <dgm:cxn modelId="{B7A17609-8636-400C-8E9B-33F8E0491132}" type="presOf" srcId="{15CCA1B4-8376-4026-B269-F6263B2D9458}" destId="{C58DF003-B38C-43B4-8E4C-A022D397253A}" srcOrd="0" destOrd="0" presId="urn:microsoft.com/office/officeart/2005/8/layout/orgChart1"/>
    <dgm:cxn modelId="{43FDA90F-8853-413B-9A93-65A779DDEF0C}" srcId="{DDD02166-92EB-412F-AF58-39A980985690}" destId="{4608D692-FAAA-4A70-A045-C24C4CBE1101}" srcOrd="1" destOrd="0" parTransId="{9E0213D3-F4BC-4B2D-BBF7-5C4464E7A04F}" sibTransId="{634BCD11-DF5D-4695-B5CE-A87042A9E8A4}"/>
    <dgm:cxn modelId="{D172B212-1E2E-4ED2-9EBA-3A6EEE6C60D3}" type="presOf" srcId="{DDD02166-92EB-412F-AF58-39A980985690}" destId="{B45A14AC-39FB-4458-9CAD-0BEC333F4C7C}" srcOrd="0" destOrd="0" presId="urn:microsoft.com/office/officeart/2005/8/layout/orgChart1"/>
    <dgm:cxn modelId="{5EC58518-9051-40CD-902D-201F5CAC3A36}" srcId="{DDD02166-92EB-412F-AF58-39A980985690}" destId="{95477A39-0F8C-47C6-96D7-29D0908F1F63}" srcOrd="3" destOrd="0" parTransId="{9A4F64A6-432A-47D4-B562-E6D22285622A}" sibTransId="{DF709B1A-0D07-4EAC-A700-B6207C19FF76}"/>
    <dgm:cxn modelId="{56C72D20-3534-4137-A942-832CBAAE0B51}" type="presOf" srcId="{95477A39-0F8C-47C6-96D7-29D0908F1F63}" destId="{5FF88461-38DA-4CF8-95DC-221199CDE2C8}" srcOrd="1" destOrd="0" presId="urn:microsoft.com/office/officeart/2005/8/layout/orgChart1"/>
    <dgm:cxn modelId="{891F9C27-3A0A-4A9E-AB9E-01F82657AAE7}" type="presOf" srcId="{749E7B35-7744-4B95-9468-36735ED31B1D}" destId="{B611CB8D-F4BE-4EF0-99EE-25DF0442AD0D}" srcOrd="0" destOrd="0" presId="urn:microsoft.com/office/officeart/2005/8/layout/orgChart1"/>
    <dgm:cxn modelId="{3744A32C-C852-48B7-93C5-21AAEF22C82F}" type="presOf" srcId="{9A4F64A6-432A-47D4-B562-E6D22285622A}" destId="{D5A460CF-BB73-44C5-8F83-4F3EEDBD5365}" srcOrd="0"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4CE62431-A906-4797-BA60-8B3B0A8C27A0}" type="presOf" srcId="{C0AD5074-E254-4A58-A1D1-6AD115DC07AE}" destId="{E010CE81-8332-450F-8B2C-34C59BF2D6C7}" srcOrd="0" destOrd="0" presId="urn:microsoft.com/office/officeart/2005/8/layout/orgChart1"/>
    <dgm:cxn modelId="{19BC9D65-F3C8-4C29-A0A3-84F9D7FC3648}" type="presOf" srcId="{70E6222B-9C2F-4A94-8339-0DD41356F191}" destId="{9C404681-B295-45C3-B8E5-C845A08E8FB4}" srcOrd="0" destOrd="0" presId="urn:microsoft.com/office/officeart/2005/8/layout/orgChart1"/>
    <dgm:cxn modelId="{12CAAC7E-3FF5-40C8-913D-F064E1DC4BC0}" type="presOf" srcId="{4608D692-FAAA-4A70-A045-C24C4CBE1101}" destId="{0DD68315-BDF9-41EB-BA7E-3F6464C7B512}" srcOrd="1" destOrd="0" presId="urn:microsoft.com/office/officeart/2005/8/layout/orgChart1"/>
    <dgm:cxn modelId="{DBA42F82-1A56-4D09-8A23-6BE3E42900D6}" type="presOf" srcId="{DDD02166-92EB-412F-AF58-39A980985690}" destId="{5FED5ACF-F91E-4018-AC48-44A8FECBB5FC}" srcOrd="1" destOrd="0" presId="urn:microsoft.com/office/officeart/2005/8/layout/orgChart1"/>
    <dgm:cxn modelId="{A0FB508A-61DA-4228-8A4C-5961F61D9B39}" type="presOf" srcId="{17D5B56B-191F-4003-A66C-6C9CDFD597C5}" destId="{923D4C7D-A78A-439D-9FF6-13AE8A57B76D}" srcOrd="1" destOrd="0" presId="urn:microsoft.com/office/officeart/2005/8/layout/orgChart1"/>
    <dgm:cxn modelId="{82F13C90-DA1D-47B6-9D6C-AA01EC09281E}" type="presOf" srcId="{17D5B56B-191F-4003-A66C-6C9CDFD597C5}" destId="{6EC1AEFC-7428-40D9-906A-FA170A498049}" srcOrd="0" destOrd="0" presId="urn:microsoft.com/office/officeart/2005/8/layout/orgChart1"/>
    <dgm:cxn modelId="{F70DF692-EA4D-463A-8312-D6A38FDE42A1}" type="presOf" srcId="{95477A39-0F8C-47C6-96D7-29D0908F1F63}" destId="{8AB53B78-F2B8-4B1F-9EEE-3419FB425736}" srcOrd="0" destOrd="0" presId="urn:microsoft.com/office/officeart/2005/8/layout/orgChart1"/>
    <dgm:cxn modelId="{AB7503AA-DA89-4EC2-B446-08EB4EB934A9}" type="presOf" srcId="{4608D692-FAAA-4A70-A045-C24C4CBE1101}" destId="{43FEBF99-6460-494A-AA05-D630A9BE2704}" srcOrd="0" destOrd="0" presId="urn:microsoft.com/office/officeart/2005/8/layout/orgChart1"/>
    <dgm:cxn modelId="{96A6F4D5-A315-457B-AC3A-53BADCC9B846}" type="presOf" srcId="{749E7B35-7744-4B95-9468-36735ED31B1D}" destId="{5E94C70A-E7B3-4A16-A40A-4DE989DC96D4}" srcOrd="1"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1A8C8AFA-0372-45A1-93F0-BE09BE7F92B0}" srcId="{DDD02166-92EB-412F-AF58-39A980985690}" destId="{17D5B56B-191F-4003-A66C-6C9CDFD597C5}" srcOrd="2" destOrd="0" parTransId="{C0AD5074-E254-4A58-A1D1-6AD115DC07AE}" sibTransId="{79EF960B-5B63-4AED-A490-305D9FE06536}"/>
    <dgm:cxn modelId="{EB6A2B09-2922-4C3D-BD31-CAEA77B032D6}" type="presParOf" srcId="{C58DF003-B38C-43B4-8E4C-A022D397253A}" destId="{4BF34B2B-B733-418F-BD67-F9A946FC954E}" srcOrd="0" destOrd="0" presId="urn:microsoft.com/office/officeart/2005/8/layout/orgChart1"/>
    <dgm:cxn modelId="{A8353D66-D7A0-4F4D-AEEC-8DE72420FF44}" type="presParOf" srcId="{4BF34B2B-B733-418F-BD67-F9A946FC954E}" destId="{E4AB7CD2-A5AA-492B-BA5D-31589FB3EC39}" srcOrd="0" destOrd="0" presId="urn:microsoft.com/office/officeart/2005/8/layout/orgChart1"/>
    <dgm:cxn modelId="{1724F4E4-E4C2-4549-9AE6-686023B42AE5}" type="presParOf" srcId="{E4AB7CD2-A5AA-492B-BA5D-31589FB3EC39}" destId="{B45A14AC-39FB-4458-9CAD-0BEC333F4C7C}" srcOrd="0" destOrd="0" presId="urn:microsoft.com/office/officeart/2005/8/layout/orgChart1"/>
    <dgm:cxn modelId="{8728FB86-E982-445A-9040-6D34B7A3A831}" type="presParOf" srcId="{E4AB7CD2-A5AA-492B-BA5D-31589FB3EC39}" destId="{5FED5ACF-F91E-4018-AC48-44A8FECBB5FC}" srcOrd="1" destOrd="0" presId="urn:microsoft.com/office/officeart/2005/8/layout/orgChart1"/>
    <dgm:cxn modelId="{A69A12B5-2296-4AE7-941F-931CCE965AEF}" type="presParOf" srcId="{4BF34B2B-B733-418F-BD67-F9A946FC954E}" destId="{74E2A7F6-4C85-4653-825C-5E19F10A3BB9}" srcOrd="1" destOrd="0" presId="urn:microsoft.com/office/officeart/2005/8/layout/orgChart1"/>
    <dgm:cxn modelId="{C71C0D16-D82D-438C-A8AE-0B8F27CAE463}" type="presParOf" srcId="{74E2A7F6-4C85-4653-825C-5E19F10A3BB9}" destId="{9C62484F-8284-4C98-8C30-92C7243B23E5}" srcOrd="0" destOrd="0" presId="urn:microsoft.com/office/officeart/2005/8/layout/orgChart1"/>
    <dgm:cxn modelId="{3FC941B2-B021-41E4-BB5D-A350355291A0}" type="presParOf" srcId="{74E2A7F6-4C85-4653-825C-5E19F10A3BB9}" destId="{7F1EB77A-932E-43A0-8971-4EF1EC07DBE9}" srcOrd="1" destOrd="0" presId="urn:microsoft.com/office/officeart/2005/8/layout/orgChart1"/>
    <dgm:cxn modelId="{7698683F-DCF1-4CA8-A6A7-35BA890D33B8}" type="presParOf" srcId="{7F1EB77A-932E-43A0-8971-4EF1EC07DBE9}" destId="{6DF55151-7656-45E4-B85C-7EBAFB0A03E4}" srcOrd="0" destOrd="0" presId="urn:microsoft.com/office/officeart/2005/8/layout/orgChart1"/>
    <dgm:cxn modelId="{960CCD15-F95A-488A-B3AE-8599E066961A}" type="presParOf" srcId="{6DF55151-7656-45E4-B85C-7EBAFB0A03E4}" destId="{43FEBF99-6460-494A-AA05-D630A9BE2704}" srcOrd="0" destOrd="0" presId="urn:microsoft.com/office/officeart/2005/8/layout/orgChart1"/>
    <dgm:cxn modelId="{514F1CFA-4440-4C6F-95F5-A9750C9B8492}" type="presParOf" srcId="{6DF55151-7656-45E4-B85C-7EBAFB0A03E4}" destId="{0DD68315-BDF9-41EB-BA7E-3F6464C7B512}" srcOrd="1" destOrd="0" presId="urn:microsoft.com/office/officeart/2005/8/layout/orgChart1"/>
    <dgm:cxn modelId="{E806E6F2-0654-45D9-BDB9-943D172B9FE4}" type="presParOf" srcId="{7F1EB77A-932E-43A0-8971-4EF1EC07DBE9}" destId="{D03F5F73-60C8-46D1-8394-82E328FF1526}" srcOrd="1" destOrd="0" presId="urn:microsoft.com/office/officeart/2005/8/layout/orgChart1"/>
    <dgm:cxn modelId="{65364ACC-6FAE-4DB1-8EFC-66E776A1615B}" type="presParOf" srcId="{7F1EB77A-932E-43A0-8971-4EF1EC07DBE9}" destId="{6677E995-0FFF-4746-AB2E-25C7025C1A90}" srcOrd="2" destOrd="0" presId="urn:microsoft.com/office/officeart/2005/8/layout/orgChart1"/>
    <dgm:cxn modelId="{9A594A72-C8F4-490F-BD9E-EEADEB771E73}" type="presParOf" srcId="{74E2A7F6-4C85-4653-825C-5E19F10A3BB9}" destId="{E010CE81-8332-450F-8B2C-34C59BF2D6C7}" srcOrd="2" destOrd="0" presId="urn:microsoft.com/office/officeart/2005/8/layout/orgChart1"/>
    <dgm:cxn modelId="{E11194A1-D8B1-4944-8C82-14446486B678}" type="presParOf" srcId="{74E2A7F6-4C85-4653-825C-5E19F10A3BB9}" destId="{FA0FAF18-5E88-41DD-9095-C0C47D88A8B1}" srcOrd="3" destOrd="0" presId="urn:microsoft.com/office/officeart/2005/8/layout/orgChart1"/>
    <dgm:cxn modelId="{27B409D1-8690-4004-8FA2-03D131F3D7CE}" type="presParOf" srcId="{FA0FAF18-5E88-41DD-9095-C0C47D88A8B1}" destId="{3D896A38-25DA-4882-A612-937AF9BDDF4C}" srcOrd="0" destOrd="0" presId="urn:microsoft.com/office/officeart/2005/8/layout/orgChart1"/>
    <dgm:cxn modelId="{7D281B18-8CAF-41F1-B655-2FEDFCB3A83A}" type="presParOf" srcId="{3D896A38-25DA-4882-A612-937AF9BDDF4C}" destId="{6EC1AEFC-7428-40D9-906A-FA170A498049}" srcOrd="0" destOrd="0" presId="urn:microsoft.com/office/officeart/2005/8/layout/orgChart1"/>
    <dgm:cxn modelId="{67719A45-BC36-4CC8-AA2E-27FDFBED3240}" type="presParOf" srcId="{3D896A38-25DA-4882-A612-937AF9BDDF4C}" destId="{923D4C7D-A78A-439D-9FF6-13AE8A57B76D}" srcOrd="1" destOrd="0" presId="urn:microsoft.com/office/officeart/2005/8/layout/orgChart1"/>
    <dgm:cxn modelId="{EBE52189-C6CE-4326-BCDE-334B06292965}" type="presParOf" srcId="{FA0FAF18-5E88-41DD-9095-C0C47D88A8B1}" destId="{F8E68786-F3DE-432D-BC88-37C46753505D}" srcOrd="1" destOrd="0" presId="urn:microsoft.com/office/officeart/2005/8/layout/orgChart1"/>
    <dgm:cxn modelId="{D3CD6443-132A-4683-ACBB-735AFDEF5D57}" type="presParOf" srcId="{FA0FAF18-5E88-41DD-9095-C0C47D88A8B1}" destId="{5EE9D34F-342A-4AE2-899E-87745D93A365}" srcOrd="2" destOrd="0" presId="urn:microsoft.com/office/officeart/2005/8/layout/orgChart1"/>
    <dgm:cxn modelId="{29655E9C-8533-414B-B4CB-0A7497B0F3F3}" type="presParOf" srcId="{74E2A7F6-4C85-4653-825C-5E19F10A3BB9}" destId="{D5A460CF-BB73-44C5-8F83-4F3EEDBD5365}" srcOrd="4" destOrd="0" presId="urn:microsoft.com/office/officeart/2005/8/layout/orgChart1"/>
    <dgm:cxn modelId="{DC6A1D4C-5A1E-418C-8ECB-D6CC3F040761}" type="presParOf" srcId="{74E2A7F6-4C85-4653-825C-5E19F10A3BB9}" destId="{CD50616A-C8FD-45B7-A602-74B2BA204965}" srcOrd="5" destOrd="0" presId="urn:microsoft.com/office/officeart/2005/8/layout/orgChart1"/>
    <dgm:cxn modelId="{1ECB9C81-4C1C-418C-A794-CD0B8948F1CF}" type="presParOf" srcId="{CD50616A-C8FD-45B7-A602-74B2BA204965}" destId="{4A9CBB12-6436-450F-BC6A-829DCD88A880}" srcOrd="0" destOrd="0" presId="urn:microsoft.com/office/officeart/2005/8/layout/orgChart1"/>
    <dgm:cxn modelId="{C533DE49-347C-4A15-9A44-40ABCEDA46F4}" type="presParOf" srcId="{4A9CBB12-6436-450F-BC6A-829DCD88A880}" destId="{8AB53B78-F2B8-4B1F-9EEE-3419FB425736}" srcOrd="0" destOrd="0" presId="urn:microsoft.com/office/officeart/2005/8/layout/orgChart1"/>
    <dgm:cxn modelId="{AECBB9E9-203F-48BF-96B8-E2083A6A103E}" type="presParOf" srcId="{4A9CBB12-6436-450F-BC6A-829DCD88A880}" destId="{5FF88461-38DA-4CF8-95DC-221199CDE2C8}" srcOrd="1" destOrd="0" presId="urn:microsoft.com/office/officeart/2005/8/layout/orgChart1"/>
    <dgm:cxn modelId="{067EB5F4-34FC-4A04-B636-1463681D32AB}" type="presParOf" srcId="{CD50616A-C8FD-45B7-A602-74B2BA204965}" destId="{6338C558-AAAF-44E8-B324-306F0378DA6D}" srcOrd="1" destOrd="0" presId="urn:microsoft.com/office/officeart/2005/8/layout/orgChart1"/>
    <dgm:cxn modelId="{25643F3C-1676-48E4-BA6E-B473E87C2B12}" type="presParOf" srcId="{CD50616A-C8FD-45B7-A602-74B2BA204965}" destId="{66C1FED3-C230-472B-AA78-48D695FFCE08}" srcOrd="2" destOrd="0" presId="urn:microsoft.com/office/officeart/2005/8/layout/orgChart1"/>
    <dgm:cxn modelId="{5A09F325-6B28-4844-A0CF-022F03D340C2}" type="presParOf" srcId="{4BF34B2B-B733-418F-BD67-F9A946FC954E}" destId="{CB4A0B2B-4C5B-4483-8800-7EF55CF10CB2}" srcOrd="2" destOrd="0" presId="urn:microsoft.com/office/officeart/2005/8/layout/orgChart1"/>
    <dgm:cxn modelId="{1210D47B-06CB-468B-AFE9-557B16F59C01}" type="presParOf" srcId="{CB4A0B2B-4C5B-4483-8800-7EF55CF10CB2}" destId="{9C404681-B295-45C3-B8E5-C845A08E8FB4}" srcOrd="0" destOrd="0" presId="urn:microsoft.com/office/officeart/2005/8/layout/orgChart1"/>
    <dgm:cxn modelId="{D615530A-62C5-4922-82B8-3F599DFD625E}" type="presParOf" srcId="{CB4A0B2B-4C5B-4483-8800-7EF55CF10CB2}" destId="{E47B1A82-81AE-4991-9304-118A9E2C5AF2}" srcOrd="1" destOrd="0" presId="urn:microsoft.com/office/officeart/2005/8/layout/orgChart1"/>
    <dgm:cxn modelId="{73467380-8D1F-42B6-810A-AFA8F4347AC4}" type="presParOf" srcId="{E47B1A82-81AE-4991-9304-118A9E2C5AF2}" destId="{23876EEA-67CE-4E72-953C-0871880F7EE2}" srcOrd="0" destOrd="0" presId="urn:microsoft.com/office/officeart/2005/8/layout/orgChart1"/>
    <dgm:cxn modelId="{01E521F1-3913-4643-8A72-BCD7EDCA2747}" type="presParOf" srcId="{23876EEA-67CE-4E72-953C-0871880F7EE2}" destId="{B611CB8D-F4BE-4EF0-99EE-25DF0442AD0D}" srcOrd="0" destOrd="0" presId="urn:microsoft.com/office/officeart/2005/8/layout/orgChart1"/>
    <dgm:cxn modelId="{91A4D217-D1AA-40F7-89EF-B63F09948017}" type="presParOf" srcId="{23876EEA-67CE-4E72-953C-0871880F7EE2}" destId="{5E94C70A-E7B3-4A16-A40A-4DE989DC96D4}" srcOrd="1" destOrd="0" presId="urn:microsoft.com/office/officeart/2005/8/layout/orgChart1"/>
    <dgm:cxn modelId="{C5150422-3FD7-4540-841B-E2A214EAEFA4}" type="presParOf" srcId="{E47B1A82-81AE-4991-9304-118A9E2C5AF2}" destId="{48178054-66DF-437A-86F9-D6581539A4D5}" srcOrd="1" destOrd="0" presId="urn:microsoft.com/office/officeart/2005/8/layout/orgChart1"/>
    <dgm:cxn modelId="{9003BFA9-EF79-4B0E-984E-BC8B79853984}"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CCA1B4-8376-4026-B269-F6263B2D9458}" type="doc">
      <dgm:prSet loTypeId="urn:microsoft.com/office/officeart/2005/8/layout/orgChart1" loCatId="hierarchy" qsTypeId="urn:microsoft.com/office/officeart/2005/8/quickstyle/simple4" qsCatId="simple" csTypeId="urn:microsoft.com/office/officeart/2005/8/colors/colorful2" csCatId="colorful" phldr="1"/>
      <dgm:spPr/>
      <dgm:t>
        <a:bodyPr/>
        <a:lstStyle/>
        <a:p>
          <a:endParaRPr lang="fr-FR"/>
        </a:p>
      </dgm:t>
    </dgm:pt>
    <dgm:pt modelId="{DDD02166-92EB-412F-AF58-39A980985690}">
      <dgm:prSet phldrT="[Texte]"/>
      <dgm:spPr/>
      <dgm:t>
        <a:bodyPr/>
        <a:lstStyle/>
        <a:p>
          <a:r>
            <a:rPr lang="fr-FR" dirty="0"/>
            <a:t> </a:t>
          </a:r>
        </a:p>
      </dgm:t>
    </dgm:pt>
    <dgm:pt modelId="{5F99D32B-887A-4689-938C-10AA58F2581C}" type="parTrans" cxnId="{682D1FDC-7297-4B3C-A802-6C3C387FA9FA}">
      <dgm:prSet/>
      <dgm:spPr/>
      <dgm:t>
        <a:bodyPr/>
        <a:lstStyle/>
        <a:p>
          <a:endParaRPr lang="fr-FR"/>
        </a:p>
      </dgm:t>
    </dgm:pt>
    <dgm:pt modelId="{FC2EE870-C53D-4E94-BF8F-0C31AFEC7980}" type="sibTrans" cxnId="{682D1FDC-7297-4B3C-A802-6C3C387FA9FA}">
      <dgm:prSet/>
      <dgm:spPr/>
      <dgm:t>
        <a:bodyPr/>
        <a:lstStyle/>
        <a:p>
          <a:endParaRPr lang="fr-FR"/>
        </a:p>
      </dgm:t>
    </dgm:pt>
    <dgm:pt modelId="{749E7B35-7744-4B95-9468-36735ED31B1D}" type="asst">
      <dgm:prSet phldrT="[Texte]"/>
      <dgm:spPr/>
      <dgm:t>
        <a:bodyPr/>
        <a:lstStyle/>
        <a:p>
          <a:r>
            <a:rPr lang="fr-FR" dirty="0"/>
            <a:t> </a:t>
          </a:r>
        </a:p>
      </dgm:t>
    </dgm:pt>
    <dgm:pt modelId="{70E6222B-9C2F-4A94-8339-0DD41356F191}" type="parTrans" cxnId="{84E25D2E-C96E-4B8B-A35F-809A7CB3EE1C}">
      <dgm:prSet/>
      <dgm:spPr/>
      <dgm:t>
        <a:bodyPr/>
        <a:lstStyle/>
        <a:p>
          <a:endParaRPr lang="fr-FR"/>
        </a:p>
      </dgm:t>
    </dgm:pt>
    <dgm:pt modelId="{6159143C-80DB-460C-B5D7-BFB198AD0E3B}" type="sibTrans" cxnId="{84E25D2E-C96E-4B8B-A35F-809A7CB3EE1C}">
      <dgm:prSet/>
      <dgm:spPr/>
      <dgm:t>
        <a:bodyPr/>
        <a:lstStyle/>
        <a:p>
          <a:endParaRPr lang="fr-FR"/>
        </a:p>
      </dgm:t>
    </dgm:pt>
    <dgm:pt modelId="{4608D692-FAAA-4A70-A045-C24C4CBE1101}">
      <dgm:prSet phldrT="[Texte]"/>
      <dgm:spPr/>
      <dgm:t>
        <a:bodyPr/>
        <a:lstStyle/>
        <a:p>
          <a:r>
            <a:rPr lang="fr-FR" dirty="0"/>
            <a:t> </a:t>
          </a:r>
        </a:p>
      </dgm:t>
    </dgm:pt>
    <dgm:pt modelId="{9E0213D3-F4BC-4B2D-BBF7-5C4464E7A04F}" type="parTrans" cxnId="{43FDA90F-8853-413B-9A93-65A779DDEF0C}">
      <dgm:prSet/>
      <dgm:spPr/>
      <dgm:t>
        <a:bodyPr/>
        <a:lstStyle/>
        <a:p>
          <a:endParaRPr lang="fr-FR"/>
        </a:p>
      </dgm:t>
    </dgm:pt>
    <dgm:pt modelId="{634BCD11-DF5D-4695-B5CE-A87042A9E8A4}" type="sibTrans" cxnId="{43FDA90F-8853-413B-9A93-65A779DDEF0C}">
      <dgm:prSet/>
      <dgm:spPr/>
      <dgm:t>
        <a:bodyPr/>
        <a:lstStyle/>
        <a:p>
          <a:endParaRPr lang="fr-FR"/>
        </a:p>
      </dgm:t>
    </dgm:pt>
    <dgm:pt modelId="{17D5B56B-191F-4003-A66C-6C9CDFD597C5}">
      <dgm:prSet phldrT="[Texte]"/>
      <dgm:spPr/>
      <dgm:t>
        <a:bodyPr/>
        <a:lstStyle/>
        <a:p>
          <a:r>
            <a:rPr lang="fr-FR" dirty="0"/>
            <a:t> </a:t>
          </a:r>
        </a:p>
      </dgm:t>
    </dgm:pt>
    <dgm:pt modelId="{C0AD5074-E254-4A58-A1D1-6AD115DC07AE}" type="parTrans" cxnId="{1A8C8AFA-0372-45A1-93F0-BE09BE7F92B0}">
      <dgm:prSet/>
      <dgm:spPr/>
      <dgm:t>
        <a:bodyPr/>
        <a:lstStyle/>
        <a:p>
          <a:endParaRPr lang="fr-FR"/>
        </a:p>
      </dgm:t>
    </dgm:pt>
    <dgm:pt modelId="{79EF960B-5B63-4AED-A490-305D9FE06536}" type="sibTrans" cxnId="{1A8C8AFA-0372-45A1-93F0-BE09BE7F92B0}">
      <dgm:prSet/>
      <dgm:spPr/>
      <dgm:t>
        <a:bodyPr/>
        <a:lstStyle/>
        <a:p>
          <a:endParaRPr lang="fr-FR"/>
        </a:p>
      </dgm:t>
    </dgm:pt>
    <dgm:pt modelId="{95477A39-0F8C-47C6-96D7-29D0908F1F63}">
      <dgm:prSet phldrT="[Texte]"/>
      <dgm:spPr/>
      <dgm:t>
        <a:bodyPr/>
        <a:lstStyle/>
        <a:p>
          <a:r>
            <a:rPr lang="fr-FR" dirty="0"/>
            <a:t> </a:t>
          </a:r>
        </a:p>
      </dgm:t>
    </dgm:pt>
    <dgm:pt modelId="{9A4F64A6-432A-47D4-B562-E6D22285622A}" type="parTrans" cxnId="{5EC58518-9051-40CD-902D-201F5CAC3A36}">
      <dgm:prSet/>
      <dgm:spPr/>
      <dgm:t>
        <a:bodyPr/>
        <a:lstStyle/>
        <a:p>
          <a:endParaRPr lang="fr-FR"/>
        </a:p>
      </dgm:t>
    </dgm:pt>
    <dgm:pt modelId="{DF709B1A-0D07-4EAC-A700-B6207C19FF76}" type="sibTrans" cxnId="{5EC58518-9051-40CD-902D-201F5CAC3A36}">
      <dgm:prSet/>
      <dgm:spPr/>
      <dgm:t>
        <a:bodyPr/>
        <a:lstStyle/>
        <a:p>
          <a:endParaRPr lang="fr-FR"/>
        </a:p>
      </dgm:t>
    </dgm:pt>
    <dgm:pt modelId="{C58DF003-B38C-43B4-8E4C-A022D397253A}" type="pres">
      <dgm:prSet presAssocID="{15CCA1B4-8376-4026-B269-F6263B2D9458}" presName="hierChild1" presStyleCnt="0">
        <dgm:presLayoutVars>
          <dgm:orgChart val="1"/>
          <dgm:chPref val="1"/>
          <dgm:dir/>
          <dgm:animOne val="branch"/>
          <dgm:animLvl val="lvl"/>
          <dgm:resizeHandles/>
        </dgm:presLayoutVars>
      </dgm:prSet>
      <dgm:spPr/>
    </dgm:pt>
    <dgm:pt modelId="{4BF34B2B-B733-418F-BD67-F9A946FC954E}" type="pres">
      <dgm:prSet presAssocID="{DDD02166-92EB-412F-AF58-39A980985690}" presName="hierRoot1" presStyleCnt="0">
        <dgm:presLayoutVars>
          <dgm:hierBranch val="init"/>
        </dgm:presLayoutVars>
      </dgm:prSet>
      <dgm:spPr/>
    </dgm:pt>
    <dgm:pt modelId="{E4AB7CD2-A5AA-492B-BA5D-31589FB3EC39}" type="pres">
      <dgm:prSet presAssocID="{DDD02166-92EB-412F-AF58-39A980985690}" presName="rootComposite1" presStyleCnt="0"/>
      <dgm:spPr/>
    </dgm:pt>
    <dgm:pt modelId="{B45A14AC-39FB-4458-9CAD-0BEC333F4C7C}" type="pres">
      <dgm:prSet presAssocID="{DDD02166-92EB-412F-AF58-39A980985690}" presName="rootText1" presStyleLbl="node0" presStyleIdx="0" presStyleCnt="1">
        <dgm:presLayoutVars>
          <dgm:chPref val="3"/>
        </dgm:presLayoutVars>
      </dgm:prSet>
      <dgm:spPr/>
    </dgm:pt>
    <dgm:pt modelId="{5FED5ACF-F91E-4018-AC48-44A8FECBB5FC}" type="pres">
      <dgm:prSet presAssocID="{DDD02166-92EB-412F-AF58-39A980985690}" presName="rootConnector1" presStyleLbl="node1" presStyleIdx="0" presStyleCnt="0"/>
      <dgm:spPr/>
    </dgm:pt>
    <dgm:pt modelId="{74E2A7F6-4C85-4653-825C-5E19F10A3BB9}" type="pres">
      <dgm:prSet presAssocID="{DDD02166-92EB-412F-AF58-39A980985690}" presName="hierChild2" presStyleCnt="0"/>
      <dgm:spPr/>
    </dgm:pt>
    <dgm:pt modelId="{9C62484F-8284-4C98-8C30-92C7243B23E5}" type="pres">
      <dgm:prSet presAssocID="{9E0213D3-F4BC-4B2D-BBF7-5C4464E7A04F}" presName="Name37" presStyleLbl="parChTrans1D2" presStyleIdx="0" presStyleCnt="4"/>
      <dgm:spPr/>
    </dgm:pt>
    <dgm:pt modelId="{7F1EB77A-932E-43A0-8971-4EF1EC07DBE9}" type="pres">
      <dgm:prSet presAssocID="{4608D692-FAAA-4A70-A045-C24C4CBE1101}" presName="hierRoot2" presStyleCnt="0">
        <dgm:presLayoutVars>
          <dgm:hierBranch val="init"/>
        </dgm:presLayoutVars>
      </dgm:prSet>
      <dgm:spPr/>
    </dgm:pt>
    <dgm:pt modelId="{6DF55151-7656-45E4-B85C-7EBAFB0A03E4}" type="pres">
      <dgm:prSet presAssocID="{4608D692-FAAA-4A70-A045-C24C4CBE1101}" presName="rootComposite" presStyleCnt="0"/>
      <dgm:spPr/>
    </dgm:pt>
    <dgm:pt modelId="{43FEBF99-6460-494A-AA05-D630A9BE2704}" type="pres">
      <dgm:prSet presAssocID="{4608D692-FAAA-4A70-A045-C24C4CBE1101}" presName="rootText" presStyleLbl="node2" presStyleIdx="0" presStyleCnt="3" custLinFactNeighborX="0">
        <dgm:presLayoutVars>
          <dgm:chPref val="3"/>
        </dgm:presLayoutVars>
      </dgm:prSet>
      <dgm:spPr/>
    </dgm:pt>
    <dgm:pt modelId="{0DD68315-BDF9-41EB-BA7E-3F6464C7B512}" type="pres">
      <dgm:prSet presAssocID="{4608D692-FAAA-4A70-A045-C24C4CBE1101}" presName="rootConnector" presStyleLbl="node2" presStyleIdx="0" presStyleCnt="3"/>
      <dgm:spPr/>
    </dgm:pt>
    <dgm:pt modelId="{D03F5F73-60C8-46D1-8394-82E328FF1526}" type="pres">
      <dgm:prSet presAssocID="{4608D692-FAAA-4A70-A045-C24C4CBE1101}" presName="hierChild4" presStyleCnt="0"/>
      <dgm:spPr/>
    </dgm:pt>
    <dgm:pt modelId="{6677E995-0FFF-4746-AB2E-25C7025C1A90}" type="pres">
      <dgm:prSet presAssocID="{4608D692-FAAA-4A70-A045-C24C4CBE1101}" presName="hierChild5" presStyleCnt="0"/>
      <dgm:spPr/>
    </dgm:pt>
    <dgm:pt modelId="{E010CE81-8332-450F-8B2C-34C59BF2D6C7}" type="pres">
      <dgm:prSet presAssocID="{C0AD5074-E254-4A58-A1D1-6AD115DC07AE}" presName="Name37" presStyleLbl="parChTrans1D2" presStyleIdx="1" presStyleCnt="4"/>
      <dgm:spPr/>
    </dgm:pt>
    <dgm:pt modelId="{FA0FAF18-5E88-41DD-9095-C0C47D88A8B1}" type="pres">
      <dgm:prSet presAssocID="{17D5B56B-191F-4003-A66C-6C9CDFD597C5}" presName="hierRoot2" presStyleCnt="0">
        <dgm:presLayoutVars>
          <dgm:hierBranch val="init"/>
        </dgm:presLayoutVars>
      </dgm:prSet>
      <dgm:spPr/>
    </dgm:pt>
    <dgm:pt modelId="{3D896A38-25DA-4882-A612-937AF9BDDF4C}" type="pres">
      <dgm:prSet presAssocID="{17D5B56B-191F-4003-A66C-6C9CDFD597C5}" presName="rootComposite" presStyleCnt="0"/>
      <dgm:spPr/>
    </dgm:pt>
    <dgm:pt modelId="{6EC1AEFC-7428-40D9-906A-FA170A498049}" type="pres">
      <dgm:prSet presAssocID="{17D5B56B-191F-4003-A66C-6C9CDFD597C5}" presName="rootText" presStyleLbl="node2" presStyleIdx="1" presStyleCnt="3">
        <dgm:presLayoutVars>
          <dgm:chPref val="3"/>
        </dgm:presLayoutVars>
      </dgm:prSet>
      <dgm:spPr/>
    </dgm:pt>
    <dgm:pt modelId="{923D4C7D-A78A-439D-9FF6-13AE8A57B76D}" type="pres">
      <dgm:prSet presAssocID="{17D5B56B-191F-4003-A66C-6C9CDFD597C5}" presName="rootConnector" presStyleLbl="node2" presStyleIdx="1" presStyleCnt="3"/>
      <dgm:spPr/>
    </dgm:pt>
    <dgm:pt modelId="{F8E68786-F3DE-432D-BC88-37C46753505D}" type="pres">
      <dgm:prSet presAssocID="{17D5B56B-191F-4003-A66C-6C9CDFD597C5}" presName="hierChild4" presStyleCnt="0"/>
      <dgm:spPr/>
    </dgm:pt>
    <dgm:pt modelId="{5EE9D34F-342A-4AE2-899E-87745D93A365}" type="pres">
      <dgm:prSet presAssocID="{17D5B56B-191F-4003-A66C-6C9CDFD597C5}" presName="hierChild5" presStyleCnt="0"/>
      <dgm:spPr/>
    </dgm:pt>
    <dgm:pt modelId="{D5A460CF-BB73-44C5-8F83-4F3EEDBD5365}" type="pres">
      <dgm:prSet presAssocID="{9A4F64A6-432A-47D4-B562-E6D22285622A}" presName="Name37" presStyleLbl="parChTrans1D2" presStyleIdx="2" presStyleCnt="4"/>
      <dgm:spPr/>
    </dgm:pt>
    <dgm:pt modelId="{CD50616A-C8FD-45B7-A602-74B2BA204965}" type="pres">
      <dgm:prSet presAssocID="{95477A39-0F8C-47C6-96D7-29D0908F1F63}" presName="hierRoot2" presStyleCnt="0">
        <dgm:presLayoutVars>
          <dgm:hierBranch val="init"/>
        </dgm:presLayoutVars>
      </dgm:prSet>
      <dgm:spPr/>
    </dgm:pt>
    <dgm:pt modelId="{4A9CBB12-6436-450F-BC6A-829DCD88A880}" type="pres">
      <dgm:prSet presAssocID="{95477A39-0F8C-47C6-96D7-29D0908F1F63}" presName="rootComposite" presStyleCnt="0"/>
      <dgm:spPr/>
    </dgm:pt>
    <dgm:pt modelId="{8AB53B78-F2B8-4B1F-9EEE-3419FB425736}" type="pres">
      <dgm:prSet presAssocID="{95477A39-0F8C-47C6-96D7-29D0908F1F63}" presName="rootText" presStyleLbl="node2" presStyleIdx="2" presStyleCnt="3">
        <dgm:presLayoutVars>
          <dgm:chPref val="3"/>
        </dgm:presLayoutVars>
      </dgm:prSet>
      <dgm:spPr/>
    </dgm:pt>
    <dgm:pt modelId="{5FF88461-38DA-4CF8-95DC-221199CDE2C8}" type="pres">
      <dgm:prSet presAssocID="{95477A39-0F8C-47C6-96D7-29D0908F1F63}" presName="rootConnector" presStyleLbl="node2" presStyleIdx="2" presStyleCnt="3"/>
      <dgm:spPr/>
    </dgm:pt>
    <dgm:pt modelId="{6338C558-AAAF-44E8-B324-306F0378DA6D}" type="pres">
      <dgm:prSet presAssocID="{95477A39-0F8C-47C6-96D7-29D0908F1F63}" presName="hierChild4" presStyleCnt="0"/>
      <dgm:spPr/>
    </dgm:pt>
    <dgm:pt modelId="{66C1FED3-C230-472B-AA78-48D695FFCE08}" type="pres">
      <dgm:prSet presAssocID="{95477A39-0F8C-47C6-96D7-29D0908F1F63}" presName="hierChild5" presStyleCnt="0"/>
      <dgm:spPr/>
    </dgm:pt>
    <dgm:pt modelId="{CB4A0B2B-4C5B-4483-8800-7EF55CF10CB2}" type="pres">
      <dgm:prSet presAssocID="{DDD02166-92EB-412F-AF58-39A980985690}" presName="hierChild3" presStyleCnt="0"/>
      <dgm:spPr/>
    </dgm:pt>
    <dgm:pt modelId="{9C404681-B295-45C3-B8E5-C845A08E8FB4}" type="pres">
      <dgm:prSet presAssocID="{70E6222B-9C2F-4A94-8339-0DD41356F191}" presName="Name111" presStyleLbl="parChTrans1D2" presStyleIdx="3" presStyleCnt="4"/>
      <dgm:spPr/>
    </dgm:pt>
    <dgm:pt modelId="{E47B1A82-81AE-4991-9304-118A9E2C5AF2}" type="pres">
      <dgm:prSet presAssocID="{749E7B35-7744-4B95-9468-36735ED31B1D}" presName="hierRoot3" presStyleCnt="0">
        <dgm:presLayoutVars>
          <dgm:hierBranch val="init"/>
        </dgm:presLayoutVars>
      </dgm:prSet>
      <dgm:spPr/>
    </dgm:pt>
    <dgm:pt modelId="{23876EEA-67CE-4E72-953C-0871880F7EE2}" type="pres">
      <dgm:prSet presAssocID="{749E7B35-7744-4B95-9468-36735ED31B1D}" presName="rootComposite3" presStyleCnt="0"/>
      <dgm:spPr/>
    </dgm:pt>
    <dgm:pt modelId="{B611CB8D-F4BE-4EF0-99EE-25DF0442AD0D}" type="pres">
      <dgm:prSet presAssocID="{749E7B35-7744-4B95-9468-36735ED31B1D}" presName="rootText3" presStyleLbl="asst1" presStyleIdx="0" presStyleCnt="1">
        <dgm:presLayoutVars>
          <dgm:chPref val="3"/>
        </dgm:presLayoutVars>
      </dgm:prSet>
      <dgm:spPr/>
    </dgm:pt>
    <dgm:pt modelId="{5E94C70A-E7B3-4A16-A40A-4DE989DC96D4}" type="pres">
      <dgm:prSet presAssocID="{749E7B35-7744-4B95-9468-36735ED31B1D}" presName="rootConnector3" presStyleLbl="asst1" presStyleIdx="0" presStyleCnt="1"/>
      <dgm:spPr/>
    </dgm:pt>
    <dgm:pt modelId="{48178054-66DF-437A-86F9-D6581539A4D5}" type="pres">
      <dgm:prSet presAssocID="{749E7B35-7744-4B95-9468-36735ED31B1D}" presName="hierChild6" presStyleCnt="0"/>
      <dgm:spPr/>
    </dgm:pt>
    <dgm:pt modelId="{42766B53-F36D-4888-AC81-5686161AEAD5}" type="pres">
      <dgm:prSet presAssocID="{749E7B35-7744-4B95-9468-36735ED31B1D}" presName="hierChild7" presStyleCnt="0"/>
      <dgm:spPr/>
    </dgm:pt>
  </dgm:ptLst>
  <dgm:cxnLst>
    <dgm:cxn modelId="{43FDA90F-8853-413B-9A93-65A779DDEF0C}" srcId="{DDD02166-92EB-412F-AF58-39A980985690}" destId="{4608D692-FAAA-4A70-A045-C24C4CBE1101}" srcOrd="1" destOrd="0" parTransId="{9E0213D3-F4BC-4B2D-BBF7-5C4464E7A04F}" sibTransId="{634BCD11-DF5D-4695-B5CE-A87042A9E8A4}"/>
    <dgm:cxn modelId="{A3022F16-2662-4E33-9C11-6D330E3AA1CB}" type="presOf" srcId="{95477A39-0F8C-47C6-96D7-29D0908F1F63}" destId="{8AB53B78-F2B8-4B1F-9EEE-3419FB425736}" srcOrd="0" destOrd="0" presId="urn:microsoft.com/office/officeart/2005/8/layout/orgChart1"/>
    <dgm:cxn modelId="{5EC58518-9051-40CD-902D-201F5CAC3A36}" srcId="{DDD02166-92EB-412F-AF58-39A980985690}" destId="{95477A39-0F8C-47C6-96D7-29D0908F1F63}" srcOrd="3" destOrd="0" parTransId="{9A4F64A6-432A-47D4-B562-E6D22285622A}" sibTransId="{DF709B1A-0D07-4EAC-A700-B6207C19FF76}"/>
    <dgm:cxn modelId="{51A30E2D-D300-4F7D-8C92-0F1D07FF6A7F}" type="presOf" srcId="{DDD02166-92EB-412F-AF58-39A980985690}" destId="{5FED5ACF-F91E-4018-AC48-44A8FECBB5FC}" srcOrd="1" destOrd="0" presId="urn:microsoft.com/office/officeart/2005/8/layout/orgChart1"/>
    <dgm:cxn modelId="{84E25D2E-C96E-4B8B-A35F-809A7CB3EE1C}" srcId="{DDD02166-92EB-412F-AF58-39A980985690}" destId="{749E7B35-7744-4B95-9468-36735ED31B1D}" srcOrd="0" destOrd="0" parTransId="{70E6222B-9C2F-4A94-8339-0DD41356F191}" sibTransId="{6159143C-80DB-460C-B5D7-BFB198AD0E3B}"/>
    <dgm:cxn modelId="{BFCCFD5C-D17D-4250-A778-26E15AF3216C}" type="presOf" srcId="{749E7B35-7744-4B95-9468-36735ED31B1D}" destId="{B611CB8D-F4BE-4EF0-99EE-25DF0442AD0D}" srcOrd="0" destOrd="0" presId="urn:microsoft.com/office/officeart/2005/8/layout/orgChart1"/>
    <dgm:cxn modelId="{A2819F64-27C9-4009-91D4-AB8C6B0F0D67}" type="presOf" srcId="{15CCA1B4-8376-4026-B269-F6263B2D9458}" destId="{C58DF003-B38C-43B4-8E4C-A022D397253A}" srcOrd="0" destOrd="0" presId="urn:microsoft.com/office/officeart/2005/8/layout/orgChart1"/>
    <dgm:cxn modelId="{7E439146-BB96-4824-A4A6-80C6C79CCECC}" type="presOf" srcId="{17D5B56B-191F-4003-A66C-6C9CDFD597C5}" destId="{6EC1AEFC-7428-40D9-906A-FA170A498049}" srcOrd="0" destOrd="0" presId="urn:microsoft.com/office/officeart/2005/8/layout/orgChart1"/>
    <dgm:cxn modelId="{6B7F6448-4A0F-4BA6-8E4D-774FD04B195A}" type="presOf" srcId="{4608D692-FAAA-4A70-A045-C24C4CBE1101}" destId="{43FEBF99-6460-494A-AA05-D630A9BE2704}" srcOrd="0" destOrd="0" presId="urn:microsoft.com/office/officeart/2005/8/layout/orgChart1"/>
    <dgm:cxn modelId="{67514A76-9124-4643-86E9-CE70C47EC20C}" type="presOf" srcId="{9A4F64A6-432A-47D4-B562-E6D22285622A}" destId="{D5A460CF-BB73-44C5-8F83-4F3EEDBD5365}" srcOrd="0" destOrd="0" presId="urn:microsoft.com/office/officeart/2005/8/layout/orgChart1"/>
    <dgm:cxn modelId="{67C2FE5A-8153-4834-840C-6CAB360E8A9A}" type="presOf" srcId="{C0AD5074-E254-4A58-A1D1-6AD115DC07AE}" destId="{E010CE81-8332-450F-8B2C-34C59BF2D6C7}" srcOrd="0" destOrd="0" presId="urn:microsoft.com/office/officeart/2005/8/layout/orgChart1"/>
    <dgm:cxn modelId="{AE56BEAD-0A9D-461B-BEA1-FC01CE503384}" type="presOf" srcId="{95477A39-0F8C-47C6-96D7-29D0908F1F63}" destId="{5FF88461-38DA-4CF8-95DC-221199CDE2C8}" srcOrd="1" destOrd="0" presId="urn:microsoft.com/office/officeart/2005/8/layout/orgChart1"/>
    <dgm:cxn modelId="{CE7E80B5-AC02-47CB-98DA-3AA641C60EB2}" type="presOf" srcId="{749E7B35-7744-4B95-9468-36735ED31B1D}" destId="{5E94C70A-E7B3-4A16-A40A-4DE989DC96D4}" srcOrd="1" destOrd="0" presId="urn:microsoft.com/office/officeart/2005/8/layout/orgChart1"/>
    <dgm:cxn modelId="{2E84C5B7-01AC-48D8-8FAE-05440248F3AA}" type="presOf" srcId="{70E6222B-9C2F-4A94-8339-0DD41356F191}" destId="{9C404681-B295-45C3-B8E5-C845A08E8FB4}" srcOrd="0" destOrd="0" presId="urn:microsoft.com/office/officeart/2005/8/layout/orgChart1"/>
    <dgm:cxn modelId="{3C7884C8-8E6E-4493-B252-7F5BBB744161}" type="presOf" srcId="{17D5B56B-191F-4003-A66C-6C9CDFD597C5}" destId="{923D4C7D-A78A-439D-9FF6-13AE8A57B76D}" srcOrd="1" destOrd="0" presId="urn:microsoft.com/office/officeart/2005/8/layout/orgChart1"/>
    <dgm:cxn modelId="{86FCDDCD-1E31-4A2C-89D4-27F8E65560EC}" type="presOf" srcId="{9E0213D3-F4BC-4B2D-BBF7-5C4464E7A04F}" destId="{9C62484F-8284-4C98-8C30-92C7243B23E5}" srcOrd="0" destOrd="0" presId="urn:microsoft.com/office/officeart/2005/8/layout/orgChart1"/>
    <dgm:cxn modelId="{79075BD3-5ABC-4CE1-B09F-5E7FA5749619}" type="presOf" srcId="{DDD02166-92EB-412F-AF58-39A980985690}" destId="{B45A14AC-39FB-4458-9CAD-0BEC333F4C7C}" srcOrd="0" destOrd="0" presId="urn:microsoft.com/office/officeart/2005/8/layout/orgChart1"/>
    <dgm:cxn modelId="{682D1FDC-7297-4B3C-A802-6C3C387FA9FA}" srcId="{15CCA1B4-8376-4026-B269-F6263B2D9458}" destId="{DDD02166-92EB-412F-AF58-39A980985690}" srcOrd="0" destOrd="0" parTransId="{5F99D32B-887A-4689-938C-10AA58F2581C}" sibTransId="{FC2EE870-C53D-4E94-BF8F-0C31AFEC7980}"/>
    <dgm:cxn modelId="{9131D7DD-24A4-4D3B-B125-24B7F8F0D032}" type="presOf" srcId="{4608D692-FAAA-4A70-A045-C24C4CBE1101}" destId="{0DD68315-BDF9-41EB-BA7E-3F6464C7B512}" srcOrd="1" destOrd="0" presId="urn:microsoft.com/office/officeart/2005/8/layout/orgChart1"/>
    <dgm:cxn modelId="{1A8C8AFA-0372-45A1-93F0-BE09BE7F92B0}" srcId="{DDD02166-92EB-412F-AF58-39A980985690}" destId="{17D5B56B-191F-4003-A66C-6C9CDFD597C5}" srcOrd="2" destOrd="0" parTransId="{C0AD5074-E254-4A58-A1D1-6AD115DC07AE}" sibTransId="{79EF960B-5B63-4AED-A490-305D9FE06536}"/>
    <dgm:cxn modelId="{6E09BEF4-FD56-49DC-9CEC-6F32135BD869}" type="presParOf" srcId="{C58DF003-B38C-43B4-8E4C-A022D397253A}" destId="{4BF34B2B-B733-418F-BD67-F9A946FC954E}" srcOrd="0" destOrd="0" presId="urn:microsoft.com/office/officeart/2005/8/layout/orgChart1"/>
    <dgm:cxn modelId="{B70854F5-124E-4B4A-A093-32F8AFEEFA62}" type="presParOf" srcId="{4BF34B2B-B733-418F-BD67-F9A946FC954E}" destId="{E4AB7CD2-A5AA-492B-BA5D-31589FB3EC39}" srcOrd="0" destOrd="0" presId="urn:microsoft.com/office/officeart/2005/8/layout/orgChart1"/>
    <dgm:cxn modelId="{962A10B3-87A2-45B2-BAB2-0001692CBD57}" type="presParOf" srcId="{E4AB7CD2-A5AA-492B-BA5D-31589FB3EC39}" destId="{B45A14AC-39FB-4458-9CAD-0BEC333F4C7C}" srcOrd="0" destOrd="0" presId="urn:microsoft.com/office/officeart/2005/8/layout/orgChart1"/>
    <dgm:cxn modelId="{B8F4A745-860E-4298-B2BE-51CD8261C23D}" type="presParOf" srcId="{E4AB7CD2-A5AA-492B-BA5D-31589FB3EC39}" destId="{5FED5ACF-F91E-4018-AC48-44A8FECBB5FC}" srcOrd="1" destOrd="0" presId="urn:microsoft.com/office/officeart/2005/8/layout/orgChart1"/>
    <dgm:cxn modelId="{5B452353-70E5-4B0D-8927-DA5379837BC9}" type="presParOf" srcId="{4BF34B2B-B733-418F-BD67-F9A946FC954E}" destId="{74E2A7F6-4C85-4653-825C-5E19F10A3BB9}" srcOrd="1" destOrd="0" presId="urn:microsoft.com/office/officeart/2005/8/layout/orgChart1"/>
    <dgm:cxn modelId="{7A96994A-4931-45E0-A315-9067A5877C9E}" type="presParOf" srcId="{74E2A7F6-4C85-4653-825C-5E19F10A3BB9}" destId="{9C62484F-8284-4C98-8C30-92C7243B23E5}" srcOrd="0" destOrd="0" presId="urn:microsoft.com/office/officeart/2005/8/layout/orgChart1"/>
    <dgm:cxn modelId="{BB1E6419-7323-4A95-934E-0C8A8CBF9DE5}" type="presParOf" srcId="{74E2A7F6-4C85-4653-825C-5E19F10A3BB9}" destId="{7F1EB77A-932E-43A0-8971-4EF1EC07DBE9}" srcOrd="1" destOrd="0" presId="urn:microsoft.com/office/officeart/2005/8/layout/orgChart1"/>
    <dgm:cxn modelId="{5FC7C5CB-9DC6-4EFE-8BE8-6316C1EFD7FD}" type="presParOf" srcId="{7F1EB77A-932E-43A0-8971-4EF1EC07DBE9}" destId="{6DF55151-7656-45E4-B85C-7EBAFB0A03E4}" srcOrd="0" destOrd="0" presId="urn:microsoft.com/office/officeart/2005/8/layout/orgChart1"/>
    <dgm:cxn modelId="{F533EFF8-5ED3-42B3-A9CD-39A6329082B7}" type="presParOf" srcId="{6DF55151-7656-45E4-B85C-7EBAFB0A03E4}" destId="{43FEBF99-6460-494A-AA05-D630A9BE2704}" srcOrd="0" destOrd="0" presId="urn:microsoft.com/office/officeart/2005/8/layout/orgChart1"/>
    <dgm:cxn modelId="{3C8C9581-EC74-414F-AE4D-B690811AC31E}" type="presParOf" srcId="{6DF55151-7656-45E4-B85C-7EBAFB0A03E4}" destId="{0DD68315-BDF9-41EB-BA7E-3F6464C7B512}" srcOrd="1" destOrd="0" presId="urn:microsoft.com/office/officeart/2005/8/layout/orgChart1"/>
    <dgm:cxn modelId="{DA8215E6-A2AE-4EEE-BD34-0A9CBA894F08}" type="presParOf" srcId="{7F1EB77A-932E-43A0-8971-4EF1EC07DBE9}" destId="{D03F5F73-60C8-46D1-8394-82E328FF1526}" srcOrd="1" destOrd="0" presId="urn:microsoft.com/office/officeart/2005/8/layout/orgChart1"/>
    <dgm:cxn modelId="{89DCF9BF-C394-4A40-AA1C-24F013E69689}" type="presParOf" srcId="{7F1EB77A-932E-43A0-8971-4EF1EC07DBE9}" destId="{6677E995-0FFF-4746-AB2E-25C7025C1A90}" srcOrd="2" destOrd="0" presId="urn:microsoft.com/office/officeart/2005/8/layout/orgChart1"/>
    <dgm:cxn modelId="{FED6DB21-BD42-425E-B6C1-3DA7F6861F8B}" type="presParOf" srcId="{74E2A7F6-4C85-4653-825C-5E19F10A3BB9}" destId="{E010CE81-8332-450F-8B2C-34C59BF2D6C7}" srcOrd="2" destOrd="0" presId="urn:microsoft.com/office/officeart/2005/8/layout/orgChart1"/>
    <dgm:cxn modelId="{D4031097-2E80-495A-8F65-60660317E556}" type="presParOf" srcId="{74E2A7F6-4C85-4653-825C-5E19F10A3BB9}" destId="{FA0FAF18-5E88-41DD-9095-C0C47D88A8B1}" srcOrd="3" destOrd="0" presId="urn:microsoft.com/office/officeart/2005/8/layout/orgChart1"/>
    <dgm:cxn modelId="{D49EE800-B41C-4019-B935-6922EC869B71}" type="presParOf" srcId="{FA0FAF18-5E88-41DD-9095-C0C47D88A8B1}" destId="{3D896A38-25DA-4882-A612-937AF9BDDF4C}" srcOrd="0" destOrd="0" presId="urn:microsoft.com/office/officeart/2005/8/layout/orgChart1"/>
    <dgm:cxn modelId="{0C0659F5-527C-4B91-93C2-9CFA4FEEF970}" type="presParOf" srcId="{3D896A38-25DA-4882-A612-937AF9BDDF4C}" destId="{6EC1AEFC-7428-40D9-906A-FA170A498049}" srcOrd="0" destOrd="0" presId="urn:microsoft.com/office/officeart/2005/8/layout/orgChart1"/>
    <dgm:cxn modelId="{D0C5DEB1-8206-46E4-9A05-669C490BD4EE}" type="presParOf" srcId="{3D896A38-25DA-4882-A612-937AF9BDDF4C}" destId="{923D4C7D-A78A-439D-9FF6-13AE8A57B76D}" srcOrd="1" destOrd="0" presId="urn:microsoft.com/office/officeart/2005/8/layout/orgChart1"/>
    <dgm:cxn modelId="{CD6803CD-695F-4BDF-9FFC-D3D115BE4567}" type="presParOf" srcId="{FA0FAF18-5E88-41DD-9095-C0C47D88A8B1}" destId="{F8E68786-F3DE-432D-BC88-37C46753505D}" srcOrd="1" destOrd="0" presId="urn:microsoft.com/office/officeart/2005/8/layout/orgChart1"/>
    <dgm:cxn modelId="{AC3B9DE5-2419-43A8-B509-E1F87ED85CDD}" type="presParOf" srcId="{FA0FAF18-5E88-41DD-9095-C0C47D88A8B1}" destId="{5EE9D34F-342A-4AE2-899E-87745D93A365}" srcOrd="2" destOrd="0" presId="urn:microsoft.com/office/officeart/2005/8/layout/orgChart1"/>
    <dgm:cxn modelId="{691077DD-39BF-487E-A464-1E61D740199C}" type="presParOf" srcId="{74E2A7F6-4C85-4653-825C-5E19F10A3BB9}" destId="{D5A460CF-BB73-44C5-8F83-4F3EEDBD5365}" srcOrd="4" destOrd="0" presId="urn:microsoft.com/office/officeart/2005/8/layout/orgChart1"/>
    <dgm:cxn modelId="{DA3E6625-F005-4700-81AE-00B44DE1F421}" type="presParOf" srcId="{74E2A7F6-4C85-4653-825C-5E19F10A3BB9}" destId="{CD50616A-C8FD-45B7-A602-74B2BA204965}" srcOrd="5" destOrd="0" presId="urn:microsoft.com/office/officeart/2005/8/layout/orgChart1"/>
    <dgm:cxn modelId="{2B5D0E8B-1FA0-4FCA-A76E-5B4ADA834360}" type="presParOf" srcId="{CD50616A-C8FD-45B7-A602-74B2BA204965}" destId="{4A9CBB12-6436-450F-BC6A-829DCD88A880}" srcOrd="0" destOrd="0" presId="urn:microsoft.com/office/officeart/2005/8/layout/orgChart1"/>
    <dgm:cxn modelId="{444B00AD-9B93-43CF-A1C2-CFE8CA6D4C17}" type="presParOf" srcId="{4A9CBB12-6436-450F-BC6A-829DCD88A880}" destId="{8AB53B78-F2B8-4B1F-9EEE-3419FB425736}" srcOrd="0" destOrd="0" presId="urn:microsoft.com/office/officeart/2005/8/layout/orgChart1"/>
    <dgm:cxn modelId="{2316ACCC-5190-4674-8FB1-C6C80C5726D3}" type="presParOf" srcId="{4A9CBB12-6436-450F-BC6A-829DCD88A880}" destId="{5FF88461-38DA-4CF8-95DC-221199CDE2C8}" srcOrd="1" destOrd="0" presId="urn:microsoft.com/office/officeart/2005/8/layout/orgChart1"/>
    <dgm:cxn modelId="{1433385A-C22F-4ED9-A27F-BCB7BC3ACC6B}" type="presParOf" srcId="{CD50616A-C8FD-45B7-A602-74B2BA204965}" destId="{6338C558-AAAF-44E8-B324-306F0378DA6D}" srcOrd="1" destOrd="0" presId="urn:microsoft.com/office/officeart/2005/8/layout/orgChart1"/>
    <dgm:cxn modelId="{7C554711-042F-4340-A1FA-4B559CA75AA1}" type="presParOf" srcId="{CD50616A-C8FD-45B7-A602-74B2BA204965}" destId="{66C1FED3-C230-472B-AA78-48D695FFCE08}" srcOrd="2" destOrd="0" presId="urn:microsoft.com/office/officeart/2005/8/layout/orgChart1"/>
    <dgm:cxn modelId="{9ACB8774-880C-49C0-85EF-6B6C32E84931}" type="presParOf" srcId="{4BF34B2B-B733-418F-BD67-F9A946FC954E}" destId="{CB4A0B2B-4C5B-4483-8800-7EF55CF10CB2}" srcOrd="2" destOrd="0" presId="urn:microsoft.com/office/officeart/2005/8/layout/orgChart1"/>
    <dgm:cxn modelId="{A9846F28-407D-424C-B9C2-507F598671B5}" type="presParOf" srcId="{CB4A0B2B-4C5B-4483-8800-7EF55CF10CB2}" destId="{9C404681-B295-45C3-B8E5-C845A08E8FB4}" srcOrd="0" destOrd="0" presId="urn:microsoft.com/office/officeart/2005/8/layout/orgChart1"/>
    <dgm:cxn modelId="{952BB7D2-1A33-408A-91D7-53DE76728E05}" type="presParOf" srcId="{CB4A0B2B-4C5B-4483-8800-7EF55CF10CB2}" destId="{E47B1A82-81AE-4991-9304-118A9E2C5AF2}" srcOrd="1" destOrd="0" presId="urn:microsoft.com/office/officeart/2005/8/layout/orgChart1"/>
    <dgm:cxn modelId="{2853B9BD-FFC8-47B8-B868-3A2127742DCE}" type="presParOf" srcId="{E47B1A82-81AE-4991-9304-118A9E2C5AF2}" destId="{23876EEA-67CE-4E72-953C-0871880F7EE2}" srcOrd="0" destOrd="0" presId="urn:microsoft.com/office/officeart/2005/8/layout/orgChart1"/>
    <dgm:cxn modelId="{AC3CA9E0-F44E-46BE-9F68-94288CE858C4}" type="presParOf" srcId="{23876EEA-67CE-4E72-953C-0871880F7EE2}" destId="{B611CB8D-F4BE-4EF0-99EE-25DF0442AD0D}" srcOrd="0" destOrd="0" presId="urn:microsoft.com/office/officeart/2005/8/layout/orgChart1"/>
    <dgm:cxn modelId="{3ACD5A7A-10CA-40CC-A1D4-F40E88281E33}" type="presParOf" srcId="{23876EEA-67CE-4E72-953C-0871880F7EE2}" destId="{5E94C70A-E7B3-4A16-A40A-4DE989DC96D4}" srcOrd="1" destOrd="0" presId="urn:microsoft.com/office/officeart/2005/8/layout/orgChart1"/>
    <dgm:cxn modelId="{1F965B7F-D00B-4F7F-991A-63F11DBBB30C}" type="presParOf" srcId="{E47B1A82-81AE-4991-9304-118A9E2C5AF2}" destId="{48178054-66DF-437A-86F9-D6581539A4D5}" srcOrd="1" destOrd="0" presId="urn:microsoft.com/office/officeart/2005/8/layout/orgChart1"/>
    <dgm:cxn modelId="{110CBAD8-F53A-4F04-B7B3-3A53E17153A8}" type="presParOf" srcId="{E47B1A82-81AE-4991-9304-118A9E2C5AF2}" destId="{42766B53-F36D-4888-AC81-5686161AEAD5}" srcOrd="2" destOrd="0" presId="urn:microsoft.com/office/officeart/2005/8/layout/orgChart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9A9BD-1CC8-495C-8DC0-737655298F93}">
      <dsp:nvSpPr>
        <dsp:cNvPr id="0" name=""/>
        <dsp:cNvSpPr/>
      </dsp:nvSpPr>
      <dsp:spPr>
        <a:xfrm>
          <a:off x="1485156" y="0"/>
          <a:ext cx="1460583" cy="897090"/>
        </a:xfrm>
        <a:prstGeom prst="trapezoid">
          <a:avLst>
            <a:gd name="adj" fmla="val 81407"/>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fr-FR" sz="1100" kern="1200" dirty="0">
            <a:solidFill>
              <a:srgbClr val="002060"/>
            </a:solidFill>
          </a:endParaRPr>
        </a:p>
        <a:p>
          <a:pPr marL="0" lvl="0" indent="0" algn="ctr" defTabSz="488950">
            <a:lnSpc>
              <a:spcPct val="90000"/>
            </a:lnSpc>
            <a:spcBef>
              <a:spcPct val="0"/>
            </a:spcBef>
            <a:spcAft>
              <a:spcPct val="35000"/>
            </a:spcAft>
            <a:buNone/>
          </a:pPr>
          <a:r>
            <a:rPr lang="fr-FR" sz="1100" kern="1200" dirty="0">
              <a:solidFill>
                <a:srgbClr val="002060"/>
              </a:solidFill>
            </a:rPr>
            <a:t>Enterprise </a:t>
          </a:r>
        </a:p>
        <a:p>
          <a:pPr marL="0" lvl="0" indent="0" algn="ctr" defTabSz="488950">
            <a:lnSpc>
              <a:spcPct val="90000"/>
            </a:lnSpc>
            <a:spcBef>
              <a:spcPct val="0"/>
            </a:spcBef>
            <a:spcAft>
              <a:spcPct val="35000"/>
            </a:spcAft>
            <a:buNone/>
          </a:pPr>
          <a:r>
            <a:rPr lang="fr-FR" sz="1100" kern="1200" dirty="0">
              <a:solidFill>
                <a:srgbClr val="002060"/>
              </a:solidFill>
            </a:rPr>
            <a:t>Data Model</a:t>
          </a:r>
        </a:p>
      </dsp:txBody>
      <dsp:txXfrm>
        <a:off x="1485156" y="0"/>
        <a:ext cx="1460583" cy="897090"/>
      </dsp:txXfrm>
    </dsp:sp>
    <dsp:sp modelId="{63F75A68-9959-45A2-A8CA-238BCE6BB44E}">
      <dsp:nvSpPr>
        <dsp:cNvPr id="0" name=""/>
        <dsp:cNvSpPr/>
      </dsp:nvSpPr>
      <dsp:spPr>
        <a:xfrm>
          <a:off x="1039903" y="897090"/>
          <a:ext cx="2351090" cy="546949"/>
        </a:xfrm>
        <a:prstGeom prst="trapezoid">
          <a:avLst>
            <a:gd name="adj" fmla="val 81407"/>
          </a:avLst>
        </a:prstGeom>
        <a:solidFill>
          <a:schemeClr val="accent2">
            <a:hueOff val="486767"/>
            <a:satOff val="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err="1">
              <a:solidFill>
                <a:srgbClr val="002060"/>
              </a:solidFill>
            </a:rPr>
            <a:t>Conceptual</a:t>
          </a:r>
          <a:r>
            <a:rPr lang="fr-FR" sz="1100" kern="1200" dirty="0">
              <a:solidFill>
                <a:srgbClr val="002060"/>
              </a:solidFill>
            </a:rPr>
            <a:t> Domain &amp; </a:t>
          </a:r>
        </a:p>
        <a:p>
          <a:pPr marL="0" lvl="0" indent="0" algn="ctr" defTabSz="488950">
            <a:lnSpc>
              <a:spcPct val="90000"/>
            </a:lnSpc>
            <a:spcBef>
              <a:spcPct val="0"/>
            </a:spcBef>
            <a:spcAft>
              <a:spcPct val="35000"/>
            </a:spcAft>
            <a:buNone/>
          </a:pPr>
          <a:r>
            <a:rPr lang="fr-FR" sz="1100" kern="1200" dirty="0">
              <a:solidFill>
                <a:srgbClr val="002060"/>
              </a:solidFill>
            </a:rPr>
            <a:t>Master Data Model</a:t>
          </a:r>
        </a:p>
      </dsp:txBody>
      <dsp:txXfrm>
        <a:off x="1451343" y="897090"/>
        <a:ext cx="1528209" cy="546949"/>
      </dsp:txXfrm>
    </dsp:sp>
    <dsp:sp modelId="{2513B7F5-CAA0-4C3F-896F-50348CBD789F}">
      <dsp:nvSpPr>
        <dsp:cNvPr id="0" name=""/>
        <dsp:cNvSpPr/>
      </dsp:nvSpPr>
      <dsp:spPr>
        <a:xfrm>
          <a:off x="654473" y="1444040"/>
          <a:ext cx="3121950" cy="473462"/>
        </a:xfrm>
        <a:prstGeom prst="trapezoid">
          <a:avLst>
            <a:gd name="adj" fmla="val 81407"/>
          </a:avLst>
        </a:prstGeom>
        <a:solidFill>
          <a:schemeClr val="accent2">
            <a:hueOff val="973535"/>
            <a:satOff val="0"/>
            <a:lumOff val="-8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rgbClr val="002060"/>
              </a:solidFill>
            </a:rPr>
            <a:t>Application </a:t>
          </a:r>
          <a:r>
            <a:rPr lang="fr-FR" sz="1100" kern="1200" dirty="0" err="1">
              <a:solidFill>
                <a:srgbClr val="002060"/>
              </a:solidFill>
            </a:rPr>
            <a:t>Logical</a:t>
          </a:r>
          <a:r>
            <a:rPr lang="fr-FR" sz="1100" kern="1200" dirty="0">
              <a:solidFill>
                <a:srgbClr val="002060"/>
              </a:solidFill>
            </a:rPr>
            <a:t> Data Model</a:t>
          </a:r>
        </a:p>
      </dsp:txBody>
      <dsp:txXfrm>
        <a:off x="1200814" y="1444040"/>
        <a:ext cx="2029268" cy="473462"/>
      </dsp:txXfrm>
    </dsp:sp>
    <dsp:sp modelId="{73DB01E8-4B2F-4E6A-B92A-3745DB697318}">
      <dsp:nvSpPr>
        <dsp:cNvPr id="0" name=""/>
        <dsp:cNvSpPr/>
      </dsp:nvSpPr>
      <dsp:spPr>
        <a:xfrm>
          <a:off x="271051" y="1917502"/>
          <a:ext cx="3888793" cy="470994"/>
        </a:xfrm>
        <a:prstGeom prst="trapezoid">
          <a:avLst>
            <a:gd name="adj" fmla="val 81407"/>
          </a:avLst>
        </a:prstGeom>
        <a:solidFill>
          <a:schemeClr val="accent2">
            <a:hueOff val="1460302"/>
            <a:satOff val="0"/>
            <a:lumOff val="-1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err="1">
              <a:solidFill>
                <a:srgbClr val="002060"/>
              </a:solidFill>
            </a:rPr>
            <a:t>Physical</a:t>
          </a:r>
          <a:r>
            <a:rPr lang="fr-FR" sz="1100" kern="1200" dirty="0">
              <a:solidFill>
                <a:srgbClr val="002060"/>
              </a:solidFill>
            </a:rPr>
            <a:t> Data Model</a:t>
          </a:r>
        </a:p>
      </dsp:txBody>
      <dsp:txXfrm>
        <a:off x="951590" y="1917502"/>
        <a:ext cx="2527715" cy="470994"/>
      </dsp:txXfrm>
    </dsp:sp>
    <dsp:sp modelId="{FB8727DD-97E4-40C4-93A1-60D3A382C1FA}">
      <dsp:nvSpPr>
        <dsp:cNvPr id="0" name=""/>
        <dsp:cNvSpPr/>
      </dsp:nvSpPr>
      <dsp:spPr>
        <a:xfrm>
          <a:off x="0" y="2388497"/>
          <a:ext cx="4430897" cy="332959"/>
        </a:xfrm>
        <a:prstGeom prst="trapezoid">
          <a:avLst>
            <a:gd name="adj" fmla="val 81407"/>
          </a:avLst>
        </a:prstGeom>
        <a:solidFill>
          <a:schemeClr val="accent2">
            <a:hueOff val="1947069"/>
            <a:satOff val="0"/>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r" defTabSz="488950">
            <a:lnSpc>
              <a:spcPct val="90000"/>
            </a:lnSpc>
            <a:spcBef>
              <a:spcPct val="0"/>
            </a:spcBef>
            <a:spcAft>
              <a:spcPct val="35000"/>
            </a:spcAft>
            <a:buNone/>
          </a:pPr>
          <a:r>
            <a:rPr lang="fr-FR" sz="1100" kern="1200" dirty="0" err="1">
              <a:solidFill>
                <a:srgbClr val="002060"/>
              </a:solidFill>
            </a:rPr>
            <a:t>Physical</a:t>
          </a:r>
          <a:r>
            <a:rPr lang="fr-FR" sz="1100" kern="1200" dirty="0">
              <a:solidFill>
                <a:srgbClr val="002060"/>
              </a:solidFill>
            </a:rPr>
            <a:t> IT System</a:t>
          </a:r>
        </a:p>
      </dsp:txBody>
      <dsp:txXfrm>
        <a:off x="775406" y="2388497"/>
        <a:ext cx="2880083" cy="3329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264797" y="18802"/>
          <a:ext cx="91440" cy="91440"/>
        </a:xfrm>
        <a:custGeom>
          <a:avLst/>
          <a:gdLst/>
          <a:ahLst/>
          <a:cxnLst/>
          <a:rect l="0" t="0" r="0" b="0"/>
          <a:pathLst>
            <a:path>
              <a:moveTo>
                <a:pt x="59238" y="45720"/>
              </a:moveTo>
              <a:lnTo>
                <a:pt x="59238" y="104945"/>
              </a:lnTo>
              <a:lnTo>
                <a:pt x="45720" y="104945"/>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324036" y="64522"/>
          <a:ext cx="155790" cy="118451"/>
        </a:xfrm>
        <a:custGeom>
          <a:avLst/>
          <a:gdLst/>
          <a:ahLst/>
          <a:cxnLst/>
          <a:rect l="0" t="0" r="0" b="0"/>
          <a:pathLst>
            <a:path>
              <a:moveTo>
                <a:pt x="0" y="0"/>
              </a:moveTo>
              <a:lnTo>
                <a:pt x="0" y="104932"/>
              </a:lnTo>
              <a:lnTo>
                <a:pt x="155790" y="104932"/>
              </a:lnTo>
              <a:lnTo>
                <a:pt x="155790" y="11845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278316" y="64522"/>
          <a:ext cx="91440" cy="118451"/>
        </a:xfrm>
        <a:custGeom>
          <a:avLst/>
          <a:gdLst/>
          <a:ahLst/>
          <a:cxnLst/>
          <a:rect l="0" t="0" r="0" b="0"/>
          <a:pathLst>
            <a:path>
              <a:moveTo>
                <a:pt x="45720" y="0"/>
              </a:moveTo>
              <a:lnTo>
                <a:pt x="45720" y="11845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168245" y="64522"/>
          <a:ext cx="155790" cy="118451"/>
        </a:xfrm>
        <a:custGeom>
          <a:avLst/>
          <a:gdLst/>
          <a:ahLst/>
          <a:cxnLst/>
          <a:rect l="0" t="0" r="0" b="0"/>
          <a:pathLst>
            <a:path>
              <a:moveTo>
                <a:pt x="155790" y="0"/>
              </a:moveTo>
              <a:lnTo>
                <a:pt x="155790" y="104932"/>
              </a:lnTo>
              <a:lnTo>
                <a:pt x="0" y="104932"/>
              </a:lnTo>
              <a:lnTo>
                <a:pt x="0" y="11845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259659" y="146"/>
          <a:ext cx="128752" cy="6437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59659" y="146"/>
        <a:ext cx="128752" cy="64376"/>
      </dsp:txXfrm>
    </dsp:sp>
    <dsp:sp modelId="{43FEBF99-6460-494A-AA05-D630A9BE2704}">
      <dsp:nvSpPr>
        <dsp:cNvPr id="0" name=""/>
        <dsp:cNvSpPr/>
      </dsp:nvSpPr>
      <dsp:spPr>
        <a:xfrm>
          <a:off x="103869" y="182974"/>
          <a:ext cx="128752" cy="6437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103869" y="182974"/>
        <a:ext cx="128752" cy="64376"/>
      </dsp:txXfrm>
    </dsp:sp>
    <dsp:sp modelId="{6EC1AEFC-7428-40D9-906A-FA170A498049}">
      <dsp:nvSpPr>
        <dsp:cNvPr id="0" name=""/>
        <dsp:cNvSpPr/>
      </dsp:nvSpPr>
      <dsp:spPr>
        <a:xfrm>
          <a:off x="259659" y="182974"/>
          <a:ext cx="128752" cy="6437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59659" y="182974"/>
        <a:ext cx="128752" cy="64376"/>
      </dsp:txXfrm>
    </dsp:sp>
    <dsp:sp modelId="{8AB53B78-F2B8-4B1F-9EEE-3419FB425736}">
      <dsp:nvSpPr>
        <dsp:cNvPr id="0" name=""/>
        <dsp:cNvSpPr/>
      </dsp:nvSpPr>
      <dsp:spPr>
        <a:xfrm>
          <a:off x="415449" y="182974"/>
          <a:ext cx="128752" cy="6437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415449" y="182974"/>
        <a:ext cx="128752" cy="64376"/>
      </dsp:txXfrm>
    </dsp:sp>
    <dsp:sp modelId="{B611CB8D-F4BE-4EF0-99EE-25DF0442AD0D}">
      <dsp:nvSpPr>
        <dsp:cNvPr id="0" name=""/>
        <dsp:cNvSpPr/>
      </dsp:nvSpPr>
      <dsp:spPr>
        <a:xfrm>
          <a:off x="181764" y="91560"/>
          <a:ext cx="128752" cy="6437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181764" y="91560"/>
        <a:ext cx="128752" cy="643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235943" y="12807"/>
          <a:ext cx="91440" cy="91440"/>
        </a:xfrm>
        <a:custGeom>
          <a:avLst/>
          <a:gdLst/>
          <a:ahLst/>
          <a:cxnLst/>
          <a:rect l="0" t="0" r="0" b="0"/>
          <a:pathLst>
            <a:path>
              <a:moveTo>
                <a:pt x="57982" y="45720"/>
              </a:moveTo>
              <a:lnTo>
                <a:pt x="57982" y="99442"/>
              </a:lnTo>
              <a:lnTo>
                <a:pt x="45720" y="9944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A460CF-BB73-44C5-8F83-4F3EEDBD5365}">
      <dsp:nvSpPr>
        <dsp:cNvPr id="0" name=""/>
        <dsp:cNvSpPr/>
      </dsp:nvSpPr>
      <dsp:spPr>
        <a:xfrm>
          <a:off x="293926" y="58527"/>
          <a:ext cx="141313" cy="107445"/>
        </a:xfrm>
        <a:custGeom>
          <a:avLst/>
          <a:gdLst/>
          <a:ahLst/>
          <a:cxnLst/>
          <a:rect l="0" t="0" r="0" b="0"/>
          <a:pathLst>
            <a:path>
              <a:moveTo>
                <a:pt x="0" y="0"/>
              </a:moveTo>
              <a:lnTo>
                <a:pt x="0" y="95182"/>
              </a:lnTo>
              <a:lnTo>
                <a:pt x="141313" y="95182"/>
              </a:lnTo>
              <a:lnTo>
                <a:pt x="141313" y="10744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0CE81-8332-450F-8B2C-34C59BF2D6C7}">
      <dsp:nvSpPr>
        <dsp:cNvPr id="0" name=""/>
        <dsp:cNvSpPr/>
      </dsp:nvSpPr>
      <dsp:spPr>
        <a:xfrm>
          <a:off x="248206" y="58527"/>
          <a:ext cx="91440" cy="107445"/>
        </a:xfrm>
        <a:custGeom>
          <a:avLst/>
          <a:gdLst/>
          <a:ahLst/>
          <a:cxnLst/>
          <a:rect l="0" t="0" r="0" b="0"/>
          <a:pathLst>
            <a:path>
              <a:moveTo>
                <a:pt x="45720" y="0"/>
              </a:moveTo>
              <a:lnTo>
                <a:pt x="45720" y="10744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2484F-8284-4C98-8C30-92C7243B23E5}">
      <dsp:nvSpPr>
        <dsp:cNvPr id="0" name=""/>
        <dsp:cNvSpPr/>
      </dsp:nvSpPr>
      <dsp:spPr>
        <a:xfrm>
          <a:off x="152612" y="58527"/>
          <a:ext cx="141313" cy="107445"/>
        </a:xfrm>
        <a:custGeom>
          <a:avLst/>
          <a:gdLst/>
          <a:ahLst/>
          <a:cxnLst/>
          <a:rect l="0" t="0" r="0" b="0"/>
          <a:pathLst>
            <a:path>
              <a:moveTo>
                <a:pt x="141313" y="0"/>
              </a:moveTo>
              <a:lnTo>
                <a:pt x="141313" y="95182"/>
              </a:lnTo>
              <a:lnTo>
                <a:pt x="0" y="95182"/>
              </a:lnTo>
              <a:lnTo>
                <a:pt x="0" y="107445"/>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A14AC-39FB-4458-9CAD-0BEC333F4C7C}">
      <dsp:nvSpPr>
        <dsp:cNvPr id="0" name=""/>
        <dsp:cNvSpPr/>
      </dsp:nvSpPr>
      <dsp:spPr>
        <a:xfrm>
          <a:off x="235532" y="133"/>
          <a:ext cx="116788" cy="58394"/>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35532" y="133"/>
        <a:ext cx="116788" cy="58394"/>
      </dsp:txXfrm>
    </dsp:sp>
    <dsp:sp modelId="{43FEBF99-6460-494A-AA05-D630A9BE2704}">
      <dsp:nvSpPr>
        <dsp:cNvPr id="0" name=""/>
        <dsp:cNvSpPr/>
      </dsp:nvSpPr>
      <dsp:spPr>
        <a:xfrm>
          <a:off x="94218" y="165972"/>
          <a:ext cx="116788" cy="58394"/>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94218" y="165972"/>
        <a:ext cx="116788" cy="58394"/>
      </dsp:txXfrm>
    </dsp:sp>
    <dsp:sp modelId="{6EC1AEFC-7428-40D9-906A-FA170A498049}">
      <dsp:nvSpPr>
        <dsp:cNvPr id="0" name=""/>
        <dsp:cNvSpPr/>
      </dsp:nvSpPr>
      <dsp:spPr>
        <a:xfrm>
          <a:off x="235532" y="165972"/>
          <a:ext cx="116788" cy="58394"/>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35532" y="165972"/>
        <a:ext cx="116788" cy="58394"/>
      </dsp:txXfrm>
    </dsp:sp>
    <dsp:sp modelId="{8AB53B78-F2B8-4B1F-9EEE-3419FB425736}">
      <dsp:nvSpPr>
        <dsp:cNvPr id="0" name=""/>
        <dsp:cNvSpPr/>
      </dsp:nvSpPr>
      <dsp:spPr>
        <a:xfrm>
          <a:off x="376846" y="165972"/>
          <a:ext cx="116788" cy="58394"/>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376846" y="165972"/>
        <a:ext cx="116788" cy="58394"/>
      </dsp:txXfrm>
    </dsp:sp>
    <dsp:sp modelId="{B611CB8D-F4BE-4EF0-99EE-25DF0442AD0D}">
      <dsp:nvSpPr>
        <dsp:cNvPr id="0" name=""/>
        <dsp:cNvSpPr/>
      </dsp:nvSpPr>
      <dsp:spPr>
        <a:xfrm>
          <a:off x="164875" y="83052"/>
          <a:ext cx="116788" cy="58394"/>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164875" y="83052"/>
        <a:ext cx="116788" cy="583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225309" y="10597"/>
          <a:ext cx="91440" cy="91440"/>
        </a:xfrm>
        <a:custGeom>
          <a:avLst/>
          <a:gdLst/>
          <a:ahLst/>
          <a:cxnLst/>
          <a:rect l="0" t="0" r="0" b="0"/>
          <a:pathLst>
            <a:path>
              <a:moveTo>
                <a:pt x="57519" y="45720"/>
              </a:moveTo>
              <a:lnTo>
                <a:pt x="57519" y="97414"/>
              </a:lnTo>
              <a:lnTo>
                <a:pt x="45720" y="97414"/>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A460CF-BB73-44C5-8F83-4F3EEDBD5365}">
      <dsp:nvSpPr>
        <dsp:cNvPr id="0" name=""/>
        <dsp:cNvSpPr/>
      </dsp:nvSpPr>
      <dsp:spPr>
        <a:xfrm>
          <a:off x="282829" y="56317"/>
          <a:ext cx="135978" cy="103388"/>
        </a:xfrm>
        <a:custGeom>
          <a:avLst/>
          <a:gdLst/>
          <a:ahLst/>
          <a:cxnLst/>
          <a:rect l="0" t="0" r="0" b="0"/>
          <a:pathLst>
            <a:path>
              <a:moveTo>
                <a:pt x="0" y="0"/>
              </a:moveTo>
              <a:lnTo>
                <a:pt x="0" y="91589"/>
              </a:lnTo>
              <a:lnTo>
                <a:pt x="135978" y="91589"/>
              </a:lnTo>
              <a:lnTo>
                <a:pt x="135978" y="10338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0CE81-8332-450F-8B2C-34C59BF2D6C7}">
      <dsp:nvSpPr>
        <dsp:cNvPr id="0" name=""/>
        <dsp:cNvSpPr/>
      </dsp:nvSpPr>
      <dsp:spPr>
        <a:xfrm>
          <a:off x="237109" y="56317"/>
          <a:ext cx="91440" cy="103388"/>
        </a:xfrm>
        <a:custGeom>
          <a:avLst/>
          <a:gdLst/>
          <a:ahLst/>
          <a:cxnLst/>
          <a:rect l="0" t="0" r="0" b="0"/>
          <a:pathLst>
            <a:path>
              <a:moveTo>
                <a:pt x="45720" y="0"/>
              </a:moveTo>
              <a:lnTo>
                <a:pt x="45720" y="10338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62484F-8284-4C98-8C30-92C7243B23E5}">
      <dsp:nvSpPr>
        <dsp:cNvPr id="0" name=""/>
        <dsp:cNvSpPr/>
      </dsp:nvSpPr>
      <dsp:spPr>
        <a:xfrm>
          <a:off x="146850" y="56317"/>
          <a:ext cx="135978" cy="103388"/>
        </a:xfrm>
        <a:custGeom>
          <a:avLst/>
          <a:gdLst/>
          <a:ahLst/>
          <a:cxnLst/>
          <a:rect l="0" t="0" r="0" b="0"/>
          <a:pathLst>
            <a:path>
              <a:moveTo>
                <a:pt x="135978" y="0"/>
              </a:moveTo>
              <a:lnTo>
                <a:pt x="135978" y="91589"/>
              </a:lnTo>
              <a:lnTo>
                <a:pt x="0" y="91589"/>
              </a:lnTo>
              <a:lnTo>
                <a:pt x="0" y="103388"/>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A14AC-39FB-4458-9CAD-0BEC333F4C7C}">
      <dsp:nvSpPr>
        <dsp:cNvPr id="0" name=""/>
        <dsp:cNvSpPr/>
      </dsp:nvSpPr>
      <dsp:spPr>
        <a:xfrm>
          <a:off x="226639" y="128"/>
          <a:ext cx="112379" cy="56189"/>
        </a:xfrm>
        <a:prstGeom prst="rect">
          <a:avLst/>
        </a:prstGeom>
        <a:gradFill rotWithShape="0">
          <a:gsLst>
            <a:gs pos="0">
              <a:schemeClr val="accent3">
                <a:alpha val="80000"/>
                <a:hueOff val="0"/>
                <a:satOff val="0"/>
                <a:lumOff val="0"/>
                <a:alphaOff val="0"/>
                <a:satMod val="103000"/>
                <a:lumMod val="102000"/>
                <a:tint val="94000"/>
              </a:schemeClr>
            </a:gs>
            <a:gs pos="50000">
              <a:schemeClr val="accent3">
                <a:alpha val="80000"/>
                <a:hueOff val="0"/>
                <a:satOff val="0"/>
                <a:lumOff val="0"/>
                <a:alphaOff val="0"/>
                <a:satMod val="110000"/>
                <a:lumMod val="100000"/>
                <a:shade val="100000"/>
              </a:schemeClr>
            </a:gs>
            <a:gs pos="100000">
              <a:schemeClr val="accent3">
                <a:alpha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26639" y="128"/>
        <a:ext cx="112379" cy="56189"/>
      </dsp:txXfrm>
    </dsp:sp>
    <dsp:sp modelId="{43FEBF99-6460-494A-AA05-D630A9BE2704}">
      <dsp:nvSpPr>
        <dsp:cNvPr id="0" name=""/>
        <dsp:cNvSpPr/>
      </dsp:nvSpPr>
      <dsp:spPr>
        <a:xfrm>
          <a:off x="90661" y="159706"/>
          <a:ext cx="112379" cy="56189"/>
        </a:xfrm>
        <a:prstGeom prst="rect">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90661" y="159706"/>
        <a:ext cx="112379" cy="56189"/>
      </dsp:txXfrm>
    </dsp:sp>
    <dsp:sp modelId="{6EC1AEFC-7428-40D9-906A-FA170A498049}">
      <dsp:nvSpPr>
        <dsp:cNvPr id="0" name=""/>
        <dsp:cNvSpPr/>
      </dsp:nvSpPr>
      <dsp:spPr>
        <a:xfrm>
          <a:off x="226639" y="159706"/>
          <a:ext cx="112379" cy="56189"/>
        </a:xfrm>
        <a:prstGeom prst="rect">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226639" y="159706"/>
        <a:ext cx="112379" cy="56189"/>
      </dsp:txXfrm>
    </dsp:sp>
    <dsp:sp modelId="{8AB53B78-F2B8-4B1F-9EEE-3419FB425736}">
      <dsp:nvSpPr>
        <dsp:cNvPr id="0" name=""/>
        <dsp:cNvSpPr/>
      </dsp:nvSpPr>
      <dsp:spPr>
        <a:xfrm>
          <a:off x="362618" y="159706"/>
          <a:ext cx="112379" cy="56189"/>
        </a:xfrm>
        <a:prstGeom prst="rect">
          <a:avLst/>
        </a:prstGeom>
        <a:gradFill rotWithShape="0">
          <a:gsLst>
            <a:gs pos="0">
              <a:schemeClr val="accent3">
                <a:alpha val="70000"/>
                <a:hueOff val="0"/>
                <a:satOff val="0"/>
                <a:lumOff val="0"/>
                <a:alphaOff val="0"/>
                <a:satMod val="103000"/>
                <a:lumMod val="102000"/>
                <a:tint val="94000"/>
              </a:schemeClr>
            </a:gs>
            <a:gs pos="50000">
              <a:schemeClr val="accent3">
                <a:alpha val="70000"/>
                <a:hueOff val="0"/>
                <a:satOff val="0"/>
                <a:lumOff val="0"/>
                <a:alphaOff val="0"/>
                <a:satMod val="110000"/>
                <a:lumMod val="100000"/>
                <a:shade val="100000"/>
              </a:schemeClr>
            </a:gs>
            <a:gs pos="100000">
              <a:schemeClr val="accent3">
                <a:alpha val="7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362618" y="159706"/>
        <a:ext cx="112379" cy="56189"/>
      </dsp:txXfrm>
    </dsp:sp>
    <dsp:sp modelId="{B611CB8D-F4BE-4EF0-99EE-25DF0442AD0D}">
      <dsp:nvSpPr>
        <dsp:cNvPr id="0" name=""/>
        <dsp:cNvSpPr/>
      </dsp:nvSpPr>
      <dsp:spPr>
        <a:xfrm>
          <a:off x="158650" y="79917"/>
          <a:ext cx="112379" cy="56189"/>
        </a:xfrm>
        <a:prstGeom prst="rect">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fr-FR" sz="500" kern="1200">
              <a:latin typeface="Arial"/>
              <a:ea typeface="+mn-ea"/>
              <a:cs typeface="+mn-cs"/>
            </a:rPr>
            <a:t> </a:t>
          </a:r>
          <a:endParaRPr lang="fr-FR" sz="500" kern="1200" dirty="0">
            <a:latin typeface="Arial"/>
            <a:ea typeface="+mn-ea"/>
            <a:cs typeface="+mn-cs"/>
          </a:endParaRPr>
        </a:p>
      </dsp:txBody>
      <dsp:txXfrm>
        <a:off x="158650" y="79917"/>
        <a:ext cx="112379" cy="561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3C58D-454F-44ED-8273-906F357501AA}">
      <dsp:nvSpPr>
        <dsp:cNvPr id="0" name=""/>
        <dsp:cNvSpPr/>
      </dsp:nvSpPr>
      <dsp:spPr>
        <a:xfrm>
          <a:off x="1650" y="44639"/>
          <a:ext cx="1443702" cy="577480"/>
        </a:xfrm>
        <a:prstGeom prst="homePlat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a:solidFill>
                <a:schemeClr val="accent6">
                  <a:lumMod val="50000"/>
                </a:schemeClr>
              </a:solidFill>
            </a:rPr>
            <a:t>Sélection de champs en entrée</a:t>
          </a:r>
          <a:endParaRPr lang="fr-FR" sz="900" kern="1200" dirty="0">
            <a:solidFill>
              <a:schemeClr val="accent6">
                <a:lumMod val="50000"/>
              </a:schemeClr>
            </a:solidFill>
          </a:endParaRPr>
        </a:p>
      </dsp:txBody>
      <dsp:txXfrm>
        <a:off x="1650" y="44639"/>
        <a:ext cx="1299332" cy="577480"/>
      </dsp:txXfrm>
    </dsp:sp>
    <dsp:sp modelId="{95B53E40-DF6F-4D22-8217-4AAA1E47BE0D}">
      <dsp:nvSpPr>
        <dsp:cNvPr id="0" name=""/>
        <dsp:cNvSpPr/>
      </dsp:nvSpPr>
      <dsp:spPr>
        <a:xfrm>
          <a:off x="1156612" y="44639"/>
          <a:ext cx="1443702" cy="57748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a:solidFill>
                <a:schemeClr val="accent6">
                  <a:lumMod val="50000"/>
                </a:schemeClr>
              </a:solidFill>
            </a:rPr>
            <a:t>Transformation de format et autres traitements</a:t>
          </a:r>
          <a:endParaRPr lang="fr-FR" sz="900" kern="1200" dirty="0">
            <a:solidFill>
              <a:schemeClr val="accent6">
                <a:lumMod val="50000"/>
              </a:schemeClr>
            </a:solidFill>
          </a:endParaRPr>
        </a:p>
      </dsp:txBody>
      <dsp:txXfrm>
        <a:off x="1445352" y="44639"/>
        <a:ext cx="866222" cy="577480"/>
      </dsp:txXfrm>
    </dsp:sp>
    <dsp:sp modelId="{6F1AE09C-AE32-4813-87B9-B1FABEF24B10}">
      <dsp:nvSpPr>
        <dsp:cNvPr id="0" name=""/>
        <dsp:cNvSpPr/>
      </dsp:nvSpPr>
      <dsp:spPr>
        <a:xfrm>
          <a:off x="2311574" y="44639"/>
          <a:ext cx="1443702" cy="577480"/>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a:solidFill>
                <a:schemeClr val="accent6">
                  <a:lumMod val="50000"/>
                </a:schemeClr>
              </a:solidFill>
            </a:rPr>
            <a:t>Agencement des champs en sortie</a:t>
          </a:r>
        </a:p>
      </dsp:txBody>
      <dsp:txXfrm>
        <a:off x="2600314" y="44639"/>
        <a:ext cx="866222" cy="5774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A720-582C-4945-ACDD-4A76ED77761D}">
      <dsp:nvSpPr>
        <dsp:cNvPr id="0" name=""/>
        <dsp:cNvSpPr/>
      </dsp:nvSpPr>
      <dsp:spPr>
        <a:xfrm>
          <a:off x="2174086" y="684497"/>
          <a:ext cx="1022419" cy="198778"/>
        </a:xfrm>
        <a:custGeom>
          <a:avLst/>
          <a:gdLst/>
          <a:ahLst/>
          <a:cxnLst/>
          <a:rect l="0" t="0" r="0" b="0"/>
          <a:pathLst>
            <a:path>
              <a:moveTo>
                <a:pt x="0" y="0"/>
              </a:moveTo>
              <a:lnTo>
                <a:pt x="0" y="115716"/>
              </a:lnTo>
              <a:lnTo>
                <a:pt x="1022419" y="115716"/>
              </a:lnTo>
              <a:lnTo>
                <a:pt x="1022419" y="198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7F83CB-CA6F-4CF5-B77E-92315B738886}">
      <dsp:nvSpPr>
        <dsp:cNvPr id="0" name=""/>
        <dsp:cNvSpPr/>
      </dsp:nvSpPr>
      <dsp:spPr>
        <a:xfrm>
          <a:off x="2174086" y="684497"/>
          <a:ext cx="340806" cy="198778"/>
        </a:xfrm>
        <a:custGeom>
          <a:avLst/>
          <a:gdLst/>
          <a:ahLst/>
          <a:cxnLst/>
          <a:rect l="0" t="0" r="0" b="0"/>
          <a:pathLst>
            <a:path>
              <a:moveTo>
                <a:pt x="0" y="0"/>
              </a:moveTo>
              <a:lnTo>
                <a:pt x="0" y="115716"/>
              </a:lnTo>
              <a:lnTo>
                <a:pt x="340806" y="115716"/>
              </a:lnTo>
              <a:lnTo>
                <a:pt x="340806" y="198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1CB255-7FCA-40AC-A1A6-F85E5B43E088}">
      <dsp:nvSpPr>
        <dsp:cNvPr id="0" name=""/>
        <dsp:cNvSpPr/>
      </dsp:nvSpPr>
      <dsp:spPr>
        <a:xfrm>
          <a:off x="1833279" y="1278808"/>
          <a:ext cx="957188" cy="133468"/>
        </a:xfrm>
        <a:custGeom>
          <a:avLst/>
          <a:gdLst/>
          <a:ahLst/>
          <a:cxnLst/>
          <a:rect l="0" t="0" r="0" b="0"/>
          <a:pathLst>
            <a:path>
              <a:moveTo>
                <a:pt x="0" y="0"/>
              </a:moveTo>
              <a:lnTo>
                <a:pt x="0" y="50406"/>
              </a:lnTo>
              <a:lnTo>
                <a:pt x="957188" y="50406"/>
              </a:lnTo>
              <a:lnTo>
                <a:pt x="957188" y="13346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D981A4-109F-4975-9D70-C7F8F3A52477}">
      <dsp:nvSpPr>
        <dsp:cNvPr id="0" name=""/>
        <dsp:cNvSpPr/>
      </dsp:nvSpPr>
      <dsp:spPr>
        <a:xfrm>
          <a:off x="1787559" y="1278808"/>
          <a:ext cx="91440" cy="133468"/>
        </a:xfrm>
        <a:custGeom>
          <a:avLst/>
          <a:gdLst/>
          <a:ahLst/>
          <a:cxnLst/>
          <a:rect l="0" t="0" r="0" b="0"/>
          <a:pathLst>
            <a:path>
              <a:moveTo>
                <a:pt x="45720" y="0"/>
              </a:moveTo>
              <a:lnTo>
                <a:pt x="45720" y="13346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1F913C-C5B4-4F4A-ACE0-CF41428A5DFE}">
      <dsp:nvSpPr>
        <dsp:cNvPr id="0" name=""/>
        <dsp:cNvSpPr/>
      </dsp:nvSpPr>
      <dsp:spPr>
        <a:xfrm>
          <a:off x="1528086" y="2369465"/>
          <a:ext cx="118659" cy="1487201"/>
        </a:xfrm>
        <a:custGeom>
          <a:avLst/>
          <a:gdLst/>
          <a:ahLst/>
          <a:cxnLst/>
          <a:rect l="0" t="0" r="0" b="0"/>
          <a:pathLst>
            <a:path>
              <a:moveTo>
                <a:pt x="0" y="0"/>
              </a:moveTo>
              <a:lnTo>
                <a:pt x="0" y="1487201"/>
              </a:lnTo>
              <a:lnTo>
                <a:pt x="118659" y="148720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AE055A-F0C6-4C20-8C1D-4E27C1BB6DDD}">
      <dsp:nvSpPr>
        <dsp:cNvPr id="0" name=""/>
        <dsp:cNvSpPr/>
      </dsp:nvSpPr>
      <dsp:spPr>
        <a:xfrm>
          <a:off x="1528086" y="2369465"/>
          <a:ext cx="118659" cy="925545"/>
        </a:xfrm>
        <a:custGeom>
          <a:avLst/>
          <a:gdLst/>
          <a:ahLst/>
          <a:cxnLst/>
          <a:rect l="0" t="0" r="0" b="0"/>
          <a:pathLst>
            <a:path>
              <a:moveTo>
                <a:pt x="0" y="0"/>
              </a:moveTo>
              <a:lnTo>
                <a:pt x="0" y="925545"/>
              </a:lnTo>
              <a:lnTo>
                <a:pt x="118659" y="92554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769B1B-2E16-4A39-8705-8E5FD22F5067}">
      <dsp:nvSpPr>
        <dsp:cNvPr id="0" name=""/>
        <dsp:cNvSpPr/>
      </dsp:nvSpPr>
      <dsp:spPr>
        <a:xfrm>
          <a:off x="1528086" y="2369465"/>
          <a:ext cx="118659" cy="363889"/>
        </a:xfrm>
        <a:custGeom>
          <a:avLst/>
          <a:gdLst/>
          <a:ahLst/>
          <a:cxnLst/>
          <a:rect l="0" t="0" r="0" b="0"/>
          <a:pathLst>
            <a:path>
              <a:moveTo>
                <a:pt x="0" y="0"/>
              </a:moveTo>
              <a:lnTo>
                <a:pt x="0" y="363889"/>
              </a:lnTo>
              <a:lnTo>
                <a:pt x="118659" y="36388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530A10-3D48-4F1C-A70F-C06209DB917B}">
      <dsp:nvSpPr>
        <dsp:cNvPr id="0" name=""/>
        <dsp:cNvSpPr/>
      </dsp:nvSpPr>
      <dsp:spPr>
        <a:xfrm>
          <a:off x="876091" y="1807809"/>
          <a:ext cx="968421" cy="166123"/>
        </a:xfrm>
        <a:custGeom>
          <a:avLst/>
          <a:gdLst/>
          <a:ahLst/>
          <a:cxnLst/>
          <a:rect l="0" t="0" r="0" b="0"/>
          <a:pathLst>
            <a:path>
              <a:moveTo>
                <a:pt x="0" y="0"/>
              </a:moveTo>
              <a:lnTo>
                <a:pt x="0" y="83061"/>
              </a:lnTo>
              <a:lnTo>
                <a:pt x="968421" y="83061"/>
              </a:lnTo>
              <a:lnTo>
                <a:pt x="968421" y="16612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95487-E931-4572-AA30-1DE22A88A1DF}">
      <dsp:nvSpPr>
        <dsp:cNvPr id="0" name=""/>
        <dsp:cNvSpPr/>
      </dsp:nvSpPr>
      <dsp:spPr>
        <a:xfrm>
          <a:off x="570898" y="2369465"/>
          <a:ext cx="118659" cy="363889"/>
        </a:xfrm>
        <a:custGeom>
          <a:avLst/>
          <a:gdLst/>
          <a:ahLst/>
          <a:cxnLst/>
          <a:rect l="0" t="0" r="0" b="0"/>
          <a:pathLst>
            <a:path>
              <a:moveTo>
                <a:pt x="0" y="0"/>
              </a:moveTo>
              <a:lnTo>
                <a:pt x="0" y="363889"/>
              </a:lnTo>
              <a:lnTo>
                <a:pt x="118659" y="36388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C5BDD9-933F-4F57-807E-C22A7411C229}">
      <dsp:nvSpPr>
        <dsp:cNvPr id="0" name=""/>
        <dsp:cNvSpPr/>
      </dsp:nvSpPr>
      <dsp:spPr>
        <a:xfrm>
          <a:off x="830371" y="1807809"/>
          <a:ext cx="91440" cy="166123"/>
        </a:xfrm>
        <a:custGeom>
          <a:avLst/>
          <a:gdLst/>
          <a:ahLst/>
          <a:cxnLst/>
          <a:rect l="0" t="0" r="0" b="0"/>
          <a:pathLst>
            <a:path>
              <a:moveTo>
                <a:pt x="45720" y="0"/>
              </a:moveTo>
              <a:lnTo>
                <a:pt x="45720" y="83061"/>
              </a:lnTo>
              <a:lnTo>
                <a:pt x="56953" y="83061"/>
              </a:lnTo>
              <a:lnTo>
                <a:pt x="56953" y="16612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8C4FD-0B00-437B-8DBB-6F4B7A108C46}">
      <dsp:nvSpPr>
        <dsp:cNvPr id="0" name=""/>
        <dsp:cNvSpPr/>
      </dsp:nvSpPr>
      <dsp:spPr>
        <a:xfrm>
          <a:off x="876091" y="1278808"/>
          <a:ext cx="957188" cy="133468"/>
        </a:xfrm>
        <a:custGeom>
          <a:avLst/>
          <a:gdLst/>
          <a:ahLst/>
          <a:cxnLst/>
          <a:rect l="0" t="0" r="0" b="0"/>
          <a:pathLst>
            <a:path>
              <a:moveTo>
                <a:pt x="957188" y="0"/>
              </a:moveTo>
              <a:lnTo>
                <a:pt x="957188" y="50406"/>
              </a:lnTo>
              <a:lnTo>
                <a:pt x="0" y="50406"/>
              </a:lnTo>
              <a:lnTo>
                <a:pt x="0" y="13346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FFB3A1-B9FB-4D5C-99A9-35AA1547F387}">
      <dsp:nvSpPr>
        <dsp:cNvPr id="0" name=""/>
        <dsp:cNvSpPr/>
      </dsp:nvSpPr>
      <dsp:spPr>
        <a:xfrm>
          <a:off x="1833279" y="684497"/>
          <a:ext cx="340806" cy="198778"/>
        </a:xfrm>
        <a:custGeom>
          <a:avLst/>
          <a:gdLst/>
          <a:ahLst/>
          <a:cxnLst/>
          <a:rect l="0" t="0" r="0" b="0"/>
          <a:pathLst>
            <a:path>
              <a:moveTo>
                <a:pt x="340806" y="0"/>
              </a:moveTo>
              <a:lnTo>
                <a:pt x="340806" y="115716"/>
              </a:lnTo>
              <a:lnTo>
                <a:pt x="0" y="115716"/>
              </a:lnTo>
              <a:lnTo>
                <a:pt x="0" y="198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B2DDF1-B428-457A-B3B8-3D7C78643E9C}">
      <dsp:nvSpPr>
        <dsp:cNvPr id="0" name=""/>
        <dsp:cNvSpPr/>
      </dsp:nvSpPr>
      <dsp:spPr>
        <a:xfrm>
          <a:off x="1151666" y="684497"/>
          <a:ext cx="1022419" cy="198778"/>
        </a:xfrm>
        <a:custGeom>
          <a:avLst/>
          <a:gdLst/>
          <a:ahLst/>
          <a:cxnLst/>
          <a:rect l="0" t="0" r="0" b="0"/>
          <a:pathLst>
            <a:path>
              <a:moveTo>
                <a:pt x="1022419" y="0"/>
              </a:moveTo>
              <a:lnTo>
                <a:pt x="1022419" y="115716"/>
              </a:lnTo>
              <a:lnTo>
                <a:pt x="0" y="115716"/>
              </a:lnTo>
              <a:lnTo>
                <a:pt x="0" y="1987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8446F5-EB50-4B61-8281-4E9159C6D49F}">
      <dsp:nvSpPr>
        <dsp:cNvPr id="0" name=""/>
        <dsp:cNvSpPr/>
      </dsp:nvSpPr>
      <dsp:spPr>
        <a:xfrm>
          <a:off x="1778553" y="288964"/>
          <a:ext cx="791064" cy="3955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err="1"/>
            <a:t>TdB</a:t>
          </a:r>
          <a:endParaRPr lang="fr-FR" sz="800" kern="1200" dirty="0"/>
        </a:p>
      </dsp:txBody>
      <dsp:txXfrm>
        <a:off x="1778553" y="288964"/>
        <a:ext cx="791064" cy="395532"/>
      </dsp:txXfrm>
    </dsp:sp>
    <dsp:sp modelId="{C516035F-53AB-41D4-A673-5157F8F1676D}">
      <dsp:nvSpPr>
        <dsp:cNvPr id="0" name=""/>
        <dsp:cNvSpPr/>
      </dsp:nvSpPr>
      <dsp:spPr>
        <a:xfrm>
          <a:off x="893921" y="883275"/>
          <a:ext cx="515489" cy="3955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a:t>Accueil</a:t>
          </a:r>
          <a:endParaRPr lang="fr-FR" sz="800" kern="1200" dirty="0"/>
        </a:p>
      </dsp:txBody>
      <dsp:txXfrm>
        <a:off x="893921" y="883275"/>
        <a:ext cx="515489" cy="395532"/>
      </dsp:txXfrm>
    </dsp:sp>
    <dsp:sp modelId="{25BDF7E7-1C15-4BC4-814E-A66923FE0E06}">
      <dsp:nvSpPr>
        <dsp:cNvPr id="0" name=""/>
        <dsp:cNvSpPr/>
      </dsp:nvSpPr>
      <dsp:spPr>
        <a:xfrm>
          <a:off x="1575534" y="883275"/>
          <a:ext cx="515489" cy="3955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a:t>GT</a:t>
          </a:r>
          <a:endParaRPr lang="fr-FR" sz="800" kern="1200" dirty="0"/>
        </a:p>
      </dsp:txBody>
      <dsp:txXfrm>
        <a:off x="1575534" y="883275"/>
        <a:ext cx="515489" cy="395532"/>
      </dsp:txXfrm>
    </dsp:sp>
    <dsp:sp modelId="{B3C734A9-4454-4E5C-A195-1A24951B488B}">
      <dsp:nvSpPr>
        <dsp:cNvPr id="0" name=""/>
        <dsp:cNvSpPr/>
      </dsp:nvSpPr>
      <dsp:spPr>
        <a:xfrm>
          <a:off x="480558" y="1412276"/>
          <a:ext cx="791064" cy="3955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a:t>GT1</a:t>
          </a:r>
          <a:endParaRPr lang="fr-FR" sz="800" kern="1200" dirty="0"/>
        </a:p>
      </dsp:txBody>
      <dsp:txXfrm>
        <a:off x="480558" y="1412276"/>
        <a:ext cx="791064" cy="395532"/>
      </dsp:txXfrm>
    </dsp:sp>
    <dsp:sp modelId="{2B308284-22A0-4B54-85E9-4A18A3F1EEA2}">
      <dsp:nvSpPr>
        <dsp:cNvPr id="0" name=""/>
        <dsp:cNvSpPr/>
      </dsp:nvSpPr>
      <dsp:spPr>
        <a:xfrm>
          <a:off x="491791" y="1973932"/>
          <a:ext cx="791064" cy="3955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Graphique</a:t>
          </a:r>
        </a:p>
      </dsp:txBody>
      <dsp:txXfrm>
        <a:off x="491791" y="1973932"/>
        <a:ext cx="791064" cy="395532"/>
      </dsp:txXfrm>
    </dsp:sp>
    <dsp:sp modelId="{E4CC13EF-CF42-4ECA-8300-A880704D2214}">
      <dsp:nvSpPr>
        <dsp:cNvPr id="0" name=""/>
        <dsp:cNvSpPr/>
      </dsp:nvSpPr>
      <dsp:spPr>
        <a:xfrm>
          <a:off x="689558" y="2535588"/>
          <a:ext cx="791064" cy="39553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Puissance corrigée TAC</a:t>
          </a:r>
        </a:p>
      </dsp:txBody>
      <dsp:txXfrm>
        <a:off x="689558" y="2535588"/>
        <a:ext cx="791064" cy="395532"/>
      </dsp:txXfrm>
    </dsp:sp>
    <dsp:sp modelId="{8B925EF5-98DA-4AD6-B207-4E96A5459FDC}">
      <dsp:nvSpPr>
        <dsp:cNvPr id="0" name=""/>
        <dsp:cNvSpPr/>
      </dsp:nvSpPr>
      <dsp:spPr>
        <a:xfrm>
          <a:off x="1448980" y="1973932"/>
          <a:ext cx="791064" cy="395532"/>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a:t>Graphique</a:t>
          </a:r>
        </a:p>
      </dsp:txBody>
      <dsp:txXfrm>
        <a:off x="1448980" y="1973932"/>
        <a:ext cx="791064" cy="395532"/>
      </dsp:txXfrm>
    </dsp:sp>
    <dsp:sp modelId="{DDDE8B2A-8A4A-47D7-B9B7-CA4904E02FF6}">
      <dsp:nvSpPr>
        <dsp:cNvPr id="0" name=""/>
        <dsp:cNvSpPr/>
      </dsp:nvSpPr>
      <dsp:spPr>
        <a:xfrm>
          <a:off x="1646746" y="2535588"/>
          <a:ext cx="791064" cy="395532"/>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Ecart puissance TAC</a:t>
          </a:r>
        </a:p>
      </dsp:txBody>
      <dsp:txXfrm>
        <a:off x="1646746" y="2535588"/>
        <a:ext cx="791064" cy="395532"/>
      </dsp:txXfrm>
    </dsp:sp>
    <dsp:sp modelId="{E7546EFE-FEB6-4B0F-B5C0-E1AC06FE3FC0}">
      <dsp:nvSpPr>
        <dsp:cNvPr id="0" name=""/>
        <dsp:cNvSpPr/>
      </dsp:nvSpPr>
      <dsp:spPr>
        <a:xfrm>
          <a:off x="1646746" y="3097244"/>
          <a:ext cx="791064" cy="395532"/>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Puissance attendue TAC</a:t>
          </a:r>
        </a:p>
      </dsp:txBody>
      <dsp:txXfrm>
        <a:off x="1646746" y="3097244"/>
        <a:ext cx="791064" cy="395532"/>
      </dsp:txXfrm>
    </dsp:sp>
    <dsp:sp modelId="{B5A467C8-FA0B-4720-A687-D3AEBFC54B37}">
      <dsp:nvSpPr>
        <dsp:cNvPr id="0" name=""/>
        <dsp:cNvSpPr/>
      </dsp:nvSpPr>
      <dsp:spPr>
        <a:xfrm>
          <a:off x="1646746" y="3658900"/>
          <a:ext cx="791064" cy="395532"/>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Puissance TAC</a:t>
          </a:r>
        </a:p>
      </dsp:txBody>
      <dsp:txXfrm>
        <a:off x="1646746" y="3658900"/>
        <a:ext cx="791064" cy="395532"/>
      </dsp:txXfrm>
    </dsp:sp>
    <dsp:sp modelId="{BB8B7FCB-845E-4925-A2B3-19C1583950BA}">
      <dsp:nvSpPr>
        <dsp:cNvPr id="0" name=""/>
        <dsp:cNvSpPr/>
      </dsp:nvSpPr>
      <dsp:spPr>
        <a:xfrm>
          <a:off x="1437747" y="1412276"/>
          <a:ext cx="791064" cy="3955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GT2</a:t>
          </a:r>
        </a:p>
      </dsp:txBody>
      <dsp:txXfrm>
        <a:off x="1437747" y="1412276"/>
        <a:ext cx="791064" cy="395532"/>
      </dsp:txXfrm>
    </dsp:sp>
    <dsp:sp modelId="{F2160E8C-3D36-45AA-B481-8989EACCFCD8}">
      <dsp:nvSpPr>
        <dsp:cNvPr id="0" name=""/>
        <dsp:cNvSpPr/>
      </dsp:nvSpPr>
      <dsp:spPr>
        <a:xfrm>
          <a:off x="2394935" y="1412276"/>
          <a:ext cx="791064" cy="39553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GT3</a:t>
          </a:r>
        </a:p>
      </dsp:txBody>
      <dsp:txXfrm>
        <a:off x="2394935" y="1412276"/>
        <a:ext cx="791064" cy="395532"/>
      </dsp:txXfrm>
    </dsp:sp>
    <dsp:sp modelId="{95AB8228-2B28-487D-830A-4FFDF4B6419D}">
      <dsp:nvSpPr>
        <dsp:cNvPr id="0" name=""/>
        <dsp:cNvSpPr/>
      </dsp:nvSpPr>
      <dsp:spPr>
        <a:xfrm>
          <a:off x="2257147" y="883275"/>
          <a:ext cx="515489" cy="3955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a:t>ST</a:t>
          </a:r>
          <a:endParaRPr lang="fr-FR" sz="800" kern="1200" dirty="0"/>
        </a:p>
      </dsp:txBody>
      <dsp:txXfrm>
        <a:off x="2257147" y="883275"/>
        <a:ext cx="515489" cy="395532"/>
      </dsp:txXfrm>
    </dsp:sp>
    <dsp:sp modelId="{06717DD8-336A-4E5A-A1BC-03A673508B22}">
      <dsp:nvSpPr>
        <dsp:cNvPr id="0" name=""/>
        <dsp:cNvSpPr/>
      </dsp:nvSpPr>
      <dsp:spPr>
        <a:xfrm>
          <a:off x="2938761" y="883275"/>
          <a:ext cx="515489" cy="3955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Unit</a:t>
          </a:r>
        </a:p>
      </dsp:txBody>
      <dsp:txXfrm>
        <a:off x="2938761" y="883275"/>
        <a:ext cx="515489" cy="3955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FB1DB-C163-4AF3-B670-97CB0C4CFEA5}">
      <dsp:nvSpPr>
        <dsp:cNvPr id="0" name=""/>
        <dsp:cNvSpPr/>
      </dsp:nvSpPr>
      <dsp:spPr>
        <a:xfrm>
          <a:off x="1035008" y="0"/>
          <a:ext cx="443105" cy="98565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kern="1200" dirty="0"/>
            <a:t>C</a:t>
          </a:r>
        </a:p>
      </dsp:txBody>
      <dsp:txXfrm>
        <a:off x="1035008" y="0"/>
        <a:ext cx="443105" cy="295697"/>
      </dsp:txXfrm>
    </dsp:sp>
    <dsp:sp modelId="{8A48D650-E293-4D58-A55F-413D8C9A84C6}">
      <dsp:nvSpPr>
        <dsp:cNvPr id="0" name=""/>
        <dsp:cNvSpPr/>
      </dsp:nvSpPr>
      <dsp:spPr>
        <a:xfrm>
          <a:off x="517690" y="0"/>
          <a:ext cx="443105" cy="98565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kern="1200" dirty="0"/>
            <a:t>B</a:t>
          </a:r>
        </a:p>
      </dsp:txBody>
      <dsp:txXfrm>
        <a:off x="517690" y="0"/>
        <a:ext cx="443105" cy="295697"/>
      </dsp:txXfrm>
    </dsp:sp>
    <dsp:sp modelId="{FC2F90E7-CE58-4C33-B9AB-79B6E3B11CDC}">
      <dsp:nvSpPr>
        <dsp:cNvPr id="0" name=""/>
        <dsp:cNvSpPr/>
      </dsp:nvSpPr>
      <dsp:spPr>
        <a:xfrm>
          <a:off x="0" y="0"/>
          <a:ext cx="443105" cy="98565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kern="1200" dirty="0"/>
            <a:t>A</a:t>
          </a:r>
        </a:p>
      </dsp:txBody>
      <dsp:txXfrm>
        <a:off x="0" y="0"/>
        <a:ext cx="443105" cy="295697"/>
      </dsp:txXfrm>
    </dsp:sp>
    <dsp:sp modelId="{252333BC-D577-48DB-A3AE-7B0D3D7AF4B1}">
      <dsp:nvSpPr>
        <dsp:cNvPr id="0" name=""/>
        <dsp:cNvSpPr/>
      </dsp:nvSpPr>
      <dsp:spPr>
        <a:xfrm>
          <a:off x="37477" y="581538"/>
          <a:ext cx="371065" cy="18553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42911" y="586972"/>
        <a:ext cx="360197" cy="174664"/>
      </dsp:txXfrm>
    </dsp:sp>
    <dsp:sp modelId="{127A4399-1531-4843-9D53-D1BADA414E0D}">
      <dsp:nvSpPr>
        <dsp:cNvPr id="0" name=""/>
        <dsp:cNvSpPr/>
      </dsp:nvSpPr>
      <dsp:spPr>
        <a:xfrm rot="18770822">
          <a:off x="373626" y="577352"/>
          <a:ext cx="218259" cy="33881"/>
        </a:xfrm>
        <a:custGeom>
          <a:avLst/>
          <a:gdLst/>
          <a:ahLst/>
          <a:cxnLst/>
          <a:rect l="0" t="0" r="0" b="0"/>
          <a:pathLst>
            <a:path>
              <a:moveTo>
                <a:pt x="0" y="16940"/>
              </a:moveTo>
              <a:lnTo>
                <a:pt x="218259" y="169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77299" y="588837"/>
        <a:ext cx="10912" cy="10912"/>
      </dsp:txXfrm>
    </dsp:sp>
    <dsp:sp modelId="{DB39D18E-D6C5-424A-95EB-58445C61313A}">
      <dsp:nvSpPr>
        <dsp:cNvPr id="0" name=""/>
        <dsp:cNvSpPr/>
      </dsp:nvSpPr>
      <dsp:spPr>
        <a:xfrm>
          <a:off x="556969" y="421516"/>
          <a:ext cx="371065" cy="18553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562403" y="426950"/>
        <a:ext cx="360197" cy="174664"/>
      </dsp:txXfrm>
    </dsp:sp>
    <dsp:sp modelId="{2AAF387D-74B0-460B-9EE7-957F63B41E70}">
      <dsp:nvSpPr>
        <dsp:cNvPr id="0" name=""/>
        <dsp:cNvSpPr/>
      </dsp:nvSpPr>
      <dsp:spPr>
        <a:xfrm rot="19457599">
          <a:off x="910853" y="444001"/>
          <a:ext cx="182787" cy="33881"/>
        </a:xfrm>
        <a:custGeom>
          <a:avLst/>
          <a:gdLst/>
          <a:ahLst/>
          <a:cxnLst/>
          <a:rect l="0" t="0" r="0" b="0"/>
          <a:pathLst>
            <a:path>
              <a:moveTo>
                <a:pt x="0" y="16940"/>
              </a:moveTo>
              <a:lnTo>
                <a:pt x="182787" y="169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997677" y="456372"/>
        <a:ext cx="9139" cy="9139"/>
      </dsp:txXfrm>
    </dsp:sp>
    <dsp:sp modelId="{D2C3F30E-7E41-443B-B56D-86802A2875B5}">
      <dsp:nvSpPr>
        <dsp:cNvPr id="0" name=""/>
        <dsp:cNvSpPr/>
      </dsp:nvSpPr>
      <dsp:spPr>
        <a:xfrm>
          <a:off x="1076460" y="314835"/>
          <a:ext cx="371065" cy="1855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1081894" y="320269"/>
        <a:ext cx="360197" cy="174664"/>
      </dsp:txXfrm>
    </dsp:sp>
    <dsp:sp modelId="{D44B983D-F0A3-420E-9FC2-2530FCCD3BD6}">
      <dsp:nvSpPr>
        <dsp:cNvPr id="0" name=""/>
        <dsp:cNvSpPr/>
      </dsp:nvSpPr>
      <dsp:spPr>
        <a:xfrm rot="2142401">
          <a:off x="910853" y="550682"/>
          <a:ext cx="182787" cy="33881"/>
        </a:xfrm>
        <a:custGeom>
          <a:avLst/>
          <a:gdLst/>
          <a:ahLst/>
          <a:cxnLst/>
          <a:rect l="0" t="0" r="0" b="0"/>
          <a:pathLst>
            <a:path>
              <a:moveTo>
                <a:pt x="0" y="16940"/>
              </a:moveTo>
              <a:lnTo>
                <a:pt x="182787" y="169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997677" y="563053"/>
        <a:ext cx="9139" cy="9139"/>
      </dsp:txXfrm>
    </dsp:sp>
    <dsp:sp modelId="{073E206C-A1C0-44A9-A6FB-80B359BFDDE6}">
      <dsp:nvSpPr>
        <dsp:cNvPr id="0" name=""/>
        <dsp:cNvSpPr/>
      </dsp:nvSpPr>
      <dsp:spPr>
        <a:xfrm>
          <a:off x="1076460" y="528197"/>
          <a:ext cx="371065" cy="18553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1081894" y="533631"/>
        <a:ext cx="360197" cy="174664"/>
      </dsp:txXfrm>
    </dsp:sp>
    <dsp:sp modelId="{2C7C1F55-44D0-4E8A-9299-FF8A3FF4B092}">
      <dsp:nvSpPr>
        <dsp:cNvPr id="0" name=""/>
        <dsp:cNvSpPr/>
      </dsp:nvSpPr>
      <dsp:spPr>
        <a:xfrm rot="2829178">
          <a:off x="373626" y="737374"/>
          <a:ext cx="218259" cy="33881"/>
        </a:xfrm>
        <a:custGeom>
          <a:avLst/>
          <a:gdLst/>
          <a:ahLst/>
          <a:cxnLst/>
          <a:rect l="0" t="0" r="0" b="0"/>
          <a:pathLst>
            <a:path>
              <a:moveTo>
                <a:pt x="0" y="16940"/>
              </a:moveTo>
              <a:lnTo>
                <a:pt x="218259" y="169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77299" y="748858"/>
        <a:ext cx="10912" cy="10912"/>
      </dsp:txXfrm>
    </dsp:sp>
    <dsp:sp modelId="{AEA5DBD3-624A-4FDB-B5F4-F69DEC141F59}">
      <dsp:nvSpPr>
        <dsp:cNvPr id="0" name=""/>
        <dsp:cNvSpPr/>
      </dsp:nvSpPr>
      <dsp:spPr>
        <a:xfrm>
          <a:off x="556969" y="741560"/>
          <a:ext cx="371065" cy="185532"/>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562403" y="746994"/>
        <a:ext cx="360197" cy="174664"/>
      </dsp:txXfrm>
    </dsp:sp>
    <dsp:sp modelId="{A6ED1911-5EEF-4857-A41F-86043AD04D52}">
      <dsp:nvSpPr>
        <dsp:cNvPr id="0" name=""/>
        <dsp:cNvSpPr/>
      </dsp:nvSpPr>
      <dsp:spPr>
        <a:xfrm>
          <a:off x="928034" y="817385"/>
          <a:ext cx="148426" cy="33881"/>
        </a:xfrm>
        <a:custGeom>
          <a:avLst/>
          <a:gdLst/>
          <a:ahLst/>
          <a:cxnLst/>
          <a:rect l="0" t="0" r="0" b="0"/>
          <a:pathLst>
            <a:path>
              <a:moveTo>
                <a:pt x="0" y="16940"/>
              </a:moveTo>
              <a:lnTo>
                <a:pt x="148426" y="169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998536" y="830615"/>
        <a:ext cx="7421" cy="7421"/>
      </dsp:txXfrm>
    </dsp:sp>
    <dsp:sp modelId="{34D57ED9-4C07-4E0E-984F-58F41C028F33}">
      <dsp:nvSpPr>
        <dsp:cNvPr id="0" name=""/>
        <dsp:cNvSpPr/>
      </dsp:nvSpPr>
      <dsp:spPr>
        <a:xfrm>
          <a:off x="1076460" y="741560"/>
          <a:ext cx="371065" cy="1855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 </a:t>
          </a:r>
        </a:p>
      </dsp:txBody>
      <dsp:txXfrm>
        <a:off x="1081894" y="746994"/>
        <a:ext cx="360197" cy="1746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C55FF-8141-4ECC-A103-0F2410A99158}">
      <dsp:nvSpPr>
        <dsp:cNvPr id="0" name=""/>
        <dsp:cNvSpPr/>
      </dsp:nvSpPr>
      <dsp:spPr>
        <a:xfrm>
          <a:off x="324769" y="428293"/>
          <a:ext cx="396941" cy="396941"/>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 </a:t>
          </a:r>
        </a:p>
      </dsp:txBody>
      <dsp:txXfrm>
        <a:off x="404572" y="521275"/>
        <a:ext cx="237335" cy="204035"/>
      </dsp:txXfrm>
    </dsp:sp>
    <dsp:sp modelId="{A85E2540-CF1A-4D00-98F4-2C18450BF722}">
      <dsp:nvSpPr>
        <dsp:cNvPr id="0" name=""/>
        <dsp:cNvSpPr/>
      </dsp:nvSpPr>
      <dsp:spPr>
        <a:xfrm>
          <a:off x="93822" y="334471"/>
          <a:ext cx="288684" cy="288684"/>
        </a:xfrm>
        <a:prstGeom prst="gear6">
          <a:avLst/>
        </a:prstGeom>
        <a:solidFill>
          <a:schemeClr val="accent5">
            <a:hueOff val="458091"/>
            <a:satOff val="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 </a:t>
          </a:r>
        </a:p>
      </dsp:txBody>
      <dsp:txXfrm>
        <a:off x="166499" y="407587"/>
        <a:ext cx="143330" cy="142452"/>
      </dsp:txXfrm>
    </dsp:sp>
    <dsp:sp modelId="{7B35C0AB-4EB1-4EDD-975C-14DF9C40B9EF}">
      <dsp:nvSpPr>
        <dsp:cNvPr id="0" name=""/>
        <dsp:cNvSpPr/>
      </dsp:nvSpPr>
      <dsp:spPr>
        <a:xfrm rot="20700000">
          <a:off x="255515" y="135308"/>
          <a:ext cx="282851" cy="282851"/>
        </a:xfrm>
        <a:prstGeom prst="gear6">
          <a:avLst/>
        </a:prstGeom>
        <a:solidFill>
          <a:schemeClr val="accent5">
            <a:hueOff val="916182"/>
            <a:satOff val="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r-FR" sz="900" kern="1200" dirty="0"/>
            <a:t> </a:t>
          </a:r>
        </a:p>
      </dsp:txBody>
      <dsp:txXfrm rot="-20700000">
        <a:off x="317552" y="197346"/>
        <a:ext cx="158776" cy="158776"/>
      </dsp:txXfrm>
    </dsp:sp>
    <dsp:sp modelId="{CF395090-2DFB-411D-BEAA-B849EE9C0DE8}">
      <dsp:nvSpPr>
        <dsp:cNvPr id="0" name=""/>
        <dsp:cNvSpPr/>
      </dsp:nvSpPr>
      <dsp:spPr>
        <a:xfrm>
          <a:off x="266274" y="381658"/>
          <a:ext cx="508084" cy="508084"/>
        </a:xfrm>
        <a:prstGeom prst="circularArrow">
          <a:avLst>
            <a:gd name="adj1" fmla="val 4687"/>
            <a:gd name="adj2" fmla="val 299029"/>
            <a:gd name="adj3" fmla="val 2235704"/>
            <a:gd name="adj4" fmla="val 16734061"/>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A791C-C8DC-452E-B35E-FCA148DA5AC1}">
      <dsp:nvSpPr>
        <dsp:cNvPr id="0" name=""/>
        <dsp:cNvSpPr/>
      </dsp:nvSpPr>
      <dsp:spPr>
        <a:xfrm>
          <a:off x="42696" y="285499"/>
          <a:ext cx="369155" cy="369155"/>
        </a:xfrm>
        <a:prstGeom prst="leftCircularArrow">
          <a:avLst>
            <a:gd name="adj1" fmla="val 6452"/>
            <a:gd name="adj2" fmla="val 429999"/>
            <a:gd name="adj3" fmla="val 10489124"/>
            <a:gd name="adj4" fmla="val 14837806"/>
            <a:gd name="adj5" fmla="val 7527"/>
          </a:avLst>
        </a:prstGeom>
        <a:solidFill>
          <a:schemeClr val="accent5">
            <a:hueOff val="458091"/>
            <a:satOff val="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D1E069-D28C-4961-BFC0-BF3DAE77979C}">
      <dsp:nvSpPr>
        <dsp:cNvPr id="0" name=""/>
        <dsp:cNvSpPr/>
      </dsp:nvSpPr>
      <dsp:spPr>
        <a:xfrm>
          <a:off x="190088" y="88256"/>
          <a:ext cx="398023" cy="398023"/>
        </a:xfrm>
        <a:prstGeom prst="circularArrow">
          <a:avLst>
            <a:gd name="adj1" fmla="val 5984"/>
            <a:gd name="adj2" fmla="val 394124"/>
            <a:gd name="adj3" fmla="val 13313824"/>
            <a:gd name="adj4" fmla="val 10508221"/>
            <a:gd name="adj5" fmla="val 6981"/>
          </a:avLst>
        </a:prstGeom>
        <a:solidFill>
          <a:schemeClr val="accent5">
            <a:hueOff val="916182"/>
            <a:satOff val="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7AB4F-296F-40AB-8D3D-84669DD1570D}">
      <dsp:nvSpPr>
        <dsp:cNvPr id="0" name=""/>
        <dsp:cNvSpPr/>
      </dsp:nvSpPr>
      <dsp:spPr>
        <a:xfrm>
          <a:off x="132985" y="892327"/>
          <a:ext cx="1984400" cy="653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Meta données</a:t>
          </a:r>
        </a:p>
      </dsp:txBody>
      <dsp:txXfrm>
        <a:off x="132985" y="892327"/>
        <a:ext cx="1984400" cy="653950"/>
      </dsp:txXfrm>
    </dsp:sp>
    <dsp:sp modelId="{B073B24C-8B0C-4F03-A369-E5CEFC3F9D9A}">
      <dsp:nvSpPr>
        <dsp:cNvPr id="0" name=""/>
        <dsp:cNvSpPr/>
      </dsp:nvSpPr>
      <dsp:spPr>
        <a:xfrm>
          <a:off x="132985" y="2271283"/>
          <a:ext cx="1984400" cy="122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Face à une production et consommation de données distribuées</a:t>
          </a:r>
        </a:p>
      </dsp:txBody>
      <dsp:txXfrm>
        <a:off x="132985" y="2271283"/>
        <a:ext cx="1984400" cy="1225183"/>
      </dsp:txXfrm>
    </dsp:sp>
    <dsp:sp modelId="{FCC5CAFE-E313-4B31-B561-ADC473CBE9CA}">
      <dsp:nvSpPr>
        <dsp:cNvPr id="0" name=""/>
        <dsp:cNvSpPr/>
      </dsp:nvSpPr>
      <dsp:spPr>
        <a:xfrm>
          <a:off x="130730" y="693436"/>
          <a:ext cx="157850" cy="15785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35DEFD-A38B-4CDE-AB77-45E133286DC8}">
      <dsp:nvSpPr>
        <dsp:cNvPr id="0" name=""/>
        <dsp:cNvSpPr/>
      </dsp:nvSpPr>
      <dsp:spPr>
        <a:xfrm>
          <a:off x="241225" y="472446"/>
          <a:ext cx="157850" cy="15785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EAEA4-6177-4887-ADBE-0A141F6E277E}">
      <dsp:nvSpPr>
        <dsp:cNvPr id="0" name=""/>
        <dsp:cNvSpPr/>
      </dsp:nvSpPr>
      <dsp:spPr>
        <a:xfrm>
          <a:off x="506413" y="516644"/>
          <a:ext cx="248050" cy="2480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D7DBC-8EC9-4B23-B557-8333E28CACB3}">
      <dsp:nvSpPr>
        <dsp:cNvPr id="0" name=""/>
        <dsp:cNvSpPr/>
      </dsp:nvSpPr>
      <dsp:spPr>
        <a:xfrm>
          <a:off x="727403" y="273555"/>
          <a:ext cx="157850" cy="15785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EA44C-80F6-4EB9-9156-BC88943190BB}">
      <dsp:nvSpPr>
        <dsp:cNvPr id="0" name=""/>
        <dsp:cNvSpPr/>
      </dsp:nvSpPr>
      <dsp:spPr>
        <a:xfrm>
          <a:off x="1014690" y="185159"/>
          <a:ext cx="157850" cy="15785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8EB65C-0639-4C1C-B302-99E7A5123596}">
      <dsp:nvSpPr>
        <dsp:cNvPr id="0" name=""/>
        <dsp:cNvSpPr/>
      </dsp:nvSpPr>
      <dsp:spPr>
        <a:xfrm>
          <a:off x="1368274" y="339852"/>
          <a:ext cx="157850" cy="15785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708F6-A9ED-419E-90C4-99C5CD6098BF}">
      <dsp:nvSpPr>
        <dsp:cNvPr id="0" name=""/>
        <dsp:cNvSpPr/>
      </dsp:nvSpPr>
      <dsp:spPr>
        <a:xfrm>
          <a:off x="1589264" y="450347"/>
          <a:ext cx="248050" cy="24805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A103C7-36B0-4995-9409-0947778E5760}">
      <dsp:nvSpPr>
        <dsp:cNvPr id="0" name=""/>
        <dsp:cNvSpPr/>
      </dsp:nvSpPr>
      <dsp:spPr>
        <a:xfrm>
          <a:off x="1898650" y="693436"/>
          <a:ext cx="157850" cy="1578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E8C7C-E218-44CA-98E3-0A3A6A6E60D3}">
      <dsp:nvSpPr>
        <dsp:cNvPr id="0" name=""/>
        <dsp:cNvSpPr/>
      </dsp:nvSpPr>
      <dsp:spPr>
        <a:xfrm>
          <a:off x="2031244" y="936525"/>
          <a:ext cx="157850" cy="15785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52D5B6-1DCB-4A38-9A6D-D3BB49E48B43}">
      <dsp:nvSpPr>
        <dsp:cNvPr id="0" name=""/>
        <dsp:cNvSpPr/>
      </dsp:nvSpPr>
      <dsp:spPr>
        <a:xfrm>
          <a:off x="882096" y="472446"/>
          <a:ext cx="405900" cy="40590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BAD79D-3AE3-41EC-8B1E-4BB262E1CC48}">
      <dsp:nvSpPr>
        <dsp:cNvPr id="0" name=""/>
        <dsp:cNvSpPr/>
      </dsp:nvSpPr>
      <dsp:spPr>
        <a:xfrm>
          <a:off x="20235" y="1312209"/>
          <a:ext cx="157850" cy="15785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861EC2-A0D2-4C21-BED3-6D4212ACAC05}">
      <dsp:nvSpPr>
        <dsp:cNvPr id="0" name=""/>
        <dsp:cNvSpPr/>
      </dsp:nvSpPr>
      <dsp:spPr>
        <a:xfrm>
          <a:off x="152829" y="1511100"/>
          <a:ext cx="248050" cy="24805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A172D8-032C-4338-BA41-7113D44DFC91}">
      <dsp:nvSpPr>
        <dsp:cNvPr id="0" name=""/>
        <dsp:cNvSpPr/>
      </dsp:nvSpPr>
      <dsp:spPr>
        <a:xfrm>
          <a:off x="484314" y="1687892"/>
          <a:ext cx="360800" cy="3608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E0FA7-FA99-4901-AEF8-7230BDD1B774}">
      <dsp:nvSpPr>
        <dsp:cNvPr id="0" name=""/>
        <dsp:cNvSpPr/>
      </dsp:nvSpPr>
      <dsp:spPr>
        <a:xfrm>
          <a:off x="948393" y="1975179"/>
          <a:ext cx="157850" cy="15785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7F89F3-6933-4FA6-B3ED-641629CD8E3B}">
      <dsp:nvSpPr>
        <dsp:cNvPr id="0" name=""/>
        <dsp:cNvSpPr/>
      </dsp:nvSpPr>
      <dsp:spPr>
        <a:xfrm>
          <a:off x="1036789" y="1687892"/>
          <a:ext cx="248050" cy="24805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F70CA-605B-4B97-B115-00761AC0DFC4}">
      <dsp:nvSpPr>
        <dsp:cNvPr id="0" name=""/>
        <dsp:cNvSpPr/>
      </dsp:nvSpPr>
      <dsp:spPr>
        <a:xfrm>
          <a:off x="1257779" y="1997278"/>
          <a:ext cx="157850" cy="15785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4BC61-B5FE-43CE-B7A3-29F4877AC758}">
      <dsp:nvSpPr>
        <dsp:cNvPr id="0" name=""/>
        <dsp:cNvSpPr/>
      </dsp:nvSpPr>
      <dsp:spPr>
        <a:xfrm>
          <a:off x="1456670" y="1643694"/>
          <a:ext cx="360800" cy="3608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673C0F-47D2-43B7-B003-9BF787038CB4}">
      <dsp:nvSpPr>
        <dsp:cNvPr id="0" name=""/>
        <dsp:cNvSpPr/>
      </dsp:nvSpPr>
      <dsp:spPr>
        <a:xfrm>
          <a:off x="1942848" y="1555298"/>
          <a:ext cx="248050" cy="24805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A2E16-C749-4C71-865E-D0D740B379AC}">
      <dsp:nvSpPr>
        <dsp:cNvPr id="0" name=""/>
        <dsp:cNvSpPr/>
      </dsp:nvSpPr>
      <dsp:spPr>
        <a:xfrm>
          <a:off x="2190898" y="516277"/>
          <a:ext cx="728487" cy="1390762"/>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EE4612-7656-46FB-A4BB-709E62EB87EA}">
      <dsp:nvSpPr>
        <dsp:cNvPr id="0" name=""/>
        <dsp:cNvSpPr/>
      </dsp:nvSpPr>
      <dsp:spPr>
        <a:xfrm>
          <a:off x="2786933" y="516277"/>
          <a:ext cx="728487" cy="1390762"/>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59BABF-10EA-4B42-AE45-6535BC57F39C}">
      <dsp:nvSpPr>
        <dsp:cNvPr id="0" name=""/>
        <dsp:cNvSpPr/>
      </dsp:nvSpPr>
      <dsp:spPr>
        <a:xfrm>
          <a:off x="3664430" y="417613"/>
          <a:ext cx="1688766" cy="168876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fr-FR" sz="1500" kern="1200" dirty="0"/>
            <a:t>MAGISTHER</a:t>
          </a:r>
        </a:p>
      </dsp:txBody>
      <dsp:txXfrm>
        <a:off x="3911744" y="664927"/>
        <a:ext cx="1194138" cy="1194138"/>
      </dsp:txXfrm>
    </dsp:sp>
    <dsp:sp modelId="{F5421017-B9DD-4A37-8516-26CF4B709D09}">
      <dsp:nvSpPr>
        <dsp:cNvPr id="0" name=""/>
        <dsp:cNvSpPr/>
      </dsp:nvSpPr>
      <dsp:spPr>
        <a:xfrm>
          <a:off x="3515421" y="2271283"/>
          <a:ext cx="1986784" cy="122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kumimoji="0" lang="fr-FR" sz="1700" b="0" i="0" u="none" strike="noStrike" kern="1200" cap="none" spc="0" normalizeH="0" baseline="0" noProof="0" dirty="0">
              <a:ln/>
              <a:effectLst/>
              <a:uLnTx/>
              <a:uFillTx/>
              <a:latin typeface="Arial" panose="020B0604020202020204" pitchFamily="34" charset="0"/>
              <a:ea typeface="+mn-ea"/>
              <a:cs typeface="Arial" panose="020B0604020202020204" pitchFamily="34" charset="0"/>
              <a:sym typeface="Wingdings" panose="05000000000000000000" pitchFamily="2" charset="2"/>
            </a:rPr>
            <a:t>Systématiser la construction d’</a:t>
          </a:r>
          <a:r>
            <a:rPr kumimoji="0" lang="fr-FR" sz="1700" b="1" i="0" u="none" strike="noStrike" kern="1200" cap="none" spc="0" normalizeH="0" baseline="0" noProof="0" dirty="0">
              <a:ln/>
              <a:effectLst/>
              <a:uLnTx/>
              <a:uFillTx/>
              <a:latin typeface="Arial" panose="020B0604020202020204" pitchFamily="34" charset="0"/>
              <a:ea typeface="+mn-ea"/>
              <a:cs typeface="Arial" panose="020B0604020202020204" pitchFamily="34" charset="0"/>
              <a:sym typeface="Wingdings" panose="05000000000000000000" pitchFamily="2" charset="2"/>
            </a:rPr>
            <a:t>une cartographie des données en continu</a:t>
          </a:r>
          <a:endParaRPr lang="fr-FR" sz="1700" kern="1200" dirty="0"/>
        </a:p>
      </dsp:txBody>
      <dsp:txXfrm>
        <a:off x="3515421" y="2271283"/>
        <a:ext cx="1986784" cy="1225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4CE7E-BE18-4755-8493-0F6BD680B39B}">
      <dsp:nvSpPr>
        <dsp:cNvPr id="0" name=""/>
        <dsp:cNvSpPr/>
      </dsp:nvSpPr>
      <dsp:spPr>
        <a:xfrm>
          <a:off x="3386574" y="3301652"/>
          <a:ext cx="444209" cy="423217"/>
        </a:xfrm>
        <a:custGeom>
          <a:avLst/>
          <a:gdLst/>
          <a:ahLst/>
          <a:cxnLst/>
          <a:rect l="0" t="0" r="0" b="0"/>
          <a:pathLst>
            <a:path>
              <a:moveTo>
                <a:pt x="0" y="0"/>
              </a:moveTo>
              <a:lnTo>
                <a:pt x="222104" y="0"/>
              </a:lnTo>
              <a:lnTo>
                <a:pt x="222104" y="423217"/>
              </a:lnTo>
              <a:lnTo>
                <a:pt x="444209" y="423217"/>
              </a:lnTo>
            </a:path>
          </a:pathLst>
        </a:custGeom>
        <a:noFill/>
        <a:ln w="25400" cap="flat" cmpd="sng" algn="ctr">
          <a:solidFill>
            <a:schemeClr val="accent1">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3593340" y="3497922"/>
        <a:ext cx="30677" cy="30677"/>
      </dsp:txXfrm>
    </dsp:sp>
    <dsp:sp modelId="{DF84C39B-BB3A-40D7-BF7C-07677BB20E6D}">
      <dsp:nvSpPr>
        <dsp:cNvPr id="0" name=""/>
        <dsp:cNvSpPr/>
      </dsp:nvSpPr>
      <dsp:spPr>
        <a:xfrm>
          <a:off x="3386574" y="2902798"/>
          <a:ext cx="427973" cy="398853"/>
        </a:xfrm>
        <a:custGeom>
          <a:avLst/>
          <a:gdLst/>
          <a:ahLst/>
          <a:cxnLst/>
          <a:rect l="0" t="0" r="0" b="0"/>
          <a:pathLst>
            <a:path>
              <a:moveTo>
                <a:pt x="0" y="398853"/>
              </a:moveTo>
              <a:lnTo>
                <a:pt x="213986" y="398853"/>
              </a:lnTo>
              <a:lnTo>
                <a:pt x="213986" y="0"/>
              </a:lnTo>
              <a:lnTo>
                <a:pt x="427973" y="0"/>
              </a:lnTo>
            </a:path>
          </a:pathLst>
        </a:custGeom>
        <a:noFill/>
        <a:ln w="25400" cap="flat" cmpd="sng" algn="ctr">
          <a:solidFill>
            <a:schemeClr val="accent1">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3585935" y="3087600"/>
        <a:ext cx="29250" cy="29250"/>
      </dsp:txXfrm>
    </dsp:sp>
    <dsp:sp modelId="{B12798C2-490C-4706-B1B2-E295AAC42179}">
      <dsp:nvSpPr>
        <dsp:cNvPr id="0" name=""/>
        <dsp:cNvSpPr/>
      </dsp:nvSpPr>
      <dsp:spPr>
        <a:xfrm>
          <a:off x="695682" y="2235055"/>
          <a:ext cx="469845" cy="1066597"/>
        </a:xfrm>
        <a:custGeom>
          <a:avLst/>
          <a:gdLst/>
          <a:ahLst/>
          <a:cxnLst/>
          <a:rect l="0" t="0" r="0" b="0"/>
          <a:pathLst>
            <a:path>
              <a:moveTo>
                <a:pt x="0" y="0"/>
              </a:moveTo>
              <a:lnTo>
                <a:pt x="234922" y="0"/>
              </a:lnTo>
              <a:lnTo>
                <a:pt x="234922" y="1066597"/>
              </a:lnTo>
              <a:lnTo>
                <a:pt x="469845" y="1066597"/>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901467" y="2739216"/>
        <a:ext cx="58274" cy="58274"/>
      </dsp:txXfrm>
    </dsp:sp>
    <dsp:sp modelId="{F9CB768A-41D9-4471-8FA0-21976AF90C6C}">
      <dsp:nvSpPr>
        <dsp:cNvPr id="0" name=""/>
        <dsp:cNvSpPr/>
      </dsp:nvSpPr>
      <dsp:spPr>
        <a:xfrm>
          <a:off x="3386574" y="1185564"/>
          <a:ext cx="444209" cy="846435"/>
        </a:xfrm>
        <a:custGeom>
          <a:avLst/>
          <a:gdLst/>
          <a:ahLst/>
          <a:cxnLst/>
          <a:rect l="0" t="0" r="0" b="0"/>
          <a:pathLst>
            <a:path>
              <a:moveTo>
                <a:pt x="0" y="0"/>
              </a:moveTo>
              <a:lnTo>
                <a:pt x="222104" y="0"/>
              </a:lnTo>
              <a:lnTo>
                <a:pt x="222104" y="846435"/>
              </a:lnTo>
              <a:lnTo>
                <a:pt x="444209" y="846435"/>
              </a:lnTo>
            </a:path>
          </a:pathLst>
        </a:custGeom>
        <a:noFill/>
        <a:ln w="25400" cap="flat" cmpd="sng" algn="ctr">
          <a:solidFill>
            <a:schemeClr val="accent1">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3584780" y="1584884"/>
        <a:ext cx="47795" cy="47795"/>
      </dsp:txXfrm>
    </dsp:sp>
    <dsp:sp modelId="{1FC9B8AB-65BB-4163-98B2-0B899FD07E39}">
      <dsp:nvSpPr>
        <dsp:cNvPr id="0" name=""/>
        <dsp:cNvSpPr/>
      </dsp:nvSpPr>
      <dsp:spPr>
        <a:xfrm>
          <a:off x="3386574" y="1139844"/>
          <a:ext cx="444209" cy="91440"/>
        </a:xfrm>
        <a:custGeom>
          <a:avLst/>
          <a:gdLst/>
          <a:ahLst/>
          <a:cxnLst/>
          <a:rect l="0" t="0" r="0" b="0"/>
          <a:pathLst>
            <a:path>
              <a:moveTo>
                <a:pt x="0" y="45720"/>
              </a:moveTo>
              <a:lnTo>
                <a:pt x="444209" y="45720"/>
              </a:lnTo>
            </a:path>
          </a:pathLst>
        </a:custGeom>
        <a:noFill/>
        <a:ln w="25400" cap="flat" cmpd="sng" algn="ctr">
          <a:solidFill>
            <a:schemeClr val="accent1">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3597573" y="1174459"/>
        <a:ext cx="22210" cy="22210"/>
      </dsp:txXfrm>
    </dsp:sp>
    <dsp:sp modelId="{9FB3C020-FA34-46DB-B77D-08F50FE18A77}">
      <dsp:nvSpPr>
        <dsp:cNvPr id="0" name=""/>
        <dsp:cNvSpPr/>
      </dsp:nvSpPr>
      <dsp:spPr>
        <a:xfrm>
          <a:off x="3386574" y="339129"/>
          <a:ext cx="444209" cy="846435"/>
        </a:xfrm>
        <a:custGeom>
          <a:avLst/>
          <a:gdLst/>
          <a:ahLst/>
          <a:cxnLst/>
          <a:rect l="0" t="0" r="0" b="0"/>
          <a:pathLst>
            <a:path>
              <a:moveTo>
                <a:pt x="0" y="846435"/>
              </a:moveTo>
              <a:lnTo>
                <a:pt x="222104" y="846435"/>
              </a:lnTo>
              <a:lnTo>
                <a:pt x="222104" y="0"/>
              </a:lnTo>
              <a:lnTo>
                <a:pt x="444209" y="0"/>
              </a:lnTo>
            </a:path>
          </a:pathLst>
        </a:custGeom>
        <a:noFill/>
        <a:ln w="25400" cap="flat" cmpd="sng" algn="ctr">
          <a:solidFill>
            <a:schemeClr val="accent1">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3584780" y="738449"/>
        <a:ext cx="47795" cy="47795"/>
      </dsp:txXfrm>
    </dsp:sp>
    <dsp:sp modelId="{46DBCDA1-E478-4C9B-B9FA-4F34A19EE128}">
      <dsp:nvSpPr>
        <dsp:cNvPr id="0" name=""/>
        <dsp:cNvSpPr/>
      </dsp:nvSpPr>
      <dsp:spPr>
        <a:xfrm>
          <a:off x="695682" y="1185564"/>
          <a:ext cx="469845" cy="1049490"/>
        </a:xfrm>
        <a:custGeom>
          <a:avLst/>
          <a:gdLst/>
          <a:ahLst/>
          <a:cxnLst/>
          <a:rect l="0" t="0" r="0" b="0"/>
          <a:pathLst>
            <a:path>
              <a:moveTo>
                <a:pt x="0" y="1049490"/>
              </a:moveTo>
              <a:lnTo>
                <a:pt x="234922" y="1049490"/>
              </a:lnTo>
              <a:lnTo>
                <a:pt x="234922" y="0"/>
              </a:lnTo>
              <a:lnTo>
                <a:pt x="469845" y="0"/>
              </a:lnTo>
            </a:path>
          </a:pathLst>
        </a:custGeom>
        <a:noFill/>
        <a:ln w="25400" cap="flat" cmpd="sng" algn="ctr">
          <a:solidFill>
            <a:schemeClr val="accent6">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a:p>
      </dsp:txBody>
      <dsp:txXfrm>
        <a:off x="901858" y="1681563"/>
        <a:ext cx="57493" cy="57493"/>
      </dsp:txXfrm>
    </dsp:sp>
    <dsp:sp modelId="{19330885-1D25-4D9C-9A22-E5301926D766}">
      <dsp:nvSpPr>
        <dsp:cNvPr id="0" name=""/>
        <dsp:cNvSpPr/>
      </dsp:nvSpPr>
      <dsp:spPr>
        <a:xfrm rot="16200000">
          <a:off x="-1424860" y="1896481"/>
          <a:ext cx="3563937" cy="677148"/>
        </a:xfrm>
        <a:prstGeom prst="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MAGISTHER</a:t>
          </a:r>
        </a:p>
      </dsp:txBody>
      <dsp:txXfrm>
        <a:off x="-1424860" y="1896481"/>
        <a:ext cx="3563937" cy="677148"/>
      </dsp:txXfrm>
    </dsp:sp>
    <dsp:sp modelId="{D791D702-E435-425E-8B21-17D6F0123665}">
      <dsp:nvSpPr>
        <dsp:cNvPr id="0" name=""/>
        <dsp:cNvSpPr/>
      </dsp:nvSpPr>
      <dsp:spPr>
        <a:xfrm>
          <a:off x="1165528" y="846990"/>
          <a:ext cx="2221045" cy="677148"/>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M2H</a:t>
          </a:r>
        </a:p>
      </dsp:txBody>
      <dsp:txXfrm>
        <a:off x="1165528" y="846990"/>
        <a:ext cx="2221045" cy="677148"/>
      </dsp:txXfrm>
    </dsp:sp>
    <dsp:sp modelId="{1CF9CB64-FCFD-4F0B-A4FB-38C8F1AF8C16}">
      <dsp:nvSpPr>
        <dsp:cNvPr id="0" name=""/>
        <dsp:cNvSpPr/>
      </dsp:nvSpPr>
      <dsp:spPr>
        <a:xfrm>
          <a:off x="3830783" y="555"/>
          <a:ext cx="2221045" cy="677148"/>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Cartographie</a:t>
          </a:r>
        </a:p>
      </dsp:txBody>
      <dsp:txXfrm>
        <a:off x="3830783" y="555"/>
        <a:ext cx="2221045" cy="677148"/>
      </dsp:txXfrm>
    </dsp:sp>
    <dsp:sp modelId="{26BDF638-E20D-4714-88A4-A77ACEC50198}">
      <dsp:nvSpPr>
        <dsp:cNvPr id="0" name=""/>
        <dsp:cNvSpPr/>
      </dsp:nvSpPr>
      <dsp:spPr>
        <a:xfrm>
          <a:off x="3830783" y="846990"/>
          <a:ext cx="2221045" cy="677148"/>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Supervision flot de données</a:t>
          </a:r>
        </a:p>
      </dsp:txBody>
      <dsp:txXfrm>
        <a:off x="3830783" y="846990"/>
        <a:ext cx="2221045" cy="677148"/>
      </dsp:txXfrm>
    </dsp:sp>
    <dsp:sp modelId="{1355DCA9-286F-4849-A07C-F1DF5E471D9D}">
      <dsp:nvSpPr>
        <dsp:cNvPr id="0" name=""/>
        <dsp:cNvSpPr/>
      </dsp:nvSpPr>
      <dsp:spPr>
        <a:xfrm>
          <a:off x="3830783" y="1693425"/>
          <a:ext cx="2221045" cy="677148"/>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Supervision Infrastructure</a:t>
          </a:r>
        </a:p>
      </dsp:txBody>
      <dsp:txXfrm>
        <a:off x="3830783" y="1693425"/>
        <a:ext cx="2221045" cy="677148"/>
      </dsp:txXfrm>
    </dsp:sp>
    <dsp:sp modelId="{D543A7B4-31CF-4FD7-AD70-EB7EFA7C9DC6}">
      <dsp:nvSpPr>
        <dsp:cNvPr id="0" name=""/>
        <dsp:cNvSpPr/>
      </dsp:nvSpPr>
      <dsp:spPr>
        <a:xfrm>
          <a:off x="1165528" y="2963078"/>
          <a:ext cx="2221045" cy="677148"/>
        </a:xfrm>
        <a:prstGeom prst="rect">
          <a:avLst/>
        </a:prstGeom>
        <a:solidFill>
          <a:schemeClr val="accent6">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M2M</a:t>
          </a:r>
        </a:p>
      </dsp:txBody>
      <dsp:txXfrm>
        <a:off x="1165528" y="2963078"/>
        <a:ext cx="2221045" cy="677148"/>
      </dsp:txXfrm>
    </dsp:sp>
    <dsp:sp modelId="{E409ADAC-484F-457E-919B-8B9FB2BA63F6}">
      <dsp:nvSpPr>
        <dsp:cNvPr id="0" name=""/>
        <dsp:cNvSpPr/>
      </dsp:nvSpPr>
      <dsp:spPr>
        <a:xfrm>
          <a:off x="3814547" y="2564224"/>
          <a:ext cx="2221045" cy="677148"/>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Configuration e-Monitoring</a:t>
          </a:r>
        </a:p>
      </dsp:txBody>
      <dsp:txXfrm>
        <a:off x="3814547" y="2564224"/>
        <a:ext cx="2221045" cy="677148"/>
      </dsp:txXfrm>
    </dsp:sp>
    <dsp:sp modelId="{B6C172AB-DF98-4D42-8717-6AE098ED542A}">
      <dsp:nvSpPr>
        <dsp:cNvPr id="0" name=""/>
        <dsp:cNvSpPr/>
      </dsp:nvSpPr>
      <dsp:spPr>
        <a:xfrm>
          <a:off x="3830783" y="3386296"/>
          <a:ext cx="2221045" cy="677148"/>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t>Configuration Infrastructure</a:t>
          </a:r>
        </a:p>
      </dsp:txBody>
      <dsp:txXfrm>
        <a:off x="3830783" y="3386296"/>
        <a:ext cx="2221045" cy="677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768E0-F161-447A-81DF-F3061BE06FF2}">
      <dsp:nvSpPr>
        <dsp:cNvPr id="0" name=""/>
        <dsp:cNvSpPr/>
      </dsp:nvSpPr>
      <dsp:spPr>
        <a:xfrm>
          <a:off x="8450" y="0"/>
          <a:ext cx="1350019" cy="277603"/>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t>Extraction</a:t>
          </a:r>
        </a:p>
      </dsp:txBody>
      <dsp:txXfrm>
        <a:off x="8450" y="0"/>
        <a:ext cx="1280618" cy="277603"/>
      </dsp:txXfrm>
    </dsp:sp>
    <dsp:sp modelId="{C7BB17D2-F510-4B78-95D6-36108B2E8526}">
      <dsp:nvSpPr>
        <dsp:cNvPr id="0" name=""/>
        <dsp:cNvSpPr/>
      </dsp:nvSpPr>
      <dsp:spPr>
        <a:xfrm>
          <a:off x="1081559" y="0"/>
          <a:ext cx="1350019" cy="277603"/>
        </a:xfrm>
        <a:prstGeom prst="chevron">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t>Transformation</a:t>
          </a:r>
        </a:p>
      </dsp:txBody>
      <dsp:txXfrm>
        <a:off x="1220361" y="0"/>
        <a:ext cx="1072416" cy="277603"/>
      </dsp:txXfrm>
    </dsp:sp>
    <dsp:sp modelId="{DF3D8A3C-0FF6-4E23-8640-2307AC4EF722}">
      <dsp:nvSpPr>
        <dsp:cNvPr id="0" name=""/>
        <dsp:cNvSpPr/>
      </dsp:nvSpPr>
      <dsp:spPr>
        <a:xfrm>
          <a:off x="2161574" y="0"/>
          <a:ext cx="1350019" cy="277603"/>
        </a:xfrm>
        <a:prstGeom prst="chevron">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kern="1200" dirty="0"/>
            <a:t>Chargement</a:t>
          </a:r>
        </a:p>
      </dsp:txBody>
      <dsp:txXfrm>
        <a:off x="2300376" y="0"/>
        <a:ext cx="1072416" cy="2776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480176" y="109276"/>
          <a:ext cx="91440" cy="100305"/>
        </a:xfrm>
        <a:custGeom>
          <a:avLst/>
          <a:gdLst/>
          <a:ahLst/>
          <a:cxnLst/>
          <a:rect l="0" t="0" r="0" b="0"/>
          <a:pathLst>
            <a:path>
              <a:moveTo>
                <a:pt x="68615" y="0"/>
              </a:moveTo>
              <a:lnTo>
                <a:pt x="68615" y="100305"/>
              </a:lnTo>
              <a:lnTo>
                <a:pt x="45720" y="100305"/>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548792" y="109276"/>
          <a:ext cx="263848" cy="200611"/>
        </a:xfrm>
        <a:custGeom>
          <a:avLst/>
          <a:gdLst/>
          <a:ahLst/>
          <a:cxnLst/>
          <a:rect l="0" t="0" r="0" b="0"/>
          <a:pathLst>
            <a:path>
              <a:moveTo>
                <a:pt x="0" y="0"/>
              </a:moveTo>
              <a:lnTo>
                <a:pt x="0" y="177715"/>
              </a:lnTo>
              <a:lnTo>
                <a:pt x="263848" y="177715"/>
              </a:lnTo>
              <a:lnTo>
                <a:pt x="263848" y="20061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503072" y="109276"/>
          <a:ext cx="91440" cy="200611"/>
        </a:xfrm>
        <a:custGeom>
          <a:avLst/>
          <a:gdLst/>
          <a:ahLst/>
          <a:cxnLst/>
          <a:rect l="0" t="0" r="0" b="0"/>
          <a:pathLst>
            <a:path>
              <a:moveTo>
                <a:pt x="45720" y="0"/>
              </a:moveTo>
              <a:lnTo>
                <a:pt x="45720" y="20061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284943" y="109276"/>
          <a:ext cx="263848" cy="200611"/>
        </a:xfrm>
        <a:custGeom>
          <a:avLst/>
          <a:gdLst/>
          <a:ahLst/>
          <a:cxnLst/>
          <a:rect l="0" t="0" r="0" b="0"/>
          <a:pathLst>
            <a:path>
              <a:moveTo>
                <a:pt x="263848" y="0"/>
              </a:moveTo>
              <a:lnTo>
                <a:pt x="263848" y="177715"/>
              </a:lnTo>
              <a:lnTo>
                <a:pt x="0" y="177715"/>
              </a:lnTo>
              <a:lnTo>
                <a:pt x="0" y="200611"/>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439763" y="248"/>
          <a:ext cx="218056" cy="10902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248"/>
        <a:ext cx="218056" cy="109028"/>
      </dsp:txXfrm>
    </dsp:sp>
    <dsp:sp modelId="{43FEBF99-6460-494A-AA05-D630A9BE2704}">
      <dsp:nvSpPr>
        <dsp:cNvPr id="0" name=""/>
        <dsp:cNvSpPr/>
      </dsp:nvSpPr>
      <dsp:spPr>
        <a:xfrm>
          <a:off x="175915" y="309888"/>
          <a:ext cx="218056" cy="10902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175915" y="309888"/>
        <a:ext cx="218056" cy="109028"/>
      </dsp:txXfrm>
    </dsp:sp>
    <dsp:sp modelId="{6EC1AEFC-7428-40D9-906A-FA170A498049}">
      <dsp:nvSpPr>
        <dsp:cNvPr id="0" name=""/>
        <dsp:cNvSpPr/>
      </dsp:nvSpPr>
      <dsp:spPr>
        <a:xfrm>
          <a:off x="439763" y="309888"/>
          <a:ext cx="218056" cy="10902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309888"/>
        <a:ext cx="218056" cy="109028"/>
      </dsp:txXfrm>
    </dsp:sp>
    <dsp:sp modelId="{8AB53B78-F2B8-4B1F-9EEE-3419FB425736}">
      <dsp:nvSpPr>
        <dsp:cNvPr id="0" name=""/>
        <dsp:cNvSpPr/>
      </dsp:nvSpPr>
      <dsp:spPr>
        <a:xfrm>
          <a:off x="703612" y="309888"/>
          <a:ext cx="218056" cy="10902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703612" y="309888"/>
        <a:ext cx="218056" cy="109028"/>
      </dsp:txXfrm>
    </dsp:sp>
    <dsp:sp modelId="{B611CB8D-F4BE-4EF0-99EE-25DF0442AD0D}">
      <dsp:nvSpPr>
        <dsp:cNvPr id="0" name=""/>
        <dsp:cNvSpPr/>
      </dsp:nvSpPr>
      <dsp:spPr>
        <a:xfrm>
          <a:off x="307839" y="155068"/>
          <a:ext cx="218056" cy="109028"/>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307839" y="155068"/>
        <a:ext cx="218056" cy="1090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480176" y="109276"/>
          <a:ext cx="91440" cy="100305"/>
        </a:xfrm>
        <a:custGeom>
          <a:avLst/>
          <a:gdLst/>
          <a:ahLst/>
          <a:cxnLst/>
          <a:rect l="0" t="0" r="0" b="0"/>
          <a:pathLst>
            <a:path>
              <a:moveTo>
                <a:pt x="58783" y="0"/>
              </a:moveTo>
              <a:lnTo>
                <a:pt x="58783" y="100305"/>
              </a:lnTo>
              <a:lnTo>
                <a:pt x="45720" y="100305"/>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538959" y="109276"/>
          <a:ext cx="273680" cy="200611"/>
        </a:xfrm>
        <a:custGeom>
          <a:avLst/>
          <a:gdLst/>
          <a:ahLst/>
          <a:cxnLst/>
          <a:rect l="0" t="0" r="0" b="0"/>
          <a:pathLst>
            <a:path>
              <a:moveTo>
                <a:pt x="0" y="0"/>
              </a:moveTo>
              <a:lnTo>
                <a:pt x="0" y="177715"/>
              </a:lnTo>
              <a:lnTo>
                <a:pt x="273680" y="177715"/>
              </a:lnTo>
              <a:lnTo>
                <a:pt x="273680" y="200611"/>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493239" y="109276"/>
          <a:ext cx="91440" cy="200611"/>
        </a:xfrm>
        <a:custGeom>
          <a:avLst/>
          <a:gdLst/>
          <a:ahLst/>
          <a:cxnLst/>
          <a:rect l="0" t="0" r="0" b="0"/>
          <a:pathLst>
            <a:path>
              <a:moveTo>
                <a:pt x="45720" y="0"/>
              </a:moveTo>
              <a:lnTo>
                <a:pt x="45720" y="177715"/>
              </a:lnTo>
              <a:lnTo>
                <a:pt x="55552" y="177715"/>
              </a:lnTo>
              <a:lnTo>
                <a:pt x="55552" y="200611"/>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284943" y="109276"/>
          <a:ext cx="254016" cy="200611"/>
        </a:xfrm>
        <a:custGeom>
          <a:avLst/>
          <a:gdLst/>
          <a:ahLst/>
          <a:cxnLst/>
          <a:rect l="0" t="0" r="0" b="0"/>
          <a:pathLst>
            <a:path>
              <a:moveTo>
                <a:pt x="254016" y="0"/>
              </a:moveTo>
              <a:lnTo>
                <a:pt x="254016" y="177715"/>
              </a:lnTo>
              <a:lnTo>
                <a:pt x="0" y="177715"/>
              </a:lnTo>
              <a:lnTo>
                <a:pt x="0" y="200611"/>
              </a:lnTo>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429931" y="248"/>
          <a:ext cx="218056" cy="1090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29931" y="248"/>
        <a:ext cx="218056" cy="109028"/>
      </dsp:txXfrm>
    </dsp:sp>
    <dsp:sp modelId="{43FEBF99-6460-494A-AA05-D630A9BE2704}">
      <dsp:nvSpPr>
        <dsp:cNvPr id="0" name=""/>
        <dsp:cNvSpPr/>
      </dsp:nvSpPr>
      <dsp:spPr>
        <a:xfrm>
          <a:off x="175915" y="309888"/>
          <a:ext cx="218056" cy="109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175915" y="309888"/>
        <a:ext cx="218056" cy="109028"/>
      </dsp:txXfrm>
    </dsp:sp>
    <dsp:sp modelId="{6EC1AEFC-7428-40D9-906A-FA170A498049}">
      <dsp:nvSpPr>
        <dsp:cNvPr id="0" name=""/>
        <dsp:cNvSpPr/>
      </dsp:nvSpPr>
      <dsp:spPr>
        <a:xfrm>
          <a:off x="439763" y="309888"/>
          <a:ext cx="218056" cy="109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309888"/>
        <a:ext cx="218056" cy="109028"/>
      </dsp:txXfrm>
    </dsp:sp>
    <dsp:sp modelId="{8AB53B78-F2B8-4B1F-9EEE-3419FB425736}">
      <dsp:nvSpPr>
        <dsp:cNvPr id="0" name=""/>
        <dsp:cNvSpPr/>
      </dsp:nvSpPr>
      <dsp:spPr>
        <a:xfrm>
          <a:off x="703612" y="309888"/>
          <a:ext cx="218056" cy="109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703612" y="309888"/>
        <a:ext cx="218056" cy="109028"/>
      </dsp:txXfrm>
    </dsp:sp>
    <dsp:sp modelId="{B611CB8D-F4BE-4EF0-99EE-25DF0442AD0D}">
      <dsp:nvSpPr>
        <dsp:cNvPr id="0" name=""/>
        <dsp:cNvSpPr/>
      </dsp:nvSpPr>
      <dsp:spPr>
        <a:xfrm>
          <a:off x="307839" y="155068"/>
          <a:ext cx="218056" cy="109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307839" y="155068"/>
        <a:ext cx="218056" cy="1090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480176" y="109276"/>
          <a:ext cx="91440" cy="100305"/>
        </a:xfrm>
        <a:custGeom>
          <a:avLst/>
          <a:gdLst/>
          <a:ahLst/>
          <a:cxnLst/>
          <a:rect l="0" t="0" r="0" b="0"/>
          <a:pathLst>
            <a:path>
              <a:moveTo>
                <a:pt x="68615" y="0"/>
              </a:moveTo>
              <a:lnTo>
                <a:pt x="68615" y="100305"/>
              </a:lnTo>
              <a:lnTo>
                <a:pt x="45720" y="100305"/>
              </a:lnTo>
            </a:path>
          </a:pathLst>
        </a:custGeom>
        <a:noFill/>
        <a:ln w="6350" cap="flat" cmpd="sng" algn="ctr">
          <a:solidFill>
            <a:schemeClr val="accent2">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548792" y="109276"/>
          <a:ext cx="263848" cy="200611"/>
        </a:xfrm>
        <a:custGeom>
          <a:avLst/>
          <a:gdLst/>
          <a:ahLst/>
          <a:cxnLst/>
          <a:rect l="0" t="0" r="0" b="0"/>
          <a:pathLst>
            <a:path>
              <a:moveTo>
                <a:pt x="0" y="0"/>
              </a:moveTo>
              <a:lnTo>
                <a:pt x="0" y="177715"/>
              </a:lnTo>
              <a:lnTo>
                <a:pt x="263848" y="177715"/>
              </a:lnTo>
              <a:lnTo>
                <a:pt x="263848" y="200611"/>
              </a:lnTo>
            </a:path>
          </a:pathLst>
        </a:custGeom>
        <a:noFill/>
        <a:ln w="6350" cap="flat" cmpd="sng" algn="ctr">
          <a:solidFill>
            <a:schemeClr val="accent2">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503072" y="109276"/>
          <a:ext cx="91440" cy="200611"/>
        </a:xfrm>
        <a:custGeom>
          <a:avLst/>
          <a:gdLst/>
          <a:ahLst/>
          <a:cxnLst/>
          <a:rect l="0" t="0" r="0" b="0"/>
          <a:pathLst>
            <a:path>
              <a:moveTo>
                <a:pt x="45720" y="0"/>
              </a:moveTo>
              <a:lnTo>
                <a:pt x="45720" y="200611"/>
              </a:lnTo>
            </a:path>
          </a:pathLst>
        </a:custGeom>
        <a:noFill/>
        <a:ln w="6350" cap="flat" cmpd="sng" algn="ctr">
          <a:solidFill>
            <a:schemeClr val="accent2">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284943" y="109276"/>
          <a:ext cx="263848" cy="200611"/>
        </a:xfrm>
        <a:custGeom>
          <a:avLst/>
          <a:gdLst/>
          <a:ahLst/>
          <a:cxnLst/>
          <a:rect l="0" t="0" r="0" b="0"/>
          <a:pathLst>
            <a:path>
              <a:moveTo>
                <a:pt x="263848" y="0"/>
              </a:moveTo>
              <a:lnTo>
                <a:pt x="263848" y="177715"/>
              </a:lnTo>
              <a:lnTo>
                <a:pt x="0" y="177715"/>
              </a:lnTo>
              <a:lnTo>
                <a:pt x="0" y="200611"/>
              </a:lnTo>
            </a:path>
          </a:pathLst>
        </a:custGeom>
        <a:noFill/>
        <a:ln w="6350" cap="flat" cmpd="sng" algn="ctr">
          <a:solidFill>
            <a:schemeClr val="accent2">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439763" y="248"/>
          <a:ext cx="218056" cy="109028"/>
        </a:xfrm>
        <a:prstGeom prst="rect">
          <a:avLst/>
        </a:prstGeom>
        <a:gradFill rotWithShape="0">
          <a:gsLst>
            <a:gs pos="0">
              <a:schemeClr val="accent2">
                <a:shade val="60000"/>
                <a:hueOff val="0"/>
                <a:satOff val="0"/>
                <a:lumOff val="0"/>
                <a:alphaOff val="0"/>
                <a:satMod val="103000"/>
                <a:lumMod val="102000"/>
                <a:tint val="94000"/>
              </a:schemeClr>
            </a:gs>
            <a:gs pos="50000">
              <a:schemeClr val="accent2">
                <a:shade val="60000"/>
                <a:hueOff val="0"/>
                <a:satOff val="0"/>
                <a:lumOff val="0"/>
                <a:alphaOff val="0"/>
                <a:satMod val="110000"/>
                <a:lumMod val="100000"/>
                <a:shade val="100000"/>
              </a:schemeClr>
            </a:gs>
            <a:gs pos="100000">
              <a:schemeClr val="accent2">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248"/>
        <a:ext cx="218056" cy="109028"/>
      </dsp:txXfrm>
    </dsp:sp>
    <dsp:sp modelId="{43FEBF99-6460-494A-AA05-D630A9BE2704}">
      <dsp:nvSpPr>
        <dsp:cNvPr id="0" name=""/>
        <dsp:cNvSpPr/>
      </dsp:nvSpPr>
      <dsp:spPr>
        <a:xfrm>
          <a:off x="175915" y="309888"/>
          <a:ext cx="218056" cy="109028"/>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175915" y="309888"/>
        <a:ext cx="218056" cy="109028"/>
      </dsp:txXfrm>
    </dsp:sp>
    <dsp:sp modelId="{6EC1AEFC-7428-40D9-906A-FA170A498049}">
      <dsp:nvSpPr>
        <dsp:cNvPr id="0" name=""/>
        <dsp:cNvSpPr/>
      </dsp:nvSpPr>
      <dsp:spPr>
        <a:xfrm>
          <a:off x="439763" y="309888"/>
          <a:ext cx="218056" cy="109028"/>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309888"/>
        <a:ext cx="218056" cy="109028"/>
      </dsp:txXfrm>
    </dsp:sp>
    <dsp:sp modelId="{8AB53B78-F2B8-4B1F-9EEE-3419FB425736}">
      <dsp:nvSpPr>
        <dsp:cNvPr id="0" name=""/>
        <dsp:cNvSpPr/>
      </dsp:nvSpPr>
      <dsp:spPr>
        <a:xfrm>
          <a:off x="703612" y="309888"/>
          <a:ext cx="218056" cy="109028"/>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703612" y="309888"/>
        <a:ext cx="218056" cy="109028"/>
      </dsp:txXfrm>
    </dsp:sp>
    <dsp:sp modelId="{B611CB8D-F4BE-4EF0-99EE-25DF0442AD0D}">
      <dsp:nvSpPr>
        <dsp:cNvPr id="0" name=""/>
        <dsp:cNvSpPr/>
      </dsp:nvSpPr>
      <dsp:spPr>
        <a:xfrm>
          <a:off x="307839" y="155068"/>
          <a:ext cx="218056" cy="109028"/>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307839" y="155068"/>
        <a:ext cx="218056" cy="1090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480176" y="109276"/>
          <a:ext cx="91440" cy="100305"/>
        </a:xfrm>
        <a:custGeom>
          <a:avLst/>
          <a:gdLst/>
          <a:ahLst/>
          <a:cxnLst/>
          <a:rect l="0" t="0" r="0" b="0"/>
          <a:pathLst>
            <a:path>
              <a:moveTo>
                <a:pt x="68615" y="0"/>
              </a:moveTo>
              <a:lnTo>
                <a:pt x="68615" y="100305"/>
              </a:lnTo>
              <a:lnTo>
                <a:pt x="45720" y="10030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548792" y="109276"/>
          <a:ext cx="263848" cy="200611"/>
        </a:xfrm>
        <a:custGeom>
          <a:avLst/>
          <a:gdLst/>
          <a:ahLst/>
          <a:cxnLst/>
          <a:rect l="0" t="0" r="0" b="0"/>
          <a:pathLst>
            <a:path>
              <a:moveTo>
                <a:pt x="0" y="0"/>
              </a:moveTo>
              <a:lnTo>
                <a:pt x="0" y="177715"/>
              </a:lnTo>
              <a:lnTo>
                <a:pt x="263848" y="177715"/>
              </a:lnTo>
              <a:lnTo>
                <a:pt x="263848" y="20061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503072" y="109276"/>
          <a:ext cx="91440" cy="200611"/>
        </a:xfrm>
        <a:custGeom>
          <a:avLst/>
          <a:gdLst/>
          <a:ahLst/>
          <a:cxnLst/>
          <a:rect l="0" t="0" r="0" b="0"/>
          <a:pathLst>
            <a:path>
              <a:moveTo>
                <a:pt x="45720" y="0"/>
              </a:moveTo>
              <a:lnTo>
                <a:pt x="45720" y="20061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284943" y="109276"/>
          <a:ext cx="263848" cy="200611"/>
        </a:xfrm>
        <a:custGeom>
          <a:avLst/>
          <a:gdLst/>
          <a:ahLst/>
          <a:cxnLst/>
          <a:rect l="0" t="0" r="0" b="0"/>
          <a:pathLst>
            <a:path>
              <a:moveTo>
                <a:pt x="263848" y="0"/>
              </a:moveTo>
              <a:lnTo>
                <a:pt x="263848" y="177715"/>
              </a:lnTo>
              <a:lnTo>
                <a:pt x="0" y="177715"/>
              </a:lnTo>
              <a:lnTo>
                <a:pt x="0" y="200611"/>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439763" y="248"/>
          <a:ext cx="218056" cy="10902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248"/>
        <a:ext cx="218056" cy="109028"/>
      </dsp:txXfrm>
    </dsp:sp>
    <dsp:sp modelId="{43FEBF99-6460-494A-AA05-D630A9BE2704}">
      <dsp:nvSpPr>
        <dsp:cNvPr id="0" name=""/>
        <dsp:cNvSpPr/>
      </dsp:nvSpPr>
      <dsp:spPr>
        <a:xfrm>
          <a:off x="175915" y="309888"/>
          <a:ext cx="218056" cy="10902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175915" y="309888"/>
        <a:ext cx="218056" cy="109028"/>
      </dsp:txXfrm>
    </dsp:sp>
    <dsp:sp modelId="{6EC1AEFC-7428-40D9-906A-FA170A498049}">
      <dsp:nvSpPr>
        <dsp:cNvPr id="0" name=""/>
        <dsp:cNvSpPr/>
      </dsp:nvSpPr>
      <dsp:spPr>
        <a:xfrm>
          <a:off x="439763" y="309888"/>
          <a:ext cx="218056" cy="10902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39763" y="309888"/>
        <a:ext cx="218056" cy="109028"/>
      </dsp:txXfrm>
    </dsp:sp>
    <dsp:sp modelId="{8AB53B78-F2B8-4B1F-9EEE-3419FB425736}">
      <dsp:nvSpPr>
        <dsp:cNvPr id="0" name=""/>
        <dsp:cNvSpPr/>
      </dsp:nvSpPr>
      <dsp:spPr>
        <a:xfrm>
          <a:off x="703612" y="309888"/>
          <a:ext cx="218056" cy="10902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703612" y="309888"/>
        <a:ext cx="218056" cy="109028"/>
      </dsp:txXfrm>
    </dsp:sp>
    <dsp:sp modelId="{B611CB8D-F4BE-4EF0-99EE-25DF0442AD0D}">
      <dsp:nvSpPr>
        <dsp:cNvPr id="0" name=""/>
        <dsp:cNvSpPr/>
      </dsp:nvSpPr>
      <dsp:spPr>
        <a:xfrm>
          <a:off x="307839" y="155068"/>
          <a:ext cx="218056" cy="10902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307839" y="155068"/>
        <a:ext cx="218056" cy="1090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04681-B295-45C3-B8E5-C845A08E8FB4}">
      <dsp:nvSpPr>
        <dsp:cNvPr id="0" name=""/>
        <dsp:cNvSpPr/>
      </dsp:nvSpPr>
      <dsp:spPr>
        <a:xfrm>
          <a:off x="481049" y="109271"/>
          <a:ext cx="91440" cy="100311"/>
        </a:xfrm>
        <a:custGeom>
          <a:avLst/>
          <a:gdLst/>
          <a:ahLst/>
          <a:cxnLst/>
          <a:rect l="0" t="0" r="0" b="0"/>
          <a:pathLst>
            <a:path>
              <a:moveTo>
                <a:pt x="68617" y="0"/>
              </a:moveTo>
              <a:lnTo>
                <a:pt x="68617" y="100311"/>
              </a:lnTo>
              <a:lnTo>
                <a:pt x="45720" y="100311"/>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A460CF-BB73-44C5-8F83-4F3EEDBD5365}">
      <dsp:nvSpPr>
        <dsp:cNvPr id="0" name=""/>
        <dsp:cNvSpPr/>
      </dsp:nvSpPr>
      <dsp:spPr>
        <a:xfrm>
          <a:off x="549666" y="109271"/>
          <a:ext cx="263862" cy="200622"/>
        </a:xfrm>
        <a:custGeom>
          <a:avLst/>
          <a:gdLst/>
          <a:ahLst/>
          <a:cxnLst/>
          <a:rect l="0" t="0" r="0" b="0"/>
          <a:pathLst>
            <a:path>
              <a:moveTo>
                <a:pt x="0" y="0"/>
              </a:moveTo>
              <a:lnTo>
                <a:pt x="0" y="177725"/>
              </a:lnTo>
              <a:lnTo>
                <a:pt x="263862" y="177725"/>
              </a:lnTo>
              <a:lnTo>
                <a:pt x="263862" y="20062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10CE81-8332-450F-8B2C-34C59BF2D6C7}">
      <dsp:nvSpPr>
        <dsp:cNvPr id="0" name=""/>
        <dsp:cNvSpPr/>
      </dsp:nvSpPr>
      <dsp:spPr>
        <a:xfrm>
          <a:off x="503946" y="109271"/>
          <a:ext cx="91440" cy="200622"/>
        </a:xfrm>
        <a:custGeom>
          <a:avLst/>
          <a:gdLst/>
          <a:ahLst/>
          <a:cxnLst/>
          <a:rect l="0" t="0" r="0" b="0"/>
          <a:pathLst>
            <a:path>
              <a:moveTo>
                <a:pt x="45720" y="0"/>
              </a:moveTo>
              <a:lnTo>
                <a:pt x="45720" y="20062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62484F-8284-4C98-8C30-92C7243B23E5}">
      <dsp:nvSpPr>
        <dsp:cNvPr id="0" name=""/>
        <dsp:cNvSpPr/>
      </dsp:nvSpPr>
      <dsp:spPr>
        <a:xfrm>
          <a:off x="285803" y="109271"/>
          <a:ext cx="263862" cy="200622"/>
        </a:xfrm>
        <a:custGeom>
          <a:avLst/>
          <a:gdLst/>
          <a:ahLst/>
          <a:cxnLst/>
          <a:rect l="0" t="0" r="0" b="0"/>
          <a:pathLst>
            <a:path>
              <a:moveTo>
                <a:pt x="263862" y="0"/>
              </a:moveTo>
              <a:lnTo>
                <a:pt x="263862" y="177725"/>
              </a:lnTo>
              <a:lnTo>
                <a:pt x="0" y="177725"/>
              </a:lnTo>
              <a:lnTo>
                <a:pt x="0" y="200622"/>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5A14AC-39FB-4458-9CAD-0BEC333F4C7C}">
      <dsp:nvSpPr>
        <dsp:cNvPr id="0" name=""/>
        <dsp:cNvSpPr/>
      </dsp:nvSpPr>
      <dsp:spPr>
        <a:xfrm>
          <a:off x="440632" y="236"/>
          <a:ext cx="218068" cy="109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40632" y="236"/>
        <a:ext cx="218068" cy="109034"/>
      </dsp:txXfrm>
    </dsp:sp>
    <dsp:sp modelId="{43FEBF99-6460-494A-AA05-D630A9BE2704}">
      <dsp:nvSpPr>
        <dsp:cNvPr id="0" name=""/>
        <dsp:cNvSpPr/>
      </dsp:nvSpPr>
      <dsp:spPr>
        <a:xfrm>
          <a:off x="176769" y="309893"/>
          <a:ext cx="218068" cy="10903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176769" y="309893"/>
        <a:ext cx="218068" cy="109034"/>
      </dsp:txXfrm>
    </dsp:sp>
    <dsp:sp modelId="{6EC1AEFC-7428-40D9-906A-FA170A498049}">
      <dsp:nvSpPr>
        <dsp:cNvPr id="0" name=""/>
        <dsp:cNvSpPr/>
      </dsp:nvSpPr>
      <dsp:spPr>
        <a:xfrm>
          <a:off x="440632" y="309893"/>
          <a:ext cx="218068" cy="10903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440632" y="309893"/>
        <a:ext cx="218068" cy="109034"/>
      </dsp:txXfrm>
    </dsp:sp>
    <dsp:sp modelId="{8AB53B78-F2B8-4B1F-9EEE-3419FB425736}">
      <dsp:nvSpPr>
        <dsp:cNvPr id="0" name=""/>
        <dsp:cNvSpPr/>
      </dsp:nvSpPr>
      <dsp:spPr>
        <a:xfrm>
          <a:off x="704495" y="309893"/>
          <a:ext cx="218068" cy="10903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704495" y="309893"/>
        <a:ext cx="218068" cy="109034"/>
      </dsp:txXfrm>
    </dsp:sp>
    <dsp:sp modelId="{B611CB8D-F4BE-4EF0-99EE-25DF0442AD0D}">
      <dsp:nvSpPr>
        <dsp:cNvPr id="0" name=""/>
        <dsp:cNvSpPr/>
      </dsp:nvSpPr>
      <dsp:spPr>
        <a:xfrm>
          <a:off x="308700" y="155065"/>
          <a:ext cx="218068" cy="10903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 </a:t>
          </a:r>
        </a:p>
      </dsp:txBody>
      <dsp:txXfrm>
        <a:off x="308700" y="155065"/>
        <a:ext cx="218068" cy="10903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8E8BF032-BF4C-482E-8982-437E05816508}" type="datetimeFigureOut">
              <a:rPr lang="fr-FR" smtClean="0"/>
              <a:t>14/05/2024</a:t>
            </a:fld>
            <a:endParaRPr lang="fr-FR"/>
          </a:p>
        </p:txBody>
      </p:sp>
      <p:sp>
        <p:nvSpPr>
          <p:cNvPr id="4" name="Espace réservé du pied de page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75EEFB41-6448-41EC-9B6B-0848AB55828D}" type="slidenum">
              <a:rPr lang="fr-FR" smtClean="0"/>
              <a:t>‹N°›</a:t>
            </a:fld>
            <a:endParaRPr lang="fr-FR"/>
          </a:p>
        </p:txBody>
      </p:sp>
    </p:spTree>
    <p:extLst>
      <p:ext uri="{BB962C8B-B14F-4D97-AF65-F5344CB8AC3E}">
        <p14:creationId xmlns:p14="http://schemas.microsoft.com/office/powerpoint/2010/main" val="213848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B34090F-958D-4651-8C1A-5D02996A4FCD}" type="datetimeFigureOut">
              <a:rPr lang="fr-FR"/>
              <a:pPr>
                <a:defRPr/>
              </a:pPr>
              <a:t>14/05/2024</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35ACACF-78FB-4608-9A08-F1E245FE1A33}" type="slidenum">
              <a:rPr lang="fr-FR" altLang="fr-FR"/>
              <a:pPr>
                <a:defRPr/>
              </a:pPr>
              <a:t>‹N°›</a:t>
            </a:fld>
            <a:endParaRPr lang="fr-FR" altLang="fr-FR"/>
          </a:p>
        </p:txBody>
      </p:sp>
    </p:spTree>
    <p:extLst>
      <p:ext uri="{BB962C8B-B14F-4D97-AF65-F5344CB8AC3E}">
        <p14:creationId xmlns:p14="http://schemas.microsoft.com/office/powerpoint/2010/main" val="868941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a:extLst>
              <a:ext uri="{FF2B5EF4-FFF2-40B4-BE49-F238E27FC236}">
                <a16:creationId xmlns:a16="http://schemas.microsoft.com/office/drawing/2014/main" id="{4746E8B5-78ED-4E83-8841-D9755F74CC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ce réservé des commentaires 2">
            <a:extLst>
              <a:ext uri="{FF2B5EF4-FFF2-40B4-BE49-F238E27FC236}">
                <a16:creationId xmlns:a16="http://schemas.microsoft.com/office/drawing/2014/main" id="{7B1C651E-F300-4F80-BA71-4096D374D3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5060" name="Espace réservé du numéro de diapositive 3">
            <a:extLst>
              <a:ext uri="{FF2B5EF4-FFF2-40B4-BE49-F238E27FC236}">
                <a16:creationId xmlns:a16="http://schemas.microsoft.com/office/drawing/2014/main" id="{F846B2F7-FEA2-47EA-BCE2-1B1082291B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4B17C9-715B-4848-9080-D89D2ABB0508}" type="slidenum">
              <a:rPr lang="fr-FR" altLang="fr-FR" smtClean="0">
                <a:solidFill>
                  <a:srgbClr val="000000"/>
                </a:solidFill>
                <a:latin typeface="Calibri" panose="020F0502020204030204" pitchFamily="34" charset="0"/>
              </a:rPr>
              <a:pPr/>
              <a:t>2</a:t>
            </a:fld>
            <a:endParaRPr lang="fr-FR" altLang="fr-FR">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A35ACACF-78FB-4608-9A08-F1E245FE1A33}" type="slidenum">
              <a:rPr lang="fr-FR" altLang="fr-FR" smtClean="0"/>
              <a:pPr>
                <a:defRPr/>
              </a:pPr>
              <a:t>52</a:t>
            </a:fld>
            <a:endParaRPr lang="fr-FR" altLang="fr-FR"/>
          </a:p>
        </p:txBody>
      </p:sp>
    </p:spTree>
    <p:extLst>
      <p:ext uri="{BB962C8B-B14F-4D97-AF65-F5344CB8AC3E}">
        <p14:creationId xmlns:p14="http://schemas.microsoft.com/office/powerpoint/2010/main" val="125607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AB5505-06BF-40CA-8D2F-58F0E5A4FFC4}" type="slidenum">
              <a:rPr lang="fr-FR" altLang="fr-FR" smtClean="0">
                <a:solidFill>
                  <a:srgbClr val="000000"/>
                </a:solidFill>
                <a:latin typeface="Calibri" panose="020F0502020204030204" pitchFamily="34" charset="0"/>
              </a:rPr>
              <a:pPr/>
              <a:t>3</a:t>
            </a:fld>
            <a:endParaRPr lang="fr-FR" altLang="fr-FR"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4744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AB5505-06BF-40CA-8D2F-58F0E5A4FFC4}" type="slidenum">
              <a:rPr lang="fr-FR" altLang="fr-FR" smtClean="0">
                <a:solidFill>
                  <a:srgbClr val="000000"/>
                </a:solidFill>
                <a:latin typeface="Calibri" panose="020F0502020204030204" pitchFamily="34" charset="0"/>
              </a:rPr>
              <a:pPr/>
              <a:t>8</a:t>
            </a:fld>
            <a:endParaRPr lang="fr-FR" altLang="fr-FR"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83191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44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033CDC-7EBC-4BAA-83C2-7A63C7FCC54B}" type="slidenum">
              <a:rPr lang="fr-FR" altLang="fr-FR" smtClean="0">
                <a:solidFill>
                  <a:srgbClr val="000000"/>
                </a:solidFill>
                <a:latin typeface="Calibri" panose="020F0502020204030204" pitchFamily="34" charset="0"/>
              </a:rPr>
              <a:pPr/>
              <a:t>10</a:t>
            </a:fld>
            <a:endParaRPr lang="fr-FR" altLang="fr-FR" dirty="0">
              <a:solidFill>
                <a:srgbClr val="000000"/>
              </a:solidFill>
              <a:latin typeface="Calibri" panose="020F0502020204030204" pitchFamily="34" charset="0"/>
            </a:endParaRPr>
          </a:p>
        </p:txBody>
      </p:sp>
    </p:spTree>
    <p:extLst>
      <p:ext uri="{BB962C8B-B14F-4D97-AF65-F5344CB8AC3E}">
        <p14:creationId xmlns:p14="http://schemas.microsoft.com/office/powerpoint/2010/main" val="92070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2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7B8BE5-DF3D-4D7B-9741-CDEC7914AB7E}" type="slidenum">
              <a:rPr lang="fr-FR" altLang="fr-FR" smtClean="0">
                <a:solidFill>
                  <a:srgbClr val="000000"/>
                </a:solidFill>
                <a:latin typeface="Calibri" panose="020F0502020204030204" pitchFamily="34" charset="0"/>
              </a:rPr>
              <a:pPr/>
              <a:t>11</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428256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440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033CDC-7EBC-4BAA-83C2-7A63C7FCC54B}" type="slidenum">
              <a:rPr lang="fr-FR" altLang="fr-FR" smtClean="0">
                <a:solidFill>
                  <a:srgbClr val="000000"/>
                </a:solidFill>
                <a:latin typeface="Calibri" panose="020F0502020204030204" pitchFamily="34" charset="0"/>
              </a:rPr>
              <a:pPr/>
              <a:t>14</a:t>
            </a:fld>
            <a:endParaRPr lang="fr-FR" altLang="fr-FR"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462294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2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7B8BE5-DF3D-4D7B-9741-CDEC7914AB7E}" type="slidenum">
              <a:rPr lang="fr-FR" altLang="fr-FR" smtClean="0">
                <a:solidFill>
                  <a:srgbClr val="000000"/>
                </a:solidFill>
                <a:latin typeface="Calibri" panose="020F0502020204030204" pitchFamily="34" charset="0"/>
              </a:rPr>
              <a:pPr/>
              <a:t>34</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421220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747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127501" indent="-433654">
              <a:defRPr>
                <a:solidFill>
                  <a:schemeClr val="tx1"/>
                </a:solidFill>
                <a:latin typeface="Arial" panose="020B0604020202020204" pitchFamily="34" charset="0"/>
                <a:cs typeface="Arial" panose="020B0604020202020204" pitchFamily="34" charset="0"/>
              </a:defRPr>
            </a:lvl2pPr>
            <a:lvl3pPr marL="1734617" indent="-346923">
              <a:defRPr>
                <a:solidFill>
                  <a:schemeClr val="tx1"/>
                </a:solidFill>
                <a:latin typeface="Arial" panose="020B0604020202020204" pitchFamily="34" charset="0"/>
                <a:cs typeface="Arial" panose="020B0604020202020204" pitchFamily="34" charset="0"/>
              </a:defRPr>
            </a:lvl3pPr>
            <a:lvl4pPr marL="2428464" indent="-346923">
              <a:defRPr>
                <a:solidFill>
                  <a:schemeClr val="tx1"/>
                </a:solidFill>
                <a:latin typeface="Arial" panose="020B0604020202020204" pitchFamily="34" charset="0"/>
                <a:cs typeface="Arial" panose="020B0604020202020204" pitchFamily="34" charset="0"/>
              </a:defRPr>
            </a:lvl4pPr>
            <a:lvl5pPr marL="3122310" indent="-346923">
              <a:defRPr>
                <a:solidFill>
                  <a:schemeClr val="tx1"/>
                </a:solidFill>
                <a:latin typeface="Arial" panose="020B0604020202020204" pitchFamily="34" charset="0"/>
                <a:cs typeface="Arial" panose="020B0604020202020204" pitchFamily="34" charset="0"/>
              </a:defRPr>
            </a:lvl5pPr>
            <a:lvl6pPr marL="3816157" indent="-34692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510004" indent="-34692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5203850" indent="-34692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897697" indent="-34692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594BBD-2D74-44CB-8495-D0FC43F6086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6804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47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995883-95B9-4EAD-8FE5-646FB10603A1}" type="slidenum">
              <a:rPr lang="fr-FR" altLang="fr-FR" smtClean="0">
                <a:solidFill>
                  <a:srgbClr val="000000"/>
                </a:solidFill>
                <a:latin typeface="Calibri" panose="020F0502020204030204" pitchFamily="34" charset="0"/>
              </a:rPr>
              <a:pPr/>
              <a:t>49</a:t>
            </a:fld>
            <a:endParaRPr lang="fr-FR" altLang="fr-FR">
              <a:solidFill>
                <a:srgbClr val="000000"/>
              </a:solidFill>
              <a:latin typeface="Calibri" panose="020F0502020204030204" pitchFamily="34" charset="0"/>
            </a:endParaRPr>
          </a:p>
        </p:txBody>
      </p:sp>
    </p:spTree>
    <p:extLst>
      <p:ext uri="{BB962C8B-B14F-4D97-AF65-F5344CB8AC3E}">
        <p14:creationId xmlns:p14="http://schemas.microsoft.com/office/powerpoint/2010/main" val="1535241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uverture 1">
    <p:spTree>
      <p:nvGrpSpPr>
        <p:cNvPr id="1" name=""/>
        <p:cNvGrpSpPr/>
        <p:nvPr/>
      </p:nvGrpSpPr>
      <p:grpSpPr>
        <a:xfrm>
          <a:off x="0" y="0"/>
          <a:ext cx="0" cy="0"/>
          <a:chOff x="0" y="0"/>
          <a:chExt cx="0" cy="0"/>
        </a:xfrm>
      </p:grpSpPr>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482600"/>
            <a:ext cx="118903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pour une image  10" descr="IMG_sommaire.JPG"/>
          <p:cNvPicPr>
            <a:picLocks noChangeAspect="1"/>
          </p:cNvPicPr>
          <p:nvPr userDrawn="1"/>
        </p:nvPicPr>
        <p:blipFill>
          <a:blip r:embed="rId3">
            <a:extLst>
              <a:ext uri="{28A0092B-C50C-407E-A947-70E740481C1C}">
                <a14:useLocalDpi xmlns:a14="http://schemas.microsoft.com/office/drawing/2010/main" val="0"/>
              </a:ext>
            </a:extLst>
          </a:blip>
          <a:srcRect l="35" r="35"/>
          <a:stretch>
            <a:fillRect/>
          </a:stretch>
        </p:blipFill>
        <p:spPr bwMode="auto">
          <a:xfrm>
            <a:off x="5699125"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39750" y="1844824"/>
            <a:ext cx="4057302" cy="1728192"/>
          </a:xfrm>
        </p:spPr>
        <p:txBody>
          <a:bodyPr/>
          <a:lstStyle>
            <a:lvl1pPr algn="l">
              <a:spcBef>
                <a:spcPts val="0"/>
              </a:spcBef>
              <a:defRPr sz="3400" cap="all" baseline="0">
                <a:solidFill>
                  <a:schemeClr val="accent6"/>
                </a:solidFill>
              </a:defRPr>
            </a:lvl1pPr>
          </a:lstStyle>
          <a:p>
            <a:r>
              <a:rPr lang="fr-FR"/>
              <a:t>Cliquez pour modifier le style du titre</a:t>
            </a:r>
          </a:p>
        </p:txBody>
      </p:sp>
      <p:sp>
        <p:nvSpPr>
          <p:cNvPr id="3" name="Sous-titre 2"/>
          <p:cNvSpPr>
            <a:spLocks noGrp="1"/>
          </p:cNvSpPr>
          <p:nvPr>
            <p:ph type="subTitle" idx="1"/>
          </p:nvPr>
        </p:nvSpPr>
        <p:spPr>
          <a:xfrm>
            <a:off x="539750" y="4509120"/>
            <a:ext cx="4057302" cy="576064"/>
          </a:xfrm>
        </p:spPr>
        <p:txBody>
          <a:bodyPr>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Espace réservé du texte 8"/>
          <p:cNvSpPr>
            <a:spLocks noGrp="1"/>
          </p:cNvSpPr>
          <p:nvPr>
            <p:ph type="body" sz="quarter" idx="13"/>
          </p:nvPr>
        </p:nvSpPr>
        <p:spPr>
          <a:xfrm>
            <a:off x="539750" y="5144666"/>
            <a:ext cx="4057302" cy="288007"/>
          </a:xfrm>
        </p:spPr>
        <p:txBody>
          <a:bodyPr wrap="none">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336613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3"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0"/>
          </p:nvPr>
        </p:nvSpPr>
        <p:spPr>
          <a:xfrm>
            <a:off x="971550" y="2060848"/>
            <a:ext cx="72009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428959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uverture 1">
    <p:spTree>
      <p:nvGrpSpPr>
        <p:cNvPr id="1" name=""/>
        <p:cNvGrpSpPr/>
        <p:nvPr/>
      </p:nvGrpSpPr>
      <p:grpSpPr>
        <a:xfrm>
          <a:off x="0" y="0"/>
          <a:ext cx="0" cy="0"/>
          <a:chOff x="0" y="0"/>
          <a:chExt cx="0" cy="0"/>
        </a:xfrm>
      </p:grpSpPr>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482600"/>
            <a:ext cx="118903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pour une image  10" descr="IMG_sommaire.JPG"/>
          <p:cNvPicPr>
            <a:picLocks noChangeAspect="1"/>
          </p:cNvPicPr>
          <p:nvPr userDrawn="1"/>
        </p:nvPicPr>
        <p:blipFill>
          <a:blip r:embed="rId3">
            <a:extLst>
              <a:ext uri="{28A0092B-C50C-407E-A947-70E740481C1C}">
                <a14:useLocalDpi xmlns:a14="http://schemas.microsoft.com/office/drawing/2010/main" val="0"/>
              </a:ext>
            </a:extLst>
          </a:blip>
          <a:srcRect l="35" r="35"/>
          <a:stretch>
            <a:fillRect/>
          </a:stretch>
        </p:blipFill>
        <p:spPr bwMode="auto">
          <a:xfrm>
            <a:off x="5699125"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39750" y="1844824"/>
            <a:ext cx="4057302" cy="1728192"/>
          </a:xfrm>
        </p:spPr>
        <p:txBody>
          <a:bodyPr/>
          <a:lstStyle>
            <a:lvl1pPr algn="l">
              <a:spcBef>
                <a:spcPts val="0"/>
              </a:spcBef>
              <a:defRPr sz="3400" cap="all" baseline="0">
                <a:solidFill>
                  <a:schemeClr val="accent6"/>
                </a:solidFill>
              </a:defRPr>
            </a:lvl1pPr>
          </a:lstStyle>
          <a:p>
            <a:r>
              <a:rPr lang="fr-FR"/>
              <a:t>Cliquez pour modifier le style du titre</a:t>
            </a:r>
          </a:p>
        </p:txBody>
      </p:sp>
      <p:sp>
        <p:nvSpPr>
          <p:cNvPr id="3" name="Sous-titre 2"/>
          <p:cNvSpPr>
            <a:spLocks noGrp="1"/>
          </p:cNvSpPr>
          <p:nvPr>
            <p:ph type="subTitle" idx="1"/>
          </p:nvPr>
        </p:nvSpPr>
        <p:spPr>
          <a:xfrm>
            <a:off x="539750" y="4509120"/>
            <a:ext cx="4057302" cy="576064"/>
          </a:xfrm>
        </p:spPr>
        <p:txBody>
          <a:bodyPr>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Espace réservé du texte 8"/>
          <p:cNvSpPr>
            <a:spLocks noGrp="1"/>
          </p:cNvSpPr>
          <p:nvPr>
            <p:ph type="body" sz="quarter" idx="13"/>
          </p:nvPr>
        </p:nvSpPr>
        <p:spPr>
          <a:xfrm>
            <a:off x="539750" y="5144666"/>
            <a:ext cx="4057302" cy="288007"/>
          </a:xfrm>
        </p:spPr>
        <p:txBody>
          <a:bodyPr wrap="none">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46590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82761" y="922710"/>
            <a:ext cx="8353425" cy="850106"/>
          </a:xfrm>
        </p:spPr>
        <p:txBody>
          <a:bodyPr/>
          <a:lstStyle>
            <a:lvl1pPr>
              <a:defRPr sz="3800"/>
            </a:lvl1pPr>
          </a:lstStyle>
          <a:p>
            <a:r>
              <a:rPr lang="fr-FR"/>
              <a:t>Cliquez pour modifier le style du titre</a:t>
            </a:r>
          </a:p>
        </p:txBody>
      </p:sp>
      <p:sp>
        <p:nvSpPr>
          <p:cNvPr id="5" name="Espace réservé du texte 4"/>
          <p:cNvSpPr>
            <a:spLocks noGrp="1"/>
          </p:cNvSpPr>
          <p:nvPr>
            <p:ph type="body" sz="quarter" idx="11"/>
          </p:nvPr>
        </p:nvSpPr>
        <p:spPr>
          <a:xfrm>
            <a:off x="395288" y="2060575"/>
            <a:ext cx="8353425"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a:t>Cliquez pour modifier les styles du texte du masque</a:t>
            </a:r>
          </a:p>
          <a:p>
            <a:pPr lvl="1"/>
            <a:r>
              <a:rPr lang="fr-FR"/>
              <a:t>Deuxième niveau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25711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8" y="1557338"/>
            <a:ext cx="8353424" cy="4568826"/>
          </a:xfrm>
        </p:spPr>
        <p:txBody>
          <a:bodyPr/>
          <a:lstStyle>
            <a:lvl1pPr marL="0" indent="0">
              <a:buClr>
                <a:schemeClr val="bg1"/>
              </a:buClr>
              <a:buSzPct val="25000"/>
              <a:buFontTx/>
              <a:buNone/>
              <a:defRPr sz="2200"/>
            </a:lvl1pPr>
          </a:lstStyle>
          <a:p>
            <a:pPr lvl="0"/>
            <a:r>
              <a:rPr lang="fr-FR"/>
              <a:t>Cliquez pour modifier les styles du texte du masque</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605722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24815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381667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p:cNvSpPr>
            <a:spLocks noGrp="1"/>
          </p:cNvSpPr>
          <p:nvPr>
            <p:ph idx="12"/>
          </p:nvPr>
        </p:nvSpPr>
        <p:spPr>
          <a:xfrm>
            <a:off x="4932040" y="1268413"/>
            <a:ext cx="3816673" cy="4536851"/>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7"/>
          <p:cNvSpPr>
            <a:spLocks noGrp="1"/>
          </p:cNvSpPr>
          <p:nvPr>
            <p:ph type="body" sz="quarter" idx="13"/>
          </p:nvPr>
        </p:nvSpPr>
        <p:spPr>
          <a:xfrm>
            <a:off x="4932040" y="5876925"/>
            <a:ext cx="3816673"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a:t>Cliquez pour modifier les styles du texte du masque</a:t>
            </a:r>
          </a:p>
        </p:txBody>
      </p:sp>
      <p:sp>
        <p:nvSpPr>
          <p:cNvPr id="6" name="Espace réservé du pied de page 4"/>
          <p:cNvSpPr>
            <a:spLocks noGrp="1"/>
          </p:cNvSpPr>
          <p:nvPr>
            <p:ph type="ftr" sz="quarter" idx="14"/>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109800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417671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2"/>
          </p:nvPr>
        </p:nvSpPr>
        <p:spPr>
          <a:xfrm>
            <a:off x="6084888" y="1268413"/>
            <a:ext cx="2663825"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p:cNvSpPr>
            <a:spLocks noGrp="1"/>
          </p:cNvSpPr>
          <p:nvPr>
            <p:ph type="ftr" sz="quarter" idx="13"/>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726993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5" name="Espace réservé du graphique 4"/>
          <p:cNvSpPr>
            <a:spLocks noGrp="1"/>
          </p:cNvSpPr>
          <p:nvPr>
            <p:ph type="chart" sz="quarter" idx="11"/>
          </p:nvPr>
        </p:nvSpPr>
        <p:spPr>
          <a:xfrm>
            <a:off x="971550" y="1557338"/>
            <a:ext cx="7200900" cy="4319587"/>
          </a:xfrm>
        </p:spPr>
        <p:txBody>
          <a:bodyPr rtlCol="0">
            <a:noAutofit/>
          </a:bodyPr>
          <a:lstStyle/>
          <a:p>
            <a:pPr lvl="0"/>
            <a:r>
              <a:rPr lang="fr-FR" noProof="0"/>
              <a:t>Cliquez sur l'icône pour ajouter un graphique</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411145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7" name="Espace réservé du tableau 6"/>
          <p:cNvSpPr>
            <a:spLocks noGrp="1"/>
          </p:cNvSpPr>
          <p:nvPr>
            <p:ph type="tbl" sz="quarter" idx="11"/>
          </p:nvPr>
        </p:nvSpPr>
        <p:spPr>
          <a:xfrm>
            <a:off x="971550" y="1557338"/>
            <a:ext cx="7200900" cy="4319587"/>
          </a:xfrm>
        </p:spPr>
        <p:txBody>
          <a:bodyPr rtlCol="0">
            <a:noAutofit/>
          </a:bodyPr>
          <a:lstStyle/>
          <a:p>
            <a:pPr lvl="0"/>
            <a:r>
              <a:rPr lang="fr-FR" noProof="0"/>
              <a:t>Cliquez sur l'icône pour ajouter un tableau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71528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06684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82761" y="922710"/>
            <a:ext cx="8353425" cy="850106"/>
          </a:xfrm>
        </p:spPr>
        <p:txBody>
          <a:bodyPr/>
          <a:lstStyle>
            <a:lvl1pPr>
              <a:defRPr sz="3800"/>
            </a:lvl1pPr>
          </a:lstStyle>
          <a:p>
            <a:r>
              <a:rPr lang="fr-FR"/>
              <a:t>Cliquez pour modifier le style du titre</a:t>
            </a:r>
          </a:p>
        </p:txBody>
      </p:sp>
      <p:sp>
        <p:nvSpPr>
          <p:cNvPr id="5" name="Espace réservé du texte 4"/>
          <p:cNvSpPr>
            <a:spLocks noGrp="1"/>
          </p:cNvSpPr>
          <p:nvPr>
            <p:ph type="body" sz="quarter" idx="11"/>
          </p:nvPr>
        </p:nvSpPr>
        <p:spPr>
          <a:xfrm>
            <a:off x="395288" y="2060575"/>
            <a:ext cx="8353425"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a:t>Cliquez pour modifier les styles du texte du masque</a:t>
            </a:r>
          </a:p>
          <a:p>
            <a:pPr lvl="1"/>
            <a:r>
              <a:rPr lang="fr-FR"/>
              <a:t>Deuxième niveau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03756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3"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0"/>
          </p:nvPr>
        </p:nvSpPr>
        <p:spPr>
          <a:xfrm>
            <a:off x="971550" y="2060848"/>
            <a:ext cx="72009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426985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1"/>
          <p:cNvSpPr txBox="1">
            <a:spLocks noChangeArrowheads="1"/>
          </p:cNvSpPr>
          <p:nvPr userDrawn="1"/>
        </p:nvSpPr>
        <p:spPr bwMode="auto">
          <a:xfrm>
            <a:off x="5724525" y="6572250"/>
            <a:ext cx="28082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CA" altLang="fr-FR" sz="900">
                <a:solidFill>
                  <a:srgbClr val="A6A6A6"/>
                </a:solidFill>
              </a:rPr>
              <a:t>© 2015 Cogniva Inc.  All rights reserved.</a:t>
            </a:r>
          </a:p>
        </p:txBody>
      </p:sp>
      <p:sp>
        <p:nvSpPr>
          <p:cNvPr id="3" name="Content Placeholder 2"/>
          <p:cNvSpPr>
            <a:spLocks noGrp="1"/>
          </p:cNvSpPr>
          <p:nvPr>
            <p:ph idx="1"/>
          </p:nvPr>
        </p:nvSpPr>
        <p:spPr>
          <a:xfrm>
            <a:off x="688032" y="1628800"/>
            <a:ext cx="7772400" cy="447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xfrm>
            <a:off x="3724275" y="6508750"/>
            <a:ext cx="1905000" cy="304800"/>
          </a:xfrm>
          <a:prstGeom prst="rect">
            <a:avLst/>
          </a:prstGeom>
        </p:spPr>
        <p:txBody>
          <a:bodyPr anchor="ctr" anchorCtr="1"/>
          <a:lstStyle>
            <a:lvl1pPr algn="ctr">
              <a:defRPr sz="900">
                <a:solidFill>
                  <a:srgbClr val="FFFFFF">
                    <a:lumMod val="65000"/>
                  </a:srgbClr>
                </a:solidFill>
              </a:defRPr>
            </a:lvl1pPr>
          </a:lstStyle>
          <a:p>
            <a:pPr>
              <a:defRPr/>
            </a:pPr>
            <a:fld id="{B4BA2767-818D-4C8F-9530-FAE2177C35E1}" type="slidenum">
              <a:rPr lang="en-US"/>
              <a:pPr>
                <a:defRPr/>
              </a:pPr>
              <a:t>‹N°›</a:t>
            </a:fld>
            <a:endParaRPr lang="en-US" dirty="0"/>
          </a:p>
        </p:txBody>
      </p:sp>
    </p:spTree>
    <p:extLst>
      <p:ext uri="{BB962C8B-B14F-4D97-AF65-F5344CB8AC3E}">
        <p14:creationId xmlns:p14="http://schemas.microsoft.com/office/powerpoint/2010/main" val="905546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Picture 2"/>
          <p:cNvSpPr>
            <a:spLocks noChangeAspect="1" noChangeArrowheads="1"/>
          </p:cNvSpPr>
          <p:nvPr userDrawn="1"/>
        </p:nvSpPr>
        <p:spPr bwMode="auto">
          <a:xfrm>
            <a:off x="360363" y="6167438"/>
            <a:ext cx="7207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solidFill>
                <a:srgbClr val="7F7F7F"/>
              </a:solidFill>
            </a:endParaRPr>
          </a:p>
        </p:txBody>
      </p:sp>
    </p:spTree>
    <p:extLst>
      <p:ext uri="{BB962C8B-B14F-4D97-AF65-F5344CB8AC3E}">
        <p14:creationId xmlns:p14="http://schemas.microsoft.com/office/powerpoint/2010/main" val="698803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uverture 1">
    <p:spTree>
      <p:nvGrpSpPr>
        <p:cNvPr id="1" name=""/>
        <p:cNvGrpSpPr/>
        <p:nvPr/>
      </p:nvGrpSpPr>
      <p:grpSpPr>
        <a:xfrm>
          <a:off x="0" y="0"/>
          <a:ext cx="0" cy="0"/>
          <a:chOff x="0" y="0"/>
          <a:chExt cx="0" cy="0"/>
        </a:xfrm>
      </p:grpSpPr>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482600"/>
            <a:ext cx="118903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pour une image  10" descr="IMG_sommaire.JPG"/>
          <p:cNvPicPr>
            <a:picLocks noChangeAspect="1"/>
          </p:cNvPicPr>
          <p:nvPr userDrawn="1"/>
        </p:nvPicPr>
        <p:blipFill>
          <a:blip r:embed="rId3">
            <a:extLst>
              <a:ext uri="{28A0092B-C50C-407E-A947-70E740481C1C}">
                <a14:useLocalDpi xmlns:a14="http://schemas.microsoft.com/office/drawing/2010/main" val="0"/>
              </a:ext>
            </a:extLst>
          </a:blip>
          <a:srcRect l="35" r="35"/>
          <a:stretch>
            <a:fillRect/>
          </a:stretch>
        </p:blipFill>
        <p:spPr bwMode="auto">
          <a:xfrm>
            <a:off x="5699125"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39750" y="1844824"/>
            <a:ext cx="4057302" cy="1728192"/>
          </a:xfrm>
        </p:spPr>
        <p:txBody>
          <a:bodyPr/>
          <a:lstStyle>
            <a:lvl1pPr algn="l">
              <a:spcBef>
                <a:spcPts val="0"/>
              </a:spcBef>
              <a:defRPr sz="3400" cap="all" baseline="0">
                <a:solidFill>
                  <a:schemeClr val="accent6"/>
                </a:solidFill>
              </a:defRPr>
            </a:lvl1pPr>
          </a:lstStyle>
          <a:p>
            <a:r>
              <a:rPr lang="fr-FR"/>
              <a:t>Cliquez pour modifier le style du titre</a:t>
            </a:r>
          </a:p>
        </p:txBody>
      </p:sp>
      <p:sp>
        <p:nvSpPr>
          <p:cNvPr id="3" name="Sous-titre 2"/>
          <p:cNvSpPr>
            <a:spLocks noGrp="1"/>
          </p:cNvSpPr>
          <p:nvPr>
            <p:ph type="subTitle" idx="1"/>
          </p:nvPr>
        </p:nvSpPr>
        <p:spPr>
          <a:xfrm>
            <a:off x="539750" y="4509120"/>
            <a:ext cx="4057302" cy="576064"/>
          </a:xfrm>
        </p:spPr>
        <p:txBody>
          <a:bodyPr>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Espace réservé du texte 8"/>
          <p:cNvSpPr>
            <a:spLocks noGrp="1"/>
          </p:cNvSpPr>
          <p:nvPr>
            <p:ph type="body" sz="quarter" idx="13"/>
          </p:nvPr>
        </p:nvSpPr>
        <p:spPr>
          <a:xfrm>
            <a:off x="539750" y="5144666"/>
            <a:ext cx="4057302" cy="288007"/>
          </a:xfrm>
        </p:spPr>
        <p:txBody>
          <a:bodyPr wrap="none">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303478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82761" y="922710"/>
            <a:ext cx="8353425" cy="850106"/>
          </a:xfrm>
        </p:spPr>
        <p:txBody>
          <a:bodyPr/>
          <a:lstStyle>
            <a:lvl1pPr>
              <a:defRPr sz="3800"/>
            </a:lvl1pPr>
          </a:lstStyle>
          <a:p>
            <a:r>
              <a:rPr lang="fr-FR"/>
              <a:t>Cliquez pour modifier le style du titre</a:t>
            </a:r>
          </a:p>
        </p:txBody>
      </p:sp>
      <p:sp>
        <p:nvSpPr>
          <p:cNvPr id="5" name="Espace réservé du texte 4"/>
          <p:cNvSpPr>
            <a:spLocks noGrp="1"/>
          </p:cNvSpPr>
          <p:nvPr>
            <p:ph type="body" sz="quarter" idx="11"/>
          </p:nvPr>
        </p:nvSpPr>
        <p:spPr>
          <a:xfrm>
            <a:off x="395288" y="2060575"/>
            <a:ext cx="8353425"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a:t>Cliquez pour modifier les styles du texte du masque</a:t>
            </a:r>
          </a:p>
          <a:p>
            <a:pPr lvl="1"/>
            <a:r>
              <a:rPr lang="fr-FR"/>
              <a:t>Deuxième niveau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073319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8" y="1557338"/>
            <a:ext cx="8353424" cy="4568826"/>
          </a:xfrm>
        </p:spPr>
        <p:txBody>
          <a:bodyPr/>
          <a:lstStyle>
            <a:lvl1pPr marL="0" indent="0">
              <a:buClr>
                <a:schemeClr val="bg1"/>
              </a:buClr>
              <a:buSzPct val="25000"/>
              <a:buFontTx/>
              <a:buNone/>
              <a:defRPr sz="2200"/>
            </a:lvl1pPr>
          </a:lstStyle>
          <a:p>
            <a:pPr lvl="0"/>
            <a:r>
              <a:rPr lang="fr-FR"/>
              <a:t>Cliquez pour modifier les styles du texte du masque</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925350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048329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381667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p:cNvSpPr>
            <a:spLocks noGrp="1"/>
          </p:cNvSpPr>
          <p:nvPr>
            <p:ph idx="12"/>
          </p:nvPr>
        </p:nvSpPr>
        <p:spPr>
          <a:xfrm>
            <a:off x="4932040" y="1268413"/>
            <a:ext cx="3816673" cy="4536851"/>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7"/>
          <p:cNvSpPr>
            <a:spLocks noGrp="1"/>
          </p:cNvSpPr>
          <p:nvPr>
            <p:ph type="body" sz="quarter" idx="13"/>
          </p:nvPr>
        </p:nvSpPr>
        <p:spPr>
          <a:xfrm>
            <a:off x="4932040" y="5876925"/>
            <a:ext cx="3816673"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a:t>Cliquez pour modifier les styles du texte du masque</a:t>
            </a:r>
          </a:p>
        </p:txBody>
      </p:sp>
      <p:sp>
        <p:nvSpPr>
          <p:cNvPr id="6" name="Espace réservé du pied de page 4"/>
          <p:cNvSpPr>
            <a:spLocks noGrp="1"/>
          </p:cNvSpPr>
          <p:nvPr>
            <p:ph type="ftr" sz="quarter" idx="14"/>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984987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417671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2"/>
          </p:nvPr>
        </p:nvSpPr>
        <p:spPr>
          <a:xfrm>
            <a:off x="6084888" y="1268413"/>
            <a:ext cx="2663825"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p:cNvSpPr>
            <a:spLocks noGrp="1"/>
          </p:cNvSpPr>
          <p:nvPr>
            <p:ph type="ftr" sz="quarter" idx="13"/>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018461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5" name="Espace réservé du graphique 4"/>
          <p:cNvSpPr>
            <a:spLocks noGrp="1"/>
          </p:cNvSpPr>
          <p:nvPr>
            <p:ph type="chart" sz="quarter" idx="11"/>
          </p:nvPr>
        </p:nvSpPr>
        <p:spPr>
          <a:xfrm>
            <a:off x="971550" y="1557338"/>
            <a:ext cx="7200900" cy="4319587"/>
          </a:xfrm>
        </p:spPr>
        <p:txBody>
          <a:bodyPr rtlCol="0">
            <a:noAutofit/>
          </a:bodyPr>
          <a:lstStyle/>
          <a:p>
            <a:pPr lvl="0"/>
            <a:r>
              <a:rPr lang="fr-FR" noProof="0"/>
              <a:t>Cliquez sur l'icône pour ajouter un graphique</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91271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8" y="1557338"/>
            <a:ext cx="8353424" cy="4568826"/>
          </a:xfrm>
        </p:spPr>
        <p:txBody>
          <a:bodyPr/>
          <a:lstStyle>
            <a:lvl1pPr marL="0" indent="0">
              <a:buClr>
                <a:schemeClr val="bg1"/>
              </a:buClr>
              <a:buSzPct val="25000"/>
              <a:buFontTx/>
              <a:buNone/>
              <a:defRPr sz="2200"/>
            </a:lvl1pPr>
          </a:lstStyle>
          <a:p>
            <a:pPr lvl="0"/>
            <a:r>
              <a:rPr lang="fr-FR"/>
              <a:t>Cliquez pour modifier les styles du texte du masque</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278346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7" name="Espace réservé du tableau 6"/>
          <p:cNvSpPr>
            <a:spLocks noGrp="1"/>
          </p:cNvSpPr>
          <p:nvPr>
            <p:ph type="tbl" sz="quarter" idx="11"/>
          </p:nvPr>
        </p:nvSpPr>
        <p:spPr>
          <a:xfrm>
            <a:off x="971550" y="1557338"/>
            <a:ext cx="7200900" cy="4319587"/>
          </a:xfrm>
        </p:spPr>
        <p:txBody>
          <a:bodyPr rtlCol="0">
            <a:noAutofit/>
          </a:bodyPr>
          <a:lstStyle/>
          <a:p>
            <a:pPr lvl="0"/>
            <a:r>
              <a:rPr lang="fr-FR" noProof="0"/>
              <a:t>Cliquez sur l'icône pour ajouter un tableau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4795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617136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3"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0"/>
          </p:nvPr>
        </p:nvSpPr>
        <p:spPr>
          <a:xfrm>
            <a:off x="971550" y="2060848"/>
            <a:ext cx="72009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3842951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1"/>
          <p:cNvSpPr txBox="1">
            <a:spLocks noChangeArrowheads="1"/>
          </p:cNvSpPr>
          <p:nvPr userDrawn="1"/>
        </p:nvSpPr>
        <p:spPr bwMode="auto">
          <a:xfrm>
            <a:off x="5724525" y="6572250"/>
            <a:ext cx="28082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CA" altLang="fr-FR" sz="900">
                <a:solidFill>
                  <a:srgbClr val="A6A6A6"/>
                </a:solidFill>
              </a:rPr>
              <a:t>© 2015 Cogniva Inc.  All rights reserved.</a:t>
            </a:r>
          </a:p>
        </p:txBody>
      </p:sp>
      <p:sp>
        <p:nvSpPr>
          <p:cNvPr id="3" name="Content Placeholder 2"/>
          <p:cNvSpPr>
            <a:spLocks noGrp="1"/>
          </p:cNvSpPr>
          <p:nvPr>
            <p:ph idx="1"/>
          </p:nvPr>
        </p:nvSpPr>
        <p:spPr>
          <a:xfrm>
            <a:off x="688032" y="1628800"/>
            <a:ext cx="7772400" cy="447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xfrm>
            <a:off x="3724275" y="6508750"/>
            <a:ext cx="1905000" cy="304800"/>
          </a:xfrm>
          <a:prstGeom prst="rect">
            <a:avLst/>
          </a:prstGeom>
        </p:spPr>
        <p:txBody>
          <a:bodyPr anchor="ctr" anchorCtr="1"/>
          <a:lstStyle>
            <a:lvl1pPr algn="ctr">
              <a:defRPr sz="900">
                <a:solidFill>
                  <a:srgbClr val="FFFFFF">
                    <a:lumMod val="65000"/>
                  </a:srgbClr>
                </a:solidFill>
              </a:defRPr>
            </a:lvl1pPr>
          </a:lstStyle>
          <a:p>
            <a:pPr>
              <a:defRPr/>
            </a:pPr>
            <a:fld id="{9FA7AB30-A804-47EC-8CEA-694DCE1A4CFD}" type="slidenum">
              <a:rPr lang="en-US"/>
              <a:pPr>
                <a:defRPr/>
              </a:pPr>
              <a:t>‹N°›</a:t>
            </a:fld>
            <a:endParaRPr lang="en-US" dirty="0"/>
          </a:p>
        </p:txBody>
      </p:sp>
    </p:spTree>
    <p:extLst>
      <p:ext uri="{BB962C8B-B14F-4D97-AF65-F5344CB8AC3E}">
        <p14:creationId xmlns:p14="http://schemas.microsoft.com/office/powerpoint/2010/main" val="32468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Picture 2"/>
          <p:cNvSpPr>
            <a:spLocks noChangeAspect="1" noChangeArrowheads="1"/>
          </p:cNvSpPr>
          <p:nvPr userDrawn="1"/>
        </p:nvSpPr>
        <p:spPr bwMode="auto">
          <a:xfrm>
            <a:off x="360363" y="6167438"/>
            <a:ext cx="72072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solidFill>
                <a:srgbClr val="7F7F7F"/>
              </a:solidFill>
            </a:endParaRPr>
          </a:p>
        </p:txBody>
      </p:sp>
    </p:spTree>
    <p:extLst>
      <p:ext uri="{BB962C8B-B14F-4D97-AF65-F5344CB8AC3E}">
        <p14:creationId xmlns:p14="http://schemas.microsoft.com/office/powerpoint/2010/main" val="13006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Ouverture 1">
    <p:spTree>
      <p:nvGrpSpPr>
        <p:cNvPr id="1" name=""/>
        <p:cNvGrpSpPr/>
        <p:nvPr/>
      </p:nvGrpSpPr>
      <p:grpSpPr>
        <a:xfrm>
          <a:off x="0" y="0"/>
          <a:ext cx="0" cy="0"/>
          <a:chOff x="0" y="0"/>
          <a:chExt cx="0" cy="0"/>
        </a:xfrm>
      </p:grpSpPr>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9913" y="482600"/>
            <a:ext cx="118903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pour une image  10" descr="IMG_sommaire.JPG"/>
          <p:cNvPicPr>
            <a:picLocks noChangeAspect="1"/>
          </p:cNvPicPr>
          <p:nvPr userDrawn="1"/>
        </p:nvPicPr>
        <p:blipFill>
          <a:blip r:embed="rId3">
            <a:extLst>
              <a:ext uri="{28A0092B-C50C-407E-A947-70E740481C1C}">
                <a14:useLocalDpi xmlns:a14="http://schemas.microsoft.com/office/drawing/2010/main" val="0"/>
              </a:ext>
            </a:extLst>
          </a:blip>
          <a:srcRect l="35" r="35"/>
          <a:stretch>
            <a:fillRect/>
          </a:stretch>
        </p:blipFill>
        <p:spPr bwMode="auto">
          <a:xfrm>
            <a:off x="5699125"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39750" y="1844824"/>
            <a:ext cx="4057302" cy="1728192"/>
          </a:xfrm>
        </p:spPr>
        <p:txBody>
          <a:bodyPr/>
          <a:lstStyle>
            <a:lvl1pPr algn="l">
              <a:spcBef>
                <a:spcPts val="0"/>
              </a:spcBef>
              <a:defRPr sz="3400" cap="all" baseline="0">
                <a:solidFill>
                  <a:schemeClr val="accent6"/>
                </a:solidFill>
              </a:defRPr>
            </a:lvl1pPr>
          </a:lstStyle>
          <a:p>
            <a:r>
              <a:rPr lang="fr-FR"/>
              <a:t>Cliquez pour modifier le style du titre</a:t>
            </a:r>
          </a:p>
        </p:txBody>
      </p:sp>
      <p:sp>
        <p:nvSpPr>
          <p:cNvPr id="3" name="Sous-titre 2"/>
          <p:cNvSpPr>
            <a:spLocks noGrp="1"/>
          </p:cNvSpPr>
          <p:nvPr>
            <p:ph type="subTitle" idx="1"/>
          </p:nvPr>
        </p:nvSpPr>
        <p:spPr>
          <a:xfrm>
            <a:off x="539750" y="4509120"/>
            <a:ext cx="4057302" cy="576064"/>
          </a:xfrm>
        </p:spPr>
        <p:txBody>
          <a:bodyPr>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Espace réservé du texte 8"/>
          <p:cNvSpPr>
            <a:spLocks noGrp="1"/>
          </p:cNvSpPr>
          <p:nvPr>
            <p:ph type="body" sz="quarter" idx="13"/>
          </p:nvPr>
        </p:nvSpPr>
        <p:spPr>
          <a:xfrm>
            <a:off x="539750" y="5144666"/>
            <a:ext cx="4057302" cy="288007"/>
          </a:xfrm>
        </p:spPr>
        <p:txBody>
          <a:bodyPr wrap="none">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1104073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82761" y="922710"/>
            <a:ext cx="8353425" cy="850106"/>
          </a:xfrm>
        </p:spPr>
        <p:txBody>
          <a:bodyPr/>
          <a:lstStyle>
            <a:lvl1pPr>
              <a:defRPr sz="3800"/>
            </a:lvl1pPr>
          </a:lstStyle>
          <a:p>
            <a:r>
              <a:rPr lang="fr-FR"/>
              <a:t>Cliquez pour modifier le style du titre</a:t>
            </a:r>
          </a:p>
        </p:txBody>
      </p:sp>
      <p:sp>
        <p:nvSpPr>
          <p:cNvPr id="5" name="Espace réservé du texte 4"/>
          <p:cNvSpPr>
            <a:spLocks noGrp="1"/>
          </p:cNvSpPr>
          <p:nvPr>
            <p:ph type="body" sz="quarter" idx="11"/>
          </p:nvPr>
        </p:nvSpPr>
        <p:spPr>
          <a:xfrm>
            <a:off x="395288" y="2060575"/>
            <a:ext cx="8353425"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a:t>Cliquez pour modifier les styles du texte du masque</a:t>
            </a:r>
          </a:p>
          <a:p>
            <a:pPr lvl="1"/>
            <a:r>
              <a:rPr lang="fr-FR"/>
              <a:t>Deuxième niveau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4236178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8" y="1557338"/>
            <a:ext cx="8353424" cy="4568826"/>
          </a:xfrm>
        </p:spPr>
        <p:txBody>
          <a:bodyPr/>
          <a:lstStyle>
            <a:lvl1pPr marL="0" indent="0">
              <a:buClr>
                <a:schemeClr val="bg1"/>
              </a:buClr>
              <a:buSzPct val="25000"/>
              <a:buFontTx/>
              <a:buNone/>
              <a:defRPr sz="2200"/>
            </a:lvl1pPr>
          </a:lstStyle>
          <a:p>
            <a:pPr lvl="0"/>
            <a:r>
              <a:rPr lang="fr-FR"/>
              <a:t>Cliquez pour modifier les styles du texte du masque</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030470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82702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381667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p:cNvSpPr>
            <a:spLocks noGrp="1"/>
          </p:cNvSpPr>
          <p:nvPr>
            <p:ph idx="12"/>
          </p:nvPr>
        </p:nvSpPr>
        <p:spPr>
          <a:xfrm>
            <a:off x="4932040" y="1268413"/>
            <a:ext cx="3816673" cy="4536851"/>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7"/>
          <p:cNvSpPr>
            <a:spLocks noGrp="1"/>
          </p:cNvSpPr>
          <p:nvPr>
            <p:ph type="body" sz="quarter" idx="13"/>
          </p:nvPr>
        </p:nvSpPr>
        <p:spPr>
          <a:xfrm>
            <a:off x="4932040" y="5876925"/>
            <a:ext cx="3816673"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a:t>Cliquez pour modifier les styles du texte du masque</a:t>
            </a:r>
          </a:p>
        </p:txBody>
      </p:sp>
      <p:sp>
        <p:nvSpPr>
          <p:cNvPr id="6" name="Espace réservé du pied de page 4"/>
          <p:cNvSpPr>
            <a:spLocks noGrp="1"/>
          </p:cNvSpPr>
          <p:nvPr>
            <p:ph type="ftr" sz="quarter" idx="14"/>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0733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417320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417671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2"/>
          </p:nvPr>
        </p:nvSpPr>
        <p:spPr>
          <a:xfrm>
            <a:off x="6084888" y="1268413"/>
            <a:ext cx="2663825"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p:cNvSpPr>
            <a:spLocks noGrp="1"/>
          </p:cNvSpPr>
          <p:nvPr>
            <p:ph type="ftr" sz="quarter" idx="13"/>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649534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5" name="Espace réservé du graphique 4"/>
          <p:cNvSpPr>
            <a:spLocks noGrp="1"/>
          </p:cNvSpPr>
          <p:nvPr>
            <p:ph type="chart" sz="quarter" idx="11"/>
          </p:nvPr>
        </p:nvSpPr>
        <p:spPr>
          <a:xfrm>
            <a:off x="971550" y="1557338"/>
            <a:ext cx="7200900" cy="4319587"/>
          </a:xfrm>
        </p:spPr>
        <p:txBody>
          <a:bodyPr rtlCol="0">
            <a:noAutofit/>
          </a:bodyPr>
          <a:lstStyle/>
          <a:p>
            <a:pPr lvl="0"/>
            <a:r>
              <a:rPr lang="fr-FR" noProof="0"/>
              <a:t>Cliquez sur l'icône pour ajouter un graphique</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24405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7" name="Espace réservé du tableau 6"/>
          <p:cNvSpPr>
            <a:spLocks noGrp="1"/>
          </p:cNvSpPr>
          <p:nvPr>
            <p:ph type="tbl" sz="quarter" idx="11"/>
          </p:nvPr>
        </p:nvSpPr>
        <p:spPr>
          <a:xfrm>
            <a:off x="971550" y="1557338"/>
            <a:ext cx="7200900" cy="4319587"/>
          </a:xfrm>
        </p:spPr>
        <p:txBody>
          <a:bodyPr rtlCol="0">
            <a:noAutofit/>
          </a:bodyPr>
          <a:lstStyle/>
          <a:p>
            <a:pPr lvl="0"/>
            <a:r>
              <a:rPr lang="fr-FR" noProof="0"/>
              <a:t>Cliquez sur l'icône pour ajouter un tableau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523865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339860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3"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0"/>
          </p:nvPr>
        </p:nvSpPr>
        <p:spPr>
          <a:xfrm>
            <a:off x="971550" y="2060848"/>
            <a:ext cx="72009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3075884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1"/>
          <p:cNvSpPr txBox="1">
            <a:spLocks noChangeArrowheads="1"/>
          </p:cNvSpPr>
          <p:nvPr userDrawn="1"/>
        </p:nvSpPr>
        <p:spPr bwMode="auto">
          <a:xfrm>
            <a:off x="5724525" y="6572250"/>
            <a:ext cx="28082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ts val="0"/>
              </a:spcBef>
              <a:spcAft>
                <a:spcPts val="0"/>
              </a:spcAft>
              <a:defRPr/>
            </a:pPr>
            <a:r>
              <a:rPr lang="en-CA" altLang="fr-FR" sz="900">
                <a:solidFill>
                  <a:srgbClr val="A6A6A6"/>
                </a:solidFill>
              </a:rPr>
              <a:t>© 2015 Cogniva Inc.  All rights reserved.</a:t>
            </a:r>
          </a:p>
        </p:txBody>
      </p:sp>
      <p:sp>
        <p:nvSpPr>
          <p:cNvPr id="3" name="Content Placeholder 2"/>
          <p:cNvSpPr>
            <a:spLocks noGrp="1"/>
          </p:cNvSpPr>
          <p:nvPr>
            <p:ph idx="1"/>
          </p:nvPr>
        </p:nvSpPr>
        <p:spPr>
          <a:xfrm>
            <a:off x="688032" y="1628800"/>
            <a:ext cx="7772400" cy="447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xfrm>
            <a:off x="3724275" y="6508750"/>
            <a:ext cx="1905000" cy="304800"/>
          </a:xfrm>
          <a:prstGeom prst="rect">
            <a:avLst/>
          </a:prstGeom>
        </p:spPr>
        <p:txBody>
          <a:bodyPr anchor="ctr" anchorCtr="1"/>
          <a:lstStyle>
            <a:lvl1pPr algn="ctr">
              <a:defRPr sz="900">
                <a:solidFill>
                  <a:srgbClr val="FFFFFF">
                    <a:lumMod val="65000"/>
                  </a:srgbClr>
                </a:solidFill>
              </a:defRPr>
            </a:lvl1pPr>
          </a:lstStyle>
          <a:p>
            <a:pPr eaLnBrk="1" fontAlgn="auto" hangingPunct="1">
              <a:spcBef>
                <a:spcPts val="0"/>
              </a:spcBef>
              <a:spcAft>
                <a:spcPts val="0"/>
              </a:spcAft>
              <a:defRPr/>
            </a:pPr>
            <a:fld id="{B4BA2767-818D-4C8F-9530-FAE2177C35E1}" type="slidenum">
              <a:rPr lang="en-US">
                <a:latin typeface="Arial"/>
                <a:cs typeface="+mn-cs"/>
              </a:rPr>
              <a:pPr eaLnBrk="1" fontAlgn="auto" hangingPunct="1">
                <a:spcBef>
                  <a:spcPts val="0"/>
                </a:spcBef>
                <a:spcAft>
                  <a:spcPts val="0"/>
                </a:spcAft>
                <a:defRPr/>
              </a:pPr>
              <a:t>‹N°›</a:t>
            </a:fld>
            <a:endParaRPr lang="en-US" dirty="0">
              <a:latin typeface="Arial"/>
              <a:cs typeface="+mn-cs"/>
            </a:endParaRPr>
          </a:p>
        </p:txBody>
      </p:sp>
    </p:spTree>
    <p:extLst>
      <p:ext uri="{BB962C8B-B14F-4D97-AF65-F5344CB8AC3E}">
        <p14:creationId xmlns:p14="http://schemas.microsoft.com/office/powerpoint/2010/main" val="2997557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Ouverture 1">
    <p:spTree>
      <p:nvGrpSpPr>
        <p:cNvPr id="1" name=""/>
        <p:cNvGrpSpPr/>
        <p:nvPr/>
      </p:nvGrpSpPr>
      <p:grpSpPr>
        <a:xfrm>
          <a:off x="0" y="0"/>
          <a:ext cx="0" cy="0"/>
          <a:chOff x="0" y="0"/>
          <a:chExt cx="0" cy="0"/>
        </a:xfrm>
      </p:grpSpPr>
      <p:pic>
        <p:nvPicPr>
          <p:cNvPr id="5"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69913" y="482600"/>
            <a:ext cx="1189037"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Espace réservé pour une image  10" descr="IMG_sommaire.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699125"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39750" y="1844824"/>
            <a:ext cx="4057302" cy="1728192"/>
          </a:xfrm>
        </p:spPr>
        <p:txBody>
          <a:bodyPr/>
          <a:lstStyle>
            <a:lvl1pPr algn="l">
              <a:spcBef>
                <a:spcPts val="0"/>
              </a:spcBef>
              <a:defRPr sz="3400" cap="all" baseline="0">
                <a:solidFill>
                  <a:schemeClr val="accent6"/>
                </a:solidFill>
              </a:defRPr>
            </a:lvl1pPr>
          </a:lstStyle>
          <a:p>
            <a:r>
              <a:rPr lang="fr-FR"/>
              <a:t>Cliquez pour modifier le style du titre</a:t>
            </a:r>
          </a:p>
        </p:txBody>
      </p:sp>
      <p:sp>
        <p:nvSpPr>
          <p:cNvPr id="3" name="Sous-titre 2"/>
          <p:cNvSpPr>
            <a:spLocks noGrp="1"/>
          </p:cNvSpPr>
          <p:nvPr>
            <p:ph type="subTitle" idx="1"/>
          </p:nvPr>
        </p:nvSpPr>
        <p:spPr>
          <a:xfrm>
            <a:off x="539750" y="4509120"/>
            <a:ext cx="4057302" cy="576064"/>
          </a:xfrm>
        </p:spPr>
        <p:txBody>
          <a:bodyPr>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Espace réservé du texte 8"/>
          <p:cNvSpPr>
            <a:spLocks noGrp="1"/>
          </p:cNvSpPr>
          <p:nvPr>
            <p:ph type="body" sz="quarter" idx="13"/>
          </p:nvPr>
        </p:nvSpPr>
        <p:spPr>
          <a:xfrm>
            <a:off x="539750" y="5144666"/>
            <a:ext cx="4057302" cy="288007"/>
          </a:xfrm>
        </p:spPr>
        <p:txBody>
          <a:bodyPr wrap="none">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a:t>Cliquez pour modifier les styles du texte du masque</a:t>
            </a:r>
          </a:p>
        </p:txBody>
      </p:sp>
    </p:spTree>
    <p:extLst>
      <p:ext uri="{BB962C8B-B14F-4D97-AF65-F5344CB8AC3E}">
        <p14:creationId xmlns:p14="http://schemas.microsoft.com/office/powerpoint/2010/main" val="3758235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382761" y="922710"/>
            <a:ext cx="8353425" cy="850106"/>
          </a:xfrm>
        </p:spPr>
        <p:txBody>
          <a:bodyPr/>
          <a:lstStyle>
            <a:lvl1pPr>
              <a:defRPr sz="3800"/>
            </a:lvl1pPr>
          </a:lstStyle>
          <a:p>
            <a:r>
              <a:rPr lang="fr-FR"/>
              <a:t>Cliquez pour modifier le style du titre</a:t>
            </a:r>
          </a:p>
        </p:txBody>
      </p:sp>
      <p:sp>
        <p:nvSpPr>
          <p:cNvPr id="5" name="Espace réservé du texte 4"/>
          <p:cNvSpPr>
            <a:spLocks noGrp="1"/>
          </p:cNvSpPr>
          <p:nvPr>
            <p:ph type="body" sz="quarter" idx="11"/>
          </p:nvPr>
        </p:nvSpPr>
        <p:spPr>
          <a:xfrm>
            <a:off x="395288" y="2060575"/>
            <a:ext cx="8353425"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a:t>Cliquez pour modifier les styles du texte du masque</a:t>
            </a:r>
          </a:p>
          <a:p>
            <a:pPr lvl="1"/>
            <a:r>
              <a:rPr lang="fr-FR"/>
              <a:t>Deuxième niveau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46874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8" y="1557338"/>
            <a:ext cx="8353424" cy="4568826"/>
          </a:xfrm>
        </p:spPr>
        <p:txBody>
          <a:bodyPr/>
          <a:lstStyle>
            <a:lvl1pPr marL="0" indent="0">
              <a:buClr>
                <a:schemeClr val="bg1"/>
              </a:buClr>
              <a:buSzPct val="25000"/>
              <a:buFontTx/>
              <a:buNone/>
              <a:defRPr sz="2200"/>
            </a:lvl1pPr>
          </a:lstStyle>
          <a:p>
            <a:pPr lvl="0"/>
            <a:r>
              <a:rPr lang="fr-FR"/>
              <a:t>Cliquez pour modifier les styles du texte du masque</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36336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83019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381667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p:cNvSpPr>
            <a:spLocks noGrp="1"/>
          </p:cNvSpPr>
          <p:nvPr>
            <p:ph idx="12"/>
          </p:nvPr>
        </p:nvSpPr>
        <p:spPr>
          <a:xfrm>
            <a:off x="4932040" y="1268413"/>
            <a:ext cx="3816673" cy="4536851"/>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7"/>
          <p:cNvSpPr>
            <a:spLocks noGrp="1"/>
          </p:cNvSpPr>
          <p:nvPr>
            <p:ph type="body" sz="quarter" idx="13"/>
          </p:nvPr>
        </p:nvSpPr>
        <p:spPr>
          <a:xfrm>
            <a:off x="4932040" y="5876925"/>
            <a:ext cx="3816673"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a:t>Cliquez pour modifier les styles du texte du masque</a:t>
            </a:r>
          </a:p>
        </p:txBody>
      </p:sp>
      <p:sp>
        <p:nvSpPr>
          <p:cNvPr id="6" name="Espace réservé du pied de page 4"/>
          <p:cNvSpPr>
            <a:spLocks noGrp="1"/>
          </p:cNvSpPr>
          <p:nvPr>
            <p:ph type="ftr" sz="quarter" idx="14"/>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4199564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381667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contenu 2"/>
          <p:cNvSpPr>
            <a:spLocks noGrp="1"/>
          </p:cNvSpPr>
          <p:nvPr>
            <p:ph idx="12"/>
          </p:nvPr>
        </p:nvSpPr>
        <p:spPr>
          <a:xfrm>
            <a:off x="4932040" y="1268413"/>
            <a:ext cx="3816673" cy="4536851"/>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7"/>
          <p:cNvSpPr>
            <a:spLocks noGrp="1"/>
          </p:cNvSpPr>
          <p:nvPr>
            <p:ph type="body" sz="quarter" idx="13"/>
          </p:nvPr>
        </p:nvSpPr>
        <p:spPr>
          <a:xfrm>
            <a:off x="4932040" y="5876925"/>
            <a:ext cx="3816673"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a:t>Cliquez pour modifier les styles du texte du masque</a:t>
            </a:r>
          </a:p>
        </p:txBody>
      </p:sp>
      <p:sp>
        <p:nvSpPr>
          <p:cNvPr id="6" name="Espace réservé du pied de page 4"/>
          <p:cNvSpPr>
            <a:spLocks noGrp="1"/>
          </p:cNvSpPr>
          <p:nvPr>
            <p:ph type="ftr" sz="quarter" idx="14"/>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57368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417671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2"/>
          </p:nvPr>
        </p:nvSpPr>
        <p:spPr>
          <a:xfrm>
            <a:off x="6084888" y="1268413"/>
            <a:ext cx="2663825"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p:cNvSpPr>
            <a:spLocks noGrp="1"/>
          </p:cNvSpPr>
          <p:nvPr>
            <p:ph type="ftr" sz="quarter" idx="13"/>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331912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5" name="Espace réservé du graphique 4"/>
          <p:cNvSpPr>
            <a:spLocks noGrp="1"/>
          </p:cNvSpPr>
          <p:nvPr>
            <p:ph type="chart" sz="quarter" idx="11"/>
          </p:nvPr>
        </p:nvSpPr>
        <p:spPr>
          <a:xfrm>
            <a:off x="971550" y="1557338"/>
            <a:ext cx="7200900" cy="4319587"/>
          </a:xfrm>
        </p:spPr>
        <p:txBody>
          <a:bodyPr rtlCol="0">
            <a:noAutofit/>
          </a:bodyPr>
          <a:lstStyle/>
          <a:p>
            <a:pPr lvl="0"/>
            <a:r>
              <a:rPr lang="fr-FR" noProof="0"/>
              <a:t>Cliquez sur l'icône pour ajouter un graphique</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385909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7" name="Espace réservé du tableau 6"/>
          <p:cNvSpPr>
            <a:spLocks noGrp="1"/>
          </p:cNvSpPr>
          <p:nvPr>
            <p:ph type="tbl" sz="quarter" idx="11"/>
          </p:nvPr>
        </p:nvSpPr>
        <p:spPr>
          <a:xfrm>
            <a:off x="971550" y="1557338"/>
            <a:ext cx="7200900" cy="4319587"/>
          </a:xfrm>
        </p:spPr>
        <p:txBody>
          <a:bodyPr rtlCol="0">
            <a:noAutofit/>
          </a:bodyPr>
          <a:lstStyle/>
          <a:p>
            <a:pPr lvl="0"/>
            <a:r>
              <a:rPr lang="fr-FR" noProof="0"/>
              <a:t>Cliquez sur l'icône pour ajouter un tableau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271961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76707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3" name="Picture 8" descr="logo_EDF_sommair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0"/>
          </p:nvPr>
        </p:nvSpPr>
        <p:spPr>
          <a:xfrm>
            <a:off x="971550" y="2060848"/>
            <a:ext cx="72009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a:t>Cliquez pour modifier les styles du texte du masque</a:t>
            </a:r>
          </a:p>
        </p:txBody>
      </p:sp>
    </p:spTree>
    <p:extLst>
      <p:ext uri="{BB962C8B-B14F-4D97-AF65-F5344CB8AC3E}">
        <p14:creationId xmlns:p14="http://schemas.microsoft.com/office/powerpoint/2010/main" val="2149952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1"/>
          <p:cNvSpPr txBox="1">
            <a:spLocks noChangeArrowheads="1"/>
          </p:cNvSpPr>
          <p:nvPr userDrawn="1"/>
        </p:nvSpPr>
        <p:spPr bwMode="auto">
          <a:xfrm>
            <a:off x="5724525" y="6572250"/>
            <a:ext cx="28082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CA" altLang="fr-FR" sz="900">
                <a:solidFill>
                  <a:srgbClr val="A6A6A6"/>
                </a:solidFill>
              </a:rPr>
              <a:t>© 2015 Cogniva Inc.  All rights reserved.</a:t>
            </a:r>
          </a:p>
        </p:txBody>
      </p:sp>
      <p:sp>
        <p:nvSpPr>
          <p:cNvPr id="3" name="Content Placeholder 2"/>
          <p:cNvSpPr>
            <a:spLocks noGrp="1"/>
          </p:cNvSpPr>
          <p:nvPr>
            <p:ph idx="1"/>
          </p:nvPr>
        </p:nvSpPr>
        <p:spPr>
          <a:xfrm>
            <a:off x="688032" y="1628800"/>
            <a:ext cx="7772400" cy="4471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6"/>
          <p:cNvSpPr>
            <a:spLocks noGrp="1" noChangeArrowheads="1"/>
          </p:cNvSpPr>
          <p:nvPr>
            <p:ph type="sldNum" sz="quarter" idx="10"/>
          </p:nvPr>
        </p:nvSpPr>
        <p:spPr>
          <a:xfrm>
            <a:off x="3724275" y="6508750"/>
            <a:ext cx="1905000" cy="304800"/>
          </a:xfrm>
          <a:prstGeom prst="rect">
            <a:avLst/>
          </a:prstGeom>
        </p:spPr>
        <p:txBody>
          <a:bodyPr anchor="ctr" anchorCtr="1"/>
          <a:lstStyle>
            <a:lvl1pPr algn="ctr">
              <a:defRPr sz="900">
                <a:solidFill>
                  <a:srgbClr val="FFFFFF">
                    <a:lumMod val="65000"/>
                  </a:srgbClr>
                </a:solidFill>
              </a:defRPr>
            </a:lvl1pPr>
          </a:lstStyle>
          <a:p>
            <a:pPr>
              <a:defRPr/>
            </a:pPr>
            <a:fld id="{B4BA2767-818D-4C8F-9530-FAE2177C35E1}" type="slidenum">
              <a:rPr lang="en-US"/>
              <a:pPr>
                <a:defRPr/>
              </a:pPr>
              <a:t>‹N°›</a:t>
            </a:fld>
            <a:endParaRPr lang="en-US" dirty="0"/>
          </a:p>
        </p:txBody>
      </p:sp>
    </p:spTree>
    <p:extLst>
      <p:ext uri="{BB962C8B-B14F-4D97-AF65-F5344CB8AC3E}">
        <p14:creationId xmlns:p14="http://schemas.microsoft.com/office/powerpoint/2010/main" val="430652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82237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91081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5375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395287" y="1268414"/>
            <a:ext cx="4176713" cy="4857750"/>
          </a:xfrm>
        </p:spPr>
        <p:txBody>
          <a:bodyPr/>
          <a:lstStyle>
            <a:lvl1pPr>
              <a:defRPr sz="1400"/>
            </a:lvl1pPr>
            <a:lvl2pPr>
              <a:defRPr sz="1400"/>
            </a:lvl2pPr>
            <a:lvl3pPr>
              <a:defRPr sz="1200"/>
            </a:lvl3pPr>
            <a:lvl4pPr>
              <a:defRPr sz="1100"/>
            </a:lvl4pPr>
            <a:lvl5pPr>
              <a:defRPr sz="1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Espace réservé du texte 9"/>
          <p:cNvSpPr>
            <a:spLocks noGrp="1"/>
          </p:cNvSpPr>
          <p:nvPr>
            <p:ph type="body" sz="quarter" idx="12"/>
          </p:nvPr>
        </p:nvSpPr>
        <p:spPr>
          <a:xfrm>
            <a:off x="6084888" y="1268413"/>
            <a:ext cx="2663825"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a:t>Cliquez pour modifier les styles du texte du masque</a:t>
            </a:r>
          </a:p>
          <a:p>
            <a:pPr lvl="1"/>
            <a:r>
              <a:rPr lang="fr-FR"/>
              <a:t>Deuxième niveau</a:t>
            </a:r>
          </a:p>
          <a:p>
            <a:pPr lvl="2"/>
            <a:r>
              <a:rPr lang="fr-FR"/>
              <a:t>Troisième niveau</a:t>
            </a:r>
          </a:p>
        </p:txBody>
      </p:sp>
      <p:sp>
        <p:nvSpPr>
          <p:cNvPr id="5" name="Espace réservé du pied de page 4"/>
          <p:cNvSpPr>
            <a:spLocks noGrp="1"/>
          </p:cNvSpPr>
          <p:nvPr>
            <p:ph type="ftr" sz="quarter" idx="13"/>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544770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642829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69740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17110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20242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505909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03772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12806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29B5C28-FF9E-44D2-A69A-93A05693DA47}" type="datetimeFigureOut">
              <a:rPr lang="fr-FR" smtClean="0">
                <a:solidFill>
                  <a:prstClr val="black">
                    <a:tint val="75000"/>
                  </a:prstClr>
                </a:solidFill>
              </a:rPr>
              <a:pPr/>
              <a:t>14/05/2024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41FC938F-A545-4821-9955-2B20B2296AD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1600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5" name="Espace réservé du graphique 4"/>
          <p:cNvSpPr>
            <a:spLocks noGrp="1"/>
          </p:cNvSpPr>
          <p:nvPr>
            <p:ph type="chart" sz="quarter" idx="11"/>
          </p:nvPr>
        </p:nvSpPr>
        <p:spPr>
          <a:xfrm>
            <a:off x="971550" y="1557338"/>
            <a:ext cx="7200900" cy="4319587"/>
          </a:xfrm>
        </p:spPr>
        <p:txBody>
          <a:bodyPr rtlCol="0">
            <a:noAutofit/>
          </a:bodyPr>
          <a:lstStyle/>
          <a:p>
            <a:pPr lvl="0"/>
            <a:r>
              <a:rPr lang="fr-FR" noProof="0"/>
              <a:t>Cliquez sur l'icône pour ajouter un graphique</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362078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7" name="Espace réservé du tableau 6"/>
          <p:cNvSpPr>
            <a:spLocks noGrp="1"/>
          </p:cNvSpPr>
          <p:nvPr>
            <p:ph type="tbl" sz="quarter" idx="11"/>
          </p:nvPr>
        </p:nvSpPr>
        <p:spPr>
          <a:xfrm>
            <a:off x="971550" y="1557338"/>
            <a:ext cx="7200900" cy="4319587"/>
          </a:xfrm>
        </p:spPr>
        <p:txBody>
          <a:bodyPr rtlCol="0">
            <a:noAutofit/>
          </a:bodyPr>
          <a:lstStyle/>
          <a:p>
            <a:pPr lvl="0"/>
            <a:r>
              <a:rPr lang="fr-FR" noProof="0"/>
              <a:t>Cliquez sur l'icône pour ajouter un tableau</a:t>
            </a:r>
          </a:p>
        </p:txBody>
      </p:sp>
      <p:sp>
        <p:nvSpPr>
          <p:cNvPr id="4" name="Espace réservé du pied de page 4"/>
          <p:cNvSpPr>
            <a:spLocks noGrp="1"/>
          </p:cNvSpPr>
          <p:nvPr>
            <p:ph type="ftr" sz="quarter" idx="12"/>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211455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pied de page 4"/>
          <p:cNvSpPr>
            <a:spLocks noGrp="1"/>
          </p:cNvSpPr>
          <p:nvPr>
            <p:ph type="ftr" sz="quarter" idx="10"/>
          </p:nvPr>
        </p:nvSpPr>
        <p:spPr/>
        <p:txBody>
          <a:bodyPr/>
          <a:lstStyle>
            <a:lvl1pPr>
              <a:defRPr/>
            </a:lvl1pPr>
          </a:lstStyle>
          <a:p>
            <a:pPr>
              <a:defRPr/>
            </a:pPr>
            <a:r>
              <a:rPr lang="fr-FR"/>
              <a:t>Titre de la présentation  |  mm/aaaa</a:t>
            </a:r>
          </a:p>
        </p:txBody>
      </p:sp>
    </p:spTree>
    <p:extLst>
      <p:ext uri="{BB962C8B-B14F-4D97-AF65-F5344CB8AC3E}">
        <p14:creationId xmlns:p14="http://schemas.microsoft.com/office/powerpoint/2010/main" val="1032165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95288" y="274638"/>
            <a:ext cx="8353425" cy="850900"/>
          </a:xfrm>
          <a:prstGeom prst="rect">
            <a:avLst/>
          </a:prstGeom>
        </p:spPr>
        <p:txBody>
          <a:bodyPr vert="horz" lIns="36000" tIns="0" rIns="36000" bIns="0" rtlCol="0" anchor="t" anchorCtr="0">
            <a:noAutofit/>
          </a:bodyPr>
          <a:lstStyle/>
          <a:p>
            <a:r>
              <a:rPr lang="fr-FR"/>
              <a:t>Cliquez pour modifier le style du titre</a:t>
            </a:r>
          </a:p>
        </p:txBody>
      </p:sp>
      <p:sp>
        <p:nvSpPr>
          <p:cNvPr id="1027" name="Espace réservé du texte 2"/>
          <p:cNvSpPr>
            <a:spLocks noGrp="1"/>
          </p:cNvSpPr>
          <p:nvPr>
            <p:ph type="body" idx="1"/>
          </p:nvPr>
        </p:nvSpPr>
        <p:spPr bwMode="auto">
          <a:xfrm>
            <a:off x="395288" y="1268413"/>
            <a:ext cx="835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572000" y="6381750"/>
            <a:ext cx="3887788" cy="153988"/>
          </a:xfrm>
          <a:prstGeom prst="rect">
            <a:avLst/>
          </a:prstGeom>
        </p:spPr>
        <p:txBody>
          <a:bodyPr vert="horz" wrap="none" lIns="36000" tIns="0" rIns="36000" bIns="0" rtlCol="0" anchor="ctr" anchorCtr="0">
            <a:noAutofit/>
          </a:bodyPr>
          <a:lstStyle>
            <a:lvl1pPr algn="r" eaLnBrk="1" fontAlgn="auto" hangingPunct="1">
              <a:spcBef>
                <a:spcPts val="0"/>
              </a:spcBef>
              <a:spcAft>
                <a:spcPts val="0"/>
              </a:spcAft>
              <a:defRPr sz="1000">
                <a:solidFill>
                  <a:schemeClr val="tx1"/>
                </a:solidFill>
                <a:latin typeface="+mn-lt"/>
                <a:cs typeface="+mn-cs"/>
              </a:defRPr>
            </a:lvl1pPr>
          </a:lstStyle>
          <a:p>
            <a:pPr>
              <a:defRPr/>
            </a:pPr>
            <a:r>
              <a:rPr lang="fr-FR" dirty="0"/>
              <a:t>Titre de la présentation  |  mm/</a:t>
            </a:r>
            <a:r>
              <a:rPr lang="fr-FR" dirty="0" err="1"/>
              <a:t>aaaa</a:t>
            </a:r>
            <a:endParaRPr lang="fr-FR" dirty="0"/>
          </a:p>
        </p:txBody>
      </p:sp>
      <p:pic>
        <p:nvPicPr>
          <p:cNvPr id="1029" name="Picture 8" descr="logo_EDF_sommai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459788" y="6381750"/>
            <a:ext cx="371475" cy="153988"/>
          </a:xfrm>
          <a:prstGeom prst="rect">
            <a:avLst/>
          </a:prstGeom>
          <a:noFill/>
        </p:spPr>
        <p:txBody>
          <a:bodyPr wrap="none" lIns="3600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000"/>
              <a:t>|  </a:t>
            </a:r>
            <a:fld id="{6F4AD937-DC59-464A-B6F7-227F618F4012}" type="slidenum">
              <a:rPr lang="fr-FR" altLang="fr-FR" sz="1000" smtClean="0"/>
              <a:pPr eaLnBrk="1" hangingPunct="1">
                <a:defRPr/>
              </a:pPr>
              <a:t>‹N°›</a:t>
            </a:fld>
            <a:endParaRPr lang="fr-FR" altLang="fr-FR" sz="1000"/>
          </a:p>
        </p:txBody>
      </p:sp>
    </p:spTree>
  </p:cSld>
  <p:clrMap bg1="lt1" tx1="dk1" bg2="lt2" tx2="dk2" accent1="accent1" accent2="accent2" accent3="accent3" accent4="accent4" accent5="accent5" accent6="accent6" hlink="hlink" folHlink="folHlink"/>
  <p:sldLayoutIdLst>
    <p:sldLayoutId id="2147484303"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304" r:id="rId10"/>
  </p:sldLayoutIdLst>
  <p:hf sldNum="0"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95288" y="274638"/>
            <a:ext cx="8353425" cy="850900"/>
          </a:xfrm>
          <a:prstGeom prst="rect">
            <a:avLst/>
          </a:prstGeom>
        </p:spPr>
        <p:txBody>
          <a:bodyPr vert="horz" lIns="36000" tIns="0" rIns="36000" bIns="0" rtlCol="0" anchor="t" anchorCtr="0">
            <a:noAutofit/>
          </a:bodyPr>
          <a:lstStyle/>
          <a:p>
            <a:r>
              <a:rPr lang="fr-FR"/>
              <a:t>Cliquez pour modifier le style du titre</a:t>
            </a:r>
          </a:p>
        </p:txBody>
      </p:sp>
      <p:sp>
        <p:nvSpPr>
          <p:cNvPr id="2051" name="Espace réservé du texte 2"/>
          <p:cNvSpPr>
            <a:spLocks noGrp="1"/>
          </p:cNvSpPr>
          <p:nvPr>
            <p:ph type="body" idx="1"/>
          </p:nvPr>
        </p:nvSpPr>
        <p:spPr bwMode="auto">
          <a:xfrm>
            <a:off x="395288" y="1268413"/>
            <a:ext cx="835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572000" y="6381750"/>
            <a:ext cx="3887788" cy="153988"/>
          </a:xfrm>
          <a:prstGeom prst="rect">
            <a:avLst/>
          </a:prstGeom>
        </p:spPr>
        <p:txBody>
          <a:bodyPr vert="horz" wrap="none" lIns="36000" tIns="0" rIns="36000" bIns="0" rtlCol="0" anchor="ctr" anchorCtr="0">
            <a:noAutofit/>
          </a:bodyPr>
          <a:lstStyle>
            <a:lvl1pPr algn="r" eaLnBrk="1" fontAlgn="auto" hangingPunct="1">
              <a:spcBef>
                <a:spcPts val="0"/>
              </a:spcBef>
              <a:spcAft>
                <a:spcPts val="0"/>
              </a:spcAft>
              <a:defRPr sz="1000">
                <a:solidFill>
                  <a:srgbClr val="7F7F7F"/>
                </a:solidFill>
                <a:latin typeface="+mn-lt"/>
                <a:cs typeface="+mn-cs"/>
              </a:defRPr>
            </a:lvl1pPr>
          </a:lstStyle>
          <a:p>
            <a:pPr>
              <a:defRPr/>
            </a:pPr>
            <a:r>
              <a:rPr lang="fr-FR"/>
              <a:t>Titre de la présentation  |  mm/aaaa</a:t>
            </a:r>
          </a:p>
        </p:txBody>
      </p:sp>
      <p:pic>
        <p:nvPicPr>
          <p:cNvPr id="2053" name="Picture 8" descr="logo_EDF_sommai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459788" y="6381750"/>
            <a:ext cx="371475" cy="153988"/>
          </a:xfrm>
          <a:prstGeom prst="rect">
            <a:avLst/>
          </a:prstGeom>
          <a:noFill/>
        </p:spPr>
        <p:txBody>
          <a:bodyPr wrap="none" lIns="3600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000">
                <a:solidFill>
                  <a:srgbClr val="7F7F7F"/>
                </a:solidFill>
              </a:rPr>
              <a:t>|  </a:t>
            </a:r>
            <a:fld id="{DB75743B-48D0-44CA-8F6A-EF9FC08E2E58}" type="slidenum">
              <a:rPr lang="fr-FR" altLang="fr-FR" sz="1000" smtClean="0">
                <a:solidFill>
                  <a:srgbClr val="7F7F7F"/>
                </a:solidFill>
              </a:rPr>
              <a:pPr eaLnBrk="1" hangingPunct="1">
                <a:defRPr/>
              </a:pPr>
              <a:t>‹N°›</a:t>
            </a:fld>
            <a:endParaRPr lang="fr-FR" altLang="fr-FR" sz="1000">
              <a:solidFill>
                <a:srgbClr val="7F7F7F"/>
              </a:solidFill>
            </a:endParaRPr>
          </a:p>
        </p:txBody>
      </p:sp>
    </p:spTree>
  </p:cSld>
  <p:clrMap bg1="lt1" tx1="dk1" bg2="lt2" tx2="dk2" accent1="accent1" accent2="accent2" accent3="accent3" accent4="accent4" accent5="accent5" accent6="accent6" hlink="hlink" folHlink="folHlink"/>
  <p:sldLayoutIdLst>
    <p:sldLayoutId id="2147484305"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306" r:id="rId10"/>
    <p:sldLayoutId id="2147484307" r:id="rId11"/>
    <p:sldLayoutId id="2147484308" r:id="rId12"/>
  </p:sldLayoutIdLst>
  <p:hf sldNum="0"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95288" y="274638"/>
            <a:ext cx="8353425" cy="850900"/>
          </a:xfrm>
          <a:prstGeom prst="rect">
            <a:avLst/>
          </a:prstGeom>
        </p:spPr>
        <p:txBody>
          <a:bodyPr vert="horz" lIns="36000" tIns="0" rIns="36000" bIns="0" rtlCol="0" anchor="t" anchorCtr="0">
            <a:noAutofit/>
          </a:bodyPr>
          <a:lstStyle/>
          <a:p>
            <a:r>
              <a:rPr lang="fr-FR"/>
              <a:t>Cliquez pour modifier le style du titre</a:t>
            </a:r>
          </a:p>
        </p:txBody>
      </p:sp>
      <p:sp>
        <p:nvSpPr>
          <p:cNvPr id="4099" name="Espace réservé du texte 2"/>
          <p:cNvSpPr>
            <a:spLocks noGrp="1"/>
          </p:cNvSpPr>
          <p:nvPr>
            <p:ph type="body" idx="1"/>
          </p:nvPr>
        </p:nvSpPr>
        <p:spPr bwMode="auto">
          <a:xfrm>
            <a:off x="395288" y="1268413"/>
            <a:ext cx="835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572000" y="6381750"/>
            <a:ext cx="3887788" cy="153988"/>
          </a:xfrm>
          <a:prstGeom prst="rect">
            <a:avLst/>
          </a:prstGeom>
        </p:spPr>
        <p:txBody>
          <a:bodyPr vert="horz" wrap="none" lIns="36000" tIns="0" rIns="36000" bIns="0" rtlCol="0" anchor="ctr" anchorCtr="0">
            <a:noAutofit/>
          </a:bodyPr>
          <a:lstStyle>
            <a:lvl1pPr algn="r" eaLnBrk="1" fontAlgn="auto" hangingPunct="1">
              <a:spcBef>
                <a:spcPts val="0"/>
              </a:spcBef>
              <a:spcAft>
                <a:spcPts val="0"/>
              </a:spcAft>
              <a:defRPr sz="1000">
                <a:solidFill>
                  <a:srgbClr val="7F7F7F"/>
                </a:solidFill>
                <a:latin typeface="+mn-lt"/>
                <a:cs typeface="+mn-cs"/>
              </a:defRPr>
            </a:lvl1pPr>
          </a:lstStyle>
          <a:p>
            <a:pPr>
              <a:defRPr/>
            </a:pPr>
            <a:r>
              <a:rPr lang="fr-FR"/>
              <a:t>Titre de la présentation  |  mm/aaaa</a:t>
            </a:r>
          </a:p>
        </p:txBody>
      </p:sp>
      <p:pic>
        <p:nvPicPr>
          <p:cNvPr id="4101" name="Picture 8" descr="logo_EDF_sommai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459788" y="6381750"/>
            <a:ext cx="371475" cy="153988"/>
          </a:xfrm>
          <a:prstGeom prst="rect">
            <a:avLst/>
          </a:prstGeom>
          <a:noFill/>
        </p:spPr>
        <p:txBody>
          <a:bodyPr wrap="none" lIns="3600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000">
                <a:solidFill>
                  <a:srgbClr val="7F7F7F"/>
                </a:solidFill>
              </a:rPr>
              <a:t>|  </a:t>
            </a:r>
            <a:fld id="{A242E5FD-6D96-434C-8FD6-E5460C930821}" type="slidenum">
              <a:rPr lang="fr-FR" altLang="fr-FR" sz="1000" smtClean="0">
                <a:solidFill>
                  <a:srgbClr val="7F7F7F"/>
                </a:solidFill>
              </a:rPr>
              <a:pPr eaLnBrk="1" hangingPunct="1">
                <a:defRPr/>
              </a:pPr>
              <a:t>‹N°›</a:t>
            </a:fld>
            <a:endParaRPr lang="fr-FR" altLang="fr-FR" sz="1000">
              <a:solidFill>
                <a:srgbClr val="7F7F7F"/>
              </a:solidFill>
            </a:endParaRPr>
          </a:p>
        </p:txBody>
      </p:sp>
    </p:spTree>
  </p:cSld>
  <p:clrMap bg1="lt1" tx1="dk1" bg2="lt2" tx2="dk2" accent1="accent1" accent2="accent2" accent3="accent3" accent4="accent4" accent5="accent5" accent6="accent6" hlink="hlink" folHlink="folHlink"/>
  <p:sldLayoutIdLst>
    <p:sldLayoutId id="2147484320"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321" r:id="rId10"/>
    <p:sldLayoutId id="2147484322" r:id="rId11"/>
    <p:sldLayoutId id="2147484323" r:id="rId12"/>
  </p:sldLayoutIdLst>
  <p:hf sldNum="0"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95288" y="274638"/>
            <a:ext cx="8353425" cy="850900"/>
          </a:xfrm>
          <a:prstGeom prst="rect">
            <a:avLst/>
          </a:prstGeom>
        </p:spPr>
        <p:txBody>
          <a:bodyPr vert="horz" lIns="36000" tIns="0" rIns="36000" bIns="0" rtlCol="0" anchor="t" anchorCtr="0">
            <a:noAutofit/>
          </a:bodyPr>
          <a:lstStyle/>
          <a:p>
            <a:r>
              <a:rPr lang="fr-FR"/>
              <a:t>Cliquez pour modifier le style du titre</a:t>
            </a:r>
          </a:p>
        </p:txBody>
      </p:sp>
      <p:sp>
        <p:nvSpPr>
          <p:cNvPr id="2051" name="Espace réservé du texte 2"/>
          <p:cNvSpPr>
            <a:spLocks noGrp="1"/>
          </p:cNvSpPr>
          <p:nvPr>
            <p:ph type="body" idx="1"/>
          </p:nvPr>
        </p:nvSpPr>
        <p:spPr bwMode="auto">
          <a:xfrm>
            <a:off x="395288" y="1268413"/>
            <a:ext cx="835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572000" y="6381750"/>
            <a:ext cx="3887788" cy="153988"/>
          </a:xfrm>
          <a:prstGeom prst="rect">
            <a:avLst/>
          </a:prstGeom>
        </p:spPr>
        <p:txBody>
          <a:bodyPr vert="horz" wrap="none" lIns="36000" tIns="0" rIns="36000" bIns="0" rtlCol="0" anchor="ctr" anchorCtr="0">
            <a:noAutofit/>
          </a:bodyPr>
          <a:lstStyle>
            <a:lvl1pPr algn="r" eaLnBrk="1" fontAlgn="auto" hangingPunct="1">
              <a:spcBef>
                <a:spcPts val="0"/>
              </a:spcBef>
              <a:spcAft>
                <a:spcPts val="0"/>
              </a:spcAft>
              <a:defRPr sz="1000">
                <a:solidFill>
                  <a:srgbClr val="7F7F7F"/>
                </a:solidFill>
                <a:latin typeface="+mn-lt"/>
                <a:cs typeface="+mn-cs"/>
              </a:defRPr>
            </a:lvl1pPr>
          </a:lstStyle>
          <a:p>
            <a:pPr>
              <a:defRPr/>
            </a:pPr>
            <a:r>
              <a:rPr lang="fr-FR"/>
              <a:t>Titre de la présentation  |  mm/aaaa</a:t>
            </a:r>
          </a:p>
        </p:txBody>
      </p:sp>
      <p:pic>
        <p:nvPicPr>
          <p:cNvPr id="2053" name="Picture 8" descr="logo_EDF_sommai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459788" y="6381750"/>
            <a:ext cx="371475" cy="153988"/>
          </a:xfrm>
          <a:prstGeom prst="rect">
            <a:avLst/>
          </a:prstGeom>
          <a:noFill/>
        </p:spPr>
        <p:txBody>
          <a:bodyPr wrap="none" lIns="3600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fr-FR" altLang="fr-FR" sz="1000">
                <a:solidFill>
                  <a:srgbClr val="7F7F7F"/>
                </a:solidFill>
              </a:rPr>
              <a:t>|  </a:t>
            </a:r>
            <a:fld id="{DB75743B-48D0-44CA-8F6A-EF9FC08E2E58}" type="slidenum">
              <a:rPr lang="fr-FR" altLang="fr-FR" sz="1000" smtClean="0">
                <a:solidFill>
                  <a:srgbClr val="7F7F7F"/>
                </a:solidFill>
              </a:rPr>
              <a:pPr eaLnBrk="1" fontAlgn="auto" hangingPunct="1">
                <a:spcBef>
                  <a:spcPts val="0"/>
                </a:spcBef>
                <a:spcAft>
                  <a:spcPts val="0"/>
                </a:spcAft>
                <a:defRPr/>
              </a:pPr>
              <a:t>‹N°›</a:t>
            </a:fld>
            <a:endParaRPr lang="fr-FR" altLang="fr-FR" sz="1000">
              <a:solidFill>
                <a:srgbClr val="7F7F7F"/>
              </a:solidFill>
            </a:endParaRPr>
          </a:p>
        </p:txBody>
      </p:sp>
    </p:spTree>
    <p:extLst>
      <p:ext uri="{BB962C8B-B14F-4D97-AF65-F5344CB8AC3E}">
        <p14:creationId xmlns:p14="http://schemas.microsoft.com/office/powerpoint/2010/main" val="1988017791"/>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p:hf sldNum="0"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95288" y="274638"/>
            <a:ext cx="8353425" cy="850900"/>
          </a:xfrm>
          <a:prstGeom prst="rect">
            <a:avLst/>
          </a:prstGeom>
        </p:spPr>
        <p:txBody>
          <a:bodyPr vert="horz" lIns="36000" tIns="0" rIns="36000" bIns="0" rtlCol="0" anchor="t" anchorCtr="0">
            <a:noAutofit/>
          </a:bodyPr>
          <a:lstStyle/>
          <a:p>
            <a:r>
              <a:rPr lang="fr-FR"/>
              <a:t>Cliquez pour modifier le style du titre</a:t>
            </a:r>
          </a:p>
        </p:txBody>
      </p:sp>
      <p:sp>
        <p:nvSpPr>
          <p:cNvPr id="2051" name="Espace réservé du texte 2"/>
          <p:cNvSpPr>
            <a:spLocks noGrp="1"/>
          </p:cNvSpPr>
          <p:nvPr>
            <p:ph type="body" idx="1"/>
          </p:nvPr>
        </p:nvSpPr>
        <p:spPr bwMode="auto">
          <a:xfrm>
            <a:off x="395288" y="1268413"/>
            <a:ext cx="83534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5" name="Espace réservé du pied de page 4"/>
          <p:cNvSpPr>
            <a:spLocks noGrp="1"/>
          </p:cNvSpPr>
          <p:nvPr>
            <p:ph type="ftr" sz="quarter" idx="3"/>
          </p:nvPr>
        </p:nvSpPr>
        <p:spPr>
          <a:xfrm>
            <a:off x="4572000" y="6381750"/>
            <a:ext cx="3887788" cy="153988"/>
          </a:xfrm>
          <a:prstGeom prst="rect">
            <a:avLst/>
          </a:prstGeom>
        </p:spPr>
        <p:txBody>
          <a:bodyPr vert="horz" wrap="none" lIns="36000" tIns="0" rIns="36000" bIns="0" rtlCol="0" anchor="ctr" anchorCtr="0">
            <a:noAutofit/>
          </a:bodyPr>
          <a:lstStyle>
            <a:lvl1pPr algn="r" eaLnBrk="1" fontAlgn="auto" hangingPunct="1">
              <a:spcBef>
                <a:spcPts val="0"/>
              </a:spcBef>
              <a:spcAft>
                <a:spcPts val="0"/>
              </a:spcAft>
              <a:defRPr sz="1000">
                <a:solidFill>
                  <a:srgbClr val="7F7F7F"/>
                </a:solidFill>
                <a:latin typeface="+mn-lt"/>
                <a:cs typeface="+mn-cs"/>
              </a:defRPr>
            </a:lvl1pPr>
          </a:lstStyle>
          <a:p>
            <a:pPr>
              <a:defRPr/>
            </a:pPr>
            <a:r>
              <a:rPr lang="fr-FR"/>
              <a:t>Titre de la présentation  |  mm/aaaa</a:t>
            </a:r>
          </a:p>
        </p:txBody>
      </p:sp>
      <p:pic>
        <p:nvPicPr>
          <p:cNvPr id="2053" name="Picture 8" descr="logo_EDF_sommair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95288" y="6291263"/>
            <a:ext cx="6223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8459788" y="6381750"/>
            <a:ext cx="371475" cy="153988"/>
          </a:xfrm>
          <a:prstGeom prst="rect">
            <a:avLst/>
          </a:prstGeom>
          <a:noFill/>
        </p:spPr>
        <p:txBody>
          <a:bodyPr wrap="none" lIns="36000" tIns="0" rIns="0" bIns="0"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000">
                <a:solidFill>
                  <a:srgbClr val="7F7F7F"/>
                </a:solidFill>
              </a:rPr>
              <a:t>|  </a:t>
            </a:r>
            <a:fld id="{DB75743B-48D0-44CA-8F6A-EF9FC08E2E58}" type="slidenum">
              <a:rPr lang="fr-FR" altLang="fr-FR" sz="1000" smtClean="0">
                <a:solidFill>
                  <a:srgbClr val="7F7F7F"/>
                </a:solidFill>
              </a:rPr>
              <a:pPr eaLnBrk="1" hangingPunct="1">
                <a:defRPr/>
              </a:pPr>
              <a:t>‹N°›</a:t>
            </a:fld>
            <a:endParaRPr lang="fr-FR" altLang="fr-FR" sz="1000">
              <a:solidFill>
                <a:srgbClr val="7F7F7F"/>
              </a:solidFill>
            </a:endParaRPr>
          </a:p>
        </p:txBody>
      </p:sp>
    </p:spTree>
    <p:extLst>
      <p:ext uri="{BB962C8B-B14F-4D97-AF65-F5344CB8AC3E}">
        <p14:creationId xmlns:p14="http://schemas.microsoft.com/office/powerpoint/2010/main" val="120020111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hf sldNum="0"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29B5C28-FF9E-44D2-A69A-93A05693DA47}" type="datetimeFigureOut">
              <a:rPr lang="fr-FR" smtClean="0">
                <a:solidFill>
                  <a:prstClr val="black">
                    <a:tint val="75000"/>
                  </a:prstClr>
                </a:solidFill>
                <a:latin typeface="Calibri" panose="020F0502020204030204"/>
                <a:cs typeface="+mn-cs"/>
              </a:rPr>
              <a:pPr eaLnBrk="1" fontAlgn="auto" hangingPunct="1">
                <a:spcBef>
                  <a:spcPts val="0"/>
                </a:spcBef>
                <a:spcAft>
                  <a:spcPts val="0"/>
                </a:spcAft>
              </a:pPr>
              <a:t>14/05/2024</a:t>
            </a:fld>
            <a:endParaRPr lang="fr-FR">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fr-FR">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1FC938F-A545-4821-9955-2B20B2296AD5}" type="slidenum">
              <a:rPr lang="fr-FR" smtClean="0">
                <a:solidFill>
                  <a:prstClr val="black">
                    <a:tint val="75000"/>
                  </a:prstClr>
                </a:solidFill>
                <a:latin typeface="Calibri" panose="020F0502020204030204"/>
                <a:cs typeface="+mn-cs"/>
              </a:rPr>
              <a:pPr eaLnBrk="1" fontAlgn="auto" hangingPunct="1">
                <a:spcBef>
                  <a:spcPts val="0"/>
                </a:spcBef>
                <a:spcAft>
                  <a:spcPts val="0"/>
                </a:spcAft>
              </a:pPr>
              <a:t>‹N°›</a:t>
            </a:fld>
            <a:endParaRPr lang="fr-FR">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29229225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11" Type="http://schemas.openxmlformats.org/officeDocument/2006/relationships/hyperlink" Target="https://www.slideshare.net/inforacer/data-governance-challenges-in-a-major-energy-company" TargetMode="External"/><Relationship Id="rId5" Type="http://schemas.openxmlformats.org/officeDocument/2006/relationships/diagramColors" Target="../diagrams/colors1.xml"/><Relationship Id="rId10" Type="http://schemas.openxmlformats.org/officeDocument/2006/relationships/image" Target="../media/image31.png"/><Relationship Id="rId4" Type="http://schemas.openxmlformats.org/officeDocument/2006/relationships/diagramQuickStyle" Target="../diagrams/quickStyle1.xml"/><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hyperlink" Target="https://www.icij.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neo4j.com/case-studies/adidas/" TargetMode="External"/><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hyperlink" Target="http://fr.slideshare.net/barcelonajug/introduction-to-graph-databases-and-neo4j-by-stefan-armbruster" TargetMode="External"/><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neo4j.com/blog/tracing-world-food-supply-farm-to-fork-neo4j/" TargetMode="External"/><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 Id="rId4" Type="http://schemas.openxmlformats.org/officeDocument/2006/relationships/hyperlink" Target="https://nanopdf.com/download/titre-de-la-presentation-2_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open2.slx.de.edf.fr/" TargetMode="Externa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0.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3" Type="http://schemas.openxmlformats.org/officeDocument/2006/relationships/diagramData" Target="../diagrams/data5.xml"/><Relationship Id="rId18" Type="http://schemas.openxmlformats.org/officeDocument/2006/relationships/diagramData" Target="../diagrams/data6.xml"/><Relationship Id="rId26" Type="http://schemas.openxmlformats.org/officeDocument/2006/relationships/diagramColors" Target="../diagrams/colors7.xml"/><Relationship Id="rId39" Type="http://schemas.openxmlformats.org/officeDocument/2006/relationships/diagramLayout" Target="../diagrams/layout10.xml"/><Relationship Id="rId21" Type="http://schemas.openxmlformats.org/officeDocument/2006/relationships/diagramColors" Target="../diagrams/colors6.xml"/><Relationship Id="rId34" Type="http://schemas.openxmlformats.org/officeDocument/2006/relationships/diagramLayout" Target="../diagrams/layout9.xml"/><Relationship Id="rId42" Type="http://schemas.microsoft.com/office/2007/relationships/diagramDrawing" Target="../diagrams/drawing10.xml"/><Relationship Id="rId47" Type="http://schemas.microsoft.com/office/2007/relationships/diagramDrawing" Target="../diagrams/drawing11.xml"/><Relationship Id="rId50" Type="http://schemas.openxmlformats.org/officeDocument/2006/relationships/diagramQuickStyle" Target="../diagrams/quickStyle12.xml"/><Relationship Id="rId7" Type="http://schemas.microsoft.com/office/2007/relationships/diagramDrawing" Target="../diagrams/drawing4.xml"/><Relationship Id="rId2" Type="http://schemas.openxmlformats.org/officeDocument/2006/relationships/notesSlide" Target="../notesSlides/notesSlide8.xml"/><Relationship Id="rId16" Type="http://schemas.openxmlformats.org/officeDocument/2006/relationships/diagramColors" Target="../diagrams/colors5.xml"/><Relationship Id="rId29" Type="http://schemas.openxmlformats.org/officeDocument/2006/relationships/diagramLayout" Target="../diagrams/layout8.xml"/><Relationship Id="rId11" Type="http://schemas.openxmlformats.org/officeDocument/2006/relationships/image" Target="../media/image77.png"/><Relationship Id="rId24" Type="http://schemas.openxmlformats.org/officeDocument/2006/relationships/diagramLayout" Target="../diagrams/layout7.xml"/><Relationship Id="rId32" Type="http://schemas.microsoft.com/office/2007/relationships/diagramDrawing" Target="../diagrams/drawing8.xml"/><Relationship Id="rId37" Type="http://schemas.microsoft.com/office/2007/relationships/diagramDrawing" Target="../diagrams/drawing9.xml"/><Relationship Id="rId40" Type="http://schemas.openxmlformats.org/officeDocument/2006/relationships/diagramQuickStyle" Target="../diagrams/quickStyle10.xml"/><Relationship Id="rId45" Type="http://schemas.openxmlformats.org/officeDocument/2006/relationships/diagramQuickStyle" Target="../diagrams/quickStyle11.xml"/><Relationship Id="rId53" Type="http://schemas.openxmlformats.org/officeDocument/2006/relationships/image" Target="../media/image79.png"/><Relationship Id="rId5" Type="http://schemas.openxmlformats.org/officeDocument/2006/relationships/diagramQuickStyle" Target="../diagrams/quickStyle4.xml"/><Relationship Id="rId10" Type="http://schemas.openxmlformats.org/officeDocument/2006/relationships/image" Target="../media/image76.png"/><Relationship Id="rId19" Type="http://schemas.openxmlformats.org/officeDocument/2006/relationships/diagramLayout" Target="../diagrams/layout6.xml"/><Relationship Id="rId31" Type="http://schemas.openxmlformats.org/officeDocument/2006/relationships/diagramColors" Target="../diagrams/colors8.xml"/><Relationship Id="rId44" Type="http://schemas.openxmlformats.org/officeDocument/2006/relationships/diagramLayout" Target="../diagrams/layout11.xml"/><Relationship Id="rId52" Type="http://schemas.microsoft.com/office/2007/relationships/diagramDrawing" Target="../diagrams/drawing12.xml"/><Relationship Id="rId4" Type="http://schemas.openxmlformats.org/officeDocument/2006/relationships/diagramLayout" Target="../diagrams/layout4.xml"/><Relationship Id="rId9" Type="http://schemas.openxmlformats.org/officeDocument/2006/relationships/image" Target="../media/image75.png"/><Relationship Id="rId14" Type="http://schemas.openxmlformats.org/officeDocument/2006/relationships/diagramLayout" Target="../diagrams/layout5.xml"/><Relationship Id="rId22" Type="http://schemas.microsoft.com/office/2007/relationships/diagramDrawing" Target="../diagrams/drawing6.xml"/><Relationship Id="rId27" Type="http://schemas.microsoft.com/office/2007/relationships/diagramDrawing" Target="../diagrams/drawing7.xml"/><Relationship Id="rId30" Type="http://schemas.openxmlformats.org/officeDocument/2006/relationships/diagramQuickStyle" Target="../diagrams/quickStyle8.xml"/><Relationship Id="rId35" Type="http://schemas.openxmlformats.org/officeDocument/2006/relationships/diagramQuickStyle" Target="../diagrams/quickStyle9.xml"/><Relationship Id="rId43" Type="http://schemas.openxmlformats.org/officeDocument/2006/relationships/diagramData" Target="../diagrams/data11.xml"/><Relationship Id="rId48" Type="http://schemas.openxmlformats.org/officeDocument/2006/relationships/diagramData" Target="../diagrams/data12.xml"/><Relationship Id="rId8" Type="http://schemas.openxmlformats.org/officeDocument/2006/relationships/image" Target="../media/image74.png"/><Relationship Id="rId51" Type="http://schemas.openxmlformats.org/officeDocument/2006/relationships/diagramColors" Target="../diagrams/colors12.xml"/><Relationship Id="rId3" Type="http://schemas.openxmlformats.org/officeDocument/2006/relationships/diagramData" Target="../diagrams/data4.xml"/><Relationship Id="rId12" Type="http://schemas.openxmlformats.org/officeDocument/2006/relationships/image" Target="../media/image78.png"/><Relationship Id="rId17" Type="http://schemas.microsoft.com/office/2007/relationships/diagramDrawing" Target="../diagrams/drawing5.xml"/><Relationship Id="rId25" Type="http://schemas.openxmlformats.org/officeDocument/2006/relationships/diagramQuickStyle" Target="../diagrams/quickStyle7.xml"/><Relationship Id="rId33" Type="http://schemas.openxmlformats.org/officeDocument/2006/relationships/diagramData" Target="../diagrams/data9.xml"/><Relationship Id="rId38" Type="http://schemas.openxmlformats.org/officeDocument/2006/relationships/diagramData" Target="../diagrams/data10.xml"/><Relationship Id="rId46" Type="http://schemas.openxmlformats.org/officeDocument/2006/relationships/diagramColors" Target="../diagrams/colors11.xml"/><Relationship Id="rId20" Type="http://schemas.openxmlformats.org/officeDocument/2006/relationships/diagramQuickStyle" Target="../diagrams/quickStyle6.xml"/><Relationship Id="rId41" Type="http://schemas.openxmlformats.org/officeDocument/2006/relationships/diagramColors" Target="../diagrams/colors10.xml"/><Relationship Id="rId54" Type="http://schemas.openxmlformats.org/officeDocument/2006/relationships/image" Target="../media/image80.png"/><Relationship Id="rId1" Type="http://schemas.openxmlformats.org/officeDocument/2006/relationships/slideLayout" Target="../slideLayouts/slideLayout63.xml"/><Relationship Id="rId6" Type="http://schemas.openxmlformats.org/officeDocument/2006/relationships/diagramColors" Target="../diagrams/colors4.xml"/><Relationship Id="rId15" Type="http://schemas.openxmlformats.org/officeDocument/2006/relationships/diagramQuickStyle" Target="../diagrams/quickStyle5.xml"/><Relationship Id="rId23" Type="http://schemas.openxmlformats.org/officeDocument/2006/relationships/diagramData" Target="../diagrams/data7.xml"/><Relationship Id="rId28" Type="http://schemas.openxmlformats.org/officeDocument/2006/relationships/diagramData" Target="../diagrams/data8.xml"/><Relationship Id="rId36" Type="http://schemas.openxmlformats.org/officeDocument/2006/relationships/diagramColors" Target="../diagrams/colors9.xml"/><Relationship Id="rId49"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85.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jpeg"/><Relationship Id="rId11" Type="http://schemas.openxmlformats.org/officeDocument/2006/relationships/image" Target="../media/image84.png"/><Relationship Id="rId5" Type="http://schemas.openxmlformats.org/officeDocument/2006/relationships/image" Target="../media/image38.png"/><Relationship Id="rId10" Type="http://schemas.openxmlformats.org/officeDocument/2006/relationships/image" Target="../media/image83.png"/><Relationship Id="rId4" Type="http://schemas.openxmlformats.org/officeDocument/2006/relationships/image" Target="../media/image37.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diagramData" Target="../diagrams/data13.xml"/><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5.jpeg"/><Relationship Id="rId17" Type="http://schemas.microsoft.com/office/2007/relationships/diagramDrawing" Target="../diagrams/drawing13.xml"/><Relationship Id="rId2" Type="http://schemas.openxmlformats.org/officeDocument/2006/relationships/image" Target="../media/image86.png"/><Relationship Id="rId16" Type="http://schemas.openxmlformats.org/officeDocument/2006/relationships/diagramColors" Target="../diagrams/colors13.xml"/><Relationship Id="rId1" Type="http://schemas.openxmlformats.org/officeDocument/2006/relationships/slideLayout" Target="../slideLayouts/slideLayout19.xml"/><Relationship Id="rId6" Type="http://schemas.openxmlformats.org/officeDocument/2006/relationships/image" Target="../media/image90.png"/><Relationship Id="rId11" Type="http://schemas.openxmlformats.org/officeDocument/2006/relationships/image" Target="../media/image94.png"/><Relationship Id="rId5" Type="http://schemas.openxmlformats.org/officeDocument/2006/relationships/image" Target="../media/image89.png"/><Relationship Id="rId15" Type="http://schemas.openxmlformats.org/officeDocument/2006/relationships/diagramQuickStyle" Target="../diagrams/quickStyle13.xml"/><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40.png"/><Relationship Id="rId1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localhost:7474/browser/" TargetMode="External"/><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noeyydpi.noe.edf.fr/popoto/" TargetMode="External"/><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04.png"/><Relationship Id="rId7" Type="http://schemas.openxmlformats.org/officeDocument/2006/relationships/diagramColors" Target="../diagrams/colors14.xml"/><Relationship Id="rId2" Type="http://schemas.openxmlformats.org/officeDocument/2006/relationships/image" Target="../media/image103.jpeg"/><Relationship Id="rId1" Type="http://schemas.openxmlformats.org/officeDocument/2006/relationships/slideLayout" Target="../slideLayouts/slideLayout14.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106.png"/><Relationship Id="rId4" Type="http://schemas.openxmlformats.org/officeDocument/2006/relationships/diagramData" Target="../diagrams/data14.xml"/><Relationship Id="rId9" Type="http://schemas.openxmlformats.org/officeDocument/2006/relationships/image" Target="../media/image105.png"/></Relationships>
</file>

<file path=ppt/slides/_rels/slide52.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image" Target="../media/image107.png"/><Relationship Id="rId7" Type="http://schemas.openxmlformats.org/officeDocument/2006/relationships/diagramColors" Target="../diagrams/colors15.xml"/><Relationship Id="rId12" Type="http://schemas.openxmlformats.org/officeDocument/2006/relationships/diagramColors" Target="../diagrams/colors16.xml"/><Relationship Id="rId17" Type="http://schemas.openxmlformats.org/officeDocument/2006/relationships/image" Target="../media/image111.png"/><Relationship Id="rId2" Type="http://schemas.openxmlformats.org/officeDocument/2006/relationships/notesSlide" Target="../notesSlides/notesSlide10.xml"/><Relationship Id="rId16" Type="http://schemas.openxmlformats.org/officeDocument/2006/relationships/image" Target="../media/image110.png"/><Relationship Id="rId1" Type="http://schemas.openxmlformats.org/officeDocument/2006/relationships/slideLayout" Target="../slideLayouts/slideLayout19.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5" Type="http://schemas.openxmlformats.org/officeDocument/2006/relationships/image" Target="../media/image109.jpeg"/><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hyperlink" Target="https://www.lebigdata.fr/data-lake-definition"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upplychainn.blogspot.fr/2012/09/oracle-water-supply-chain-process-water.html" TargetMode="External"/><Relationship Id="rId2" Type="http://schemas.openxmlformats.org/officeDocument/2006/relationships/image" Target="../media/image2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407988"/>
            <a:ext cx="4073525"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246063"/>
            <a:ext cx="375761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ous-titre 4"/>
          <p:cNvSpPr txBox="1">
            <a:spLocks/>
          </p:cNvSpPr>
          <p:nvPr/>
        </p:nvSpPr>
        <p:spPr bwMode="auto">
          <a:xfrm>
            <a:off x="539750" y="5410199"/>
            <a:ext cx="40576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rgbClr val="001A70"/>
              </a:buClr>
            </a:pPr>
            <a:r>
              <a:rPr lang="fr-FR" altLang="fr-FR" sz="1600" b="1" dirty="0">
                <a:solidFill>
                  <a:srgbClr val="7F7F7F"/>
                </a:solidFill>
              </a:rPr>
              <a:t>Samuel PARFOURU</a:t>
            </a:r>
          </a:p>
        </p:txBody>
      </p:sp>
      <p:sp>
        <p:nvSpPr>
          <p:cNvPr id="39941" name="Espace réservé du texte 5"/>
          <p:cNvSpPr txBox="1">
            <a:spLocks/>
          </p:cNvSpPr>
          <p:nvPr/>
        </p:nvSpPr>
        <p:spPr bwMode="auto">
          <a:xfrm>
            <a:off x="658813" y="5772830"/>
            <a:ext cx="40576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2300"/>
              </a:lnSpc>
              <a:buClr>
                <a:srgbClr val="001A70"/>
              </a:buClr>
            </a:pPr>
            <a:r>
              <a:rPr lang="fr-FR" altLang="fr-FR" sz="1600" b="1" dirty="0">
                <a:solidFill>
                  <a:srgbClr val="7F7F7F"/>
                </a:solidFill>
              </a:rPr>
              <a:t>2019 – 07 - 31</a:t>
            </a:r>
          </a:p>
        </p:txBody>
      </p:sp>
      <p:sp>
        <p:nvSpPr>
          <p:cNvPr id="7" name="Titre 3"/>
          <p:cNvSpPr txBox="1">
            <a:spLocks/>
          </p:cNvSpPr>
          <p:nvPr/>
        </p:nvSpPr>
        <p:spPr>
          <a:xfrm>
            <a:off x="638175" y="2414588"/>
            <a:ext cx="3527425" cy="1296987"/>
          </a:xfrm>
          <a:prstGeom prst="rect">
            <a:avLst/>
          </a:prstGeom>
        </p:spPr>
        <p:txBody>
          <a:bodyPr/>
          <a:lstStyle/>
          <a:p>
            <a:pPr eaLnBrk="1" hangingPunct="1">
              <a:defRPr/>
            </a:pPr>
            <a:r>
              <a:rPr lang="en-US" sz="2800" b="1" cap="all" dirty="0">
                <a:solidFill>
                  <a:srgbClr val="FFFFFF"/>
                </a:solidFill>
                <a:latin typeface="Arial"/>
              </a:rPr>
              <a:t>MAGISTHER</a:t>
            </a:r>
          </a:p>
          <a:p>
            <a:pPr eaLnBrk="1" hangingPunct="1">
              <a:defRPr/>
            </a:pPr>
            <a:endParaRPr lang="en-US" sz="2800" i="1" cap="all" dirty="0">
              <a:solidFill>
                <a:srgbClr val="FFFFFF"/>
              </a:solidFill>
              <a:latin typeface="Arial"/>
            </a:endParaRPr>
          </a:p>
        </p:txBody>
      </p:sp>
      <p:sp>
        <p:nvSpPr>
          <p:cNvPr id="2" name="Rectangle 1"/>
          <p:cNvSpPr/>
          <p:nvPr/>
        </p:nvSpPr>
        <p:spPr>
          <a:xfrm>
            <a:off x="544060" y="4456329"/>
            <a:ext cx="3892549" cy="738664"/>
          </a:xfrm>
          <a:prstGeom prst="rect">
            <a:avLst/>
          </a:prstGeom>
        </p:spPr>
        <p:txBody>
          <a:bodyPr wrap="square">
            <a:spAutoFit/>
          </a:bodyPr>
          <a:lstStyle/>
          <a:p>
            <a:pPr lvl="0"/>
            <a:r>
              <a:rPr lang="fr-FR" sz="1400" i="1" dirty="0">
                <a:solidFill>
                  <a:schemeClr val="accent6">
                    <a:lumMod val="50000"/>
                  </a:schemeClr>
                </a:solidFill>
              </a:rPr>
              <a:t>« gérer la </a:t>
            </a:r>
            <a:r>
              <a:rPr lang="fr-FR" sz="1400" b="1" i="1" dirty="0">
                <a:solidFill>
                  <a:schemeClr val="accent6">
                    <a:lumMod val="50000"/>
                  </a:schemeClr>
                </a:solidFill>
              </a:rPr>
              <a:t>donnée</a:t>
            </a:r>
            <a:r>
              <a:rPr lang="fr-FR" sz="1400" i="1" dirty="0">
                <a:solidFill>
                  <a:schemeClr val="accent6">
                    <a:lumMod val="50000"/>
                  </a:schemeClr>
                </a:solidFill>
              </a:rPr>
              <a:t> comme un </a:t>
            </a:r>
            <a:r>
              <a:rPr lang="fr-FR" sz="1400" b="1" i="1" dirty="0">
                <a:solidFill>
                  <a:schemeClr val="accent6">
                    <a:lumMod val="50000"/>
                  </a:schemeClr>
                </a:solidFill>
              </a:rPr>
              <a:t>actif stratégique </a:t>
            </a:r>
            <a:r>
              <a:rPr lang="fr-FR" sz="1400" i="1" dirty="0">
                <a:solidFill>
                  <a:schemeClr val="accent6">
                    <a:lumMod val="50000"/>
                  </a:schemeClr>
                </a:solidFill>
              </a:rPr>
              <a:t>au service de la </a:t>
            </a:r>
            <a:r>
              <a:rPr lang="fr-FR" sz="1400" b="1" i="1" dirty="0">
                <a:solidFill>
                  <a:schemeClr val="accent6">
                    <a:lumMod val="50000"/>
                  </a:schemeClr>
                </a:solidFill>
              </a:rPr>
              <a:t>valorisation » [comité e Transformation EDF Groupe]</a:t>
            </a:r>
          </a:p>
        </p:txBody>
      </p:sp>
    </p:spTree>
    <p:extLst>
      <p:ext uri="{BB962C8B-B14F-4D97-AF65-F5344CB8AC3E}">
        <p14:creationId xmlns:p14="http://schemas.microsoft.com/office/powerpoint/2010/main" val="1182180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42006" y="1395866"/>
            <a:ext cx="4968875" cy="1728787"/>
          </a:xfrm>
        </p:spPr>
        <p:txBody>
          <a:bodyPr/>
          <a:lstStyle/>
          <a:p>
            <a:pPr>
              <a:defRPr/>
            </a:pPr>
            <a:r>
              <a:rPr lang="fr-FR" sz="3200" dirty="0"/>
              <a:t>Gouvernance par les modèles</a:t>
            </a:r>
          </a:p>
        </p:txBody>
      </p:sp>
      <p:sp>
        <p:nvSpPr>
          <p:cNvPr id="43011" name="Sous-titre 2"/>
          <p:cNvSpPr>
            <a:spLocks noGrp="1"/>
          </p:cNvSpPr>
          <p:nvPr>
            <p:ph type="subTitle" idx="1"/>
          </p:nvPr>
        </p:nvSpPr>
        <p:spPr>
          <a:xfrm>
            <a:off x="539750" y="3713843"/>
            <a:ext cx="4057650" cy="576263"/>
          </a:xfrm>
        </p:spPr>
        <p:txBody>
          <a:bodyPr/>
          <a:lstStyle/>
          <a:p>
            <a:pPr>
              <a:spcBef>
                <a:spcPct val="0"/>
              </a:spcBef>
            </a:pPr>
            <a:endParaRPr lang="fr-FR" altLang="fr-FR" sz="2400" dirty="0"/>
          </a:p>
        </p:txBody>
      </p:sp>
      <p:sp>
        <p:nvSpPr>
          <p:cNvPr id="4" name="Espace réservé du texte 3"/>
          <p:cNvSpPr>
            <a:spLocks noGrp="1"/>
          </p:cNvSpPr>
          <p:nvPr>
            <p:ph type="body" sz="quarter" idx="13"/>
          </p:nvPr>
        </p:nvSpPr>
        <p:spPr>
          <a:xfrm>
            <a:off x="539750" y="5145088"/>
            <a:ext cx="4057650" cy="287337"/>
          </a:xfrm>
        </p:spPr>
        <p:txBody>
          <a:bodyPr/>
          <a:lstStyle/>
          <a:p>
            <a:pPr>
              <a:defRPr/>
            </a:pPr>
            <a:endParaRPr lang="fr-FR" dirty="0"/>
          </a:p>
        </p:txBody>
      </p:sp>
    </p:spTree>
    <p:extLst>
      <p:ext uri="{BB962C8B-B14F-4D97-AF65-F5344CB8AC3E}">
        <p14:creationId xmlns:p14="http://schemas.microsoft.com/office/powerpoint/2010/main" val="169965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Approche Ingénierie Système</a:t>
            </a:r>
          </a:p>
        </p:txBody>
      </p:sp>
      <p:sp>
        <p:nvSpPr>
          <p:cNvPr id="71683" name="Espace réservé du contenu 2"/>
          <p:cNvSpPr>
            <a:spLocks noGrp="1"/>
          </p:cNvSpPr>
          <p:nvPr>
            <p:ph idx="1"/>
          </p:nvPr>
        </p:nvSpPr>
        <p:spPr>
          <a:xfrm>
            <a:off x="395288" y="925513"/>
            <a:ext cx="8353425" cy="4568825"/>
          </a:xfrm>
        </p:spPr>
        <p:txBody>
          <a:bodyPr/>
          <a:lstStyle/>
          <a:p>
            <a:r>
              <a:rPr lang="fr-FR" altLang="fr-FR"/>
              <a:t>Par système, on entend un ensemble d'éléments humains ou matériels en interdépendance les uns les autres et qui inter-opèrent à l'intérieur de frontières ouvertes ou non sur l'environnement</a:t>
            </a:r>
          </a:p>
          <a:p>
            <a:endParaRPr lang="fr-FR" altLang="fr-FR"/>
          </a:p>
        </p:txBody>
      </p:sp>
      <p:sp>
        <p:nvSpPr>
          <p:cNvPr id="4" name="Espace réservé du pied de page 3"/>
          <p:cNvSpPr>
            <a:spLocks noGrp="1"/>
          </p:cNvSpPr>
          <p:nvPr>
            <p:ph type="ftr" sz="quarter" idx="10"/>
          </p:nvPr>
        </p:nvSpPr>
        <p:spPr/>
        <p:txBody>
          <a:bodyPr/>
          <a:lstStyle/>
          <a:p>
            <a:pPr>
              <a:defRPr/>
            </a:pPr>
            <a:r>
              <a:rPr lang="fr-FR"/>
              <a:t>Titre de la présentation  |  mm/aaaa</a:t>
            </a:r>
          </a:p>
        </p:txBody>
      </p:sp>
      <p:pic>
        <p:nvPicPr>
          <p:cNvPr id="71685" name="Imag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300" y="2516188"/>
            <a:ext cx="7319963"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6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Model-</a:t>
            </a:r>
            <a:r>
              <a:rPr lang="fr-FR" dirty="0" err="1"/>
              <a:t>Driven</a:t>
            </a:r>
            <a:r>
              <a:rPr lang="fr-FR" dirty="0"/>
              <a:t> DATA </a:t>
            </a:r>
            <a:r>
              <a:rPr lang="fr-FR" dirty="0" err="1"/>
              <a:t>GOvernance</a:t>
            </a:r>
            <a:endParaRPr lang="fr-FR" dirty="0"/>
          </a:p>
        </p:txBody>
      </p:sp>
      <p:graphicFrame>
        <p:nvGraphicFramePr>
          <p:cNvPr id="9" name="Diagramme 8"/>
          <p:cNvGraphicFramePr/>
          <p:nvPr/>
        </p:nvGraphicFramePr>
        <p:xfrm>
          <a:off x="2252080" y="2157690"/>
          <a:ext cx="4430897" cy="2721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Connecteur droit avec flèche 9"/>
          <p:cNvCxnSpPr/>
          <p:nvPr/>
        </p:nvCxnSpPr>
        <p:spPr>
          <a:xfrm flipV="1">
            <a:off x="1840444" y="2343716"/>
            <a:ext cx="0" cy="2518729"/>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597664" y="1795886"/>
            <a:ext cx="1138701" cy="507831"/>
          </a:xfrm>
          <a:prstGeom prst="rect">
            <a:avLst/>
          </a:prstGeom>
          <a:noFill/>
        </p:spPr>
        <p:txBody>
          <a:bodyPr wrap="none" lIns="36000" tIns="0" rIns="36000" bIns="0" rtlCol="0">
            <a:spAutoFit/>
          </a:bodyPr>
          <a:lstStyle/>
          <a:p>
            <a:r>
              <a:rPr lang="fr-FR" sz="1100" b="1" dirty="0">
                <a:solidFill>
                  <a:srgbClr val="002060"/>
                </a:solidFill>
              </a:rPr>
              <a:t>Communication</a:t>
            </a:r>
          </a:p>
          <a:p>
            <a:r>
              <a:rPr lang="fr-FR" sz="1100" b="1" dirty="0">
                <a:solidFill>
                  <a:srgbClr val="002060"/>
                </a:solidFill>
              </a:rPr>
              <a:t>focus</a:t>
            </a:r>
          </a:p>
          <a:p>
            <a:r>
              <a:rPr lang="fr-FR" sz="1100" b="1" dirty="0">
                <a:solidFill>
                  <a:srgbClr val="002060"/>
                </a:solidFill>
              </a:rPr>
              <a:t>(High)</a:t>
            </a:r>
          </a:p>
        </p:txBody>
      </p:sp>
      <p:sp>
        <p:nvSpPr>
          <p:cNvPr id="12" name="ZoneTexte 11"/>
          <p:cNvSpPr txBox="1"/>
          <p:nvPr/>
        </p:nvSpPr>
        <p:spPr>
          <a:xfrm>
            <a:off x="1616540" y="4948307"/>
            <a:ext cx="447806" cy="169277"/>
          </a:xfrm>
          <a:prstGeom prst="rect">
            <a:avLst/>
          </a:prstGeom>
          <a:noFill/>
        </p:spPr>
        <p:txBody>
          <a:bodyPr wrap="none" lIns="36000" tIns="0" rIns="36000" bIns="0" rtlCol="0">
            <a:spAutoFit/>
          </a:bodyPr>
          <a:lstStyle/>
          <a:p>
            <a:pPr algn="ctr"/>
            <a:r>
              <a:rPr lang="fr-FR" sz="1100" b="1" dirty="0">
                <a:solidFill>
                  <a:srgbClr val="002060"/>
                </a:solidFill>
              </a:rPr>
              <a:t>(</a:t>
            </a:r>
            <a:r>
              <a:rPr lang="fr-FR" sz="1100" b="1" dirty="0" err="1">
                <a:solidFill>
                  <a:srgbClr val="002060"/>
                </a:solidFill>
              </a:rPr>
              <a:t>Low</a:t>
            </a:r>
            <a:r>
              <a:rPr lang="fr-FR" sz="1100" b="1" dirty="0">
                <a:solidFill>
                  <a:srgbClr val="002060"/>
                </a:solidFill>
              </a:rPr>
              <a:t>)</a:t>
            </a:r>
          </a:p>
        </p:txBody>
      </p:sp>
      <p:cxnSp>
        <p:nvCxnSpPr>
          <p:cNvPr id="13" name="Connecteur droit avec flèche 12"/>
          <p:cNvCxnSpPr/>
          <p:nvPr/>
        </p:nvCxnSpPr>
        <p:spPr>
          <a:xfrm flipH="1" flipV="1">
            <a:off x="7246255" y="2365487"/>
            <a:ext cx="2" cy="249695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341390" y="1828547"/>
            <a:ext cx="1113053" cy="507831"/>
          </a:xfrm>
          <a:prstGeom prst="rect">
            <a:avLst/>
          </a:prstGeom>
          <a:noFill/>
        </p:spPr>
        <p:txBody>
          <a:bodyPr wrap="none" lIns="36000" tIns="0" rIns="36000" bIns="0" rtlCol="0">
            <a:spAutoFit/>
          </a:bodyPr>
          <a:lstStyle/>
          <a:p>
            <a:pPr algn="r"/>
            <a:r>
              <a:rPr lang="fr-FR" sz="1100" b="1" dirty="0" err="1">
                <a:solidFill>
                  <a:srgbClr val="002060"/>
                </a:solidFill>
              </a:rPr>
              <a:t>Implementation</a:t>
            </a:r>
            <a:endParaRPr lang="fr-FR" sz="1100" b="1" dirty="0">
              <a:solidFill>
                <a:srgbClr val="002060"/>
              </a:solidFill>
            </a:endParaRPr>
          </a:p>
          <a:p>
            <a:pPr algn="r"/>
            <a:r>
              <a:rPr lang="fr-FR" sz="1100" b="1" dirty="0">
                <a:solidFill>
                  <a:srgbClr val="002060"/>
                </a:solidFill>
              </a:rPr>
              <a:t>focus</a:t>
            </a:r>
          </a:p>
          <a:p>
            <a:pPr algn="r"/>
            <a:r>
              <a:rPr lang="fr-FR" sz="1100" b="1" dirty="0">
                <a:solidFill>
                  <a:srgbClr val="002060"/>
                </a:solidFill>
              </a:rPr>
              <a:t>(</a:t>
            </a:r>
            <a:r>
              <a:rPr lang="fr-FR" sz="1100" b="1" dirty="0" err="1">
                <a:solidFill>
                  <a:srgbClr val="002060"/>
                </a:solidFill>
              </a:rPr>
              <a:t>Low</a:t>
            </a:r>
            <a:r>
              <a:rPr lang="fr-FR" sz="1100" b="1" dirty="0">
                <a:solidFill>
                  <a:srgbClr val="002060"/>
                </a:solidFill>
              </a:rPr>
              <a:t>)</a:t>
            </a:r>
          </a:p>
        </p:txBody>
      </p:sp>
      <p:sp>
        <p:nvSpPr>
          <p:cNvPr id="15" name="ZoneTexte 14"/>
          <p:cNvSpPr txBox="1"/>
          <p:nvPr/>
        </p:nvSpPr>
        <p:spPr>
          <a:xfrm>
            <a:off x="7006322" y="4948307"/>
            <a:ext cx="479867" cy="169277"/>
          </a:xfrm>
          <a:prstGeom prst="rect">
            <a:avLst/>
          </a:prstGeom>
          <a:noFill/>
        </p:spPr>
        <p:txBody>
          <a:bodyPr wrap="none" lIns="36000" tIns="0" rIns="36000" bIns="0" rtlCol="0">
            <a:spAutoFit/>
          </a:bodyPr>
          <a:lstStyle/>
          <a:p>
            <a:pPr algn="ctr"/>
            <a:r>
              <a:rPr lang="fr-FR" sz="1100" b="1" dirty="0">
                <a:solidFill>
                  <a:srgbClr val="002060"/>
                </a:solidFill>
              </a:rPr>
              <a:t>(High)</a:t>
            </a:r>
          </a:p>
        </p:txBody>
      </p:sp>
      <p:sp>
        <p:nvSpPr>
          <p:cNvPr id="17" name="ZoneTexte 16"/>
          <p:cNvSpPr txBox="1"/>
          <p:nvPr/>
        </p:nvSpPr>
        <p:spPr>
          <a:xfrm>
            <a:off x="7371929" y="1857108"/>
            <a:ext cx="1974152" cy="3016210"/>
          </a:xfrm>
          <a:prstGeom prst="rect">
            <a:avLst/>
          </a:prstGeom>
          <a:noFill/>
        </p:spPr>
        <p:txBody>
          <a:bodyPr wrap="square" lIns="36000" tIns="0" rIns="36000" bIns="0" rtlCol="0">
            <a:spAutoFit/>
          </a:bodyPr>
          <a:lstStyle/>
          <a:p>
            <a:pPr algn="ctr"/>
            <a:r>
              <a:rPr lang="fr-FR" sz="1100" b="1" dirty="0">
                <a:solidFill>
                  <a:srgbClr val="002060"/>
                </a:solidFill>
              </a:rPr>
              <a:t>Multiple </a:t>
            </a:r>
            <a:r>
              <a:rPr lang="fr-FR" sz="1100" b="1" dirty="0" err="1">
                <a:solidFill>
                  <a:srgbClr val="002060"/>
                </a:solidFill>
              </a:rPr>
              <a:t>Levels</a:t>
            </a:r>
            <a:r>
              <a:rPr lang="fr-FR" sz="1100" b="1" dirty="0">
                <a:solidFill>
                  <a:srgbClr val="002060"/>
                </a:solidFill>
              </a:rPr>
              <a:t> </a:t>
            </a:r>
          </a:p>
          <a:p>
            <a:pPr algn="ctr"/>
            <a:r>
              <a:rPr lang="fr-FR" sz="1100" b="1" dirty="0">
                <a:solidFill>
                  <a:srgbClr val="002060"/>
                </a:solidFill>
              </a:rPr>
              <a:t>of </a:t>
            </a:r>
          </a:p>
          <a:p>
            <a:pPr algn="ctr"/>
            <a:r>
              <a:rPr lang="fr-FR" sz="1100" b="1" dirty="0">
                <a:solidFill>
                  <a:srgbClr val="002060"/>
                </a:solidFill>
              </a:rPr>
              <a:t>« Data » </a:t>
            </a:r>
            <a:r>
              <a:rPr lang="fr-FR" sz="1100" b="1" dirty="0" err="1">
                <a:solidFill>
                  <a:srgbClr val="002060"/>
                </a:solidFill>
              </a:rPr>
              <a:t>Objects</a:t>
            </a:r>
            <a:r>
              <a:rPr lang="fr-FR" sz="1100" b="1" dirty="0">
                <a:solidFill>
                  <a:srgbClr val="002060"/>
                </a:solidFill>
              </a:rPr>
              <a:t> :</a:t>
            </a:r>
          </a:p>
          <a:p>
            <a:pPr algn="ctr"/>
            <a:endParaRPr lang="fr-FR" sz="1100" dirty="0">
              <a:solidFill>
                <a:srgbClr val="002060"/>
              </a:solidFill>
            </a:endParaRPr>
          </a:p>
          <a:p>
            <a:pPr algn="ctr"/>
            <a:endParaRPr lang="fr-FR" sz="1100" dirty="0">
              <a:solidFill>
                <a:srgbClr val="002060"/>
              </a:solidFill>
            </a:endParaRPr>
          </a:p>
          <a:p>
            <a:pPr algn="ctr"/>
            <a:r>
              <a:rPr lang="fr-FR" sz="1100" dirty="0" err="1">
                <a:solidFill>
                  <a:srgbClr val="002060"/>
                </a:solidFill>
              </a:rPr>
              <a:t>Subject</a:t>
            </a:r>
            <a:r>
              <a:rPr lang="fr-FR" sz="1100" dirty="0">
                <a:solidFill>
                  <a:srgbClr val="002060"/>
                </a:solidFill>
              </a:rPr>
              <a:t> Area</a:t>
            </a:r>
          </a:p>
          <a:p>
            <a:pPr algn="ctr"/>
            <a:r>
              <a:rPr lang="fr-FR" sz="1600" dirty="0">
                <a:solidFill>
                  <a:srgbClr val="002060"/>
                </a:solidFill>
                <a:sym typeface="Wingdings" panose="05000000000000000000" pitchFamily="2" charset="2"/>
              </a:rPr>
              <a:t></a:t>
            </a:r>
            <a:endParaRPr lang="fr-FR" sz="1100" dirty="0">
              <a:solidFill>
                <a:srgbClr val="002060"/>
              </a:solidFill>
              <a:sym typeface="Wingdings" panose="05000000000000000000" pitchFamily="2" charset="2"/>
            </a:endParaRPr>
          </a:p>
          <a:p>
            <a:pPr algn="ctr"/>
            <a:r>
              <a:rPr lang="fr-FR" sz="1100" dirty="0">
                <a:solidFill>
                  <a:srgbClr val="002060"/>
                </a:solidFill>
                <a:sym typeface="Wingdings" panose="05000000000000000000" pitchFamily="2" charset="2"/>
              </a:rPr>
              <a:t>Business </a:t>
            </a:r>
            <a:r>
              <a:rPr lang="fr-FR" sz="1100" dirty="0" err="1">
                <a:solidFill>
                  <a:srgbClr val="002060"/>
                </a:solidFill>
                <a:sym typeface="Wingdings" panose="05000000000000000000" pitchFamily="2" charset="2"/>
              </a:rPr>
              <a:t>Entity</a:t>
            </a:r>
            <a:endParaRPr lang="fr-FR" sz="1100" dirty="0">
              <a:solidFill>
                <a:srgbClr val="002060"/>
              </a:solidFill>
              <a:sym typeface="Wingdings" panose="05000000000000000000" pitchFamily="2" charset="2"/>
            </a:endParaRPr>
          </a:p>
          <a:p>
            <a:pPr algn="ctr"/>
            <a:r>
              <a:rPr lang="fr-FR" sz="1600" dirty="0">
                <a:solidFill>
                  <a:srgbClr val="002060"/>
                </a:solidFill>
                <a:sym typeface="Wingdings" panose="05000000000000000000" pitchFamily="2" charset="2"/>
              </a:rPr>
              <a:t></a:t>
            </a:r>
          </a:p>
          <a:p>
            <a:pPr algn="ctr"/>
            <a:r>
              <a:rPr lang="fr-FR" sz="1100" dirty="0" err="1">
                <a:solidFill>
                  <a:srgbClr val="002060"/>
                </a:solidFill>
                <a:sym typeface="Wingdings" panose="05000000000000000000" pitchFamily="2" charset="2"/>
              </a:rPr>
              <a:t>Logical</a:t>
            </a:r>
            <a:r>
              <a:rPr lang="fr-FR" sz="1100" dirty="0">
                <a:solidFill>
                  <a:srgbClr val="002060"/>
                </a:solidFill>
                <a:sym typeface="Wingdings" panose="05000000000000000000" pitchFamily="2" charset="2"/>
              </a:rPr>
              <a:t> </a:t>
            </a:r>
            <a:r>
              <a:rPr lang="fr-FR" sz="1100" dirty="0" err="1">
                <a:solidFill>
                  <a:srgbClr val="002060"/>
                </a:solidFill>
                <a:sym typeface="Wingdings" panose="05000000000000000000" pitchFamily="2" charset="2"/>
              </a:rPr>
              <a:t>Entity</a:t>
            </a:r>
            <a:endParaRPr lang="fr-FR" sz="1100" dirty="0">
              <a:solidFill>
                <a:srgbClr val="002060"/>
              </a:solidFill>
              <a:sym typeface="Wingdings" panose="05000000000000000000" pitchFamily="2" charset="2"/>
            </a:endParaRPr>
          </a:p>
          <a:p>
            <a:pPr algn="ctr"/>
            <a:r>
              <a:rPr lang="fr-FR" sz="1600" dirty="0">
                <a:solidFill>
                  <a:srgbClr val="002060"/>
                </a:solidFill>
                <a:sym typeface="Wingdings" panose="05000000000000000000" pitchFamily="2" charset="2"/>
              </a:rPr>
              <a:t></a:t>
            </a:r>
          </a:p>
          <a:p>
            <a:pPr algn="ctr"/>
            <a:r>
              <a:rPr lang="fr-FR" sz="1100" dirty="0" err="1">
                <a:solidFill>
                  <a:srgbClr val="002060"/>
                </a:solidFill>
                <a:sym typeface="Wingdings" panose="05000000000000000000" pitchFamily="2" charset="2"/>
              </a:rPr>
              <a:t>Physical</a:t>
            </a:r>
            <a:r>
              <a:rPr lang="fr-FR" sz="1100" dirty="0">
                <a:solidFill>
                  <a:srgbClr val="002060"/>
                </a:solidFill>
                <a:sym typeface="Wingdings" panose="05000000000000000000" pitchFamily="2" charset="2"/>
              </a:rPr>
              <a:t> Table</a:t>
            </a:r>
          </a:p>
          <a:p>
            <a:pPr algn="ctr"/>
            <a:r>
              <a:rPr lang="fr-FR" sz="1600" dirty="0">
                <a:solidFill>
                  <a:srgbClr val="002060"/>
                </a:solidFill>
                <a:sym typeface="Wingdings" panose="05000000000000000000" pitchFamily="2" charset="2"/>
              </a:rPr>
              <a:t></a:t>
            </a:r>
          </a:p>
          <a:p>
            <a:pPr algn="ctr"/>
            <a:r>
              <a:rPr lang="fr-FR" sz="1100" dirty="0" err="1">
                <a:solidFill>
                  <a:srgbClr val="002060"/>
                </a:solidFill>
                <a:sym typeface="Wingdings" panose="05000000000000000000" pitchFamily="2" charset="2"/>
              </a:rPr>
              <a:t>Implemented</a:t>
            </a:r>
            <a:r>
              <a:rPr lang="fr-FR" sz="1100" dirty="0">
                <a:solidFill>
                  <a:srgbClr val="002060"/>
                </a:solidFill>
                <a:sym typeface="Wingdings" panose="05000000000000000000" pitchFamily="2" charset="2"/>
              </a:rPr>
              <a:t> </a:t>
            </a:r>
          </a:p>
          <a:p>
            <a:pPr algn="ctr"/>
            <a:r>
              <a:rPr lang="fr-FR" sz="1100" dirty="0">
                <a:solidFill>
                  <a:srgbClr val="002060"/>
                </a:solidFill>
                <a:sym typeface="Wingdings" panose="05000000000000000000" pitchFamily="2" charset="2"/>
              </a:rPr>
              <a:t>Table / DDL</a:t>
            </a:r>
          </a:p>
          <a:p>
            <a:pPr algn="ctr"/>
            <a:endParaRPr lang="fr-FR" sz="1100" dirty="0">
              <a:solidFill>
                <a:srgbClr val="002060"/>
              </a:solidFill>
            </a:endParaRPr>
          </a:p>
        </p:txBody>
      </p:sp>
      <p:sp>
        <p:nvSpPr>
          <p:cNvPr id="22" name="ZoneTexte 21"/>
          <p:cNvSpPr txBox="1"/>
          <p:nvPr/>
        </p:nvSpPr>
        <p:spPr>
          <a:xfrm>
            <a:off x="-222761" y="1824197"/>
            <a:ext cx="1974152" cy="1015663"/>
          </a:xfrm>
          <a:prstGeom prst="rect">
            <a:avLst/>
          </a:prstGeom>
          <a:noFill/>
        </p:spPr>
        <p:txBody>
          <a:bodyPr wrap="square" lIns="36000" tIns="0" rIns="36000" bIns="0" rtlCol="0">
            <a:spAutoFit/>
          </a:bodyPr>
          <a:lstStyle/>
          <a:p>
            <a:pPr algn="ctr"/>
            <a:r>
              <a:rPr lang="fr-FR" sz="1100" b="1" dirty="0">
                <a:solidFill>
                  <a:srgbClr val="002060"/>
                </a:solidFill>
              </a:rPr>
              <a:t>Multiple </a:t>
            </a:r>
          </a:p>
          <a:p>
            <a:pPr algn="ctr"/>
            <a:r>
              <a:rPr lang="fr-FR" sz="1100" b="1" dirty="0">
                <a:solidFill>
                  <a:srgbClr val="002060"/>
                </a:solidFill>
              </a:rPr>
              <a:t>Audiences :</a:t>
            </a:r>
          </a:p>
          <a:p>
            <a:pPr algn="ctr"/>
            <a:endParaRPr lang="fr-FR" sz="1100" dirty="0">
              <a:solidFill>
                <a:srgbClr val="002060"/>
              </a:solidFill>
            </a:endParaRPr>
          </a:p>
          <a:p>
            <a:pPr algn="ctr"/>
            <a:endParaRPr lang="fr-FR" sz="1100" dirty="0">
              <a:solidFill>
                <a:srgbClr val="002060"/>
              </a:solidFill>
            </a:endParaRPr>
          </a:p>
          <a:p>
            <a:pPr algn="ctr"/>
            <a:endParaRPr lang="fr-FR" sz="1100" dirty="0">
              <a:solidFill>
                <a:srgbClr val="002060"/>
              </a:solidFill>
            </a:endParaRPr>
          </a:p>
          <a:p>
            <a:pPr algn="ctr"/>
            <a:endParaRPr lang="fr-FR" sz="1100" dirty="0">
              <a:solidFill>
                <a:srgbClr val="002060"/>
              </a:solidFill>
            </a:endParaRPr>
          </a:p>
        </p:txBody>
      </p:sp>
      <p:pic>
        <p:nvPicPr>
          <p:cNvPr id="19" name="Imag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0388" y="3062728"/>
            <a:ext cx="505763" cy="505763"/>
          </a:xfrm>
          <a:prstGeom prst="rect">
            <a:avLst/>
          </a:prstGeom>
        </p:spPr>
      </p:pic>
      <p:pic>
        <p:nvPicPr>
          <p:cNvPr id="2050" name="Picture 2" descr="Related imag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7560" y="3670929"/>
            <a:ext cx="561701" cy="4786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8729" y="2342839"/>
            <a:ext cx="670413" cy="6704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user computer icon free"/>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36768" y="4226168"/>
            <a:ext cx="559153" cy="559153"/>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courbée vers la droite 2"/>
          <p:cNvSpPr/>
          <p:nvPr/>
        </p:nvSpPr>
        <p:spPr>
          <a:xfrm rot="1876205">
            <a:off x="3391471" y="2802875"/>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18" name="Flèche courbée vers la droite 17"/>
          <p:cNvSpPr/>
          <p:nvPr/>
        </p:nvSpPr>
        <p:spPr>
          <a:xfrm rot="1876205">
            <a:off x="2953441" y="3354188"/>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0" name="Flèche courbée vers la droite 19"/>
          <p:cNvSpPr/>
          <p:nvPr/>
        </p:nvSpPr>
        <p:spPr>
          <a:xfrm rot="1876205">
            <a:off x="2570992" y="3832855"/>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1" name="Flèche courbée vers la droite 20"/>
          <p:cNvSpPr/>
          <p:nvPr/>
        </p:nvSpPr>
        <p:spPr>
          <a:xfrm rot="1876205">
            <a:off x="2150308" y="4311521"/>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3" name="Flèche courbée vers la droite 22"/>
          <p:cNvSpPr/>
          <p:nvPr/>
        </p:nvSpPr>
        <p:spPr>
          <a:xfrm rot="8318414">
            <a:off x="5128320" y="2730503"/>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4" name="Flèche courbée vers la droite 23"/>
          <p:cNvSpPr/>
          <p:nvPr/>
        </p:nvSpPr>
        <p:spPr>
          <a:xfrm rot="8318414">
            <a:off x="5577697" y="3264180"/>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5" name="Flèche courbée vers la droite 24"/>
          <p:cNvSpPr/>
          <p:nvPr/>
        </p:nvSpPr>
        <p:spPr>
          <a:xfrm rot="8318414">
            <a:off x="5979329" y="3764403"/>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26" name="Flèche courbée vers la droite 25"/>
          <p:cNvSpPr/>
          <p:nvPr/>
        </p:nvSpPr>
        <p:spPr>
          <a:xfrm rot="8318414">
            <a:off x="6368117" y="4219837"/>
            <a:ext cx="341188" cy="302822"/>
          </a:xfrm>
          <a:prstGeom prst="curvedRightArrow">
            <a:avLst>
              <a:gd name="adj1" fmla="val 17519"/>
              <a:gd name="adj2" fmla="val 50000"/>
              <a:gd name="adj3" fmla="val 39730"/>
            </a:avLst>
          </a:prstGeom>
          <a:ln/>
        </p:spPr>
        <p:style>
          <a:lnRef idx="1">
            <a:schemeClr val="accent3"/>
          </a:lnRef>
          <a:fillRef idx="2">
            <a:schemeClr val="accent3"/>
          </a:fillRef>
          <a:effectRef idx="1">
            <a:schemeClr val="accent3"/>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4" name="ZoneTexte 3"/>
          <p:cNvSpPr txBox="1"/>
          <p:nvPr/>
        </p:nvSpPr>
        <p:spPr>
          <a:xfrm>
            <a:off x="5037368" y="2325489"/>
            <a:ext cx="1028366" cy="415498"/>
          </a:xfrm>
          <a:prstGeom prst="rect">
            <a:avLst/>
          </a:prstGeom>
          <a:noFill/>
        </p:spPr>
        <p:txBody>
          <a:bodyPr wrap="square" lIns="36000" tIns="0" rIns="36000" bIns="0" rtlCol="0">
            <a:spAutoFit/>
          </a:bodyPr>
          <a:lstStyle/>
          <a:p>
            <a:r>
              <a:rPr lang="fr-FR" sz="900" i="1" dirty="0"/>
              <a:t>Domain of an Enterprise data concept</a:t>
            </a:r>
          </a:p>
        </p:txBody>
      </p:sp>
      <p:sp>
        <p:nvSpPr>
          <p:cNvPr id="27" name="ZoneTexte 26"/>
          <p:cNvSpPr txBox="1"/>
          <p:nvPr/>
        </p:nvSpPr>
        <p:spPr>
          <a:xfrm>
            <a:off x="5543021" y="2938891"/>
            <a:ext cx="1028366" cy="276999"/>
          </a:xfrm>
          <a:prstGeom prst="rect">
            <a:avLst/>
          </a:prstGeom>
          <a:noFill/>
        </p:spPr>
        <p:txBody>
          <a:bodyPr wrap="square" lIns="36000" tIns="0" rIns="36000" bIns="0" rtlCol="0">
            <a:spAutoFit/>
          </a:bodyPr>
          <a:lstStyle/>
          <a:p>
            <a:r>
              <a:rPr lang="fr-FR" sz="900" i="1" dirty="0" err="1"/>
              <a:t>Within</a:t>
            </a:r>
            <a:r>
              <a:rPr lang="fr-FR" sz="900" i="1" dirty="0"/>
              <a:t> </a:t>
            </a:r>
            <a:r>
              <a:rPr lang="fr-FR" sz="900" i="1" dirty="0" err="1"/>
              <a:t>subject</a:t>
            </a:r>
            <a:r>
              <a:rPr lang="fr-FR" sz="900" i="1" dirty="0"/>
              <a:t> area/</a:t>
            </a:r>
            <a:r>
              <a:rPr lang="fr-FR" sz="900" i="1" dirty="0" err="1"/>
              <a:t>domain</a:t>
            </a:r>
            <a:endParaRPr lang="fr-FR" sz="900" i="1" dirty="0"/>
          </a:p>
        </p:txBody>
      </p:sp>
      <p:sp>
        <p:nvSpPr>
          <p:cNvPr id="28" name="ZoneTexte 27"/>
          <p:cNvSpPr txBox="1"/>
          <p:nvPr/>
        </p:nvSpPr>
        <p:spPr>
          <a:xfrm>
            <a:off x="5929593" y="3481579"/>
            <a:ext cx="1028366" cy="276999"/>
          </a:xfrm>
          <a:prstGeom prst="rect">
            <a:avLst/>
          </a:prstGeom>
          <a:noFill/>
        </p:spPr>
        <p:txBody>
          <a:bodyPr wrap="square" lIns="36000" tIns="0" rIns="36000" bIns="0" rtlCol="0">
            <a:spAutoFit/>
          </a:bodyPr>
          <a:lstStyle/>
          <a:p>
            <a:r>
              <a:rPr lang="fr-FR" sz="900" i="1" dirty="0"/>
              <a:t>Reverse engineering </a:t>
            </a:r>
            <a:r>
              <a:rPr lang="fr-FR" sz="900" i="1" dirty="0" err="1"/>
              <a:t>into</a:t>
            </a:r>
            <a:endParaRPr lang="fr-FR" sz="900" i="1" dirty="0"/>
          </a:p>
        </p:txBody>
      </p:sp>
      <p:sp>
        <p:nvSpPr>
          <p:cNvPr id="29" name="ZoneTexte 28"/>
          <p:cNvSpPr txBox="1"/>
          <p:nvPr/>
        </p:nvSpPr>
        <p:spPr>
          <a:xfrm>
            <a:off x="6321808" y="3954005"/>
            <a:ext cx="1028366" cy="276999"/>
          </a:xfrm>
          <a:prstGeom prst="rect">
            <a:avLst/>
          </a:prstGeom>
          <a:noFill/>
        </p:spPr>
        <p:txBody>
          <a:bodyPr wrap="square" lIns="36000" tIns="0" rIns="36000" bIns="0" rtlCol="0">
            <a:spAutoFit/>
          </a:bodyPr>
          <a:lstStyle/>
          <a:p>
            <a:r>
              <a:rPr lang="fr-FR" sz="900" i="1" dirty="0"/>
              <a:t>Reverse engineering </a:t>
            </a:r>
            <a:r>
              <a:rPr lang="fr-FR" sz="900" i="1" dirty="0" err="1"/>
              <a:t>into</a:t>
            </a:r>
            <a:endParaRPr lang="fr-FR" sz="900" i="1" dirty="0"/>
          </a:p>
        </p:txBody>
      </p:sp>
      <p:sp>
        <p:nvSpPr>
          <p:cNvPr id="30" name="ZoneTexte 29"/>
          <p:cNvSpPr txBox="1"/>
          <p:nvPr/>
        </p:nvSpPr>
        <p:spPr>
          <a:xfrm>
            <a:off x="3114788" y="2459320"/>
            <a:ext cx="954874" cy="276999"/>
          </a:xfrm>
          <a:prstGeom prst="rect">
            <a:avLst/>
          </a:prstGeom>
          <a:noFill/>
        </p:spPr>
        <p:txBody>
          <a:bodyPr wrap="square" lIns="36000" tIns="0" rIns="36000" bIns="0" rtlCol="0">
            <a:spAutoFit/>
          </a:bodyPr>
          <a:lstStyle/>
          <a:p>
            <a:r>
              <a:rPr lang="fr-FR" sz="900" i="1" dirty="0" err="1"/>
              <a:t>Described</a:t>
            </a:r>
            <a:r>
              <a:rPr lang="fr-FR" sz="900" i="1" dirty="0"/>
              <a:t> in more </a:t>
            </a:r>
            <a:r>
              <a:rPr lang="fr-FR" sz="900" i="1" dirty="0" err="1"/>
              <a:t>detail</a:t>
            </a:r>
            <a:r>
              <a:rPr lang="fr-FR" sz="900" i="1" dirty="0"/>
              <a:t> by</a:t>
            </a:r>
          </a:p>
        </p:txBody>
      </p:sp>
      <p:sp>
        <p:nvSpPr>
          <p:cNvPr id="31" name="ZoneTexte 30"/>
          <p:cNvSpPr txBox="1"/>
          <p:nvPr/>
        </p:nvSpPr>
        <p:spPr>
          <a:xfrm>
            <a:off x="2684968" y="3018569"/>
            <a:ext cx="954874" cy="276999"/>
          </a:xfrm>
          <a:prstGeom prst="rect">
            <a:avLst/>
          </a:prstGeom>
          <a:noFill/>
        </p:spPr>
        <p:txBody>
          <a:bodyPr wrap="square" lIns="36000" tIns="0" rIns="36000" bIns="0" rtlCol="0">
            <a:spAutoFit/>
          </a:bodyPr>
          <a:lstStyle/>
          <a:p>
            <a:r>
              <a:rPr lang="fr-FR" sz="900" i="1" dirty="0" err="1"/>
              <a:t>Described</a:t>
            </a:r>
            <a:r>
              <a:rPr lang="fr-FR" sz="900" i="1" dirty="0"/>
              <a:t> in more </a:t>
            </a:r>
            <a:r>
              <a:rPr lang="fr-FR" sz="900" i="1" dirty="0" err="1"/>
              <a:t>detail</a:t>
            </a:r>
            <a:r>
              <a:rPr lang="fr-FR" sz="900" i="1" dirty="0"/>
              <a:t> by</a:t>
            </a:r>
          </a:p>
        </p:txBody>
      </p:sp>
      <p:sp>
        <p:nvSpPr>
          <p:cNvPr id="32" name="ZoneTexte 31"/>
          <p:cNvSpPr txBox="1"/>
          <p:nvPr/>
        </p:nvSpPr>
        <p:spPr>
          <a:xfrm>
            <a:off x="2393567" y="3507298"/>
            <a:ext cx="954874" cy="276999"/>
          </a:xfrm>
          <a:prstGeom prst="rect">
            <a:avLst/>
          </a:prstGeom>
          <a:noFill/>
        </p:spPr>
        <p:txBody>
          <a:bodyPr wrap="square" lIns="36000" tIns="0" rIns="36000" bIns="0" rtlCol="0">
            <a:spAutoFit/>
          </a:bodyPr>
          <a:lstStyle/>
          <a:p>
            <a:r>
              <a:rPr lang="fr-FR" sz="900" i="1" dirty="0" err="1"/>
              <a:t>Generates</a:t>
            </a:r>
            <a:r>
              <a:rPr lang="fr-FR" sz="900" i="1" dirty="0"/>
              <a:t> </a:t>
            </a:r>
            <a:r>
              <a:rPr lang="fr-FR" sz="900" i="1" dirty="0" err="1"/>
              <a:t>schema</a:t>
            </a:r>
            <a:r>
              <a:rPr lang="fr-FR" sz="900" i="1" dirty="0"/>
              <a:t> of</a:t>
            </a:r>
          </a:p>
        </p:txBody>
      </p:sp>
      <p:sp>
        <p:nvSpPr>
          <p:cNvPr id="33" name="ZoneTexte 32"/>
          <p:cNvSpPr txBox="1"/>
          <p:nvPr/>
        </p:nvSpPr>
        <p:spPr>
          <a:xfrm>
            <a:off x="1855181" y="4149596"/>
            <a:ext cx="954874" cy="138499"/>
          </a:xfrm>
          <a:prstGeom prst="rect">
            <a:avLst/>
          </a:prstGeom>
          <a:noFill/>
        </p:spPr>
        <p:txBody>
          <a:bodyPr wrap="square" lIns="36000" tIns="0" rIns="36000" bIns="0" rtlCol="0">
            <a:spAutoFit/>
          </a:bodyPr>
          <a:lstStyle/>
          <a:p>
            <a:r>
              <a:rPr lang="fr-FR" sz="900" i="1" dirty="0" err="1"/>
              <a:t>Implemented</a:t>
            </a:r>
            <a:r>
              <a:rPr lang="fr-FR" sz="900" i="1" dirty="0"/>
              <a:t> in</a:t>
            </a:r>
          </a:p>
        </p:txBody>
      </p:sp>
      <p:sp>
        <p:nvSpPr>
          <p:cNvPr id="5" name="Rectangle 4"/>
          <p:cNvSpPr/>
          <p:nvPr/>
        </p:nvSpPr>
        <p:spPr>
          <a:xfrm>
            <a:off x="1101125" y="6298483"/>
            <a:ext cx="6682159" cy="276999"/>
          </a:xfrm>
          <a:prstGeom prst="rect">
            <a:avLst/>
          </a:prstGeom>
        </p:spPr>
        <p:txBody>
          <a:bodyPr wrap="square">
            <a:spAutoFit/>
          </a:bodyPr>
          <a:lstStyle/>
          <a:p>
            <a:r>
              <a:rPr lang="fr-FR" sz="1200" dirty="0">
                <a:hlinkClick r:id="rId11"/>
              </a:rPr>
              <a:t>https://www.slideshare.net/inforacer/data-governance-challenges-in-a-major-energy-company</a:t>
            </a:r>
            <a:endParaRPr lang="fr-FR" sz="1200" dirty="0"/>
          </a:p>
        </p:txBody>
      </p:sp>
    </p:spTree>
    <p:extLst>
      <p:ext uri="{BB962C8B-B14F-4D97-AF65-F5344CB8AC3E}">
        <p14:creationId xmlns:p14="http://schemas.microsoft.com/office/powerpoint/2010/main" val="2025554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pPr>
              <a:defRPr/>
            </a:pPr>
            <a:r>
              <a:rPr lang="fr-FR"/>
              <a:t>Titre de la présentation  |  mm/aaaa</a:t>
            </a:r>
          </a:p>
        </p:txBody>
      </p:sp>
      <p:pic>
        <p:nvPicPr>
          <p:cNvPr id="4" name="Picture 2" descr="http://democritique.org/IT/Cours/URSI-1-02/IMG/img13.jpg"/>
          <p:cNvPicPr/>
          <p:nvPr/>
        </p:nvPicPr>
        <p:blipFill>
          <a:blip r:embed="rId2">
            <a:extLst>
              <a:ext uri="{28A0092B-C50C-407E-A947-70E740481C1C}">
                <a14:useLocalDpi xmlns:a14="http://schemas.microsoft.com/office/drawing/2010/main" val="0"/>
              </a:ext>
            </a:extLst>
          </a:blip>
          <a:srcRect/>
          <a:stretch>
            <a:fillRect/>
          </a:stretch>
        </p:blipFill>
        <p:spPr bwMode="auto">
          <a:xfrm>
            <a:off x="708948" y="299104"/>
            <a:ext cx="7726104" cy="5794578"/>
          </a:xfrm>
          <a:prstGeom prst="rect">
            <a:avLst/>
          </a:prstGeom>
          <a:noFill/>
        </p:spPr>
      </p:pic>
    </p:spTree>
    <p:extLst>
      <p:ext uri="{BB962C8B-B14F-4D97-AF65-F5344CB8AC3E}">
        <p14:creationId xmlns:p14="http://schemas.microsoft.com/office/powerpoint/2010/main" val="421033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42006" y="1395866"/>
            <a:ext cx="4968875" cy="1728787"/>
          </a:xfrm>
        </p:spPr>
        <p:txBody>
          <a:bodyPr/>
          <a:lstStyle/>
          <a:p>
            <a:pPr>
              <a:defRPr/>
            </a:pPr>
            <a:r>
              <a:rPr lang="fr-FR" sz="3200" dirty="0"/>
              <a:t>Chaîne d’approvisionnement de la donnée actuelle</a:t>
            </a:r>
            <a:br>
              <a:rPr lang="fr-FR" sz="3200" dirty="0"/>
            </a:br>
            <a:r>
              <a:rPr lang="fr-FR" sz="3200" dirty="0"/>
              <a:t> </a:t>
            </a:r>
            <a:br>
              <a:rPr lang="fr-FR" sz="3200" dirty="0"/>
            </a:br>
            <a:endParaRPr lang="fr-FR" sz="3200" dirty="0"/>
          </a:p>
        </p:txBody>
      </p:sp>
      <p:sp>
        <p:nvSpPr>
          <p:cNvPr id="43011" name="Sous-titre 2"/>
          <p:cNvSpPr>
            <a:spLocks noGrp="1"/>
          </p:cNvSpPr>
          <p:nvPr>
            <p:ph type="subTitle" idx="1"/>
          </p:nvPr>
        </p:nvSpPr>
        <p:spPr>
          <a:xfrm>
            <a:off x="539750" y="3713843"/>
            <a:ext cx="4057650" cy="576263"/>
          </a:xfrm>
        </p:spPr>
        <p:txBody>
          <a:bodyPr/>
          <a:lstStyle/>
          <a:p>
            <a:pPr>
              <a:spcBef>
                <a:spcPct val="0"/>
              </a:spcBef>
            </a:pPr>
            <a:r>
              <a:rPr lang="fr-FR" sz="2400" dirty="0"/>
              <a:t>« état de la tuyauterie »</a:t>
            </a:r>
            <a:endParaRPr lang="fr-FR" altLang="fr-FR" sz="2400" dirty="0"/>
          </a:p>
        </p:txBody>
      </p:sp>
      <p:sp>
        <p:nvSpPr>
          <p:cNvPr id="4" name="Espace réservé du texte 3"/>
          <p:cNvSpPr>
            <a:spLocks noGrp="1"/>
          </p:cNvSpPr>
          <p:nvPr>
            <p:ph type="body" sz="quarter" idx="13"/>
          </p:nvPr>
        </p:nvSpPr>
        <p:spPr>
          <a:xfrm>
            <a:off x="539750" y="5145088"/>
            <a:ext cx="4057650" cy="287337"/>
          </a:xfrm>
        </p:spPr>
        <p:txBody>
          <a:bodyPr/>
          <a:lstStyle/>
          <a:p>
            <a:pPr>
              <a:defRPr/>
            </a:pPr>
            <a:endParaRPr lang="fr-FR" dirty="0"/>
          </a:p>
        </p:txBody>
      </p:sp>
    </p:spTree>
    <p:extLst>
      <p:ext uri="{BB962C8B-B14F-4D97-AF65-F5344CB8AC3E}">
        <p14:creationId xmlns:p14="http://schemas.microsoft.com/office/powerpoint/2010/main" val="32950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lectr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35113" y="5280455"/>
            <a:ext cx="8704087" cy="738664"/>
          </a:xfrm>
          <a:prstGeom prst="rect">
            <a:avLst/>
          </a:prstGeom>
          <a:noFill/>
        </p:spPr>
        <p:txBody>
          <a:bodyPr wrap="square" lIns="36000" tIns="0" rIns="36000" bIns="0" rtlCol="0">
            <a:spAutoFit/>
          </a:bodyPr>
          <a:lstStyle/>
          <a:p>
            <a:pPr algn="ctr"/>
            <a:r>
              <a:rPr lang="fr-FR" sz="1600" dirty="0"/>
              <a:t>La data est consommée comme l’électricité</a:t>
            </a:r>
          </a:p>
          <a:p>
            <a:pPr algn="ctr"/>
            <a:endParaRPr lang="fr-FR" sz="1600" dirty="0"/>
          </a:p>
          <a:p>
            <a:pPr algn="ctr"/>
            <a:r>
              <a:rPr lang="fr-FR" sz="1600" dirty="0"/>
              <a:t>dès que l’on a réussi à s’alimenter, on s’imagine que cela fonctionnera toujours</a:t>
            </a:r>
          </a:p>
        </p:txBody>
      </p:sp>
    </p:spTree>
    <p:extLst>
      <p:ext uri="{BB962C8B-B14F-4D97-AF65-F5344CB8AC3E}">
        <p14:creationId xmlns:p14="http://schemas.microsoft.com/office/powerpoint/2010/main" val="15033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mart grid"/>
          <p:cNvPicPr>
            <a:picLocks noChangeAspect="1" noChangeArrowheads="1"/>
          </p:cNvPicPr>
          <p:nvPr/>
        </p:nvPicPr>
        <p:blipFill rotWithShape="1">
          <a:blip r:embed="rId2">
            <a:extLst>
              <a:ext uri="{28A0092B-C50C-407E-A947-70E740481C1C}">
                <a14:useLocalDpi xmlns:a14="http://schemas.microsoft.com/office/drawing/2010/main" val="0"/>
              </a:ext>
            </a:extLst>
          </a:blip>
          <a:srcRect b="14676"/>
          <a:stretch/>
        </p:blipFill>
        <p:spPr bwMode="auto">
          <a:xfrm>
            <a:off x="339432" y="893082"/>
            <a:ext cx="8431383" cy="234439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81173" y="395420"/>
            <a:ext cx="8704087" cy="246221"/>
          </a:xfrm>
          <a:prstGeom prst="rect">
            <a:avLst/>
          </a:prstGeom>
          <a:noFill/>
        </p:spPr>
        <p:txBody>
          <a:bodyPr wrap="square" lIns="36000" tIns="0" rIns="36000" bIns="0" rtlCol="0">
            <a:spAutoFit/>
          </a:bodyPr>
          <a:lstStyle/>
          <a:p>
            <a:pPr algn="ctr"/>
            <a:r>
              <a:rPr lang="fr-FR" sz="1600" dirty="0"/>
              <a:t>En bon agent EDF, nous savons que la sécurité d’approvisionnement est lié à un système</a:t>
            </a:r>
          </a:p>
        </p:txBody>
      </p:sp>
      <p:grpSp>
        <p:nvGrpSpPr>
          <p:cNvPr id="3" name="Groupe 2"/>
          <p:cNvGrpSpPr/>
          <p:nvPr/>
        </p:nvGrpSpPr>
        <p:grpSpPr>
          <a:xfrm>
            <a:off x="181172" y="3801767"/>
            <a:ext cx="8861846" cy="1908913"/>
            <a:chOff x="181172" y="3801767"/>
            <a:chExt cx="8861846" cy="1908913"/>
          </a:xfrm>
        </p:grpSpPr>
        <p:pic>
          <p:nvPicPr>
            <p:cNvPr id="6" name="Picture 4" descr="Image result for scada icon"/>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374581" y="5002386"/>
              <a:ext cx="402999" cy="423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lated image"/>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801" y="4857946"/>
              <a:ext cx="624197" cy="5604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a:duotone>
                <a:schemeClr val="accent6">
                  <a:shade val="45000"/>
                  <a:satMod val="135000"/>
                </a:schemeClr>
                <a:prstClr val="white"/>
              </a:duotone>
            </a:blip>
            <a:stretch>
              <a:fillRect/>
            </a:stretch>
          </p:blipFill>
          <p:spPr>
            <a:xfrm flipH="1">
              <a:off x="3770032" y="4926476"/>
              <a:ext cx="588346" cy="634651"/>
            </a:xfrm>
            <a:prstGeom prst="rect">
              <a:avLst/>
            </a:prstGeom>
          </p:spPr>
        </p:pic>
        <p:pic>
          <p:nvPicPr>
            <p:cNvPr id="9" name="Picture 20" descr="Image result for icon historian"/>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431092" y="4952993"/>
              <a:ext cx="519733" cy="495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Image result for icon analyse"/>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83409" y="4926476"/>
              <a:ext cx="963438" cy="57580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2085597" y="4461548"/>
              <a:ext cx="994429" cy="323165"/>
            </a:xfrm>
            <a:prstGeom prst="rect">
              <a:avLst/>
            </a:prstGeom>
            <a:noFill/>
          </p:spPr>
          <p:txBody>
            <a:bodyPr wrap="none" lIns="36000" tIns="0" rIns="36000" bIns="0" rtlCol="0">
              <a:spAutoFit/>
            </a:bodyPr>
            <a:lstStyle/>
            <a:p>
              <a:pPr algn="ctr"/>
              <a:r>
                <a:rPr lang="fr-FR" sz="1050" dirty="0">
                  <a:solidFill>
                    <a:srgbClr val="001A70"/>
                  </a:solidFill>
                </a:rPr>
                <a:t>SNCC</a:t>
              </a:r>
            </a:p>
            <a:p>
              <a:pPr algn="ctr"/>
              <a:r>
                <a:rPr lang="fr-FR" sz="1050" dirty="0">
                  <a:solidFill>
                    <a:srgbClr val="001A70"/>
                  </a:solidFill>
                  <a:sym typeface="Wingdings" panose="05000000000000000000" pitchFamily="2" charset="2"/>
                </a:rPr>
                <a:t>Serveur OPC</a:t>
              </a:r>
              <a:endParaRPr lang="fr-FR" sz="1050" dirty="0">
                <a:solidFill>
                  <a:srgbClr val="001A70"/>
                </a:solidFill>
              </a:endParaRPr>
            </a:p>
          </p:txBody>
        </p:sp>
        <p:sp>
          <p:nvSpPr>
            <p:cNvPr id="12" name="ZoneTexte 11"/>
            <p:cNvSpPr txBox="1"/>
            <p:nvPr/>
          </p:nvSpPr>
          <p:spPr>
            <a:xfrm>
              <a:off x="3598210" y="4475494"/>
              <a:ext cx="1016872" cy="161583"/>
            </a:xfrm>
            <a:prstGeom prst="rect">
              <a:avLst/>
            </a:prstGeom>
            <a:noFill/>
          </p:spPr>
          <p:txBody>
            <a:bodyPr wrap="none" lIns="36000" tIns="0" rIns="36000" bIns="0" rtlCol="0">
              <a:spAutoFit/>
            </a:bodyPr>
            <a:lstStyle/>
            <a:p>
              <a:pPr algn="ctr"/>
              <a:r>
                <a:rPr lang="fr-FR" sz="1050" dirty="0">
                  <a:solidFill>
                    <a:srgbClr val="001A70"/>
                  </a:solidFill>
                </a:rPr>
                <a:t>Interface SNCC</a:t>
              </a:r>
            </a:p>
          </p:txBody>
        </p:sp>
        <p:sp>
          <p:nvSpPr>
            <p:cNvPr id="13" name="ZoneTexte 12"/>
            <p:cNvSpPr txBox="1"/>
            <p:nvPr/>
          </p:nvSpPr>
          <p:spPr>
            <a:xfrm>
              <a:off x="4912108" y="4448912"/>
              <a:ext cx="1565331" cy="484748"/>
            </a:xfrm>
            <a:prstGeom prst="rect">
              <a:avLst/>
            </a:prstGeom>
            <a:noFill/>
          </p:spPr>
          <p:txBody>
            <a:bodyPr wrap="square" lIns="36000" tIns="0" rIns="36000" bIns="0" rtlCol="0">
              <a:spAutoFit/>
            </a:bodyPr>
            <a:lstStyle/>
            <a:p>
              <a:pPr algn="ctr"/>
              <a:r>
                <a:rPr lang="fr-FR" sz="1050" dirty="0">
                  <a:solidFill>
                    <a:srgbClr val="001A70"/>
                  </a:solidFill>
                </a:rPr>
                <a:t>Base de données de séries temporelles</a:t>
              </a:r>
            </a:p>
            <a:p>
              <a:pPr algn="ctr"/>
              <a:r>
                <a:rPr lang="fr-FR" sz="1050" dirty="0">
                  <a:solidFill>
                    <a:srgbClr val="001A70"/>
                  </a:solidFill>
                </a:rPr>
                <a:t>(ie.PI)</a:t>
              </a:r>
            </a:p>
          </p:txBody>
        </p:sp>
        <p:sp>
          <p:nvSpPr>
            <p:cNvPr id="14" name="ZoneTexte 13"/>
            <p:cNvSpPr txBox="1"/>
            <p:nvPr/>
          </p:nvSpPr>
          <p:spPr>
            <a:xfrm>
              <a:off x="7092131" y="4458945"/>
              <a:ext cx="771612" cy="323165"/>
            </a:xfrm>
            <a:prstGeom prst="rect">
              <a:avLst/>
            </a:prstGeom>
            <a:noFill/>
          </p:spPr>
          <p:txBody>
            <a:bodyPr wrap="none" lIns="36000" tIns="0" rIns="36000" bIns="0" rtlCol="0">
              <a:spAutoFit/>
            </a:bodyPr>
            <a:lstStyle/>
            <a:p>
              <a:pPr algn="ctr"/>
              <a:r>
                <a:rPr lang="fr-FR" sz="1050" dirty="0">
                  <a:solidFill>
                    <a:srgbClr val="001A70"/>
                  </a:solidFill>
                </a:rPr>
                <a:t>Application </a:t>
              </a:r>
            </a:p>
            <a:p>
              <a:pPr algn="ctr"/>
              <a:r>
                <a:rPr lang="fr-FR" sz="1050" dirty="0">
                  <a:solidFill>
                    <a:srgbClr val="001A70"/>
                  </a:solidFill>
                </a:rPr>
                <a:t>métier</a:t>
              </a:r>
            </a:p>
          </p:txBody>
        </p:sp>
        <p:sp>
          <p:nvSpPr>
            <p:cNvPr id="15" name="ZoneTexte 14"/>
            <p:cNvSpPr txBox="1"/>
            <p:nvPr/>
          </p:nvSpPr>
          <p:spPr>
            <a:xfrm>
              <a:off x="554586" y="4458945"/>
              <a:ext cx="830923" cy="323165"/>
            </a:xfrm>
            <a:prstGeom prst="rect">
              <a:avLst/>
            </a:prstGeom>
            <a:noFill/>
          </p:spPr>
          <p:txBody>
            <a:bodyPr wrap="none" lIns="36000" tIns="0" rIns="36000" bIns="0" rtlCol="0">
              <a:spAutoFit/>
            </a:bodyPr>
            <a:lstStyle/>
            <a:p>
              <a:pPr algn="ctr"/>
              <a:r>
                <a:rPr lang="fr-FR" sz="1050" dirty="0">
                  <a:solidFill>
                    <a:srgbClr val="001A70"/>
                  </a:solidFill>
                </a:rPr>
                <a:t>Equipement </a:t>
              </a:r>
            </a:p>
            <a:p>
              <a:pPr algn="ctr"/>
              <a:r>
                <a:rPr lang="fr-FR" sz="1050" dirty="0">
                  <a:solidFill>
                    <a:srgbClr val="001A70"/>
                  </a:solidFill>
                </a:rPr>
                <a:t>et capteur</a:t>
              </a:r>
            </a:p>
          </p:txBody>
        </p:sp>
        <p:sp>
          <p:nvSpPr>
            <p:cNvPr id="16" name="Flèche droite 15"/>
            <p:cNvSpPr/>
            <p:nvPr/>
          </p:nvSpPr>
          <p:spPr>
            <a:xfrm>
              <a:off x="1382129" y="5075696"/>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9" name="Rectangle 18"/>
            <p:cNvSpPr/>
            <p:nvPr/>
          </p:nvSpPr>
          <p:spPr>
            <a:xfrm rot="16200000">
              <a:off x="-391101" y="4871120"/>
              <a:ext cx="1411833" cy="26728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rgbClr val="FFFFFF"/>
                  </a:solidFill>
                </a:rPr>
                <a:t>Data supply chain</a:t>
              </a:r>
            </a:p>
          </p:txBody>
        </p:sp>
        <p:grpSp>
          <p:nvGrpSpPr>
            <p:cNvPr id="2" name="Groupe 1"/>
            <p:cNvGrpSpPr/>
            <p:nvPr/>
          </p:nvGrpSpPr>
          <p:grpSpPr>
            <a:xfrm>
              <a:off x="214124" y="3801767"/>
              <a:ext cx="8828894" cy="1908911"/>
              <a:chOff x="214124" y="3801767"/>
              <a:chExt cx="8828894" cy="1908911"/>
            </a:xfrm>
          </p:grpSpPr>
          <p:sp>
            <p:nvSpPr>
              <p:cNvPr id="5" name="ZoneTexte 4"/>
              <p:cNvSpPr txBox="1"/>
              <p:nvPr/>
            </p:nvSpPr>
            <p:spPr>
              <a:xfrm>
                <a:off x="214124" y="3801767"/>
                <a:ext cx="8704087" cy="246221"/>
              </a:xfrm>
              <a:prstGeom prst="rect">
                <a:avLst/>
              </a:prstGeom>
              <a:noFill/>
            </p:spPr>
            <p:txBody>
              <a:bodyPr wrap="square" lIns="36000" tIns="0" rIns="36000" bIns="0" rtlCol="0">
                <a:spAutoFit/>
              </a:bodyPr>
              <a:lstStyle/>
              <a:p>
                <a:pPr algn="ctr"/>
                <a:r>
                  <a:rPr lang="fr-FR" sz="1600" dirty="0"/>
                  <a:t>Il en est de même pour la data , la data de </a:t>
                </a:r>
                <a:r>
                  <a:rPr lang="fr-FR" sz="1600" dirty="0" err="1"/>
                  <a:t>process</a:t>
                </a:r>
                <a:r>
                  <a:rPr lang="fr-FR" sz="1600" dirty="0"/>
                  <a:t> en particulier</a:t>
                </a:r>
              </a:p>
            </p:txBody>
          </p:sp>
          <p:sp>
            <p:nvSpPr>
              <p:cNvPr id="17" name="Pentagone 16"/>
              <p:cNvSpPr/>
              <p:nvPr/>
            </p:nvSpPr>
            <p:spPr>
              <a:xfrm>
                <a:off x="449143" y="4298848"/>
                <a:ext cx="7980828" cy="1411830"/>
              </a:xfrm>
              <a:prstGeom prst="homePlate">
                <a:avLst>
                  <a:gd name="adj" fmla="val 27819"/>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pic>
            <p:nvPicPr>
              <p:cNvPr id="18" name="Picture 36" descr="Related image"/>
              <p:cNvPicPr>
                <a:picLocks noChangeAspect="1" noChangeArrowheads="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29971" y="4712208"/>
                <a:ext cx="567083" cy="708853"/>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8369188" y="4459600"/>
                <a:ext cx="673830" cy="161583"/>
              </a:xfrm>
              <a:prstGeom prst="rect">
                <a:avLst/>
              </a:prstGeom>
              <a:noFill/>
            </p:spPr>
            <p:txBody>
              <a:bodyPr wrap="none" lIns="36000" tIns="0" rIns="36000" bIns="0" rtlCol="0">
                <a:spAutoFit/>
              </a:bodyPr>
              <a:lstStyle/>
              <a:p>
                <a:pPr algn="ctr"/>
                <a:r>
                  <a:rPr lang="fr-FR" sz="1050" dirty="0">
                    <a:solidFill>
                      <a:srgbClr val="001A70"/>
                    </a:solidFill>
                  </a:rPr>
                  <a:t>Utilisateur</a:t>
                </a:r>
              </a:p>
            </p:txBody>
          </p:sp>
        </p:grpSp>
        <p:sp>
          <p:nvSpPr>
            <p:cNvPr id="21" name="Flèche droite 20"/>
            <p:cNvSpPr/>
            <p:nvPr/>
          </p:nvSpPr>
          <p:spPr>
            <a:xfrm>
              <a:off x="2849803" y="5100195"/>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22" name="Flèche droite 21"/>
            <p:cNvSpPr/>
            <p:nvPr/>
          </p:nvSpPr>
          <p:spPr>
            <a:xfrm>
              <a:off x="4454686" y="5082104"/>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23" name="Flèche droite 22"/>
            <p:cNvSpPr/>
            <p:nvPr/>
          </p:nvSpPr>
          <p:spPr>
            <a:xfrm>
              <a:off x="6091254" y="5100195"/>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grpSp>
    </p:spTree>
    <p:extLst>
      <p:ext uri="{BB962C8B-B14F-4D97-AF65-F5344CB8AC3E}">
        <p14:creationId xmlns:p14="http://schemas.microsoft.com/office/powerpoint/2010/main" val="42880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5" name="Connecteur droit 134"/>
          <p:cNvCxnSpPr/>
          <p:nvPr/>
        </p:nvCxnSpPr>
        <p:spPr>
          <a:xfrm flipH="1">
            <a:off x="5671209" y="2430145"/>
            <a:ext cx="1" cy="387004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flipH="1">
            <a:off x="7354012" y="2430145"/>
            <a:ext cx="1" cy="387004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912243" y="2400824"/>
            <a:ext cx="1" cy="387004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flipH="1">
            <a:off x="2512445" y="2430145"/>
            <a:ext cx="1" cy="387004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flipH="1">
            <a:off x="4089113" y="2400824"/>
            <a:ext cx="1" cy="3870045"/>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395289" y="285524"/>
            <a:ext cx="6399966" cy="850900"/>
          </a:xfrm>
        </p:spPr>
        <p:txBody>
          <a:bodyPr/>
          <a:lstStyle/>
          <a:p>
            <a:r>
              <a:rPr lang="fr-FR" sz="2400" dirty="0"/>
              <a:t>La chaîne d’approvisionnement</a:t>
            </a:r>
          </a:p>
        </p:txBody>
      </p:sp>
      <p:pic>
        <p:nvPicPr>
          <p:cNvPr id="1028" name="Picture 4" descr="Image result for scada icon"/>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322094" y="1929673"/>
            <a:ext cx="402999" cy="423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314" y="1785233"/>
            <a:ext cx="624197" cy="5604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a:duotone>
              <a:schemeClr val="accent6">
                <a:shade val="45000"/>
                <a:satMod val="135000"/>
              </a:schemeClr>
              <a:prstClr val="white"/>
            </a:duotone>
          </a:blip>
          <a:stretch>
            <a:fillRect/>
          </a:stretch>
        </p:blipFill>
        <p:spPr>
          <a:xfrm flipH="1">
            <a:off x="3757676" y="1824342"/>
            <a:ext cx="588346" cy="634651"/>
          </a:xfrm>
          <a:prstGeom prst="rect">
            <a:avLst/>
          </a:prstGeom>
        </p:spPr>
      </p:pic>
      <p:pic>
        <p:nvPicPr>
          <p:cNvPr id="1044" name="Picture 20" descr="Image result for icon historia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78605" y="1880280"/>
            <a:ext cx="519733" cy="49547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icon analyse"/>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0922" y="1853763"/>
            <a:ext cx="963438" cy="575809"/>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62"/>
          <p:cNvSpPr txBox="1"/>
          <p:nvPr/>
        </p:nvSpPr>
        <p:spPr>
          <a:xfrm>
            <a:off x="2033110" y="1388835"/>
            <a:ext cx="994429" cy="323165"/>
          </a:xfrm>
          <a:prstGeom prst="rect">
            <a:avLst/>
          </a:prstGeom>
          <a:noFill/>
        </p:spPr>
        <p:txBody>
          <a:bodyPr wrap="none" lIns="36000" tIns="0" rIns="36000" bIns="0" rtlCol="0">
            <a:spAutoFit/>
          </a:bodyPr>
          <a:lstStyle/>
          <a:p>
            <a:pPr algn="ctr"/>
            <a:r>
              <a:rPr lang="fr-FR" sz="1050" dirty="0">
                <a:solidFill>
                  <a:srgbClr val="001A70"/>
                </a:solidFill>
              </a:rPr>
              <a:t>SNCC</a:t>
            </a:r>
          </a:p>
          <a:p>
            <a:pPr algn="ctr"/>
            <a:r>
              <a:rPr lang="fr-FR" sz="1050" dirty="0">
                <a:solidFill>
                  <a:srgbClr val="001A70"/>
                </a:solidFill>
                <a:sym typeface="Wingdings" panose="05000000000000000000" pitchFamily="2" charset="2"/>
              </a:rPr>
              <a:t>Serveur OPC</a:t>
            </a:r>
            <a:endParaRPr lang="fr-FR" sz="1050" dirty="0">
              <a:solidFill>
                <a:srgbClr val="001A70"/>
              </a:solidFill>
            </a:endParaRPr>
          </a:p>
        </p:txBody>
      </p:sp>
      <p:sp>
        <p:nvSpPr>
          <p:cNvPr id="64" name="ZoneTexte 63"/>
          <p:cNvSpPr txBox="1"/>
          <p:nvPr/>
        </p:nvSpPr>
        <p:spPr>
          <a:xfrm>
            <a:off x="3545723" y="1402781"/>
            <a:ext cx="1016872" cy="161583"/>
          </a:xfrm>
          <a:prstGeom prst="rect">
            <a:avLst/>
          </a:prstGeom>
          <a:noFill/>
        </p:spPr>
        <p:txBody>
          <a:bodyPr wrap="none" lIns="36000" tIns="0" rIns="36000" bIns="0" rtlCol="0">
            <a:spAutoFit/>
          </a:bodyPr>
          <a:lstStyle/>
          <a:p>
            <a:pPr algn="ctr"/>
            <a:r>
              <a:rPr lang="fr-FR" sz="1050" dirty="0">
                <a:solidFill>
                  <a:srgbClr val="001A70"/>
                </a:solidFill>
              </a:rPr>
              <a:t>Interface SNCC</a:t>
            </a:r>
          </a:p>
        </p:txBody>
      </p:sp>
      <p:sp>
        <p:nvSpPr>
          <p:cNvPr id="65" name="ZoneTexte 64"/>
          <p:cNvSpPr txBox="1"/>
          <p:nvPr/>
        </p:nvSpPr>
        <p:spPr>
          <a:xfrm>
            <a:off x="5238571" y="1376199"/>
            <a:ext cx="965576" cy="323165"/>
          </a:xfrm>
          <a:prstGeom prst="rect">
            <a:avLst/>
          </a:prstGeom>
          <a:noFill/>
        </p:spPr>
        <p:txBody>
          <a:bodyPr wrap="none" lIns="36000" tIns="0" rIns="36000" bIns="0" rtlCol="0">
            <a:spAutoFit/>
          </a:bodyPr>
          <a:lstStyle/>
          <a:p>
            <a:pPr algn="ctr"/>
            <a:r>
              <a:rPr lang="fr-FR" sz="1050" dirty="0">
                <a:solidFill>
                  <a:srgbClr val="001A70"/>
                </a:solidFill>
              </a:rPr>
              <a:t>Data Historian </a:t>
            </a:r>
          </a:p>
          <a:p>
            <a:pPr algn="ctr"/>
            <a:r>
              <a:rPr lang="fr-FR" sz="1050" dirty="0">
                <a:solidFill>
                  <a:srgbClr val="001A70"/>
                </a:solidFill>
              </a:rPr>
              <a:t>(ie.PI)</a:t>
            </a:r>
          </a:p>
        </p:txBody>
      </p:sp>
      <p:sp>
        <p:nvSpPr>
          <p:cNvPr id="66" name="ZoneTexte 65"/>
          <p:cNvSpPr txBox="1"/>
          <p:nvPr/>
        </p:nvSpPr>
        <p:spPr>
          <a:xfrm>
            <a:off x="6973740" y="1386232"/>
            <a:ext cx="771612" cy="323165"/>
          </a:xfrm>
          <a:prstGeom prst="rect">
            <a:avLst/>
          </a:prstGeom>
          <a:noFill/>
        </p:spPr>
        <p:txBody>
          <a:bodyPr wrap="none" lIns="36000" tIns="0" rIns="36000" bIns="0" rtlCol="0">
            <a:spAutoFit/>
          </a:bodyPr>
          <a:lstStyle/>
          <a:p>
            <a:pPr algn="ctr"/>
            <a:r>
              <a:rPr lang="fr-FR" sz="1050" dirty="0">
                <a:solidFill>
                  <a:srgbClr val="001A70"/>
                </a:solidFill>
              </a:rPr>
              <a:t>Application </a:t>
            </a:r>
          </a:p>
          <a:p>
            <a:pPr algn="ctr"/>
            <a:r>
              <a:rPr lang="fr-FR" sz="1050" dirty="0">
                <a:solidFill>
                  <a:srgbClr val="001A70"/>
                </a:solidFill>
              </a:rPr>
              <a:t>métier</a:t>
            </a:r>
          </a:p>
        </p:txBody>
      </p:sp>
      <p:sp>
        <p:nvSpPr>
          <p:cNvPr id="69" name="ZoneTexte 68"/>
          <p:cNvSpPr txBox="1"/>
          <p:nvPr/>
        </p:nvSpPr>
        <p:spPr>
          <a:xfrm>
            <a:off x="502099" y="1386232"/>
            <a:ext cx="830923" cy="323165"/>
          </a:xfrm>
          <a:prstGeom prst="rect">
            <a:avLst/>
          </a:prstGeom>
          <a:noFill/>
        </p:spPr>
        <p:txBody>
          <a:bodyPr wrap="none" lIns="36000" tIns="0" rIns="36000" bIns="0" rtlCol="0">
            <a:spAutoFit/>
          </a:bodyPr>
          <a:lstStyle/>
          <a:p>
            <a:pPr algn="ctr"/>
            <a:r>
              <a:rPr lang="fr-FR" sz="1050" dirty="0">
                <a:solidFill>
                  <a:srgbClr val="001A70"/>
                </a:solidFill>
              </a:rPr>
              <a:t>Equipement </a:t>
            </a:r>
          </a:p>
          <a:p>
            <a:pPr algn="ctr"/>
            <a:r>
              <a:rPr lang="fr-FR" sz="1050" dirty="0">
                <a:solidFill>
                  <a:srgbClr val="001A70"/>
                </a:solidFill>
              </a:rPr>
              <a:t>et capteur</a:t>
            </a:r>
          </a:p>
        </p:txBody>
      </p:sp>
      <p:sp>
        <p:nvSpPr>
          <p:cNvPr id="70" name="Flèche droite 69"/>
          <p:cNvSpPr/>
          <p:nvPr/>
        </p:nvSpPr>
        <p:spPr>
          <a:xfrm>
            <a:off x="1329642" y="2002983"/>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051" name="Pentagone 1050"/>
          <p:cNvSpPr/>
          <p:nvPr/>
        </p:nvSpPr>
        <p:spPr>
          <a:xfrm>
            <a:off x="396656" y="1226135"/>
            <a:ext cx="7980828" cy="1411830"/>
          </a:xfrm>
          <a:prstGeom prst="homePlate">
            <a:avLst>
              <a:gd name="adj" fmla="val 27819"/>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pic>
        <p:nvPicPr>
          <p:cNvPr id="1060" name="Picture 36" descr="Related image"/>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77484" y="1639495"/>
            <a:ext cx="567083" cy="708853"/>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p:cNvSpPr/>
          <p:nvPr/>
        </p:nvSpPr>
        <p:spPr>
          <a:xfrm rot="16200000">
            <a:off x="-443588" y="1798407"/>
            <a:ext cx="1411833" cy="26728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rgbClr val="FFFFFF"/>
                </a:solidFill>
              </a:rPr>
              <a:t>Data supply chain</a:t>
            </a:r>
          </a:p>
        </p:txBody>
      </p:sp>
      <p:sp>
        <p:nvSpPr>
          <p:cNvPr id="120" name="ZoneTexte 119"/>
          <p:cNvSpPr txBox="1"/>
          <p:nvPr/>
        </p:nvSpPr>
        <p:spPr>
          <a:xfrm>
            <a:off x="8316701" y="1386887"/>
            <a:ext cx="673830" cy="161583"/>
          </a:xfrm>
          <a:prstGeom prst="rect">
            <a:avLst/>
          </a:prstGeom>
          <a:noFill/>
        </p:spPr>
        <p:txBody>
          <a:bodyPr wrap="none" lIns="36000" tIns="0" rIns="36000" bIns="0" rtlCol="0">
            <a:spAutoFit/>
          </a:bodyPr>
          <a:lstStyle/>
          <a:p>
            <a:pPr algn="ctr"/>
            <a:r>
              <a:rPr lang="fr-FR" sz="1050" dirty="0">
                <a:solidFill>
                  <a:srgbClr val="001A70"/>
                </a:solidFill>
              </a:rPr>
              <a:t>Utilisateur</a:t>
            </a:r>
          </a:p>
        </p:txBody>
      </p:sp>
      <p:sp>
        <p:nvSpPr>
          <p:cNvPr id="18"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20" name="Imag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4430" y="-279562"/>
            <a:ext cx="2193368" cy="1754695"/>
          </a:xfrm>
          <a:prstGeom prst="rect">
            <a:avLst/>
          </a:prstGeom>
        </p:spPr>
      </p:pic>
      <p:sp>
        <p:nvSpPr>
          <p:cNvPr id="140" name="Flèche droite 139"/>
          <p:cNvSpPr/>
          <p:nvPr/>
        </p:nvSpPr>
        <p:spPr>
          <a:xfrm>
            <a:off x="2797316" y="2027482"/>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41" name="Flèche droite 140"/>
          <p:cNvSpPr/>
          <p:nvPr/>
        </p:nvSpPr>
        <p:spPr>
          <a:xfrm>
            <a:off x="4402199" y="2009391"/>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42" name="Flèche droite 141"/>
          <p:cNvSpPr/>
          <p:nvPr/>
        </p:nvSpPr>
        <p:spPr>
          <a:xfrm>
            <a:off x="6038767" y="2027482"/>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grpSp>
        <p:nvGrpSpPr>
          <p:cNvPr id="6" name="Groupe 5"/>
          <p:cNvGrpSpPr/>
          <p:nvPr/>
        </p:nvGrpSpPr>
        <p:grpSpPr>
          <a:xfrm>
            <a:off x="5162369" y="3932613"/>
            <a:ext cx="4351745" cy="1003998"/>
            <a:chOff x="5162369" y="3932613"/>
            <a:chExt cx="4351745" cy="1003998"/>
          </a:xfrm>
        </p:grpSpPr>
        <p:sp>
          <p:nvSpPr>
            <p:cNvPr id="146" name="Rectangle avec flèche vers la droite 145"/>
            <p:cNvSpPr/>
            <p:nvPr/>
          </p:nvSpPr>
          <p:spPr>
            <a:xfrm>
              <a:off x="5162369" y="4109297"/>
              <a:ext cx="2191643" cy="827314"/>
            </a:xfrm>
            <a:prstGeom prst="rightArrowCallout">
              <a:avLst>
                <a:gd name="adj1" fmla="val 25000"/>
                <a:gd name="adj2" fmla="val 25000"/>
                <a:gd name="adj3" fmla="val 25000"/>
                <a:gd name="adj4" fmla="val 4724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00" dirty="0">
                  <a:solidFill>
                    <a:schemeClr val="accent6">
                      <a:lumMod val="50000"/>
                    </a:schemeClr>
                  </a:solidFill>
                </a:rPr>
                <a:t>Codification est porteuse de sens et de contexte</a:t>
              </a:r>
            </a:p>
          </p:txBody>
        </p:sp>
        <p:sp>
          <p:nvSpPr>
            <p:cNvPr id="153" name="Explosion 2 152"/>
            <p:cNvSpPr/>
            <p:nvPr/>
          </p:nvSpPr>
          <p:spPr>
            <a:xfrm>
              <a:off x="7419480" y="3932613"/>
              <a:ext cx="2094634" cy="844018"/>
            </a:xfrm>
            <a:prstGeom prst="irregularSeal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900" dirty="0">
                  <a:solidFill>
                    <a:schemeClr val="accent6"/>
                  </a:solidFill>
                </a:rPr>
                <a:t>Peu intelligible par tout un chacun</a:t>
              </a:r>
            </a:p>
          </p:txBody>
        </p:sp>
      </p:grpSp>
      <p:grpSp>
        <p:nvGrpSpPr>
          <p:cNvPr id="5" name="Groupe 4"/>
          <p:cNvGrpSpPr/>
          <p:nvPr/>
        </p:nvGrpSpPr>
        <p:grpSpPr>
          <a:xfrm>
            <a:off x="500743" y="2691613"/>
            <a:ext cx="8871856" cy="1506337"/>
            <a:chOff x="500743" y="2691613"/>
            <a:chExt cx="8871856" cy="1506337"/>
          </a:xfrm>
        </p:grpSpPr>
        <p:sp>
          <p:nvSpPr>
            <p:cNvPr id="23" name="Rectangle avec flèche vers la droite 22"/>
            <p:cNvSpPr/>
            <p:nvPr/>
          </p:nvSpPr>
          <p:spPr>
            <a:xfrm>
              <a:off x="500743" y="2691613"/>
              <a:ext cx="6853270" cy="827314"/>
            </a:xfrm>
            <a:prstGeom prst="rightArrowCallout">
              <a:avLst>
                <a:gd name="adj1" fmla="val 25000"/>
                <a:gd name="adj2" fmla="val 25000"/>
                <a:gd name="adj3" fmla="val 25000"/>
                <a:gd name="adj4" fmla="val 1290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chemeClr val="accent6">
                      <a:lumMod val="50000"/>
                    </a:schemeClr>
                  </a:solidFill>
                </a:rPr>
                <a:t>matériels indisponibles</a:t>
              </a:r>
            </a:p>
          </p:txBody>
        </p:sp>
        <p:sp>
          <p:nvSpPr>
            <p:cNvPr id="145" name="Rectangle avec flèche vers la droite 144"/>
            <p:cNvSpPr/>
            <p:nvPr/>
          </p:nvSpPr>
          <p:spPr>
            <a:xfrm>
              <a:off x="2097029" y="3370636"/>
              <a:ext cx="5227048" cy="827314"/>
            </a:xfrm>
            <a:prstGeom prst="rightArrowCallout">
              <a:avLst>
                <a:gd name="adj1" fmla="val 25000"/>
                <a:gd name="adj2" fmla="val 25000"/>
                <a:gd name="adj3" fmla="val 25000"/>
                <a:gd name="adj4" fmla="val 225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00" dirty="0">
                  <a:solidFill>
                    <a:schemeClr val="accent6">
                      <a:lumMod val="50000"/>
                    </a:schemeClr>
                  </a:solidFill>
                </a:rPr>
                <a:t>Changements de noms de signaux</a:t>
              </a:r>
            </a:p>
          </p:txBody>
        </p:sp>
        <p:sp>
          <p:nvSpPr>
            <p:cNvPr id="25" name="Explosion 2 24"/>
            <p:cNvSpPr/>
            <p:nvPr/>
          </p:nvSpPr>
          <p:spPr>
            <a:xfrm>
              <a:off x="7384111" y="2902549"/>
              <a:ext cx="1988488" cy="982704"/>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900" dirty="0">
                  <a:solidFill>
                    <a:schemeClr val="accent6"/>
                  </a:solidFill>
                </a:rPr>
                <a:t>Met en défaut les modèles de surveillance</a:t>
              </a:r>
            </a:p>
          </p:txBody>
        </p:sp>
        <p:sp>
          <p:nvSpPr>
            <p:cNvPr id="148" name="ZoneTexte 147"/>
            <p:cNvSpPr txBox="1"/>
            <p:nvPr/>
          </p:nvSpPr>
          <p:spPr>
            <a:xfrm>
              <a:off x="1343941" y="3020632"/>
              <a:ext cx="6034403" cy="169277"/>
            </a:xfrm>
            <a:prstGeom prst="rect">
              <a:avLst/>
            </a:prstGeom>
            <a:noFill/>
          </p:spPr>
          <p:txBody>
            <a:bodyPr wrap="square" lIns="36000" tIns="0" rIns="36000" bIns="0" rtlCol="0">
              <a:spAutoFit/>
            </a:bodyPr>
            <a:lstStyle/>
            <a:p>
              <a:pPr algn="ctr"/>
              <a:r>
                <a:rPr lang="fr-FR" sz="1100" b="1" dirty="0">
                  <a:solidFill>
                    <a:srgbClr val="C00000"/>
                  </a:solidFill>
                </a:rPr>
                <a:t>Introduit des données « nulles » pouvant être interprété comme un défaut d’alimentation</a:t>
              </a:r>
            </a:p>
          </p:txBody>
        </p:sp>
        <p:sp>
          <p:nvSpPr>
            <p:cNvPr id="149" name="ZoneTexte 148"/>
            <p:cNvSpPr txBox="1"/>
            <p:nvPr/>
          </p:nvSpPr>
          <p:spPr>
            <a:xfrm>
              <a:off x="3313871" y="3699654"/>
              <a:ext cx="3696996" cy="169277"/>
            </a:xfrm>
            <a:prstGeom prst="rect">
              <a:avLst/>
            </a:prstGeom>
            <a:noFill/>
          </p:spPr>
          <p:txBody>
            <a:bodyPr wrap="square" lIns="36000" tIns="0" rIns="36000" bIns="0" rtlCol="0">
              <a:spAutoFit/>
            </a:bodyPr>
            <a:lstStyle/>
            <a:p>
              <a:pPr algn="ctr"/>
              <a:r>
                <a:rPr lang="fr-FR" sz="1100" b="1" dirty="0">
                  <a:solidFill>
                    <a:srgbClr val="C00000"/>
                  </a:solidFill>
                </a:rPr>
                <a:t>Rompt la chaîne de transmission de données</a:t>
              </a:r>
            </a:p>
          </p:txBody>
        </p:sp>
      </p:grpSp>
      <p:grpSp>
        <p:nvGrpSpPr>
          <p:cNvPr id="7" name="Groupe 6"/>
          <p:cNvGrpSpPr/>
          <p:nvPr/>
        </p:nvGrpSpPr>
        <p:grpSpPr>
          <a:xfrm>
            <a:off x="315375" y="4694615"/>
            <a:ext cx="9166084" cy="869361"/>
            <a:chOff x="315375" y="4694615"/>
            <a:chExt cx="9166084" cy="869361"/>
          </a:xfrm>
        </p:grpSpPr>
        <p:sp>
          <p:nvSpPr>
            <p:cNvPr id="147" name="Rectangle avec flèche vers la droite 146"/>
            <p:cNvSpPr/>
            <p:nvPr/>
          </p:nvSpPr>
          <p:spPr>
            <a:xfrm>
              <a:off x="315375" y="4736662"/>
              <a:ext cx="7038637" cy="827314"/>
            </a:xfrm>
            <a:prstGeom prst="rightArrowCallout">
              <a:avLst>
                <a:gd name="adj1" fmla="val 25000"/>
                <a:gd name="adj2" fmla="val 25000"/>
                <a:gd name="adj3" fmla="val 25000"/>
                <a:gd name="adj4" fmla="val 1786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00" dirty="0">
                  <a:solidFill>
                    <a:schemeClr val="accent6">
                      <a:lumMod val="50000"/>
                    </a:schemeClr>
                  </a:solidFill>
                </a:rPr>
                <a:t>La variabilité des codifications dans les centrales</a:t>
              </a:r>
            </a:p>
          </p:txBody>
        </p:sp>
        <p:sp>
          <p:nvSpPr>
            <p:cNvPr id="39" name="Explosion 2 38"/>
            <p:cNvSpPr/>
            <p:nvPr/>
          </p:nvSpPr>
          <p:spPr>
            <a:xfrm>
              <a:off x="7386825" y="4694615"/>
              <a:ext cx="2094634" cy="844018"/>
            </a:xfrm>
            <a:prstGeom prst="irregularSeal2">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900" dirty="0">
                  <a:solidFill>
                    <a:schemeClr val="accent6"/>
                  </a:solidFill>
                </a:rPr>
                <a:t>Se traduit par du temps d’ingénieur en +</a:t>
              </a:r>
            </a:p>
          </p:txBody>
        </p:sp>
        <p:sp>
          <p:nvSpPr>
            <p:cNvPr id="150" name="ZoneTexte 149"/>
            <p:cNvSpPr txBox="1"/>
            <p:nvPr/>
          </p:nvSpPr>
          <p:spPr>
            <a:xfrm>
              <a:off x="1427831" y="5063947"/>
              <a:ext cx="6161708" cy="169277"/>
            </a:xfrm>
            <a:prstGeom prst="rect">
              <a:avLst/>
            </a:prstGeom>
            <a:noFill/>
          </p:spPr>
          <p:txBody>
            <a:bodyPr wrap="square" lIns="36000" tIns="0" rIns="36000" bIns="0" rtlCol="0">
              <a:spAutoFit/>
            </a:bodyPr>
            <a:lstStyle/>
            <a:p>
              <a:pPr algn="ctr"/>
              <a:r>
                <a:rPr lang="fr-FR" sz="1100" b="1" dirty="0">
                  <a:solidFill>
                    <a:srgbClr val="C00000"/>
                  </a:solidFill>
                </a:rPr>
                <a:t>Ne permet pas un portage direct d’un modèle de eMonitoring d’un client à un autre </a:t>
              </a:r>
            </a:p>
          </p:txBody>
        </p:sp>
      </p:grpSp>
      <p:grpSp>
        <p:nvGrpSpPr>
          <p:cNvPr id="9" name="Groupe 8"/>
          <p:cNvGrpSpPr/>
          <p:nvPr/>
        </p:nvGrpSpPr>
        <p:grpSpPr>
          <a:xfrm>
            <a:off x="1725610" y="5421460"/>
            <a:ext cx="6159861" cy="1220588"/>
            <a:chOff x="1725610" y="5421460"/>
            <a:chExt cx="6159861" cy="1220588"/>
          </a:xfrm>
        </p:grpSpPr>
        <p:grpSp>
          <p:nvGrpSpPr>
            <p:cNvPr id="3" name="Groupe 2"/>
            <p:cNvGrpSpPr/>
            <p:nvPr/>
          </p:nvGrpSpPr>
          <p:grpSpPr>
            <a:xfrm>
              <a:off x="1725610" y="5421460"/>
              <a:ext cx="6159861" cy="1220588"/>
              <a:chOff x="1725610" y="5413222"/>
              <a:chExt cx="6159861" cy="1220588"/>
            </a:xfrm>
          </p:grpSpPr>
          <p:sp>
            <p:nvSpPr>
              <p:cNvPr id="151" name="Rectangle avec flèche vers la droite 150"/>
              <p:cNvSpPr/>
              <p:nvPr/>
            </p:nvSpPr>
            <p:spPr>
              <a:xfrm flipH="1">
                <a:off x="4089112" y="5619066"/>
                <a:ext cx="3796359" cy="827314"/>
              </a:xfrm>
              <a:prstGeom prst="rightArrowCallout">
                <a:avLst>
                  <a:gd name="adj1" fmla="val 25000"/>
                  <a:gd name="adj2" fmla="val 25000"/>
                  <a:gd name="adj3" fmla="val 25000"/>
                  <a:gd name="adj4" fmla="val 2946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00" dirty="0">
                    <a:solidFill>
                      <a:schemeClr val="accent6"/>
                    </a:solidFill>
                  </a:rPr>
                  <a:t>Le manque de connaissance de l’utilisation des données</a:t>
                </a:r>
              </a:p>
            </p:txBody>
          </p:sp>
          <p:sp>
            <p:nvSpPr>
              <p:cNvPr id="40" name="Explosion 2 39"/>
              <p:cNvSpPr/>
              <p:nvPr/>
            </p:nvSpPr>
            <p:spPr>
              <a:xfrm>
                <a:off x="1725610" y="5413222"/>
                <a:ext cx="2639113" cy="1220588"/>
              </a:xfrm>
              <a:prstGeom prst="irregularSeal2">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900" dirty="0">
                    <a:solidFill>
                      <a:schemeClr val="accent6"/>
                    </a:solidFill>
                  </a:rPr>
                  <a:t>Se traduit par une méconnaissance des données vraiment exploitées</a:t>
                </a:r>
              </a:p>
            </p:txBody>
          </p:sp>
        </p:grpSp>
        <p:sp>
          <p:nvSpPr>
            <p:cNvPr id="154" name="ZoneTexte 153"/>
            <p:cNvSpPr txBox="1"/>
            <p:nvPr/>
          </p:nvSpPr>
          <p:spPr>
            <a:xfrm>
              <a:off x="4262043" y="5955914"/>
              <a:ext cx="2311261" cy="169277"/>
            </a:xfrm>
            <a:prstGeom prst="rect">
              <a:avLst/>
            </a:prstGeom>
            <a:noFill/>
          </p:spPr>
          <p:txBody>
            <a:bodyPr wrap="square" lIns="36000" tIns="0" rIns="36000" bIns="0" rtlCol="0">
              <a:spAutoFit/>
            </a:bodyPr>
            <a:lstStyle/>
            <a:p>
              <a:pPr algn="ctr"/>
              <a:r>
                <a:rPr lang="fr-FR" sz="1100" b="1" dirty="0">
                  <a:solidFill>
                    <a:srgbClr val="C00000"/>
                  </a:solidFill>
                </a:rPr>
                <a:t>Ne facilite pas la priorisation</a:t>
              </a:r>
            </a:p>
          </p:txBody>
        </p:sp>
      </p:grpSp>
    </p:spTree>
    <p:extLst>
      <p:ext uri="{BB962C8B-B14F-4D97-AF65-F5344CB8AC3E}">
        <p14:creationId xmlns:p14="http://schemas.microsoft.com/office/powerpoint/2010/main" val="11843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Magisther</a:t>
            </a:r>
            <a:r>
              <a:rPr lang="fr-FR" dirty="0"/>
              <a:t> ?  </a:t>
            </a:r>
          </a:p>
        </p:txBody>
      </p:sp>
      <p:sp>
        <p:nvSpPr>
          <p:cNvPr id="3" name="Sous-titre 2"/>
          <p:cNvSpPr>
            <a:spLocks noGrp="1"/>
          </p:cNvSpPr>
          <p:nvPr>
            <p:ph type="subTitle" idx="1"/>
          </p:nvPr>
        </p:nvSpPr>
        <p:spPr>
          <a:xfrm>
            <a:off x="539750" y="3782777"/>
            <a:ext cx="4057302" cy="576064"/>
          </a:xfrm>
        </p:spPr>
        <p:txBody>
          <a:bodyPr/>
          <a:lstStyle/>
          <a:p>
            <a:r>
              <a:rPr lang="fr-FR" dirty="0"/>
              <a:t>Méthode et Architecture de Gouvernance de L’Information Support Au Thermique à Flamme </a:t>
            </a:r>
          </a:p>
          <a:p>
            <a:endParaRPr lang="fr-FR" dirty="0"/>
          </a:p>
        </p:txBody>
      </p:sp>
      <p:sp>
        <p:nvSpPr>
          <p:cNvPr id="4" name="Espace réservé du texte 3"/>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519412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7" y="274637"/>
            <a:ext cx="8353425" cy="1419509"/>
          </a:xfrm>
        </p:spPr>
        <p:txBody>
          <a:bodyPr/>
          <a:lstStyle/>
          <a:p>
            <a:pPr algn="ctr"/>
            <a:r>
              <a:rPr lang="fr-FR" sz="3200" b="1" dirty="0"/>
              <a:t>MAGISTHER</a:t>
            </a:r>
            <a:br>
              <a:rPr lang="fr-FR" sz="3200" b="1" dirty="0"/>
            </a:br>
            <a:r>
              <a:rPr lang="en-US" sz="2400" b="1" dirty="0" err="1">
                <a:solidFill>
                  <a:srgbClr val="FF0000"/>
                </a:solidFill>
              </a:rPr>
              <a:t>M</a:t>
            </a:r>
            <a:r>
              <a:rPr lang="en-US" sz="2400" dirty="0" err="1"/>
              <a:t>éthode</a:t>
            </a:r>
            <a:r>
              <a:rPr lang="en-US" sz="2400" dirty="0"/>
              <a:t> et </a:t>
            </a:r>
            <a:r>
              <a:rPr lang="en-US" sz="2400" b="1" dirty="0">
                <a:solidFill>
                  <a:srgbClr val="FF0000"/>
                </a:solidFill>
              </a:rPr>
              <a:t>A</a:t>
            </a:r>
            <a:r>
              <a:rPr lang="en-US" sz="2400" dirty="0"/>
              <a:t>rchitecture de </a:t>
            </a:r>
            <a:r>
              <a:rPr lang="en-US" sz="2400" b="1" dirty="0" err="1">
                <a:solidFill>
                  <a:srgbClr val="FF0000"/>
                </a:solidFill>
              </a:rPr>
              <a:t>G</a:t>
            </a:r>
            <a:r>
              <a:rPr lang="en-US" sz="2400" dirty="0" err="1"/>
              <a:t>ouvernance</a:t>
            </a:r>
            <a:r>
              <a:rPr lang="en-US" sz="2400" dirty="0"/>
              <a:t> de </a:t>
            </a:r>
            <a:r>
              <a:rPr lang="en-US" sz="2400" dirty="0" err="1"/>
              <a:t>L’</a:t>
            </a:r>
            <a:r>
              <a:rPr lang="en-US" sz="2400" b="1" dirty="0" err="1">
                <a:solidFill>
                  <a:srgbClr val="FF0000"/>
                </a:solidFill>
              </a:rPr>
              <a:t>I</a:t>
            </a:r>
            <a:r>
              <a:rPr lang="en-US" sz="2400" dirty="0" err="1"/>
              <a:t>nformation</a:t>
            </a:r>
            <a:r>
              <a:rPr lang="en-US" sz="2400" dirty="0"/>
              <a:t> </a:t>
            </a:r>
            <a:r>
              <a:rPr lang="en-US" sz="2400" b="1" dirty="0">
                <a:solidFill>
                  <a:srgbClr val="FF0000"/>
                </a:solidFill>
              </a:rPr>
              <a:t>S</a:t>
            </a:r>
            <a:r>
              <a:rPr lang="en-US" sz="2400" dirty="0"/>
              <a:t>upport Au </a:t>
            </a:r>
            <a:r>
              <a:rPr lang="en-US" sz="2400" b="1" dirty="0" err="1">
                <a:solidFill>
                  <a:srgbClr val="FF0000"/>
                </a:solidFill>
              </a:rPr>
              <a:t>Ther</a:t>
            </a:r>
            <a:r>
              <a:rPr lang="en-US" sz="2400" dirty="0" err="1"/>
              <a:t>mique</a:t>
            </a:r>
            <a:r>
              <a:rPr lang="en-US" sz="2400" dirty="0"/>
              <a:t> à </a:t>
            </a:r>
            <a:r>
              <a:rPr lang="en-US" sz="2400" dirty="0" err="1"/>
              <a:t>Flamme</a:t>
            </a:r>
            <a:r>
              <a:rPr lang="en-US" sz="2400" dirty="0"/>
              <a:t> </a:t>
            </a:r>
            <a:br>
              <a:rPr lang="en-US" sz="2400" dirty="0"/>
            </a:br>
            <a:endParaRPr lang="fr-FR" sz="2400" b="1" dirty="0"/>
          </a:p>
        </p:txBody>
      </p:sp>
      <p:sp>
        <p:nvSpPr>
          <p:cNvPr id="8" name="ZoneTexte 7"/>
          <p:cNvSpPr txBox="1"/>
          <p:nvPr/>
        </p:nvSpPr>
        <p:spPr>
          <a:xfrm>
            <a:off x="1118044" y="1717246"/>
            <a:ext cx="6907909" cy="615553"/>
          </a:xfrm>
          <a:prstGeom prst="rect">
            <a:avLst/>
          </a:prstGeom>
          <a:noFill/>
        </p:spPr>
        <p:txBody>
          <a:bodyPr wrap="none" lIns="36000" tIns="0" rIns="36000" bIns="0" rtlCol="0">
            <a:spAutoFit/>
          </a:bodyPr>
          <a:lstStyle/>
          <a:p>
            <a:pPr algn="ctr"/>
            <a:r>
              <a:rPr lang="fr-FR" sz="2000" b="1" dirty="0"/>
              <a:t>Systématiser la Construction d’une Cartographie </a:t>
            </a:r>
          </a:p>
          <a:p>
            <a:pPr algn="ctr"/>
            <a:r>
              <a:rPr lang="fr-FR" sz="2000" b="1" dirty="0"/>
              <a:t>des Informations sous la forme de Graphes en Continue</a:t>
            </a:r>
          </a:p>
        </p:txBody>
      </p:sp>
      <p:grpSp>
        <p:nvGrpSpPr>
          <p:cNvPr id="3" name="Groupe 2"/>
          <p:cNvGrpSpPr/>
          <p:nvPr/>
        </p:nvGrpSpPr>
        <p:grpSpPr>
          <a:xfrm>
            <a:off x="47818" y="2576752"/>
            <a:ext cx="9096182" cy="2923945"/>
            <a:chOff x="47818" y="3123297"/>
            <a:chExt cx="9096182" cy="2923945"/>
          </a:xfrm>
        </p:grpSpPr>
        <p:pic>
          <p:nvPicPr>
            <p:cNvPr id="6"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18" y="3123297"/>
              <a:ext cx="4524182" cy="292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3019" y="3123297"/>
              <a:ext cx="4530981" cy="292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èche droite 11"/>
            <p:cNvSpPr/>
            <p:nvPr/>
          </p:nvSpPr>
          <p:spPr>
            <a:xfrm>
              <a:off x="3819522" y="4276774"/>
              <a:ext cx="1693234" cy="585512"/>
            </a:xfrm>
            <a:prstGeom prst="rightArrow">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11" name="Rectangle 10">
              <a:extLst>
                <a:ext uri="{FF2B5EF4-FFF2-40B4-BE49-F238E27FC236}">
                  <a16:creationId xmlns:a16="http://schemas.microsoft.com/office/drawing/2014/main" id="{7BC4F1E8-90F9-474C-A185-B5675DF5C4FA}"/>
                </a:ext>
              </a:extLst>
            </p:cNvPr>
            <p:cNvSpPr/>
            <p:nvPr/>
          </p:nvSpPr>
          <p:spPr>
            <a:xfrm>
              <a:off x="3787169" y="4400603"/>
              <a:ext cx="1569660" cy="369332"/>
            </a:xfrm>
            <a:prstGeom prst="rect">
              <a:avLst/>
            </a:prstGeom>
          </p:spPr>
          <p:txBody>
            <a:bodyPr wrap="none">
              <a:spAutoFit/>
            </a:bodyPr>
            <a:lstStyle/>
            <a:p>
              <a:r>
                <a:rPr lang="fr-FR" b="1" dirty="0">
                  <a:solidFill>
                    <a:schemeClr val="bg1"/>
                  </a:solidFill>
                  <a:sym typeface="Wingdings" panose="05000000000000000000" pitchFamily="2" charset="2"/>
                </a:rPr>
                <a:t>MAGISTHER</a:t>
              </a:r>
              <a:endParaRPr lang="fr-FR" dirty="0">
                <a:solidFill>
                  <a:schemeClr val="bg1"/>
                </a:solidFill>
              </a:endParaRPr>
            </a:p>
          </p:txBody>
        </p:sp>
      </p:grpSp>
      <p:sp>
        <p:nvSpPr>
          <p:cNvPr id="5" name="ZoneTexte 4"/>
          <p:cNvSpPr txBox="1"/>
          <p:nvPr/>
        </p:nvSpPr>
        <p:spPr>
          <a:xfrm>
            <a:off x="1024215" y="5590761"/>
            <a:ext cx="2288053" cy="307777"/>
          </a:xfrm>
          <a:prstGeom prst="rect">
            <a:avLst/>
          </a:prstGeom>
          <a:noFill/>
        </p:spPr>
        <p:txBody>
          <a:bodyPr wrap="none" lIns="36000" tIns="0" rIns="36000" bIns="0" rtlCol="0">
            <a:spAutoFit/>
          </a:bodyPr>
          <a:lstStyle/>
          <a:p>
            <a:r>
              <a:rPr lang="fr-FR" sz="2000" b="1" dirty="0">
                <a:solidFill>
                  <a:schemeClr val="accent2">
                    <a:lumMod val="75000"/>
                  </a:schemeClr>
                </a:solidFill>
              </a:rPr>
              <a:t>Données = Etoiles</a:t>
            </a:r>
          </a:p>
        </p:txBody>
      </p:sp>
      <p:sp>
        <p:nvSpPr>
          <p:cNvPr id="13" name="ZoneTexte 12"/>
          <p:cNvSpPr txBox="1"/>
          <p:nvPr/>
        </p:nvSpPr>
        <p:spPr>
          <a:xfrm>
            <a:off x="4732605" y="5585051"/>
            <a:ext cx="4291807" cy="276999"/>
          </a:xfrm>
          <a:prstGeom prst="rect">
            <a:avLst/>
          </a:prstGeom>
          <a:noFill/>
        </p:spPr>
        <p:txBody>
          <a:bodyPr wrap="none" lIns="36000" tIns="0" rIns="36000" bIns="0" rtlCol="0">
            <a:spAutoFit/>
          </a:bodyPr>
          <a:lstStyle/>
          <a:p>
            <a:r>
              <a:rPr lang="fr-FR" b="1" dirty="0">
                <a:solidFill>
                  <a:schemeClr val="accent2">
                    <a:lumMod val="75000"/>
                  </a:schemeClr>
                </a:solidFill>
              </a:rPr>
              <a:t>MAGISTHER Construit la Carte du Ciel</a:t>
            </a:r>
          </a:p>
        </p:txBody>
      </p:sp>
    </p:spTree>
    <p:extLst>
      <p:ext uri="{BB962C8B-B14F-4D97-AF65-F5344CB8AC3E}">
        <p14:creationId xmlns:p14="http://schemas.microsoft.com/office/powerpoint/2010/main" val="299126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F10045-E7EE-4128-AEAC-31459A3F265C}"/>
              </a:ext>
            </a:extLst>
          </p:cNvPr>
          <p:cNvSpPr>
            <a:spLocks noGrp="1"/>
          </p:cNvSpPr>
          <p:nvPr>
            <p:ph type="title"/>
          </p:nvPr>
        </p:nvSpPr>
        <p:spPr/>
        <p:txBody>
          <a:bodyPr/>
          <a:lstStyle/>
          <a:p>
            <a:pPr>
              <a:defRPr/>
            </a:pPr>
            <a:r>
              <a:rPr lang="fr-FR" dirty="0"/>
              <a:t>Conceptualisation Janvier 2017</a:t>
            </a:r>
          </a:p>
        </p:txBody>
      </p:sp>
      <p:pic>
        <p:nvPicPr>
          <p:cNvPr id="44035" name="Picture 2" descr="C:\Users\J48255\AppData\Local\Microsoft\Windows\Temporary Internet Files\Content.Outlook\FW3KQP5C\Nouveau document 2017-03-06.jpg">
            <a:extLst>
              <a:ext uri="{FF2B5EF4-FFF2-40B4-BE49-F238E27FC236}">
                <a16:creationId xmlns:a16="http://schemas.microsoft.com/office/drawing/2014/main" id="{6D2BF619-4EA7-4B93-9778-FB9621C9C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8"/>
          <a:stretch>
            <a:fillRect/>
          </a:stretch>
        </p:blipFill>
        <p:spPr bwMode="auto">
          <a:xfrm>
            <a:off x="738188" y="825500"/>
            <a:ext cx="766762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7128" y="0"/>
            <a:ext cx="1993487" cy="1493192"/>
          </a:xfrm>
          <a:prstGeom prst="rect">
            <a:avLst/>
          </a:prstGeom>
        </p:spPr>
      </p:pic>
      <p:sp>
        <p:nvSpPr>
          <p:cNvPr id="2" name="Titre 1"/>
          <p:cNvSpPr>
            <a:spLocks noGrp="1"/>
          </p:cNvSpPr>
          <p:nvPr>
            <p:ph type="title"/>
          </p:nvPr>
        </p:nvSpPr>
        <p:spPr/>
        <p:txBody>
          <a:bodyPr/>
          <a:lstStyle/>
          <a:p>
            <a:pPr>
              <a:defRPr/>
            </a:pPr>
            <a:r>
              <a:rPr lang="fr-FR" dirty="0"/>
              <a:t>MAGISTHER</a:t>
            </a:r>
          </a:p>
        </p:txBody>
      </p:sp>
      <p:sp>
        <p:nvSpPr>
          <p:cNvPr id="3" name="Rectangle 2"/>
          <p:cNvSpPr/>
          <p:nvPr/>
        </p:nvSpPr>
        <p:spPr>
          <a:xfrm>
            <a:off x="331789" y="722313"/>
            <a:ext cx="7527698" cy="646112"/>
          </a:xfrm>
          <a:prstGeom prst="rect">
            <a:avLst/>
          </a:prstGeom>
        </p:spPr>
        <p:txBody>
          <a:bodyPr wrap="square">
            <a:spAutoFit/>
          </a:bodyPr>
          <a:lstStyle/>
          <a:p>
            <a:pPr eaLnBrk="1" hangingPunct="1">
              <a:defRPr/>
            </a:pPr>
            <a:r>
              <a:rPr lang="en-US" b="1" cap="all" dirty="0">
                <a:solidFill>
                  <a:srgbClr val="FF0000"/>
                </a:solidFill>
                <a:latin typeface="Arial"/>
              </a:rPr>
              <a:t>M</a:t>
            </a:r>
            <a:r>
              <a:rPr lang="en-US" cap="all" dirty="0">
                <a:solidFill>
                  <a:schemeClr val="accent6"/>
                </a:solidFill>
                <a:latin typeface="Arial"/>
              </a:rPr>
              <a:t>éthode et </a:t>
            </a:r>
            <a:r>
              <a:rPr lang="en-US" b="1" cap="all" dirty="0">
                <a:solidFill>
                  <a:srgbClr val="FF0000"/>
                </a:solidFill>
                <a:latin typeface="Arial"/>
              </a:rPr>
              <a:t>A</a:t>
            </a:r>
            <a:r>
              <a:rPr lang="en-US" cap="all" dirty="0">
                <a:solidFill>
                  <a:schemeClr val="accent6"/>
                </a:solidFill>
                <a:latin typeface="Arial"/>
              </a:rPr>
              <a:t>rchitecture de </a:t>
            </a:r>
            <a:r>
              <a:rPr lang="en-US" b="1" cap="all" dirty="0">
                <a:solidFill>
                  <a:srgbClr val="FF0000"/>
                </a:solidFill>
                <a:latin typeface="Arial"/>
              </a:rPr>
              <a:t>G</a:t>
            </a:r>
            <a:r>
              <a:rPr lang="en-US" cap="all" dirty="0">
                <a:solidFill>
                  <a:schemeClr val="accent6"/>
                </a:solidFill>
                <a:latin typeface="Arial"/>
              </a:rPr>
              <a:t>ouvernance de L’</a:t>
            </a:r>
            <a:r>
              <a:rPr lang="en-US" b="1" cap="all" dirty="0">
                <a:solidFill>
                  <a:srgbClr val="FF0000"/>
                </a:solidFill>
                <a:latin typeface="Arial"/>
              </a:rPr>
              <a:t>I</a:t>
            </a:r>
            <a:r>
              <a:rPr lang="en-US" cap="all" dirty="0">
                <a:solidFill>
                  <a:schemeClr val="accent6"/>
                </a:solidFill>
                <a:latin typeface="Arial"/>
              </a:rPr>
              <a:t>nformation </a:t>
            </a:r>
            <a:r>
              <a:rPr lang="en-US" b="1" cap="all" dirty="0">
                <a:solidFill>
                  <a:srgbClr val="FF0000"/>
                </a:solidFill>
                <a:latin typeface="Arial"/>
              </a:rPr>
              <a:t>S</a:t>
            </a:r>
            <a:r>
              <a:rPr lang="en-US" cap="all" dirty="0">
                <a:solidFill>
                  <a:schemeClr val="accent6"/>
                </a:solidFill>
                <a:latin typeface="Arial"/>
              </a:rPr>
              <a:t>upport Au </a:t>
            </a:r>
            <a:r>
              <a:rPr lang="en-US" b="1" cap="all" dirty="0">
                <a:solidFill>
                  <a:srgbClr val="FF0000"/>
                </a:solidFill>
                <a:latin typeface="Arial"/>
              </a:rPr>
              <a:t>Ther</a:t>
            </a:r>
            <a:r>
              <a:rPr lang="en-US" cap="all" dirty="0">
                <a:solidFill>
                  <a:schemeClr val="accent6"/>
                </a:solidFill>
                <a:latin typeface="Arial"/>
              </a:rPr>
              <a:t>mique à Flamme </a:t>
            </a:r>
          </a:p>
        </p:txBody>
      </p:sp>
      <p:sp>
        <p:nvSpPr>
          <p:cNvPr id="8" name="Rectangle 7"/>
          <p:cNvSpPr/>
          <p:nvPr/>
        </p:nvSpPr>
        <p:spPr>
          <a:xfrm>
            <a:off x="4894110" y="1715920"/>
            <a:ext cx="4040841" cy="3046988"/>
          </a:xfrm>
          <a:prstGeom prst="rect">
            <a:avLst/>
          </a:prstGeom>
        </p:spPr>
        <p:txBody>
          <a:bodyPr wrap="square">
            <a:spAutoFit/>
          </a:bodyPr>
          <a:lstStyle/>
          <a:p>
            <a:pPr lvl="0" algn="ctr"/>
            <a:r>
              <a:rPr lang="fr-FR" sz="2400" dirty="0">
                <a:solidFill>
                  <a:schemeClr val="accent6">
                    <a:lumMod val="50000"/>
                  </a:schemeClr>
                </a:solidFill>
                <a:sym typeface="Wingdings" panose="05000000000000000000" pitchFamily="2" charset="2"/>
              </a:rPr>
              <a:t>L’initiative doit permettre de systématiser la construction d’</a:t>
            </a:r>
            <a:r>
              <a:rPr lang="fr-FR" sz="2400" b="1" dirty="0">
                <a:solidFill>
                  <a:schemeClr val="accent6">
                    <a:lumMod val="50000"/>
                  </a:schemeClr>
                </a:solidFill>
                <a:sym typeface="Wingdings" panose="05000000000000000000" pitchFamily="2" charset="2"/>
              </a:rPr>
              <a:t>une </a:t>
            </a:r>
            <a:r>
              <a:rPr lang="fr-FR" sz="2400" b="1" dirty="0">
                <a:solidFill>
                  <a:srgbClr val="FF0000"/>
                </a:solidFill>
                <a:sym typeface="Wingdings" panose="05000000000000000000" pitchFamily="2" charset="2"/>
              </a:rPr>
              <a:t>cartographie du patrimoine informationnel en continu</a:t>
            </a:r>
          </a:p>
          <a:p>
            <a:pPr lvl="0" algn="ctr"/>
            <a:r>
              <a:rPr lang="fr-FR" sz="2400" b="1" dirty="0">
                <a:solidFill>
                  <a:srgbClr val="FF0000"/>
                </a:solidFill>
                <a:sym typeface="Wingdings" panose="05000000000000000000" pitchFamily="2" charset="2"/>
              </a:rPr>
              <a:t></a:t>
            </a:r>
          </a:p>
          <a:p>
            <a:pPr lvl="0" algn="ctr"/>
            <a:r>
              <a:rPr lang="fr-FR" sz="2400" b="1" dirty="0">
                <a:solidFill>
                  <a:srgbClr val="FF0000"/>
                </a:solidFill>
                <a:sym typeface="Wingdings" panose="05000000000000000000" pitchFamily="2" charset="2"/>
              </a:rPr>
              <a:t>Au service de la Gouvernance </a:t>
            </a:r>
            <a:endParaRPr lang="fr-FR" sz="2400" b="1" dirty="0">
              <a:solidFill>
                <a:srgbClr val="FF0000"/>
              </a:solidFill>
            </a:endParaRPr>
          </a:p>
        </p:txBody>
      </p:sp>
      <p:grpSp>
        <p:nvGrpSpPr>
          <p:cNvPr id="26" name="Groupe 25"/>
          <p:cNvGrpSpPr/>
          <p:nvPr/>
        </p:nvGrpSpPr>
        <p:grpSpPr>
          <a:xfrm>
            <a:off x="331788" y="1771503"/>
            <a:ext cx="6434139" cy="3740713"/>
            <a:chOff x="331788" y="2050279"/>
            <a:chExt cx="6434139" cy="3740713"/>
          </a:xfrm>
        </p:grpSpPr>
        <p:grpSp>
          <p:nvGrpSpPr>
            <p:cNvPr id="11" name="Groupe 10"/>
            <p:cNvGrpSpPr/>
            <p:nvPr/>
          </p:nvGrpSpPr>
          <p:grpSpPr>
            <a:xfrm>
              <a:off x="331788" y="2050279"/>
              <a:ext cx="4485193" cy="3434032"/>
              <a:chOff x="-167267" y="1254358"/>
              <a:chExt cx="7627308" cy="5425222"/>
            </a:xfrm>
          </p:grpSpPr>
          <p:grpSp>
            <p:nvGrpSpPr>
              <p:cNvPr id="12" name="Groupe 11"/>
              <p:cNvGrpSpPr/>
              <p:nvPr/>
            </p:nvGrpSpPr>
            <p:grpSpPr>
              <a:xfrm>
                <a:off x="-167266" y="1254358"/>
                <a:ext cx="7627307" cy="4869884"/>
                <a:chOff x="796283" y="1064789"/>
                <a:chExt cx="7627307" cy="4869884"/>
              </a:xfrm>
            </p:grpSpPr>
            <p:pic>
              <p:nvPicPr>
                <p:cNvPr id="14" name="Picture 4"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1269" y="1064789"/>
                  <a:ext cx="6886459" cy="3332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quot;data lake&quot; ic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44461"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quot;data lake&quot; ic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50725"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quot;data lake&quot; ic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97907"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quot;data lake&quot; ic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93044" y="4433191"/>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quot;data lake&quot; ico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617216" y="4430398"/>
                  <a:ext cx="1806374" cy="1493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quot;data lake&quot; icon"/>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96283" y="4441549"/>
                  <a:ext cx="1817646" cy="149312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167267" y="6113091"/>
                <a:ext cx="7627307" cy="566489"/>
              </a:xfrm>
              <a:prstGeom prst="rect">
                <a:avLst/>
              </a:prstGeom>
              <a:solidFill>
                <a:srgbClr val="5EE4E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b="1" dirty="0"/>
                  <a:t>Data lake</a:t>
                </a:r>
              </a:p>
            </p:txBody>
          </p:sp>
        </p:grpSp>
        <p:grpSp>
          <p:nvGrpSpPr>
            <p:cNvPr id="23" name="Groupe 22"/>
            <p:cNvGrpSpPr/>
            <p:nvPr/>
          </p:nvGrpSpPr>
          <p:grpSpPr>
            <a:xfrm>
              <a:off x="808919" y="2050279"/>
              <a:ext cx="3530929" cy="3418675"/>
              <a:chOff x="2950028" y="2346601"/>
              <a:chExt cx="2906487" cy="2814085"/>
            </a:xfrm>
          </p:grpSpPr>
          <p:sp>
            <p:nvSpPr>
              <p:cNvPr id="24" name="Ellipse 23"/>
              <p:cNvSpPr/>
              <p:nvPr/>
            </p:nvSpPr>
            <p:spPr>
              <a:xfrm>
                <a:off x="2950028" y="2346601"/>
                <a:ext cx="2906487" cy="2814085"/>
              </a:xfrm>
              <a:prstGeom prst="ellipse">
                <a:avLst/>
              </a:prstGeom>
              <a:solidFill>
                <a:srgbClr val="FFFFFF">
                  <a:alpha val="50196"/>
                </a:srgb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pic>
            <p:nvPicPr>
              <p:cNvPr id="25" name="Imag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3679" y="2534055"/>
                <a:ext cx="2562727" cy="2439175"/>
              </a:xfrm>
              <a:prstGeom prst="rect">
                <a:avLst/>
              </a:prstGeom>
            </p:spPr>
          </p:pic>
        </p:grpSp>
        <p:sp>
          <p:nvSpPr>
            <p:cNvPr id="21" name="Rectangle 20"/>
            <p:cNvSpPr/>
            <p:nvPr/>
          </p:nvSpPr>
          <p:spPr>
            <a:xfrm rot="1800000">
              <a:off x="4075962" y="4589419"/>
              <a:ext cx="758283" cy="44264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sp>
          <p:nvSpPr>
            <p:cNvPr id="22" name="Rectangle à coins arrondis 21"/>
            <p:cNvSpPr/>
            <p:nvPr/>
          </p:nvSpPr>
          <p:spPr>
            <a:xfrm rot="1800000">
              <a:off x="4374184" y="5090709"/>
              <a:ext cx="2391743" cy="70028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grpSp>
      <p:sp>
        <p:nvSpPr>
          <p:cNvPr id="4" name="Rectangle 3">
            <a:extLst>
              <a:ext uri="{FF2B5EF4-FFF2-40B4-BE49-F238E27FC236}">
                <a16:creationId xmlns:a16="http://schemas.microsoft.com/office/drawing/2014/main" id="{7BC4F1E8-90F9-474C-A185-B5675DF5C4FA}"/>
              </a:ext>
            </a:extLst>
          </p:cNvPr>
          <p:cNvSpPr/>
          <p:nvPr/>
        </p:nvSpPr>
        <p:spPr>
          <a:xfrm rot="1759349">
            <a:off x="4685291" y="4913203"/>
            <a:ext cx="1569660" cy="369332"/>
          </a:xfrm>
          <a:prstGeom prst="rect">
            <a:avLst/>
          </a:prstGeom>
        </p:spPr>
        <p:txBody>
          <a:bodyPr wrap="none">
            <a:spAutoFit/>
          </a:bodyPr>
          <a:lstStyle/>
          <a:p>
            <a:r>
              <a:rPr lang="fr-FR" b="1" dirty="0">
                <a:solidFill>
                  <a:schemeClr val="bg1"/>
                </a:solidFill>
                <a:sym typeface="Wingdings" panose="05000000000000000000" pitchFamily="2" charset="2"/>
              </a:rPr>
              <a:t>MAGISTHER</a:t>
            </a:r>
            <a:endParaRPr lang="fr-FR" dirty="0">
              <a:solidFill>
                <a:schemeClr val="bg1"/>
              </a:solidFill>
            </a:endParaRPr>
          </a:p>
        </p:txBody>
      </p:sp>
      <p:sp>
        <p:nvSpPr>
          <p:cNvPr id="27" name="Rectangle 26">
            <a:extLst>
              <a:ext uri="{FF2B5EF4-FFF2-40B4-BE49-F238E27FC236}">
                <a16:creationId xmlns:a16="http://schemas.microsoft.com/office/drawing/2014/main" id="{58D4B762-5BB4-4CB4-A843-314C0DB645ED}"/>
              </a:ext>
            </a:extLst>
          </p:cNvPr>
          <p:cNvSpPr/>
          <p:nvPr/>
        </p:nvSpPr>
        <p:spPr>
          <a:xfrm>
            <a:off x="1118382" y="5990721"/>
            <a:ext cx="7154055" cy="830997"/>
          </a:xfrm>
          <a:prstGeom prst="rect">
            <a:avLst/>
          </a:prstGeom>
        </p:spPr>
        <p:txBody>
          <a:bodyPr wrap="square">
            <a:spAutoFit/>
          </a:bodyPr>
          <a:lstStyle/>
          <a:p>
            <a:pPr lvl="0" algn="ctr"/>
            <a:r>
              <a:rPr lang="fr-FR" sz="2400" dirty="0">
                <a:solidFill>
                  <a:schemeClr val="accent6">
                    <a:lumMod val="50000"/>
                  </a:schemeClr>
                </a:solidFill>
                <a:sym typeface="Wingdings" panose="05000000000000000000" pitchFamily="2" charset="2"/>
              </a:rPr>
              <a:t>On exploite pour ça une </a:t>
            </a:r>
            <a:r>
              <a:rPr lang="fr-FR" sz="2400" b="1" dirty="0">
                <a:solidFill>
                  <a:schemeClr val="accent6">
                    <a:lumMod val="50000"/>
                  </a:schemeClr>
                </a:solidFill>
                <a:sym typeface="Wingdings" panose="05000000000000000000" pitchFamily="2" charset="2"/>
              </a:rPr>
              <a:t>base de données orientée Graphe qui stocke </a:t>
            </a:r>
            <a:r>
              <a:rPr lang="fr-FR" sz="2400" b="1" dirty="0">
                <a:solidFill>
                  <a:srgbClr val="FF0000"/>
                </a:solidFill>
                <a:sym typeface="Wingdings" panose="05000000000000000000" pitchFamily="2" charset="2"/>
              </a:rPr>
              <a:t>des données liées</a:t>
            </a:r>
            <a:endParaRPr lang="fr-FR" sz="2400" b="1" dirty="0">
              <a:solidFill>
                <a:srgbClr val="FF0000"/>
              </a:solidFill>
            </a:endParaRPr>
          </a:p>
        </p:txBody>
      </p:sp>
    </p:spTree>
    <p:extLst>
      <p:ext uri="{BB962C8B-B14F-4D97-AF65-F5344CB8AC3E}">
        <p14:creationId xmlns:p14="http://schemas.microsoft.com/office/powerpoint/2010/main" val="1840920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contex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0892" y="1703846"/>
            <a:ext cx="3843783" cy="3318467"/>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p:cNvSpPr txBox="1">
            <a:spLocks/>
          </p:cNvSpPr>
          <p:nvPr/>
        </p:nvSpPr>
        <p:spPr>
          <a:xfrm>
            <a:off x="445447" y="418022"/>
            <a:ext cx="6507146" cy="850106"/>
          </a:xfrm>
          <a:prstGeom prst="rect">
            <a:avLst/>
          </a:prstGeom>
        </p:spPr>
        <p:txBody>
          <a:bodyPr vert="horz" lIns="36000" tIns="0" rIns="36000" bIns="0" rtlCol="0" anchor="t" anchorCtr="0">
            <a:noAutofit/>
          </a:bodyPr>
          <a:lstStyle>
            <a:lvl1pPr algn="l" rtl="0" eaLnBrk="0" fontAlgn="base" hangingPunct="0">
              <a:spcBef>
                <a:spcPts val="0"/>
              </a:spcBef>
              <a:spcAft>
                <a:spcPct val="0"/>
              </a:spcAft>
              <a:defRPr sz="3400" kern="1200" cap="all" baseline="0">
                <a:solidFill>
                  <a:schemeClr val="accent6"/>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r>
              <a:rPr lang="fr-FR" dirty="0"/>
              <a:t>Mais Les données liées c’est quoi ?</a:t>
            </a:r>
          </a:p>
        </p:txBody>
      </p:sp>
      <p:sp>
        <p:nvSpPr>
          <p:cNvPr id="5" name="Rectangle 4">
            <a:extLst>
              <a:ext uri="{FF2B5EF4-FFF2-40B4-BE49-F238E27FC236}">
                <a16:creationId xmlns:a16="http://schemas.microsoft.com/office/drawing/2014/main" id="{4B2126FF-7354-45DC-A3E8-FCA510783CA1}"/>
              </a:ext>
            </a:extLst>
          </p:cNvPr>
          <p:cNvSpPr/>
          <p:nvPr/>
        </p:nvSpPr>
        <p:spPr>
          <a:xfrm>
            <a:off x="860128" y="5320687"/>
            <a:ext cx="7154055" cy="830997"/>
          </a:xfrm>
          <a:prstGeom prst="rect">
            <a:avLst/>
          </a:prstGeom>
        </p:spPr>
        <p:txBody>
          <a:bodyPr wrap="square">
            <a:spAutoFit/>
          </a:bodyPr>
          <a:lstStyle/>
          <a:p>
            <a:pPr lvl="0" algn="ctr"/>
            <a:r>
              <a:rPr lang="fr-FR" sz="2400" b="1" dirty="0">
                <a:solidFill>
                  <a:srgbClr val="FF0000"/>
                </a:solidFill>
                <a:sym typeface="Wingdings" panose="05000000000000000000" pitchFamily="2" charset="2"/>
              </a:rPr>
              <a:t>Vous en exploitez déjà</a:t>
            </a:r>
            <a:r>
              <a:rPr lang="fr-FR" sz="2400" b="1" dirty="0">
                <a:solidFill>
                  <a:schemeClr val="accent6">
                    <a:lumMod val="50000"/>
                  </a:schemeClr>
                </a:solidFill>
                <a:sym typeface="Wingdings" panose="05000000000000000000" pitchFamily="2" charset="2"/>
              </a:rPr>
              <a:t>, peut être tous les jours, </a:t>
            </a:r>
            <a:r>
              <a:rPr lang="fr-FR" sz="2400" b="1" dirty="0">
                <a:solidFill>
                  <a:srgbClr val="FF0000"/>
                </a:solidFill>
                <a:sym typeface="Wingdings" panose="05000000000000000000" pitchFamily="2" charset="2"/>
              </a:rPr>
              <a:t>sans le savoir</a:t>
            </a:r>
            <a:endParaRPr lang="fr-FR" sz="2400" b="1" dirty="0">
              <a:solidFill>
                <a:srgbClr val="FF0000"/>
              </a:solidFill>
            </a:endParaRPr>
          </a:p>
        </p:txBody>
      </p:sp>
    </p:spTree>
    <p:extLst>
      <p:ext uri="{BB962C8B-B14F-4D97-AF65-F5344CB8AC3E}">
        <p14:creationId xmlns:p14="http://schemas.microsoft.com/office/powerpoint/2010/main" val="80622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3402"/>
            <a:ext cx="9101727" cy="5814332"/>
          </a:xfrm>
          <a:prstGeom prst="rect">
            <a:avLst/>
          </a:prstGeom>
        </p:spPr>
      </p:pic>
      <p:grpSp>
        <p:nvGrpSpPr>
          <p:cNvPr id="93" name="Groupe 92">
            <a:extLst>
              <a:ext uri="{FF2B5EF4-FFF2-40B4-BE49-F238E27FC236}">
                <a16:creationId xmlns:a16="http://schemas.microsoft.com/office/drawing/2014/main" id="{824E17BB-79CF-4585-812B-DD339CBE5276}"/>
              </a:ext>
            </a:extLst>
          </p:cNvPr>
          <p:cNvGrpSpPr/>
          <p:nvPr/>
        </p:nvGrpSpPr>
        <p:grpSpPr>
          <a:xfrm>
            <a:off x="1362674" y="1505837"/>
            <a:ext cx="7758477" cy="3566908"/>
            <a:chOff x="631371" y="1360714"/>
            <a:chExt cx="9329058" cy="4288972"/>
          </a:xfrm>
        </p:grpSpPr>
        <p:grpSp>
          <p:nvGrpSpPr>
            <p:cNvPr id="7" name="Groupe 6"/>
            <p:cNvGrpSpPr/>
            <p:nvPr/>
          </p:nvGrpSpPr>
          <p:grpSpPr>
            <a:xfrm>
              <a:off x="631371" y="1360714"/>
              <a:ext cx="9329058" cy="4288972"/>
              <a:chOff x="631371" y="1360714"/>
              <a:chExt cx="9329058" cy="4288972"/>
            </a:xfrm>
          </p:grpSpPr>
          <p:sp>
            <p:nvSpPr>
              <p:cNvPr id="3" name="Rectangle 2"/>
              <p:cNvSpPr/>
              <p:nvPr/>
            </p:nvSpPr>
            <p:spPr>
              <a:xfrm>
                <a:off x="6052457" y="1360714"/>
                <a:ext cx="3907972" cy="4288972"/>
              </a:xfrm>
              <a:prstGeom prst="rect">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a:p>
            </p:txBody>
          </p:sp>
          <p:sp>
            <p:nvSpPr>
              <p:cNvPr id="4" name="Rectangle 3"/>
              <p:cNvSpPr/>
              <p:nvPr/>
            </p:nvSpPr>
            <p:spPr>
              <a:xfrm>
                <a:off x="631371" y="1360714"/>
                <a:ext cx="4963886" cy="4288972"/>
              </a:xfrm>
              <a:prstGeom prst="wedgeRectCallout">
                <a:avLst>
                  <a:gd name="adj1" fmla="val 58772"/>
                  <a:gd name="adj2" fmla="val -18965"/>
                </a:avLst>
              </a:prstGeom>
              <a:solidFill>
                <a:srgbClr val="FFFFFF">
                  <a:alpha val="50196"/>
                </a:srgbClr>
              </a:solidFill>
              <a:ln/>
            </p:spPr>
            <p:style>
              <a:lnRef idx="2">
                <a:schemeClr val="accent1"/>
              </a:lnRef>
              <a:fillRef idx="1">
                <a:schemeClr val="lt1"/>
              </a:fillRef>
              <a:effectRef idx="0">
                <a:schemeClr val="accent1"/>
              </a:effectRef>
              <a:fontRef idx="minor">
                <a:schemeClr val="dk1"/>
              </a:fontRef>
            </p:style>
            <p:txBody>
              <a:bodyPr lIns="36000" tIns="36000" rIns="36000" bIns="36000" rtlCol="0" anchor="b"/>
              <a:lstStyle/>
              <a:p>
                <a:pPr algn="ctr"/>
                <a:endParaRPr lang="fr-FR" sz="1200" b="1" dirty="0">
                  <a:solidFill>
                    <a:srgbClr val="FF0000"/>
                  </a:solidFill>
                </a:endParaRPr>
              </a:p>
            </p:txBody>
          </p:sp>
        </p:grpSp>
        <p:sp>
          <p:nvSpPr>
            <p:cNvPr id="5" name="Ellipse 4">
              <a:extLst>
                <a:ext uri="{FF2B5EF4-FFF2-40B4-BE49-F238E27FC236}">
                  <a16:creationId xmlns:a16="http://schemas.microsoft.com/office/drawing/2014/main" id="{8654624B-6801-4590-81E0-56D477B402D1}"/>
                </a:ext>
              </a:extLst>
            </p:cNvPr>
            <p:cNvSpPr/>
            <p:nvPr/>
          </p:nvSpPr>
          <p:spPr>
            <a:xfrm>
              <a:off x="2729401" y="3554092"/>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EDF</a:t>
              </a:r>
            </a:p>
          </p:txBody>
        </p:sp>
        <p:sp>
          <p:nvSpPr>
            <p:cNvPr id="8" name="Ellipse 7">
              <a:extLst>
                <a:ext uri="{FF2B5EF4-FFF2-40B4-BE49-F238E27FC236}">
                  <a16:creationId xmlns:a16="http://schemas.microsoft.com/office/drawing/2014/main" id="{F30BCD5A-8A3B-44D5-8CA6-12EF395BBCB5}"/>
                </a:ext>
              </a:extLst>
            </p:cNvPr>
            <p:cNvSpPr/>
            <p:nvPr/>
          </p:nvSpPr>
          <p:spPr>
            <a:xfrm>
              <a:off x="3933495" y="4535615"/>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JBL</a:t>
              </a:r>
            </a:p>
          </p:txBody>
        </p:sp>
        <p:sp>
          <p:nvSpPr>
            <p:cNvPr id="9" name="Ellipse 8">
              <a:extLst>
                <a:ext uri="{FF2B5EF4-FFF2-40B4-BE49-F238E27FC236}">
                  <a16:creationId xmlns:a16="http://schemas.microsoft.com/office/drawing/2014/main" id="{2184D556-9B8B-4017-90E7-2DDE4133B102}"/>
                </a:ext>
              </a:extLst>
            </p:cNvPr>
            <p:cNvSpPr/>
            <p:nvPr/>
          </p:nvSpPr>
          <p:spPr>
            <a:xfrm>
              <a:off x="1660634" y="4808858"/>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CEO</a:t>
              </a:r>
            </a:p>
          </p:txBody>
        </p:sp>
        <p:sp>
          <p:nvSpPr>
            <p:cNvPr id="10" name="Ellipse 9">
              <a:extLst>
                <a:ext uri="{FF2B5EF4-FFF2-40B4-BE49-F238E27FC236}">
                  <a16:creationId xmlns:a16="http://schemas.microsoft.com/office/drawing/2014/main" id="{606BC0FB-BC68-4604-BAAD-BBE5987CCF81}"/>
                </a:ext>
              </a:extLst>
            </p:cNvPr>
            <p:cNvSpPr/>
            <p:nvPr/>
          </p:nvSpPr>
          <p:spPr>
            <a:xfrm>
              <a:off x="4250070" y="3079672"/>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Homme</a:t>
              </a:r>
            </a:p>
          </p:txBody>
        </p:sp>
        <p:sp>
          <p:nvSpPr>
            <p:cNvPr id="11" name="Ellipse 10">
              <a:extLst>
                <a:ext uri="{FF2B5EF4-FFF2-40B4-BE49-F238E27FC236}">
                  <a16:creationId xmlns:a16="http://schemas.microsoft.com/office/drawing/2014/main" id="{14A62423-3DB8-4FDF-905A-A1A7288610EA}"/>
                </a:ext>
              </a:extLst>
            </p:cNvPr>
            <p:cNvSpPr/>
            <p:nvPr/>
          </p:nvSpPr>
          <p:spPr>
            <a:xfrm>
              <a:off x="811870" y="4070532"/>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a:t>
              </a:r>
            </a:p>
          </p:txBody>
        </p:sp>
        <p:sp>
          <p:nvSpPr>
            <p:cNvPr id="12" name="Ellipse 11">
              <a:extLst>
                <a:ext uri="{FF2B5EF4-FFF2-40B4-BE49-F238E27FC236}">
                  <a16:creationId xmlns:a16="http://schemas.microsoft.com/office/drawing/2014/main" id="{EB6AD7A7-E81A-4F7F-A538-25CDA71DB3E4}"/>
                </a:ext>
              </a:extLst>
            </p:cNvPr>
            <p:cNvSpPr/>
            <p:nvPr/>
          </p:nvSpPr>
          <p:spPr>
            <a:xfrm>
              <a:off x="686653" y="3038235"/>
              <a:ext cx="1277007"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Enedis</a:t>
              </a:r>
            </a:p>
          </p:txBody>
        </p:sp>
        <p:sp>
          <p:nvSpPr>
            <p:cNvPr id="13" name="Ellipse 12">
              <a:extLst>
                <a:ext uri="{FF2B5EF4-FFF2-40B4-BE49-F238E27FC236}">
                  <a16:creationId xmlns:a16="http://schemas.microsoft.com/office/drawing/2014/main" id="{999C0B62-E455-47E3-84E1-FE7874518223}"/>
                </a:ext>
              </a:extLst>
            </p:cNvPr>
            <p:cNvSpPr/>
            <p:nvPr/>
          </p:nvSpPr>
          <p:spPr>
            <a:xfrm>
              <a:off x="3978519" y="2289989"/>
              <a:ext cx="1478229"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www.edf.fr</a:t>
              </a:r>
            </a:p>
          </p:txBody>
        </p:sp>
        <p:cxnSp>
          <p:nvCxnSpPr>
            <p:cNvPr id="14" name="Connecteur droit 13">
              <a:extLst>
                <a:ext uri="{FF2B5EF4-FFF2-40B4-BE49-F238E27FC236}">
                  <a16:creationId xmlns:a16="http://schemas.microsoft.com/office/drawing/2014/main" id="{F3281A4B-D231-4FA7-9979-31D33F92FAEB}"/>
                </a:ext>
              </a:extLst>
            </p:cNvPr>
            <p:cNvCxnSpPr>
              <a:stCxn id="12" idx="5"/>
              <a:endCxn id="5" idx="1"/>
            </p:cNvCxnSpPr>
            <p:nvPr/>
          </p:nvCxnSpPr>
          <p:spPr>
            <a:xfrm>
              <a:off x="1776647" y="3435208"/>
              <a:ext cx="1139767" cy="18699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9896796-E115-4F86-92CA-36AE682D8246}"/>
                </a:ext>
              </a:extLst>
            </p:cNvPr>
            <p:cNvCxnSpPr>
              <a:cxnSpLocks/>
              <a:stCxn id="5" idx="3"/>
              <a:endCxn id="11" idx="7"/>
            </p:cNvCxnSpPr>
            <p:nvPr/>
          </p:nvCxnSpPr>
          <p:spPr>
            <a:xfrm flipH="1">
              <a:off x="1901864" y="3951065"/>
              <a:ext cx="1014550" cy="18757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7E3CCBB4-1F43-44D1-95B0-78A2411C289B}"/>
                </a:ext>
              </a:extLst>
            </p:cNvPr>
            <p:cNvCxnSpPr>
              <a:cxnSpLocks/>
              <a:stCxn id="8" idx="2"/>
              <a:endCxn id="9" idx="0"/>
            </p:cNvCxnSpPr>
            <p:nvPr/>
          </p:nvCxnSpPr>
          <p:spPr>
            <a:xfrm flipH="1">
              <a:off x="2299138" y="4768157"/>
              <a:ext cx="1634357" cy="4070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779D694-C10F-4EBB-8322-BAAEE2CADF05}"/>
                </a:ext>
              </a:extLst>
            </p:cNvPr>
            <p:cNvCxnSpPr>
              <a:cxnSpLocks/>
              <a:stCxn id="5" idx="5"/>
              <a:endCxn id="8" idx="0"/>
            </p:cNvCxnSpPr>
            <p:nvPr/>
          </p:nvCxnSpPr>
          <p:spPr>
            <a:xfrm>
              <a:off x="3819395" y="3951065"/>
              <a:ext cx="752604" cy="58455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8EE0F95A-84E5-4F13-81B4-100C468A4425}"/>
                </a:ext>
              </a:extLst>
            </p:cNvPr>
            <p:cNvCxnSpPr>
              <a:cxnSpLocks/>
              <a:endCxn id="10" idx="4"/>
            </p:cNvCxnSpPr>
            <p:nvPr/>
          </p:nvCxnSpPr>
          <p:spPr>
            <a:xfrm flipH="1" flipV="1">
              <a:off x="4888574" y="3544755"/>
              <a:ext cx="60428" cy="10001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42EADE0F-1B2C-4A08-9FFB-2F9454C93D0F}"/>
                </a:ext>
              </a:extLst>
            </p:cNvPr>
            <p:cNvCxnSpPr>
              <a:cxnSpLocks/>
              <a:stCxn id="5" idx="0"/>
              <a:endCxn id="13" idx="3"/>
            </p:cNvCxnSpPr>
            <p:nvPr/>
          </p:nvCxnSpPr>
          <p:spPr>
            <a:xfrm flipV="1">
              <a:off x="3367905" y="2686962"/>
              <a:ext cx="827096" cy="8671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E8AE8B3E-1122-4516-866D-22179C8DC89F}"/>
                </a:ext>
              </a:extLst>
            </p:cNvPr>
            <p:cNvSpPr/>
            <p:nvPr/>
          </p:nvSpPr>
          <p:spPr>
            <a:xfrm>
              <a:off x="1325156" y="2168024"/>
              <a:ext cx="1478229"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wikipedia</a:t>
              </a:r>
            </a:p>
          </p:txBody>
        </p:sp>
        <p:cxnSp>
          <p:nvCxnSpPr>
            <p:cNvPr id="54" name="Connecteur droit 53">
              <a:extLst>
                <a:ext uri="{FF2B5EF4-FFF2-40B4-BE49-F238E27FC236}">
                  <a16:creationId xmlns:a16="http://schemas.microsoft.com/office/drawing/2014/main" id="{6920EFA2-84D8-48BA-A871-7E88A2A0A095}"/>
                </a:ext>
              </a:extLst>
            </p:cNvPr>
            <p:cNvCxnSpPr>
              <a:cxnSpLocks/>
              <a:stCxn id="5" idx="0"/>
              <a:endCxn id="53" idx="4"/>
            </p:cNvCxnSpPr>
            <p:nvPr/>
          </p:nvCxnSpPr>
          <p:spPr>
            <a:xfrm flipH="1" flipV="1">
              <a:off x="2064271" y="2633107"/>
              <a:ext cx="1303634" cy="92098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E6AF5277-2C81-4C9F-92AE-1F293EF52EDA}"/>
                </a:ext>
              </a:extLst>
            </p:cNvPr>
            <p:cNvSpPr/>
            <p:nvPr/>
          </p:nvSpPr>
          <p:spPr>
            <a:xfrm>
              <a:off x="2588837" y="1436823"/>
              <a:ext cx="1478229" cy="46508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400" dirty="0"/>
                <a:t>Site web</a:t>
              </a:r>
            </a:p>
          </p:txBody>
        </p:sp>
        <p:cxnSp>
          <p:nvCxnSpPr>
            <p:cNvPr id="62" name="Connecteur droit 61">
              <a:extLst>
                <a:ext uri="{FF2B5EF4-FFF2-40B4-BE49-F238E27FC236}">
                  <a16:creationId xmlns:a16="http://schemas.microsoft.com/office/drawing/2014/main" id="{3967FF0B-8AE4-47F4-81A2-A841DE5AB2E4}"/>
                </a:ext>
              </a:extLst>
            </p:cNvPr>
            <p:cNvCxnSpPr>
              <a:cxnSpLocks/>
              <a:stCxn id="53" idx="0"/>
              <a:endCxn id="61" idx="3"/>
            </p:cNvCxnSpPr>
            <p:nvPr/>
          </p:nvCxnSpPr>
          <p:spPr>
            <a:xfrm flipV="1">
              <a:off x="2064271" y="1833796"/>
              <a:ext cx="741048" cy="33422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FC6BFAD9-7CE7-4AD0-8575-21DD2B39759E}"/>
                </a:ext>
              </a:extLst>
            </p:cNvPr>
            <p:cNvCxnSpPr>
              <a:cxnSpLocks/>
              <a:stCxn id="13" idx="0"/>
              <a:endCxn id="61" idx="5"/>
            </p:cNvCxnSpPr>
            <p:nvPr/>
          </p:nvCxnSpPr>
          <p:spPr>
            <a:xfrm flipH="1" flipV="1">
              <a:off x="3850584" y="1833796"/>
              <a:ext cx="867050" cy="45619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29A1FD81-97CB-4263-8632-6C1A84D769CA}"/>
                </a:ext>
              </a:extLst>
            </p:cNvPr>
            <p:cNvSpPr txBox="1"/>
            <p:nvPr/>
          </p:nvSpPr>
          <p:spPr>
            <a:xfrm>
              <a:off x="1485048" y="1810086"/>
              <a:ext cx="1216939" cy="203544"/>
            </a:xfrm>
            <a:prstGeom prst="rect">
              <a:avLst/>
            </a:prstGeom>
            <a:noFill/>
          </p:spPr>
          <p:txBody>
            <a:bodyPr wrap="none" lIns="36000" tIns="0" rIns="36000" bIns="0" rtlCol="0">
              <a:spAutoFit/>
            </a:bodyPr>
            <a:lstStyle/>
            <a:p>
              <a:r>
                <a:rPr lang="fr-FR" sz="1100" dirty="0">
                  <a:solidFill>
                    <a:srgbClr val="FF0000"/>
                  </a:solidFill>
                </a:rPr>
                <a:t>est un site web</a:t>
              </a:r>
            </a:p>
          </p:txBody>
        </p:sp>
        <p:sp>
          <p:nvSpPr>
            <p:cNvPr id="73" name="ZoneTexte 72">
              <a:extLst>
                <a:ext uri="{FF2B5EF4-FFF2-40B4-BE49-F238E27FC236}">
                  <a16:creationId xmlns:a16="http://schemas.microsoft.com/office/drawing/2014/main" id="{45E85E6D-F0EF-4A63-9F67-2E499211A1B4}"/>
                </a:ext>
              </a:extLst>
            </p:cNvPr>
            <p:cNvSpPr txBox="1"/>
            <p:nvPr/>
          </p:nvSpPr>
          <p:spPr>
            <a:xfrm>
              <a:off x="4006408" y="2008358"/>
              <a:ext cx="1216939" cy="203544"/>
            </a:xfrm>
            <a:prstGeom prst="rect">
              <a:avLst/>
            </a:prstGeom>
            <a:noFill/>
          </p:spPr>
          <p:txBody>
            <a:bodyPr wrap="none" lIns="36000" tIns="0" rIns="36000" bIns="0" rtlCol="0">
              <a:spAutoFit/>
            </a:bodyPr>
            <a:lstStyle/>
            <a:p>
              <a:r>
                <a:rPr lang="fr-FR" sz="1100" dirty="0">
                  <a:solidFill>
                    <a:srgbClr val="FF0000"/>
                  </a:solidFill>
                </a:rPr>
                <a:t>est un site web</a:t>
              </a:r>
            </a:p>
          </p:txBody>
        </p:sp>
        <p:sp>
          <p:nvSpPr>
            <p:cNvPr id="74" name="ZoneTexte 73">
              <a:extLst>
                <a:ext uri="{FF2B5EF4-FFF2-40B4-BE49-F238E27FC236}">
                  <a16:creationId xmlns:a16="http://schemas.microsoft.com/office/drawing/2014/main" id="{2281B0E4-21F2-4060-8FE6-0AF5493F7EF2}"/>
                </a:ext>
              </a:extLst>
            </p:cNvPr>
            <p:cNvSpPr txBox="1"/>
            <p:nvPr/>
          </p:nvSpPr>
          <p:spPr>
            <a:xfrm>
              <a:off x="2033560" y="3265437"/>
              <a:ext cx="1078159" cy="203544"/>
            </a:xfrm>
            <a:prstGeom prst="rect">
              <a:avLst/>
            </a:prstGeom>
            <a:noFill/>
          </p:spPr>
          <p:txBody>
            <a:bodyPr wrap="none" lIns="36000" tIns="0" rIns="36000" bIns="0" rtlCol="0">
              <a:spAutoFit/>
            </a:bodyPr>
            <a:lstStyle/>
            <a:p>
              <a:r>
                <a:rPr lang="fr-FR" sz="1100" dirty="0">
                  <a:solidFill>
                    <a:srgbClr val="FF0000"/>
                  </a:solidFill>
                </a:rPr>
                <a:t>est une filiale</a:t>
              </a:r>
            </a:p>
          </p:txBody>
        </p:sp>
        <p:sp>
          <p:nvSpPr>
            <p:cNvPr id="75" name="ZoneTexte 74">
              <a:extLst>
                <a:ext uri="{FF2B5EF4-FFF2-40B4-BE49-F238E27FC236}">
                  <a16:creationId xmlns:a16="http://schemas.microsoft.com/office/drawing/2014/main" id="{247F3F78-8228-4048-8C4F-A1F07A0875D9}"/>
                </a:ext>
              </a:extLst>
            </p:cNvPr>
            <p:cNvSpPr txBox="1"/>
            <p:nvPr/>
          </p:nvSpPr>
          <p:spPr>
            <a:xfrm>
              <a:off x="2888231" y="4603841"/>
              <a:ext cx="727352" cy="203544"/>
            </a:xfrm>
            <a:prstGeom prst="rect">
              <a:avLst/>
            </a:prstGeom>
            <a:noFill/>
          </p:spPr>
          <p:txBody>
            <a:bodyPr wrap="none" lIns="36000" tIns="0" rIns="36000" bIns="0" rtlCol="0">
              <a:spAutoFit/>
            </a:bodyPr>
            <a:lstStyle/>
            <a:p>
              <a:r>
                <a:rPr lang="fr-FR" sz="1100" dirty="0">
                  <a:solidFill>
                    <a:srgbClr val="FF0000"/>
                  </a:solidFill>
                </a:rPr>
                <a:t>est CEO</a:t>
              </a:r>
            </a:p>
          </p:txBody>
        </p:sp>
        <p:sp>
          <p:nvSpPr>
            <p:cNvPr id="78" name="ZoneTexte 77">
              <a:extLst>
                <a:ext uri="{FF2B5EF4-FFF2-40B4-BE49-F238E27FC236}">
                  <a16:creationId xmlns:a16="http://schemas.microsoft.com/office/drawing/2014/main" id="{C6537FE1-081D-4E3B-83B1-06AB0E5701FA}"/>
                </a:ext>
              </a:extLst>
            </p:cNvPr>
            <p:cNvSpPr txBox="1"/>
            <p:nvPr/>
          </p:nvSpPr>
          <p:spPr>
            <a:xfrm>
              <a:off x="4426139" y="3860187"/>
              <a:ext cx="1159114" cy="203544"/>
            </a:xfrm>
            <a:prstGeom prst="rect">
              <a:avLst/>
            </a:prstGeom>
            <a:noFill/>
          </p:spPr>
          <p:txBody>
            <a:bodyPr wrap="none" lIns="36000" tIns="0" rIns="36000" bIns="0" rtlCol="0">
              <a:spAutoFit/>
            </a:bodyPr>
            <a:lstStyle/>
            <a:p>
              <a:r>
                <a:rPr lang="fr-FR" sz="1100" dirty="0">
                  <a:solidFill>
                    <a:srgbClr val="FF0000"/>
                  </a:solidFill>
                </a:rPr>
                <a:t>est un homme</a:t>
              </a:r>
            </a:p>
          </p:txBody>
        </p:sp>
        <p:sp>
          <p:nvSpPr>
            <p:cNvPr id="80" name="ZoneTexte 79">
              <a:extLst>
                <a:ext uri="{FF2B5EF4-FFF2-40B4-BE49-F238E27FC236}">
                  <a16:creationId xmlns:a16="http://schemas.microsoft.com/office/drawing/2014/main" id="{36AFCE43-63A7-4EF0-98CA-3549948F4944}"/>
                </a:ext>
              </a:extLst>
            </p:cNvPr>
            <p:cNvSpPr txBox="1"/>
            <p:nvPr/>
          </p:nvSpPr>
          <p:spPr>
            <a:xfrm>
              <a:off x="3829874" y="4142345"/>
              <a:ext cx="690731" cy="203544"/>
            </a:xfrm>
            <a:prstGeom prst="rect">
              <a:avLst/>
            </a:prstGeom>
            <a:noFill/>
          </p:spPr>
          <p:txBody>
            <a:bodyPr wrap="none" lIns="36000" tIns="0" rIns="36000" bIns="0" rtlCol="0">
              <a:spAutoFit/>
            </a:bodyPr>
            <a:lstStyle/>
            <a:p>
              <a:r>
                <a:rPr lang="fr-FR" sz="1100" dirty="0">
                  <a:solidFill>
                    <a:srgbClr val="FF0000"/>
                  </a:solidFill>
                </a:rPr>
                <a:t>CEO de</a:t>
              </a:r>
            </a:p>
          </p:txBody>
        </p:sp>
        <p:sp>
          <p:nvSpPr>
            <p:cNvPr id="81" name="ZoneTexte 80">
              <a:extLst>
                <a:ext uri="{FF2B5EF4-FFF2-40B4-BE49-F238E27FC236}">
                  <a16:creationId xmlns:a16="http://schemas.microsoft.com/office/drawing/2014/main" id="{F913786E-40DB-495E-992A-F9EFE4734723}"/>
                </a:ext>
              </a:extLst>
            </p:cNvPr>
            <p:cNvSpPr txBox="1"/>
            <p:nvPr/>
          </p:nvSpPr>
          <p:spPr>
            <a:xfrm>
              <a:off x="3529981" y="2877240"/>
              <a:ext cx="1255489" cy="203544"/>
            </a:xfrm>
            <a:prstGeom prst="rect">
              <a:avLst/>
            </a:prstGeom>
            <a:noFill/>
          </p:spPr>
          <p:txBody>
            <a:bodyPr wrap="none" lIns="36000" tIns="0" rIns="36000" bIns="0" rtlCol="0">
              <a:spAutoFit/>
            </a:bodyPr>
            <a:lstStyle/>
            <a:p>
              <a:r>
                <a:rPr lang="fr-FR" sz="1100" dirty="0">
                  <a:solidFill>
                    <a:srgbClr val="FF0000"/>
                  </a:solidFill>
                </a:rPr>
                <a:t>A pour site web</a:t>
              </a:r>
            </a:p>
          </p:txBody>
        </p:sp>
        <p:sp>
          <p:nvSpPr>
            <p:cNvPr id="82" name="ZoneTexte 81">
              <a:extLst>
                <a:ext uri="{FF2B5EF4-FFF2-40B4-BE49-F238E27FC236}">
                  <a16:creationId xmlns:a16="http://schemas.microsoft.com/office/drawing/2014/main" id="{43B1E95E-7D9D-4102-9CDA-CE0962CCB235}"/>
                </a:ext>
              </a:extLst>
            </p:cNvPr>
            <p:cNvSpPr txBox="1"/>
            <p:nvPr/>
          </p:nvSpPr>
          <p:spPr>
            <a:xfrm>
              <a:off x="2614217" y="2650012"/>
              <a:ext cx="1037681" cy="407089"/>
            </a:xfrm>
            <a:prstGeom prst="rect">
              <a:avLst/>
            </a:prstGeom>
            <a:noFill/>
          </p:spPr>
          <p:txBody>
            <a:bodyPr wrap="none" lIns="36000" tIns="0" rIns="36000" bIns="0" rtlCol="0">
              <a:spAutoFit/>
            </a:bodyPr>
            <a:lstStyle/>
            <a:p>
              <a:r>
                <a:rPr lang="fr-FR" sz="1100" dirty="0">
                  <a:solidFill>
                    <a:srgbClr val="FF0000"/>
                  </a:solidFill>
                </a:rPr>
                <a:t>A pour fiche </a:t>
              </a:r>
            </a:p>
            <a:p>
              <a:r>
                <a:rPr lang="fr-FR" sz="1100" dirty="0">
                  <a:solidFill>
                    <a:srgbClr val="FF0000"/>
                  </a:solidFill>
                </a:rPr>
                <a:t>wikipedia</a:t>
              </a:r>
            </a:p>
          </p:txBody>
        </p:sp>
        <p:sp>
          <p:nvSpPr>
            <p:cNvPr id="92" name="ZoneTexte 91">
              <a:extLst>
                <a:ext uri="{FF2B5EF4-FFF2-40B4-BE49-F238E27FC236}">
                  <a16:creationId xmlns:a16="http://schemas.microsoft.com/office/drawing/2014/main" id="{B1902856-5006-4730-8ABA-46BDB3C8E3E9}"/>
                </a:ext>
              </a:extLst>
            </p:cNvPr>
            <p:cNvSpPr txBox="1"/>
            <p:nvPr/>
          </p:nvSpPr>
          <p:spPr>
            <a:xfrm>
              <a:off x="2263845" y="4019174"/>
              <a:ext cx="482560" cy="203544"/>
            </a:xfrm>
            <a:prstGeom prst="rect">
              <a:avLst/>
            </a:prstGeom>
            <a:noFill/>
          </p:spPr>
          <p:txBody>
            <a:bodyPr wrap="none" lIns="36000" tIns="0" rIns="36000" bIns="0" rtlCol="0">
              <a:spAutoFit/>
            </a:bodyPr>
            <a:lstStyle/>
            <a:p>
              <a:r>
                <a:rPr lang="fr-FR" sz="1100" dirty="0">
                  <a:solidFill>
                    <a:srgbClr val="FF0000"/>
                  </a:solidFill>
                </a:rPr>
                <a:t>Profit</a:t>
              </a:r>
            </a:p>
          </p:txBody>
        </p:sp>
      </p:grpSp>
      <p:sp>
        <p:nvSpPr>
          <p:cNvPr id="6" name="Rectangle 5"/>
          <p:cNvSpPr/>
          <p:nvPr/>
        </p:nvSpPr>
        <p:spPr>
          <a:xfrm>
            <a:off x="5776622" y="620489"/>
            <a:ext cx="3325105" cy="715193"/>
          </a:xfrm>
          <a:prstGeom prst="wedgeRectCallout">
            <a:avLst>
              <a:gd name="adj1" fmla="val -58934"/>
              <a:gd name="adj2" fmla="val -16688"/>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fr-FR" sz="1200" dirty="0">
                <a:solidFill>
                  <a:srgbClr val="FF0000"/>
                </a:solidFill>
              </a:rPr>
              <a:t>Vous recherchez « EDF » ou votre restaurant préféré et le grand Google vous répond</a:t>
            </a:r>
          </a:p>
        </p:txBody>
      </p:sp>
      <p:sp>
        <p:nvSpPr>
          <p:cNvPr id="35" name="Titre 1"/>
          <p:cNvSpPr txBox="1">
            <a:spLocks/>
          </p:cNvSpPr>
          <p:nvPr/>
        </p:nvSpPr>
        <p:spPr>
          <a:xfrm>
            <a:off x="415821" y="148922"/>
            <a:ext cx="8353425" cy="850900"/>
          </a:xfrm>
          <a:prstGeom prst="rect">
            <a:avLst/>
          </a:prstGeom>
        </p:spPr>
        <p:txBody>
          <a:bodyPr vert="horz" lIns="36000" tIns="0" rIns="36000" bIns="0" rtlCol="0" anchor="t" anchorCtr="0">
            <a:noAutofit/>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pPr>
              <a:defRPr/>
            </a:pPr>
            <a:r>
              <a:rPr lang="fr-FR" dirty="0"/>
              <a:t>Dans votre quotidien … : Google</a:t>
            </a:r>
            <a:endParaRPr lang="fr-FR" b="1" dirty="0"/>
          </a:p>
        </p:txBody>
      </p:sp>
      <p:sp>
        <p:nvSpPr>
          <p:cNvPr id="16" name="Rectangle 15"/>
          <p:cNvSpPr/>
          <p:nvPr/>
        </p:nvSpPr>
        <p:spPr>
          <a:xfrm>
            <a:off x="1197428" y="6382439"/>
            <a:ext cx="7097486" cy="369332"/>
          </a:xfrm>
          <a:prstGeom prst="rect">
            <a:avLst/>
          </a:prstGeom>
        </p:spPr>
        <p:txBody>
          <a:bodyPr wrap="square">
            <a:spAutoFit/>
          </a:bodyPr>
          <a:lstStyle/>
          <a:p>
            <a:pPr algn="ctr"/>
            <a:r>
              <a:rPr lang="fr-FR" b="1" dirty="0">
                <a:solidFill>
                  <a:srgbClr val="FF0000"/>
                </a:solidFill>
              </a:rPr>
              <a:t>Google des données liées en fabrique depuis toujours</a:t>
            </a:r>
          </a:p>
        </p:txBody>
      </p:sp>
    </p:spTree>
    <p:extLst>
      <p:ext uri="{BB962C8B-B14F-4D97-AF65-F5344CB8AC3E}">
        <p14:creationId xmlns:p14="http://schemas.microsoft.com/office/powerpoint/2010/main" val="1983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down)">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bpedia knowledge grap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790" y="3379176"/>
            <a:ext cx="4045888" cy="33565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bpedia knowledge grap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0057" y="3838913"/>
            <a:ext cx="4353145" cy="24172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385" y="1007967"/>
            <a:ext cx="3666698" cy="2167094"/>
          </a:xfrm>
          <a:prstGeom prst="rect">
            <a:avLst/>
          </a:prstGeom>
        </p:spPr>
      </p:pic>
      <p:pic>
        <p:nvPicPr>
          <p:cNvPr id="3" name="Imag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19782" y="1006077"/>
            <a:ext cx="3813693" cy="2371592"/>
          </a:xfrm>
          <a:prstGeom prst="rect">
            <a:avLst/>
          </a:prstGeom>
        </p:spPr>
      </p:pic>
      <p:sp>
        <p:nvSpPr>
          <p:cNvPr id="6" name="Titre 1"/>
          <p:cNvSpPr txBox="1">
            <a:spLocks/>
          </p:cNvSpPr>
          <p:nvPr/>
        </p:nvSpPr>
        <p:spPr>
          <a:xfrm>
            <a:off x="415821" y="148922"/>
            <a:ext cx="8353425" cy="850900"/>
          </a:xfrm>
          <a:prstGeom prst="rect">
            <a:avLst/>
          </a:prstGeom>
        </p:spPr>
        <p:txBody>
          <a:bodyPr vert="horz" lIns="36000" tIns="0" rIns="36000" bIns="0" rtlCol="0" anchor="t" anchorCtr="0">
            <a:noAutofit/>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pPr>
              <a:defRPr/>
            </a:pPr>
            <a:r>
              <a:rPr lang="fr-FR" dirty="0"/>
              <a:t>Dans votre quotidien … : </a:t>
            </a:r>
            <a:r>
              <a:rPr lang="fr-FR" dirty="0" err="1"/>
              <a:t>Wikipedia</a:t>
            </a:r>
            <a:endParaRPr lang="fr-FR" b="1" dirty="0"/>
          </a:p>
        </p:txBody>
      </p:sp>
      <p:sp>
        <p:nvSpPr>
          <p:cNvPr id="7" name="Rectangle 6"/>
          <p:cNvSpPr/>
          <p:nvPr/>
        </p:nvSpPr>
        <p:spPr>
          <a:xfrm>
            <a:off x="1197428" y="6382439"/>
            <a:ext cx="7097486" cy="369332"/>
          </a:xfrm>
          <a:prstGeom prst="rect">
            <a:avLst/>
          </a:prstGeom>
        </p:spPr>
        <p:txBody>
          <a:bodyPr wrap="square">
            <a:spAutoFit/>
          </a:bodyPr>
          <a:lstStyle/>
          <a:p>
            <a:pPr algn="ctr"/>
            <a:r>
              <a:rPr lang="fr-FR" b="1" dirty="0">
                <a:solidFill>
                  <a:srgbClr val="FF0000"/>
                </a:solidFill>
              </a:rPr>
              <a:t>fabrique une base de données nommée </a:t>
            </a:r>
            <a:r>
              <a:rPr lang="fr-FR" b="1" dirty="0" err="1">
                <a:solidFill>
                  <a:srgbClr val="FF0000"/>
                </a:solidFill>
              </a:rPr>
              <a:t>DBPedia</a:t>
            </a:r>
            <a:endParaRPr lang="fr-FR" b="1" dirty="0">
              <a:solidFill>
                <a:srgbClr val="FF0000"/>
              </a:solidFill>
            </a:endParaRPr>
          </a:p>
        </p:txBody>
      </p:sp>
    </p:spTree>
    <p:extLst>
      <p:ext uri="{BB962C8B-B14F-4D97-AF65-F5344CB8AC3E}">
        <p14:creationId xmlns:p14="http://schemas.microsoft.com/office/powerpoint/2010/main" val="2892542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nama papers graph"/>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658" y="3584052"/>
            <a:ext cx="5759101" cy="3240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paradise papers graph">
            <a:extLst>
              <a:ext uri="{FF2B5EF4-FFF2-40B4-BE49-F238E27FC236}">
                <a16:creationId xmlns:a16="http://schemas.microsoft.com/office/drawing/2014/main" id="{5C95BE65-EE1B-4ACD-AC49-260BC8053F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8846" y="4596265"/>
            <a:ext cx="3102598" cy="16521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75873" y="6548400"/>
            <a:ext cx="1718484" cy="307777"/>
          </a:xfrm>
          <a:prstGeom prst="rect">
            <a:avLst/>
          </a:prstGeom>
        </p:spPr>
        <p:txBody>
          <a:bodyPr wrap="none">
            <a:spAutoFit/>
          </a:bodyPr>
          <a:lstStyle/>
          <a:p>
            <a:r>
              <a:rPr lang="fr-FR" sz="1400" dirty="0">
                <a:hlinkClick r:id="rId4"/>
              </a:rPr>
              <a:t>https://www.icij.org/</a:t>
            </a:r>
            <a:endParaRPr lang="fr-FR" sz="1400" dirty="0"/>
          </a:p>
        </p:txBody>
      </p:sp>
      <p:sp>
        <p:nvSpPr>
          <p:cNvPr id="5" name="Titre 1"/>
          <p:cNvSpPr txBox="1">
            <a:spLocks/>
          </p:cNvSpPr>
          <p:nvPr/>
        </p:nvSpPr>
        <p:spPr>
          <a:xfrm>
            <a:off x="317849" y="312208"/>
            <a:ext cx="8353425" cy="850900"/>
          </a:xfrm>
          <a:prstGeom prst="rect">
            <a:avLst/>
          </a:prstGeom>
        </p:spPr>
        <p:txBody>
          <a:bodyPr vert="horz" lIns="36000" tIns="0" rIns="36000" bIns="0" rtlCol="0" anchor="t" anchorCtr="0">
            <a:noAutofit/>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r>
              <a:rPr lang="fr-FR" dirty="0">
                <a:solidFill>
                  <a:schemeClr val="accent6"/>
                </a:solidFill>
              </a:rPr>
              <a:t>ICIJ - Panama / </a:t>
            </a:r>
            <a:r>
              <a:rPr lang="fr-FR" dirty="0" err="1">
                <a:solidFill>
                  <a:schemeClr val="accent6"/>
                </a:solidFill>
              </a:rPr>
              <a:t>Paradize</a:t>
            </a:r>
            <a:r>
              <a:rPr lang="fr-FR" dirty="0">
                <a:solidFill>
                  <a:schemeClr val="accent6"/>
                </a:solidFill>
              </a:rPr>
              <a:t> </a:t>
            </a:r>
            <a:r>
              <a:rPr lang="fr-FR" dirty="0" err="1">
                <a:solidFill>
                  <a:schemeClr val="accent6"/>
                </a:solidFill>
              </a:rPr>
              <a:t>papers</a:t>
            </a:r>
            <a:endParaRPr lang="fr-FR" dirty="0">
              <a:solidFill>
                <a:schemeClr val="accent6"/>
              </a:solidFill>
            </a:endParaRPr>
          </a:p>
        </p:txBody>
      </p:sp>
      <p:pic>
        <p:nvPicPr>
          <p:cNvPr id="1028" name="Picture 4" descr="Image result for panama papers graph"/>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658" y="811824"/>
            <a:ext cx="9274628" cy="29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54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2563" y="432184"/>
            <a:ext cx="7886700" cy="1325562"/>
          </a:xfrm>
        </p:spPr>
        <p:txBody>
          <a:bodyPr rtlCol="0">
            <a:normAutofit/>
          </a:bodyPr>
          <a:lstStyle/>
          <a:p>
            <a:pPr eaLnBrk="1" fontAlgn="auto" hangingPunct="1">
              <a:spcAft>
                <a:spcPts val="0"/>
              </a:spcAft>
              <a:defRPr/>
            </a:pPr>
            <a:r>
              <a:rPr dirty="0"/>
              <a:t>Master Data Management (MDM)</a:t>
            </a:r>
          </a:p>
        </p:txBody>
      </p:sp>
      <p:sp>
        <p:nvSpPr>
          <p:cNvPr id="46083" name="AutoShape 2" descr="See original image"/>
          <p:cNvSpPr>
            <a:spLocks noChangeAspect="1" noChangeArrowheads="1"/>
          </p:cNvSpPr>
          <p:nvPr/>
        </p:nvSpPr>
        <p:spPr bwMode="auto">
          <a:xfrm>
            <a:off x="155575" y="-1874838"/>
            <a:ext cx="7105650" cy="39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pic>
        <p:nvPicPr>
          <p:cNvPr id="46084" name="Picture 2" descr="C:\Users\J48255\AppData\Local\Temp\notes2E38DC\vlcsnap-2016-03-30-17h29m49s486.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86175" y="1906971"/>
            <a:ext cx="5457825"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p:cNvSpPr>
            <a:spLocks noChangeArrowheads="1"/>
          </p:cNvSpPr>
          <p:nvPr/>
        </p:nvSpPr>
        <p:spPr bwMode="auto">
          <a:xfrm>
            <a:off x="0" y="1909763"/>
            <a:ext cx="35623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fr-FR" sz="1400" i="1"/>
              <a:t>“We have </a:t>
            </a:r>
            <a:r>
              <a:rPr lang="en-US" altLang="fr-FR" sz="1400" b="1" i="1"/>
              <a:t>many different silos, many different data domains</a:t>
            </a:r>
            <a:r>
              <a:rPr lang="en-US" altLang="fr-FR" sz="1400" i="1"/>
              <a:t>, and in order to make sense out of our data, </a:t>
            </a:r>
            <a:r>
              <a:rPr lang="en-US" altLang="fr-FR" sz="1400" b="1" i="1"/>
              <a:t>we needed to bring those together and make them useful for us,</a:t>
            </a:r>
            <a:r>
              <a:rPr lang="en-US" altLang="fr-FR" sz="1400" i="1"/>
              <a:t>” said Senior Project Manager Sokratis Kartelias.</a:t>
            </a:r>
            <a:endParaRPr lang="fr-FR" altLang="fr-FR" sz="1400" i="1"/>
          </a:p>
        </p:txBody>
      </p:sp>
      <p:sp>
        <p:nvSpPr>
          <p:cNvPr id="46086" name="Rectangle 6"/>
          <p:cNvSpPr>
            <a:spLocks noChangeArrowheads="1"/>
          </p:cNvSpPr>
          <p:nvPr/>
        </p:nvSpPr>
        <p:spPr bwMode="auto">
          <a:xfrm>
            <a:off x="0" y="3444875"/>
            <a:ext cx="36099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fr-FR" sz="1400" i="1"/>
              <a:t>“On the technical level, </a:t>
            </a:r>
            <a:r>
              <a:rPr lang="en-US" altLang="fr-FR" sz="1400" b="1" i="1"/>
              <a:t>data models didn’t align between the information silos, and there wasn’t a standard, consistent way to communicate between the different data domains. </a:t>
            </a:r>
          </a:p>
          <a:p>
            <a:pPr algn="just"/>
            <a:r>
              <a:rPr lang="en-US" altLang="fr-FR" sz="1400" b="1" i="1"/>
              <a:t>Without a way to effectively consolidate such data, the Group felt it was missing out on opportunities to provide the most compelling and relevant content to its consumers, </a:t>
            </a:r>
            <a:r>
              <a:rPr lang="en-US" altLang="fr-FR" sz="1400" i="1"/>
              <a:t>as well as offering enhanced product recommendations “</a:t>
            </a:r>
            <a:endParaRPr lang="fr-FR" altLang="fr-FR" sz="1400" i="1"/>
          </a:p>
        </p:txBody>
      </p:sp>
      <p:sp>
        <p:nvSpPr>
          <p:cNvPr id="46087" name="Rectangle 7"/>
          <p:cNvSpPr>
            <a:spLocks noChangeArrowheads="1"/>
          </p:cNvSpPr>
          <p:nvPr/>
        </p:nvSpPr>
        <p:spPr bwMode="auto">
          <a:xfrm>
            <a:off x="460375" y="5919788"/>
            <a:ext cx="25098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100" i="1">
                <a:hlinkClick r:id="rId3"/>
              </a:rPr>
              <a:t>http://neo4j.com/case-studies/adidas/</a:t>
            </a:r>
            <a:endParaRPr lang="fr-FR" altLang="fr-FR" sz="1100" i="1"/>
          </a:p>
        </p:txBody>
      </p:sp>
      <p:pic>
        <p:nvPicPr>
          <p:cNvPr id="4608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1044454"/>
            <a:ext cx="28575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18"/>
          <p:cNvGrpSpPr>
            <a:grpSpLocks/>
          </p:cNvGrpSpPr>
          <p:nvPr/>
        </p:nvGrpSpPr>
        <p:grpSpPr bwMode="auto">
          <a:xfrm>
            <a:off x="4936801" y="3016703"/>
            <a:ext cx="3638550" cy="3533216"/>
            <a:chOff x="4936801" y="3267075"/>
            <a:chExt cx="3638550" cy="3533215"/>
          </a:xfrm>
        </p:grpSpPr>
        <p:pic>
          <p:nvPicPr>
            <p:cNvPr id="46090" name="Picture 2" descr="C:\Users\J48255\AppData\Local\Temp\notes2E38DC\vlcsnap-2016-03-30-17h29m49s48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6801" y="4552950"/>
              <a:ext cx="3638550" cy="22473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46091" name="Groupe 17"/>
            <p:cNvGrpSpPr>
              <a:grpSpLocks/>
            </p:cNvGrpSpPr>
            <p:nvPr/>
          </p:nvGrpSpPr>
          <p:grpSpPr bwMode="auto">
            <a:xfrm>
              <a:off x="4936801" y="3267075"/>
              <a:ext cx="3638550" cy="1285875"/>
              <a:chOff x="4936801" y="3267075"/>
              <a:chExt cx="3638550" cy="1285875"/>
            </a:xfrm>
          </p:grpSpPr>
          <p:sp>
            <p:nvSpPr>
              <p:cNvPr id="12" name="Rectangle 11"/>
              <p:cNvSpPr/>
              <p:nvPr/>
            </p:nvSpPr>
            <p:spPr>
              <a:xfrm>
                <a:off x="5162550" y="3267075"/>
                <a:ext cx="1943100" cy="12287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4" name="Connecteur droit 13"/>
              <p:cNvCxnSpPr/>
              <p:nvPr/>
            </p:nvCxnSpPr>
            <p:spPr>
              <a:xfrm flipH="1">
                <a:off x="4936801" y="3276600"/>
                <a:ext cx="235274" cy="127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7115175" y="3276600"/>
                <a:ext cx="1460176" cy="127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64684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636588"/>
            <a:ext cx="7886700" cy="1325562"/>
          </a:xfrm>
        </p:spPr>
        <p:txBody>
          <a:bodyPr rtlCol="0">
            <a:normAutofit/>
          </a:bodyPr>
          <a:lstStyle/>
          <a:p>
            <a:pPr eaLnBrk="1" fontAlgn="auto" hangingPunct="1">
              <a:spcAft>
                <a:spcPts val="0"/>
              </a:spcAft>
              <a:defRPr/>
            </a:pPr>
            <a:r>
              <a:rPr err="1"/>
              <a:t>Gestion</a:t>
            </a:r>
            <a:r>
              <a:t> </a:t>
            </a:r>
            <a:r>
              <a:rPr err="1"/>
              <a:t>actifs</a:t>
            </a:r>
            <a:r>
              <a:t> et </a:t>
            </a:r>
            <a:r>
              <a:rPr err="1"/>
              <a:t>Analyse</a:t>
            </a:r>
            <a:r>
              <a:t> </a:t>
            </a:r>
            <a:r>
              <a:rPr err="1"/>
              <a:t>d'impact</a:t>
            </a:r>
            <a:endParaRPr/>
          </a:p>
        </p:txBody>
      </p:sp>
      <p:sp>
        <p:nvSpPr>
          <p:cNvPr id="48131" name="AutoShape 2" descr="See original image"/>
          <p:cNvSpPr>
            <a:spLocks noChangeAspect="1" noChangeArrowheads="1"/>
          </p:cNvSpPr>
          <p:nvPr/>
        </p:nvSpPr>
        <p:spPr bwMode="auto">
          <a:xfrm>
            <a:off x="155575" y="-1874838"/>
            <a:ext cx="7105650" cy="39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pic>
        <p:nvPicPr>
          <p:cNvPr id="48132"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5700" y="1657350"/>
            <a:ext cx="6683375"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2"/>
          <p:cNvSpPr>
            <a:spLocks noChangeArrowheads="1"/>
          </p:cNvSpPr>
          <p:nvPr/>
        </p:nvSpPr>
        <p:spPr bwMode="auto">
          <a:xfrm>
            <a:off x="942975" y="6611938"/>
            <a:ext cx="741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000" i="1">
                <a:hlinkClick r:id="rId3"/>
              </a:rPr>
              <a:t>http://fr.slideshare.net/barcelonajug/introduction-to-graph-databases-and-neo4j-by-stefan-armbruster</a:t>
            </a:r>
            <a:endParaRPr lang="fr-FR" altLang="fr-FR" sz="1000" i="1"/>
          </a:p>
        </p:txBody>
      </p:sp>
    </p:spTree>
    <p:extLst>
      <p:ext uri="{BB962C8B-B14F-4D97-AF65-F5344CB8AC3E}">
        <p14:creationId xmlns:p14="http://schemas.microsoft.com/office/powerpoint/2010/main" val="429458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9550" y="817563"/>
            <a:ext cx="8934450" cy="1325562"/>
          </a:xfrm>
        </p:spPr>
        <p:txBody>
          <a:bodyPr rtlCol="0">
            <a:normAutofit/>
          </a:bodyPr>
          <a:lstStyle/>
          <a:p>
            <a:pPr eaLnBrk="1" fontAlgn="auto" hangingPunct="1">
              <a:spcAft>
                <a:spcPts val="0"/>
              </a:spcAft>
              <a:defRPr/>
            </a:pPr>
            <a:r>
              <a:rPr err="1"/>
              <a:t>Modélisation</a:t>
            </a:r>
            <a:r>
              <a:t> de </a:t>
            </a:r>
            <a:r>
              <a:rPr err="1"/>
              <a:t>chaîne</a:t>
            </a:r>
            <a:r>
              <a:t> </a:t>
            </a:r>
            <a:r>
              <a:rPr err="1"/>
              <a:t>logistique</a:t>
            </a:r>
            <a:r>
              <a:t> ("supply chain") et </a:t>
            </a:r>
            <a:r>
              <a:rPr err="1"/>
              <a:t>Analyse</a:t>
            </a:r>
            <a:r>
              <a:t> </a:t>
            </a:r>
            <a:r>
              <a:rPr err="1"/>
              <a:t>d'impact</a:t>
            </a:r>
            <a:endParaRPr/>
          </a:p>
        </p:txBody>
      </p:sp>
      <p:sp>
        <p:nvSpPr>
          <p:cNvPr id="49155" name="AutoShape 2" descr="See original image"/>
          <p:cNvSpPr>
            <a:spLocks noChangeAspect="1" noChangeArrowheads="1"/>
          </p:cNvSpPr>
          <p:nvPr/>
        </p:nvSpPr>
        <p:spPr bwMode="auto">
          <a:xfrm>
            <a:off x="155575" y="-1874838"/>
            <a:ext cx="7105650" cy="391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pic>
        <p:nvPicPr>
          <p:cNvPr id="4915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2044700"/>
            <a:ext cx="76866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5"/>
          <p:cNvSpPr>
            <a:spLocks noChangeArrowheads="1"/>
          </p:cNvSpPr>
          <p:nvPr/>
        </p:nvSpPr>
        <p:spPr bwMode="auto">
          <a:xfrm>
            <a:off x="1647825" y="6581775"/>
            <a:ext cx="5857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200" i="1">
                <a:latin typeface="Calibri" panose="020F0502020204030204" pitchFamily="34" charset="0"/>
                <a:hlinkClick r:id="rId3"/>
              </a:rPr>
              <a:t>http://neo4j.com/blog/tracing-world-food-supply-farm-to-fork-neo4j/</a:t>
            </a:r>
            <a:endParaRPr lang="fr-FR" altLang="fr-FR" sz="1200" i="1">
              <a:latin typeface="Calibri" panose="020F0502020204030204" pitchFamily="34" charset="0"/>
            </a:endParaRPr>
          </a:p>
        </p:txBody>
      </p:sp>
    </p:spTree>
    <p:extLst>
      <p:ext uri="{BB962C8B-B14F-4D97-AF65-F5344CB8AC3E}">
        <p14:creationId xmlns:p14="http://schemas.microsoft.com/office/powerpoint/2010/main" val="1192916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801" y="1491343"/>
            <a:ext cx="3932183" cy="3905250"/>
          </a:xfrm>
          <a:prstGeom prst="rect">
            <a:avLst/>
          </a:prstGeom>
        </p:spPr>
      </p:pic>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0499" y="1436913"/>
            <a:ext cx="3733924" cy="4107316"/>
          </a:xfrm>
          <a:prstGeom prst="rect">
            <a:avLst/>
          </a:prstGeom>
        </p:spPr>
      </p:pic>
      <p:sp>
        <p:nvSpPr>
          <p:cNvPr id="4" name="Rectangle 3"/>
          <p:cNvSpPr/>
          <p:nvPr/>
        </p:nvSpPr>
        <p:spPr>
          <a:xfrm>
            <a:off x="1709057" y="5812062"/>
            <a:ext cx="6045528" cy="646331"/>
          </a:xfrm>
          <a:prstGeom prst="rect">
            <a:avLst/>
          </a:prstGeom>
        </p:spPr>
        <p:txBody>
          <a:bodyPr wrap="square">
            <a:spAutoFit/>
          </a:bodyPr>
          <a:lstStyle/>
          <a:p>
            <a:pPr algn="ctr"/>
            <a:r>
              <a:rPr lang="fr-FR" dirty="0"/>
              <a:t>BASE DE DONNÉES DE GRAPHES POUR L’ANALYSE DU RÉSEAU ÉLECTRIQUE</a:t>
            </a:r>
          </a:p>
        </p:txBody>
      </p:sp>
      <p:sp>
        <p:nvSpPr>
          <p:cNvPr id="6" name="Titre 1">
            <a:extLst>
              <a:ext uri="{FF2B5EF4-FFF2-40B4-BE49-F238E27FC236}">
                <a16:creationId xmlns:a16="http://schemas.microsoft.com/office/drawing/2014/main" id="{A016FC17-A7BD-49A1-97AA-5011E330027B}"/>
              </a:ext>
            </a:extLst>
          </p:cNvPr>
          <p:cNvSpPr txBox="1">
            <a:spLocks/>
          </p:cNvSpPr>
          <p:nvPr/>
        </p:nvSpPr>
        <p:spPr>
          <a:xfrm>
            <a:off x="395287" y="318180"/>
            <a:ext cx="8353425" cy="850900"/>
          </a:xfrm>
          <a:prstGeom prst="rect">
            <a:avLst/>
          </a:prstGeom>
        </p:spPr>
        <p:txBody>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r>
              <a:rPr lang="fr-FR" dirty="0"/>
              <a:t>Projet SYNAPSE – EDF R&amp;D – Département MIRE</a:t>
            </a:r>
          </a:p>
        </p:txBody>
      </p:sp>
      <p:sp>
        <p:nvSpPr>
          <p:cNvPr id="7" name="Rectangle 6"/>
          <p:cNvSpPr/>
          <p:nvPr/>
        </p:nvSpPr>
        <p:spPr>
          <a:xfrm>
            <a:off x="1480457" y="6403060"/>
            <a:ext cx="6858000" cy="646331"/>
          </a:xfrm>
          <a:prstGeom prst="rect">
            <a:avLst/>
          </a:prstGeom>
        </p:spPr>
        <p:txBody>
          <a:bodyPr wrap="square">
            <a:spAutoFit/>
          </a:bodyPr>
          <a:lstStyle/>
          <a:p>
            <a:r>
              <a:rPr lang="fr-FR" dirty="0">
                <a:hlinkClick r:id="rId4"/>
              </a:rPr>
              <a:t>https://nanopdf.com/download/titre-de-la-presentation-2_pdf</a:t>
            </a:r>
            <a:endParaRPr lang="fr-FR" dirty="0"/>
          </a:p>
          <a:p>
            <a:endParaRPr lang="fr-FR" dirty="0"/>
          </a:p>
        </p:txBody>
      </p:sp>
    </p:spTree>
    <p:extLst>
      <p:ext uri="{BB962C8B-B14F-4D97-AF65-F5344CB8AC3E}">
        <p14:creationId xmlns:p14="http://schemas.microsoft.com/office/powerpoint/2010/main" val="698308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A016FC17-A7BD-49A1-97AA-5011E330027B}"/>
              </a:ext>
            </a:extLst>
          </p:cNvPr>
          <p:cNvSpPr txBox="1">
            <a:spLocks/>
          </p:cNvSpPr>
          <p:nvPr/>
        </p:nvSpPr>
        <p:spPr>
          <a:xfrm>
            <a:off x="395287" y="318180"/>
            <a:ext cx="8353425" cy="850900"/>
          </a:xfrm>
          <a:prstGeom prst="rect">
            <a:avLst/>
          </a:prstGeom>
        </p:spPr>
        <p:txBody>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r>
              <a:rPr lang="fr-FR" dirty="0">
                <a:solidFill>
                  <a:schemeClr val="accent6"/>
                </a:solidFill>
              </a:rPr>
              <a:t>EDF R&amp;D et DSI Finance</a:t>
            </a:r>
          </a:p>
        </p:txBody>
      </p:sp>
      <p:pic>
        <p:nvPicPr>
          <p:cNvPr id="8" name="Image 7">
            <a:extLst>
              <a:ext uri="{FF2B5EF4-FFF2-40B4-BE49-F238E27FC236}">
                <a16:creationId xmlns:a16="http://schemas.microsoft.com/office/drawing/2014/main" id="{E466316B-90C7-4B50-9D40-258D624D8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998" y="1125536"/>
            <a:ext cx="8894002" cy="5033418"/>
          </a:xfrm>
          <a:prstGeom prst="rect">
            <a:avLst/>
          </a:prstGeom>
        </p:spPr>
      </p:pic>
      <p:sp>
        <p:nvSpPr>
          <p:cNvPr id="9" name="Rectangle 8">
            <a:extLst>
              <a:ext uri="{FF2B5EF4-FFF2-40B4-BE49-F238E27FC236}">
                <a16:creationId xmlns:a16="http://schemas.microsoft.com/office/drawing/2014/main" id="{731AB0DE-F455-4C44-998B-612D01A20E75}"/>
              </a:ext>
            </a:extLst>
          </p:cNvPr>
          <p:cNvSpPr/>
          <p:nvPr/>
        </p:nvSpPr>
        <p:spPr>
          <a:xfrm>
            <a:off x="2765915" y="6397737"/>
            <a:ext cx="3809056" cy="276999"/>
          </a:xfrm>
          <a:prstGeom prst="rect">
            <a:avLst/>
          </a:prstGeom>
        </p:spPr>
        <p:txBody>
          <a:bodyPr wrap="none">
            <a:spAutoFit/>
          </a:bodyPr>
          <a:lstStyle/>
          <a:p>
            <a:r>
              <a:rPr lang="fr-FR" sz="1200" i="1" dirty="0">
                <a:solidFill>
                  <a:schemeClr val="accent6"/>
                </a:solidFill>
              </a:rPr>
              <a:t>Séminaire Data Science EDF R&amp;D – Décembre 2016</a:t>
            </a:r>
          </a:p>
        </p:txBody>
      </p:sp>
    </p:spTree>
    <p:extLst>
      <p:ext uri="{BB962C8B-B14F-4D97-AF65-F5344CB8AC3E}">
        <p14:creationId xmlns:p14="http://schemas.microsoft.com/office/powerpoint/2010/main" val="136770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750" y="1463675"/>
            <a:ext cx="4641850" cy="1728788"/>
          </a:xfrm>
        </p:spPr>
        <p:txBody>
          <a:bodyPr/>
          <a:lstStyle/>
          <a:p>
            <a:pPr>
              <a:defRPr/>
            </a:pPr>
            <a:r>
              <a:rPr lang="fr-FR" dirty="0"/>
              <a:t>explosion du Numérique</a:t>
            </a:r>
          </a:p>
        </p:txBody>
      </p:sp>
      <p:pic>
        <p:nvPicPr>
          <p:cNvPr id="1026" name="Picture 2" descr="Image result for explosion numériq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9384" y="3192463"/>
            <a:ext cx="3762582" cy="211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65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16FC17-A7BD-49A1-97AA-5011E330027B}"/>
              </a:ext>
            </a:extLst>
          </p:cNvPr>
          <p:cNvSpPr>
            <a:spLocks noGrp="1"/>
          </p:cNvSpPr>
          <p:nvPr>
            <p:ph type="title"/>
          </p:nvPr>
        </p:nvSpPr>
        <p:spPr>
          <a:xfrm>
            <a:off x="395287" y="318180"/>
            <a:ext cx="8353425" cy="850900"/>
          </a:xfrm>
        </p:spPr>
        <p:txBody>
          <a:bodyPr/>
          <a:lstStyle/>
          <a:p>
            <a:r>
              <a:rPr lang="fr-FR" dirty="0">
                <a:solidFill>
                  <a:schemeClr val="accent6"/>
                </a:solidFill>
              </a:rPr>
              <a:t>DIPNN – CNEN/CAO - Projet OPEN² - La Chocolaterie saison 2</a:t>
            </a:r>
          </a:p>
        </p:txBody>
      </p:sp>
      <p:sp>
        <p:nvSpPr>
          <p:cNvPr id="7" name="Rectangle 6">
            <a:extLst>
              <a:ext uri="{FF2B5EF4-FFF2-40B4-BE49-F238E27FC236}">
                <a16:creationId xmlns:a16="http://schemas.microsoft.com/office/drawing/2014/main" id="{EBAC5F96-55BC-4BE4-9E21-44DB6ACFC526}"/>
              </a:ext>
            </a:extLst>
          </p:cNvPr>
          <p:cNvSpPr/>
          <p:nvPr/>
        </p:nvSpPr>
        <p:spPr>
          <a:xfrm>
            <a:off x="1936714" y="6442975"/>
            <a:ext cx="5038559" cy="307777"/>
          </a:xfrm>
          <a:prstGeom prst="rect">
            <a:avLst/>
          </a:prstGeom>
        </p:spPr>
        <p:txBody>
          <a:bodyPr wrap="none">
            <a:spAutoFit/>
          </a:bodyPr>
          <a:lstStyle/>
          <a:p>
            <a:r>
              <a:rPr lang="fr-FR" sz="1400" dirty="0">
                <a:hlinkClick r:id="rId2"/>
              </a:rPr>
              <a:t>http://open2.slx.de.edf.fr/</a:t>
            </a:r>
            <a:r>
              <a:rPr lang="fr-FR" sz="1400" dirty="0"/>
              <a:t> (sous FIREFOX pour avoir la vidéo)</a:t>
            </a:r>
          </a:p>
        </p:txBody>
      </p:sp>
      <p:pic>
        <p:nvPicPr>
          <p:cNvPr id="13" name="Picture 2" descr="http://open2.slx.de.edf.fr/img/captures/RIE3D_resume.png">
            <a:extLst>
              <a:ext uri="{FF2B5EF4-FFF2-40B4-BE49-F238E27FC236}">
                <a16:creationId xmlns:a16="http://schemas.microsoft.com/office/drawing/2014/main" id="{ECA7C4DD-D039-4C13-A74C-EC1934FE38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22" y="1343251"/>
            <a:ext cx="8825801" cy="4665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open2.slx.de.edf.fr/img/captures/CaptureRIE3D_RPM2.PNG">
            <a:extLst>
              <a:ext uri="{FF2B5EF4-FFF2-40B4-BE49-F238E27FC236}">
                <a16:creationId xmlns:a16="http://schemas.microsoft.com/office/drawing/2014/main" id="{C6FB0FED-AC93-4ACD-BD85-618307C9F72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890" y="1634939"/>
            <a:ext cx="9025078" cy="454814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24770" y="1937036"/>
            <a:ext cx="9548397" cy="407187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221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Magisther</a:t>
            </a:r>
            <a:br>
              <a:rPr lang="fr-FR" dirty="0"/>
            </a:br>
            <a:br>
              <a:rPr lang="fr-FR" dirty="0"/>
            </a:br>
            <a:r>
              <a:rPr lang="fr-FR" dirty="0"/>
              <a:t>La cible</a:t>
            </a:r>
          </a:p>
        </p:txBody>
      </p:sp>
      <p:sp>
        <p:nvSpPr>
          <p:cNvPr id="3" name="Sous-titre 2"/>
          <p:cNvSpPr>
            <a:spLocks noGrp="1"/>
          </p:cNvSpPr>
          <p:nvPr>
            <p:ph type="subTitle" idx="1"/>
          </p:nvPr>
        </p:nvSpPr>
        <p:spPr/>
        <p:txBody>
          <a:bodyPr/>
          <a:lstStyle/>
          <a:p>
            <a:endParaRPr lang="fr-FR"/>
          </a:p>
        </p:txBody>
      </p:sp>
      <p:sp>
        <p:nvSpPr>
          <p:cNvPr id="4" name="Espace réservé du texte 3"/>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1094397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Chaîne de valeur</a:t>
            </a:r>
          </a:p>
        </p:txBody>
      </p:sp>
      <p:graphicFrame>
        <p:nvGraphicFramePr>
          <p:cNvPr id="4" name="Diagramme 3"/>
          <p:cNvGraphicFramePr/>
          <p:nvPr/>
        </p:nvGraphicFramePr>
        <p:xfrm>
          <a:off x="131805" y="1837037"/>
          <a:ext cx="5522441" cy="3681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e 9"/>
          <p:cNvGrpSpPr/>
          <p:nvPr/>
        </p:nvGrpSpPr>
        <p:grpSpPr>
          <a:xfrm>
            <a:off x="5662484" y="1853513"/>
            <a:ext cx="3580371" cy="3515524"/>
            <a:chOff x="5662484" y="1853513"/>
            <a:chExt cx="3580371" cy="3515524"/>
          </a:xfrm>
        </p:grpSpPr>
        <p:pic>
          <p:nvPicPr>
            <p:cNvPr id="5" name="Image 4"/>
            <p:cNvPicPr>
              <a:picLocks noChangeAspect="1"/>
            </p:cNvPicPr>
            <p:nvPr/>
          </p:nvPicPr>
          <p:blipFill>
            <a:blip r:embed="rId7"/>
            <a:stretch>
              <a:fillRect/>
            </a:stretch>
          </p:blipFill>
          <p:spPr>
            <a:xfrm>
              <a:off x="5833009" y="1853513"/>
              <a:ext cx="3409846" cy="2468215"/>
            </a:xfrm>
            <a:prstGeom prst="rect">
              <a:avLst/>
            </a:prstGeom>
          </p:spPr>
        </p:pic>
        <p:sp>
          <p:nvSpPr>
            <p:cNvPr id="6" name="ZoneTexte 5"/>
            <p:cNvSpPr txBox="1"/>
            <p:nvPr/>
          </p:nvSpPr>
          <p:spPr>
            <a:xfrm>
              <a:off x="5662484" y="2779843"/>
              <a:ext cx="372465" cy="615553"/>
            </a:xfrm>
            <a:prstGeom prst="rect">
              <a:avLst/>
            </a:prstGeom>
            <a:noFill/>
          </p:spPr>
          <p:txBody>
            <a:bodyPr wrap="none" lIns="36000" tIns="0" rIns="36000" bIns="0" rtlCol="0">
              <a:spAutoFit/>
            </a:bodyPr>
            <a:lstStyle/>
            <a:p>
              <a:r>
                <a:rPr lang="fr-FR" sz="4000" dirty="0">
                  <a:solidFill>
                    <a:schemeClr val="accent6"/>
                  </a:solidFill>
                </a:rPr>
                <a:t>=</a:t>
              </a:r>
            </a:p>
          </p:txBody>
        </p:sp>
        <p:grpSp>
          <p:nvGrpSpPr>
            <p:cNvPr id="7" name="Groupe 6"/>
            <p:cNvGrpSpPr/>
            <p:nvPr/>
          </p:nvGrpSpPr>
          <p:grpSpPr>
            <a:xfrm>
              <a:off x="6481242" y="4143854"/>
              <a:ext cx="1986784" cy="1225183"/>
              <a:chOff x="3515421" y="2271283"/>
              <a:chExt cx="1986784" cy="1225183"/>
            </a:xfrm>
          </p:grpSpPr>
          <p:sp>
            <p:nvSpPr>
              <p:cNvPr id="8" name="Rectangle 7"/>
              <p:cNvSpPr/>
              <p:nvPr/>
            </p:nvSpPr>
            <p:spPr>
              <a:xfrm>
                <a:off x="3515421" y="2271283"/>
                <a:ext cx="1986784" cy="12251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9" name="Rectangle 8"/>
              <p:cNvSpPr/>
              <p:nvPr/>
            </p:nvSpPr>
            <p:spPr>
              <a:xfrm>
                <a:off x="3515421" y="2271283"/>
                <a:ext cx="1986784" cy="12251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kumimoji="0" lang="fr-FR" sz="1500" b="0" i="0" u="none" strike="noStrike" kern="1200" cap="none" spc="0" normalizeH="0" baseline="0" noProof="0" dirty="0">
                    <a:ln/>
                    <a:effectLst/>
                    <a:uLnTx/>
                    <a:uFillTx/>
                    <a:latin typeface="Arial" panose="020B0604020202020204" pitchFamily="34" charset="0"/>
                    <a:ea typeface="+mn-ea"/>
                    <a:cs typeface="Arial" panose="020B0604020202020204" pitchFamily="34" charset="0"/>
                    <a:sym typeface="Wingdings" panose="05000000000000000000" pitchFamily="2" charset="2"/>
                  </a:rPr>
                  <a:t>La carte étant l’explicitation </a:t>
                </a:r>
                <a:r>
                  <a:rPr lang="fr-FR" sz="1500" dirty="0">
                    <a:ln/>
                    <a:latin typeface="Arial" panose="020B0604020202020204" pitchFamily="34" charset="0"/>
                    <a:cs typeface="Arial" panose="020B0604020202020204" pitchFamily="34" charset="0"/>
                    <a:sym typeface="Wingdings" panose="05000000000000000000" pitchFamily="2" charset="2"/>
                  </a:rPr>
                  <a:t>des liens entre personnes, les documents, les données, les programmes, etc…</a:t>
                </a:r>
                <a:endParaRPr lang="fr-FR" sz="1500" kern="1200" dirty="0"/>
              </a:p>
            </p:txBody>
          </p:sp>
        </p:grpSp>
      </p:grpSp>
    </p:spTree>
    <p:extLst>
      <p:ext uri="{BB962C8B-B14F-4D97-AF65-F5344CB8AC3E}">
        <p14:creationId xmlns:p14="http://schemas.microsoft.com/office/powerpoint/2010/main" val="4662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2"/>
          </p:nvPr>
        </p:nvSpPr>
        <p:spPr/>
        <p:txBody>
          <a:bodyPr/>
          <a:lstStyle/>
          <a:p>
            <a:pPr>
              <a:defRPr/>
            </a:pPr>
            <a:r>
              <a:rPr lang="fr-FR"/>
              <a:t>Titre de la présentation  |  mm/aaaa</a:t>
            </a:r>
          </a:p>
        </p:txBody>
      </p:sp>
      <p:pic>
        <p:nvPicPr>
          <p:cNvPr id="5" name="Image 4"/>
          <p:cNvPicPr>
            <a:picLocks noChangeAspect="1"/>
          </p:cNvPicPr>
          <p:nvPr/>
        </p:nvPicPr>
        <p:blipFill>
          <a:blip r:embed="rId2"/>
          <a:stretch>
            <a:fillRect/>
          </a:stretch>
        </p:blipFill>
        <p:spPr>
          <a:xfrm>
            <a:off x="9452670" y="803303"/>
            <a:ext cx="2989458" cy="2163917"/>
          </a:xfrm>
          <a:prstGeom prst="rect">
            <a:avLst/>
          </a:prstGeom>
        </p:spPr>
      </p:pic>
      <p:sp>
        <p:nvSpPr>
          <p:cNvPr id="6" name="Titre 1"/>
          <p:cNvSpPr>
            <a:spLocks noGrp="1"/>
          </p:cNvSpPr>
          <p:nvPr>
            <p:ph type="title"/>
          </p:nvPr>
        </p:nvSpPr>
        <p:spPr>
          <a:xfrm>
            <a:off x="395287" y="285293"/>
            <a:ext cx="8353425" cy="850900"/>
          </a:xfrm>
        </p:spPr>
        <p:txBody>
          <a:bodyPr/>
          <a:lstStyle/>
          <a:p>
            <a:r>
              <a:rPr lang="fr-FR" dirty="0"/>
              <a:t>MAGISTHER</a:t>
            </a:r>
          </a:p>
        </p:txBody>
      </p:sp>
      <p:pic>
        <p:nvPicPr>
          <p:cNvPr id="7" name="picture" descr="Image associÃ©e"/>
          <p:cNvPicPr/>
          <p:nvPr/>
        </p:nvPicPr>
        <p:blipFill>
          <a:blip r:embed="rId3">
            <a:extLst>
              <a:ext uri="{28A0092B-C50C-407E-A947-70E740481C1C}">
                <a14:useLocalDpi xmlns:a14="http://schemas.microsoft.com/office/drawing/2010/main" val="0"/>
              </a:ext>
            </a:extLst>
          </a:blip>
          <a:stretch>
            <a:fillRect/>
          </a:stretch>
        </p:blipFill>
        <p:spPr bwMode="auto">
          <a:xfrm>
            <a:off x="604688" y="1618677"/>
            <a:ext cx="8051632" cy="3511211"/>
          </a:xfrm>
          <a:prstGeom prst="rect">
            <a:avLst/>
          </a:prstGeom>
          <a:noFill/>
          <a:ln>
            <a:noFill/>
          </a:ln>
        </p:spPr>
      </p:pic>
    </p:spTree>
    <p:extLst>
      <p:ext uri="{BB962C8B-B14F-4D97-AF65-F5344CB8AC3E}">
        <p14:creationId xmlns:p14="http://schemas.microsoft.com/office/powerpoint/2010/main" val="2699093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Approche Ingénierie Système</a:t>
            </a:r>
          </a:p>
        </p:txBody>
      </p:sp>
      <p:sp>
        <p:nvSpPr>
          <p:cNvPr id="71683" name="Espace réservé du contenu 2"/>
          <p:cNvSpPr>
            <a:spLocks noGrp="1"/>
          </p:cNvSpPr>
          <p:nvPr>
            <p:ph idx="1"/>
          </p:nvPr>
        </p:nvSpPr>
        <p:spPr>
          <a:xfrm>
            <a:off x="395288" y="925513"/>
            <a:ext cx="8353425" cy="4568825"/>
          </a:xfrm>
        </p:spPr>
        <p:txBody>
          <a:bodyPr/>
          <a:lstStyle/>
          <a:p>
            <a:r>
              <a:rPr lang="fr-FR" altLang="fr-FR"/>
              <a:t>Par système, on entend un ensemble d'éléments humains ou matériels en interdépendance les uns les autres et qui inter-opèrent à l'intérieur de frontières ouvertes ou non sur l'environnement</a:t>
            </a:r>
          </a:p>
          <a:p>
            <a:endParaRPr lang="fr-FR" altLang="fr-FR"/>
          </a:p>
        </p:txBody>
      </p:sp>
      <p:sp>
        <p:nvSpPr>
          <p:cNvPr id="4" name="Espace réservé du pied de page 3"/>
          <p:cNvSpPr>
            <a:spLocks noGrp="1"/>
          </p:cNvSpPr>
          <p:nvPr>
            <p:ph type="ftr" sz="quarter" idx="10"/>
          </p:nvPr>
        </p:nvSpPr>
        <p:spPr/>
        <p:txBody>
          <a:bodyPr/>
          <a:lstStyle/>
          <a:p>
            <a:pPr>
              <a:defRPr/>
            </a:pPr>
            <a:r>
              <a:rPr lang="fr-FR"/>
              <a:t>Titre de la présentation  |  mm/aaaa</a:t>
            </a:r>
          </a:p>
        </p:txBody>
      </p:sp>
      <p:pic>
        <p:nvPicPr>
          <p:cNvPr id="71685" name="Imag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300" y="2516188"/>
            <a:ext cx="7319963"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855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MAGISTHER: A LA CIBLE</a:t>
            </a:r>
          </a:p>
        </p:txBody>
      </p:sp>
      <p:grpSp>
        <p:nvGrpSpPr>
          <p:cNvPr id="152" name="Groupe 151"/>
          <p:cNvGrpSpPr/>
          <p:nvPr/>
        </p:nvGrpSpPr>
        <p:grpSpPr>
          <a:xfrm>
            <a:off x="494225" y="1471045"/>
            <a:ext cx="6469231" cy="1203779"/>
            <a:chOff x="1740609" y="1750685"/>
            <a:chExt cx="6469231" cy="1203779"/>
          </a:xfrm>
        </p:grpSpPr>
        <p:grpSp>
          <p:nvGrpSpPr>
            <p:cNvPr id="91" name="Groupe 90"/>
            <p:cNvGrpSpPr/>
            <p:nvPr/>
          </p:nvGrpSpPr>
          <p:grpSpPr>
            <a:xfrm>
              <a:off x="1740609" y="1750685"/>
              <a:ext cx="6469231" cy="1203779"/>
              <a:chOff x="2350209" y="4276171"/>
              <a:chExt cx="6469231" cy="1203779"/>
            </a:xfrm>
          </p:grpSpPr>
          <p:sp>
            <p:nvSpPr>
              <p:cNvPr id="5" name="Triangle isocèle 4"/>
              <p:cNvSpPr/>
              <p:nvPr/>
            </p:nvSpPr>
            <p:spPr>
              <a:xfrm>
                <a:off x="2350209" y="4276171"/>
                <a:ext cx="1284520" cy="1203779"/>
              </a:xfrm>
              <a:prstGeom prst="triangle">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87" name="Triangle isocèle 86"/>
              <p:cNvSpPr/>
              <p:nvPr/>
            </p:nvSpPr>
            <p:spPr>
              <a:xfrm>
                <a:off x="3633600" y="4276171"/>
                <a:ext cx="1284520" cy="1203779"/>
              </a:xfrm>
              <a:prstGeom prst="triangle">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88" name="Triangle isocèle 87"/>
              <p:cNvSpPr/>
              <p:nvPr/>
            </p:nvSpPr>
            <p:spPr>
              <a:xfrm>
                <a:off x="7534920" y="4276171"/>
                <a:ext cx="1284520" cy="1203779"/>
              </a:xfrm>
              <a:prstGeom prst="triangle">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89" name="Triangle isocèle 88"/>
              <p:cNvSpPr/>
              <p:nvPr/>
            </p:nvSpPr>
            <p:spPr>
              <a:xfrm>
                <a:off x="6223187" y="4276171"/>
                <a:ext cx="1284520" cy="1203779"/>
              </a:xfrm>
              <a:prstGeom prst="triangle">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90" name="Triangle isocèle 89"/>
              <p:cNvSpPr/>
              <p:nvPr/>
            </p:nvSpPr>
            <p:spPr>
              <a:xfrm>
                <a:off x="4930671" y="4276171"/>
                <a:ext cx="1284520" cy="1203779"/>
              </a:xfrm>
              <a:prstGeom prst="triangle">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grpSp>
        <p:grpSp>
          <p:nvGrpSpPr>
            <p:cNvPr id="92" name="Groupe 91"/>
            <p:cNvGrpSpPr/>
            <p:nvPr/>
          </p:nvGrpSpPr>
          <p:grpSpPr>
            <a:xfrm rot="5400000">
              <a:off x="4538798" y="2193131"/>
              <a:ext cx="926351" cy="520773"/>
              <a:chOff x="5150223" y="2787613"/>
              <a:chExt cx="926351" cy="520773"/>
            </a:xfrm>
          </p:grpSpPr>
          <p:sp>
            <p:nvSpPr>
              <p:cNvPr id="93" name="Forme libre 92"/>
              <p:cNvSpPr/>
              <p:nvPr/>
            </p:nvSpPr>
            <p:spPr>
              <a:xfrm>
                <a:off x="5150223" y="30272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94" name="Forme libre 93"/>
              <p:cNvSpPr/>
              <p:nvPr/>
            </p:nvSpPr>
            <p:spPr>
              <a:xfrm rot="20018788">
                <a:off x="5248657" y="29960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66572" tIns="19850" rIns="166570" bIns="19850"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95" name="Forme libre 94"/>
              <p:cNvSpPr/>
              <p:nvPr/>
            </p:nvSpPr>
            <p:spPr>
              <a:xfrm>
                <a:off x="5555765" y="28834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96" name="Forme libre 95"/>
              <p:cNvSpPr/>
              <p:nvPr/>
            </p:nvSpPr>
            <p:spPr>
              <a:xfrm rot="20503413">
                <a:off x="5663322" y="2876250"/>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7" rIns="157905" bIns="20306"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97" name="Forme libre 96"/>
              <p:cNvSpPr/>
              <p:nvPr/>
            </p:nvSpPr>
            <p:spPr>
              <a:xfrm>
                <a:off x="5961307" y="278761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98" name="Forme libre 97"/>
              <p:cNvSpPr/>
              <p:nvPr/>
            </p:nvSpPr>
            <p:spPr>
              <a:xfrm rot="1096587">
                <a:off x="5663322" y="2972117"/>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6" rIns="157905" bIns="20307"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99" name="Forme libre 98"/>
              <p:cNvSpPr/>
              <p:nvPr/>
            </p:nvSpPr>
            <p:spPr>
              <a:xfrm>
                <a:off x="5961307" y="2979346"/>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00" name="Forme libre 99"/>
              <p:cNvSpPr/>
              <p:nvPr/>
            </p:nvSpPr>
            <p:spPr>
              <a:xfrm rot="1581212">
                <a:off x="5248657" y="31398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66571" tIns="19849" rIns="166571" bIns="19851"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01" name="Forme libre 100"/>
              <p:cNvSpPr/>
              <p:nvPr/>
            </p:nvSpPr>
            <p:spPr>
              <a:xfrm>
                <a:off x="5555765" y="31710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02" name="Forme libre 101"/>
              <p:cNvSpPr/>
              <p:nvPr/>
            </p:nvSpPr>
            <p:spPr>
              <a:xfrm>
                <a:off x="5671033" y="3211784"/>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0580" tIns="20692" rIns="150581" bIns="20693"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03" name="Forme libre 102"/>
              <p:cNvSpPr/>
              <p:nvPr/>
            </p:nvSpPr>
            <p:spPr>
              <a:xfrm>
                <a:off x="5961307" y="31710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nvGrpSpPr>
            <p:cNvPr id="104" name="Groupe 103"/>
            <p:cNvGrpSpPr/>
            <p:nvPr/>
          </p:nvGrpSpPr>
          <p:grpSpPr>
            <a:xfrm rot="5400000">
              <a:off x="3245576" y="2189681"/>
              <a:ext cx="926351" cy="520773"/>
              <a:chOff x="4527923" y="2031963"/>
              <a:chExt cx="926351" cy="520773"/>
            </a:xfrm>
          </p:grpSpPr>
          <p:sp>
            <p:nvSpPr>
              <p:cNvPr id="105" name="Forme libre 104"/>
              <p:cNvSpPr/>
              <p:nvPr/>
            </p:nvSpPr>
            <p:spPr>
              <a:xfrm>
                <a:off x="4527923" y="227162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06" name="Forme libre 105"/>
              <p:cNvSpPr/>
              <p:nvPr/>
            </p:nvSpPr>
            <p:spPr>
              <a:xfrm rot="20018788">
                <a:off x="4626357" y="224043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66572" tIns="19850" rIns="166570" bIns="19850"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07" name="Forme libre 106"/>
              <p:cNvSpPr/>
              <p:nvPr/>
            </p:nvSpPr>
            <p:spPr>
              <a:xfrm>
                <a:off x="4933465" y="212782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08" name="Forme libre 107"/>
              <p:cNvSpPr/>
              <p:nvPr/>
            </p:nvSpPr>
            <p:spPr>
              <a:xfrm rot="20503413">
                <a:off x="5041022" y="2120600"/>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7" rIns="157905" bIns="20306"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09" name="Forme libre 108"/>
              <p:cNvSpPr/>
              <p:nvPr/>
            </p:nvSpPr>
            <p:spPr>
              <a:xfrm>
                <a:off x="5339007" y="203196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10" name="Forme libre 109"/>
              <p:cNvSpPr/>
              <p:nvPr/>
            </p:nvSpPr>
            <p:spPr>
              <a:xfrm rot="1096587">
                <a:off x="5041022" y="2216467"/>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6" rIns="157905" bIns="20307"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11" name="Forme libre 110"/>
              <p:cNvSpPr/>
              <p:nvPr/>
            </p:nvSpPr>
            <p:spPr>
              <a:xfrm>
                <a:off x="5339007" y="2223696"/>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12" name="Forme libre 111"/>
              <p:cNvSpPr/>
              <p:nvPr/>
            </p:nvSpPr>
            <p:spPr>
              <a:xfrm rot="1581212">
                <a:off x="4626357" y="238423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66571" tIns="19849" rIns="166571" bIns="19851"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13" name="Forme libre 112"/>
              <p:cNvSpPr/>
              <p:nvPr/>
            </p:nvSpPr>
            <p:spPr>
              <a:xfrm>
                <a:off x="4933465" y="241542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14" name="Forme libre 113"/>
              <p:cNvSpPr/>
              <p:nvPr/>
            </p:nvSpPr>
            <p:spPr>
              <a:xfrm>
                <a:off x="5048733" y="2456134"/>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50580" tIns="20692" rIns="150581" bIns="20693"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15" name="Forme libre 114"/>
              <p:cNvSpPr/>
              <p:nvPr/>
            </p:nvSpPr>
            <p:spPr>
              <a:xfrm>
                <a:off x="5339007" y="241542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nvGrpSpPr>
            <p:cNvPr id="116" name="Groupe 115"/>
            <p:cNvGrpSpPr/>
            <p:nvPr/>
          </p:nvGrpSpPr>
          <p:grpSpPr>
            <a:xfrm rot="5400000">
              <a:off x="1963237" y="2179275"/>
              <a:ext cx="926351" cy="520773"/>
              <a:chOff x="6064623" y="1784313"/>
              <a:chExt cx="926351" cy="520773"/>
            </a:xfrm>
          </p:grpSpPr>
          <p:sp>
            <p:nvSpPr>
              <p:cNvPr id="117" name="Forme libre 116"/>
              <p:cNvSpPr/>
              <p:nvPr/>
            </p:nvSpPr>
            <p:spPr>
              <a:xfrm>
                <a:off x="6064623" y="20239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18" name="Forme libre 117"/>
              <p:cNvSpPr/>
              <p:nvPr/>
            </p:nvSpPr>
            <p:spPr>
              <a:xfrm rot="20018788">
                <a:off x="6163057" y="19927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66572" tIns="19850" rIns="166570" bIns="19850"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19" name="Forme libre 118"/>
              <p:cNvSpPr/>
              <p:nvPr/>
            </p:nvSpPr>
            <p:spPr>
              <a:xfrm>
                <a:off x="6470165" y="18801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20" name="Forme libre 119"/>
              <p:cNvSpPr/>
              <p:nvPr/>
            </p:nvSpPr>
            <p:spPr>
              <a:xfrm rot="20503413">
                <a:off x="6577722" y="1872950"/>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7" rIns="157905" bIns="20306"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21" name="Forme libre 120"/>
              <p:cNvSpPr/>
              <p:nvPr/>
            </p:nvSpPr>
            <p:spPr>
              <a:xfrm>
                <a:off x="6875707" y="178431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22" name="Forme libre 121"/>
              <p:cNvSpPr/>
              <p:nvPr/>
            </p:nvSpPr>
            <p:spPr>
              <a:xfrm rot="1096587">
                <a:off x="6577722" y="1968817"/>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57905" tIns="20306" rIns="157905" bIns="20307"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23" name="Forme libre 122"/>
              <p:cNvSpPr/>
              <p:nvPr/>
            </p:nvSpPr>
            <p:spPr>
              <a:xfrm>
                <a:off x="6875707" y="1976046"/>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24" name="Forme libre 123"/>
              <p:cNvSpPr/>
              <p:nvPr/>
            </p:nvSpPr>
            <p:spPr>
              <a:xfrm rot="1581212">
                <a:off x="6163057" y="21365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66571" tIns="19849" rIns="166571" bIns="19851"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25" name="Forme libre 124"/>
              <p:cNvSpPr/>
              <p:nvPr/>
            </p:nvSpPr>
            <p:spPr>
              <a:xfrm>
                <a:off x="6470165" y="21677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26" name="Forme libre 125"/>
              <p:cNvSpPr/>
              <p:nvPr/>
            </p:nvSpPr>
            <p:spPr>
              <a:xfrm>
                <a:off x="6585433" y="2208484"/>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spcFirstLastPara="0" vert="horz" wrap="square" lIns="150580" tIns="20692" rIns="150581" bIns="20693"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27" name="Forme libre 126"/>
              <p:cNvSpPr/>
              <p:nvPr/>
            </p:nvSpPr>
            <p:spPr>
              <a:xfrm>
                <a:off x="6875707" y="21677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nvGrpSpPr>
            <p:cNvPr id="128" name="Groupe 127"/>
            <p:cNvGrpSpPr/>
            <p:nvPr/>
          </p:nvGrpSpPr>
          <p:grpSpPr>
            <a:xfrm rot="5400000">
              <a:off x="7151573" y="2189680"/>
              <a:ext cx="926351" cy="520773"/>
              <a:chOff x="6731373" y="2863813"/>
              <a:chExt cx="926351" cy="520773"/>
            </a:xfrm>
          </p:grpSpPr>
          <p:sp>
            <p:nvSpPr>
              <p:cNvPr id="129" name="Forme libre 128"/>
              <p:cNvSpPr/>
              <p:nvPr/>
            </p:nvSpPr>
            <p:spPr>
              <a:xfrm>
                <a:off x="6731373" y="31034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30" name="Forme libre 129"/>
              <p:cNvSpPr/>
              <p:nvPr/>
            </p:nvSpPr>
            <p:spPr>
              <a:xfrm rot="20018788">
                <a:off x="6829807" y="30722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66572" tIns="19850" rIns="166570" bIns="19850"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31" name="Forme libre 130"/>
              <p:cNvSpPr/>
              <p:nvPr/>
            </p:nvSpPr>
            <p:spPr>
              <a:xfrm>
                <a:off x="7136915" y="29596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32" name="Forme libre 131"/>
              <p:cNvSpPr/>
              <p:nvPr/>
            </p:nvSpPr>
            <p:spPr>
              <a:xfrm rot="20503413">
                <a:off x="7244472" y="2952450"/>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57905" tIns="20307" rIns="157905" bIns="20306"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33" name="Forme libre 132"/>
              <p:cNvSpPr/>
              <p:nvPr/>
            </p:nvSpPr>
            <p:spPr>
              <a:xfrm>
                <a:off x="7542457" y="286381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34" name="Forme libre 133"/>
              <p:cNvSpPr/>
              <p:nvPr/>
            </p:nvSpPr>
            <p:spPr>
              <a:xfrm rot="1096587">
                <a:off x="7244472" y="3048317"/>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57905" tIns="20306" rIns="157905" bIns="20307"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35" name="Forme libre 134"/>
              <p:cNvSpPr/>
              <p:nvPr/>
            </p:nvSpPr>
            <p:spPr>
              <a:xfrm>
                <a:off x="7542457" y="3055546"/>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36" name="Forme libre 135"/>
              <p:cNvSpPr/>
              <p:nvPr/>
            </p:nvSpPr>
            <p:spPr>
              <a:xfrm rot="1581212">
                <a:off x="6829807" y="3216084"/>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66571" tIns="19849" rIns="166571" bIns="19851"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37" name="Forme libre 136"/>
              <p:cNvSpPr/>
              <p:nvPr/>
            </p:nvSpPr>
            <p:spPr>
              <a:xfrm>
                <a:off x="7136915" y="32472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38" name="Forme libre 137"/>
              <p:cNvSpPr/>
              <p:nvPr/>
            </p:nvSpPr>
            <p:spPr>
              <a:xfrm>
                <a:off x="7252183" y="3287984"/>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50580" tIns="20692" rIns="150581" bIns="20693"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39" name="Forme libre 138"/>
              <p:cNvSpPr/>
              <p:nvPr/>
            </p:nvSpPr>
            <p:spPr>
              <a:xfrm>
                <a:off x="7542457" y="3247279"/>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nvGrpSpPr>
            <p:cNvPr id="140" name="Groupe 139"/>
            <p:cNvGrpSpPr/>
            <p:nvPr/>
          </p:nvGrpSpPr>
          <p:grpSpPr>
            <a:xfrm rot="5400000">
              <a:off x="5843887" y="2177364"/>
              <a:ext cx="926351" cy="520773"/>
              <a:chOff x="4648573" y="1449351"/>
              <a:chExt cx="926351" cy="520773"/>
            </a:xfrm>
          </p:grpSpPr>
          <p:sp>
            <p:nvSpPr>
              <p:cNvPr id="141" name="Forme libre 140"/>
              <p:cNvSpPr/>
              <p:nvPr/>
            </p:nvSpPr>
            <p:spPr>
              <a:xfrm>
                <a:off x="4648573" y="1689017"/>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42" name="Forme libre 141"/>
              <p:cNvSpPr/>
              <p:nvPr/>
            </p:nvSpPr>
            <p:spPr>
              <a:xfrm rot="20018788">
                <a:off x="4747007" y="1657822"/>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3">
                  <a:tint val="99000"/>
                  <a:hueOff val="0"/>
                  <a:satOff val="0"/>
                  <a:lumOff val="0"/>
                  <a:alphaOff val="0"/>
                </a:schemeClr>
              </a:lnRef>
              <a:fillRef idx="0">
                <a:scrgbClr r="0" g="0" b="0"/>
              </a:fillRef>
              <a:effectRef idx="0">
                <a:schemeClr val="accent3">
                  <a:tint val="99000"/>
                  <a:hueOff val="0"/>
                  <a:satOff val="0"/>
                  <a:lumOff val="0"/>
                  <a:alphaOff val="0"/>
                </a:schemeClr>
              </a:effectRef>
              <a:fontRef idx="minor">
                <a:schemeClr val="tx1">
                  <a:hueOff val="0"/>
                  <a:satOff val="0"/>
                  <a:lumOff val="0"/>
                  <a:alphaOff val="0"/>
                </a:schemeClr>
              </a:fontRef>
            </p:style>
            <p:txBody>
              <a:bodyPr spcFirstLastPara="0" vert="horz" wrap="square" lIns="166572" tIns="19850" rIns="166570" bIns="19850"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43" name="Forme libre 142"/>
              <p:cNvSpPr/>
              <p:nvPr/>
            </p:nvSpPr>
            <p:spPr>
              <a:xfrm>
                <a:off x="5054115" y="1545217"/>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tint val="99000"/>
                  <a:hueOff val="0"/>
                  <a:satOff val="0"/>
                  <a:lumOff val="0"/>
                  <a:alphaOff val="0"/>
                </a:schemeClr>
              </a:fillRef>
              <a:effectRef idx="0">
                <a:schemeClr val="accent3">
                  <a:tint val="99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44" name="Forme libre 143"/>
              <p:cNvSpPr/>
              <p:nvPr/>
            </p:nvSpPr>
            <p:spPr>
              <a:xfrm rot="20503413">
                <a:off x="5161672" y="1537988"/>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3">
                  <a:tint val="80000"/>
                  <a:hueOff val="0"/>
                  <a:satOff val="0"/>
                  <a:lumOff val="0"/>
                  <a:alphaOff val="0"/>
                </a:schemeClr>
              </a:lnRef>
              <a:fillRef idx="0">
                <a:scrgbClr r="0" g="0" b="0"/>
              </a:fillRef>
              <a:effectRef idx="0">
                <a:schemeClr val="accent3">
                  <a:tint val="80000"/>
                  <a:hueOff val="0"/>
                  <a:satOff val="0"/>
                  <a:lumOff val="0"/>
                  <a:alphaOff val="0"/>
                </a:schemeClr>
              </a:effectRef>
              <a:fontRef idx="minor">
                <a:schemeClr val="tx1">
                  <a:hueOff val="0"/>
                  <a:satOff val="0"/>
                  <a:lumOff val="0"/>
                  <a:alphaOff val="0"/>
                </a:schemeClr>
              </a:fontRef>
            </p:style>
            <p:txBody>
              <a:bodyPr spcFirstLastPara="0" vert="horz" wrap="square" lIns="157905" tIns="20307" rIns="157905" bIns="20306"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45" name="Forme libre 144"/>
              <p:cNvSpPr/>
              <p:nvPr/>
            </p:nvSpPr>
            <p:spPr>
              <a:xfrm>
                <a:off x="5459657" y="1449351"/>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tint val="80000"/>
                  <a:hueOff val="0"/>
                  <a:satOff val="0"/>
                  <a:lumOff val="0"/>
                  <a:alphaOff val="0"/>
                </a:schemeClr>
              </a:fillRef>
              <a:effectRef idx="0">
                <a:schemeClr val="accent3">
                  <a:tint val="80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46" name="Forme libre 145"/>
              <p:cNvSpPr/>
              <p:nvPr/>
            </p:nvSpPr>
            <p:spPr>
              <a:xfrm rot="1096587">
                <a:off x="5161672" y="1633855"/>
                <a:ext cx="305695" cy="55898"/>
              </a:xfrm>
              <a:custGeom>
                <a:avLst/>
                <a:gdLst>
                  <a:gd name="connsiteX0" fmla="*/ 0 w 305695"/>
                  <a:gd name="connsiteY0" fmla="*/ 27949 h 55898"/>
                  <a:gd name="connsiteX1" fmla="*/ 305695 w 305695"/>
                  <a:gd name="connsiteY1" fmla="*/ 27949 h 55898"/>
                </a:gdLst>
                <a:ahLst/>
                <a:cxnLst>
                  <a:cxn ang="0">
                    <a:pos x="connsiteX0" y="connsiteY0"/>
                  </a:cxn>
                  <a:cxn ang="0">
                    <a:pos x="connsiteX1" y="connsiteY1"/>
                  </a:cxn>
                </a:cxnLst>
                <a:rect l="l" t="t" r="r" b="b"/>
                <a:pathLst>
                  <a:path w="305695" h="55898">
                    <a:moveTo>
                      <a:pt x="0" y="27949"/>
                    </a:moveTo>
                    <a:lnTo>
                      <a:pt x="305695" y="27949"/>
                    </a:lnTo>
                  </a:path>
                </a:pathLst>
              </a:custGeom>
              <a:noFill/>
            </p:spPr>
            <p:style>
              <a:lnRef idx="2">
                <a:schemeClr val="accent3">
                  <a:tint val="80000"/>
                  <a:hueOff val="0"/>
                  <a:satOff val="0"/>
                  <a:lumOff val="0"/>
                  <a:alphaOff val="0"/>
                </a:schemeClr>
              </a:lnRef>
              <a:fillRef idx="0">
                <a:scrgbClr r="0" g="0" b="0"/>
              </a:fillRef>
              <a:effectRef idx="0">
                <a:schemeClr val="accent3">
                  <a:tint val="80000"/>
                  <a:hueOff val="0"/>
                  <a:satOff val="0"/>
                  <a:lumOff val="0"/>
                  <a:alphaOff val="0"/>
                </a:schemeClr>
              </a:effectRef>
              <a:fontRef idx="minor">
                <a:schemeClr val="tx1">
                  <a:hueOff val="0"/>
                  <a:satOff val="0"/>
                  <a:lumOff val="0"/>
                  <a:alphaOff val="0"/>
                </a:schemeClr>
              </a:fontRef>
            </p:style>
            <p:txBody>
              <a:bodyPr spcFirstLastPara="0" vert="horz" wrap="square" lIns="157905" tIns="20306" rIns="157905" bIns="20307"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47" name="Forme libre 146"/>
              <p:cNvSpPr/>
              <p:nvPr/>
            </p:nvSpPr>
            <p:spPr>
              <a:xfrm>
                <a:off x="5459657" y="1641084"/>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tint val="80000"/>
                  <a:hueOff val="0"/>
                  <a:satOff val="0"/>
                  <a:lumOff val="0"/>
                  <a:alphaOff val="0"/>
                </a:schemeClr>
              </a:fillRef>
              <a:effectRef idx="0">
                <a:schemeClr val="accent3">
                  <a:tint val="80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48" name="Forme libre 147"/>
              <p:cNvSpPr/>
              <p:nvPr/>
            </p:nvSpPr>
            <p:spPr>
              <a:xfrm rot="1581212">
                <a:off x="4747007" y="1801622"/>
                <a:ext cx="323940" cy="55898"/>
              </a:xfrm>
              <a:custGeom>
                <a:avLst/>
                <a:gdLst>
                  <a:gd name="connsiteX0" fmla="*/ 0 w 323940"/>
                  <a:gd name="connsiteY0" fmla="*/ 27949 h 55898"/>
                  <a:gd name="connsiteX1" fmla="*/ 323940 w 323940"/>
                  <a:gd name="connsiteY1" fmla="*/ 27949 h 55898"/>
                </a:gdLst>
                <a:ahLst/>
                <a:cxnLst>
                  <a:cxn ang="0">
                    <a:pos x="connsiteX0" y="connsiteY0"/>
                  </a:cxn>
                  <a:cxn ang="0">
                    <a:pos x="connsiteX1" y="connsiteY1"/>
                  </a:cxn>
                </a:cxnLst>
                <a:rect l="l" t="t" r="r" b="b"/>
                <a:pathLst>
                  <a:path w="323940" h="55898">
                    <a:moveTo>
                      <a:pt x="0" y="27949"/>
                    </a:moveTo>
                    <a:lnTo>
                      <a:pt x="323940" y="27949"/>
                    </a:lnTo>
                  </a:path>
                </a:pathLst>
              </a:custGeom>
              <a:noFill/>
            </p:spPr>
            <p:style>
              <a:lnRef idx="2">
                <a:schemeClr val="accent3">
                  <a:tint val="99000"/>
                  <a:hueOff val="0"/>
                  <a:satOff val="0"/>
                  <a:lumOff val="0"/>
                  <a:alphaOff val="0"/>
                </a:schemeClr>
              </a:lnRef>
              <a:fillRef idx="0">
                <a:scrgbClr r="0" g="0" b="0"/>
              </a:fillRef>
              <a:effectRef idx="0">
                <a:schemeClr val="accent3">
                  <a:tint val="99000"/>
                  <a:hueOff val="0"/>
                  <a:satOff val="0"/>
                  <a:lumOff val="0"/>
                  <a:alphaOff val="0"/>
                </a:schemeClr>
              </a:effectRef>
              <a:fontRef idx="minor">
                <a:schemeClr val="tx1">
                  <a:hueOff val="0"/>
                  <a:satOff val="0"/>
                  <a:lumOff val="0"/>
                  <a:alphaOff val="0"/>
                </a:schemeClr>
              </a:fontRef>
            </p:style>
            <p:txBody>
              <a:bodyPr spcFirstLastPara="0" vert="horz" wrap="square" lIns="166571" tIns="19849" rIns="166571" bIns="19851"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49" name="Forme libre 148"/>
              <p:cNvSpPr/>
              <p:nvPr/>
            </p:nvSpPr>
            <p:spPr>
              <a:xfrm>
                <a:off x="5054115" y="1832817"/>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tint val="99000"/>
                  <a:hueOff val="0"/>
                  <a:satOff val="0"/>
                  <a:lumOff val="0"/>
                  <a:alphaOff val="0"/>
                </a:schemeClr>
              </a:fillRef>
              <a:effectRef idx="0">
                <a:schemeClr val="accent3">
                  <a:tint val="99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150" name="Forme libre 149"/>
              <p:cNvSpPr/>
              <p:nvPr/>
            </p:nvSpPr>
            <p:spPr>
              <a:xfrm>
                <a:off x="5169383" y="1873522"/>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3">
                  <a:tint val="80000"/>
                  <a:hueOff val="0"/>
                  <a:satOff val="0"/>
                  <a:lumOff val="0"/>
                  <a:alphaOff val="0"/>
                </a:schemeClr>
              </a:lnRef>
              <a:fillRef idx="0">
                <a:scrgbClr r="0" g="0" b="0"/>
              </a:fillRef>
              <a:effectRef idx="0">
                <a:schemeClr val="accent3">
                  <a:tint val="80000"/>
                  <a:hueOff val="0"/>
                  <a:satOff val="0"/>
                  <a:lumOff val="0"/>
                  <a:alphaOff val="0"/>
                </a:schemeClr>
              </a:effectRef>
              <a:fontRef idx="minor">
                <a:schemeClr val="tx1">
                  <a:hueOff val="0"/>
                  <a:satOff val="0"/>
                  <a:lumOff val="0"/>
                  <a:alphaOff val="0"/>
                </a:schemeClr>
              </a:fontRef>
            </p:style>
            <p:txBody>
              <a:bodyPr spcFirstLastPara="0" vert="horz" wrap="square" lIns="150580" tIns="20692" rIns="150581" bIns="20693"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151" name="Forme libre 150"/>
              <p:cNvSpPr/>
              <p:nvPr/>
            </p:nvSpPr>
            <p:spPr>
              <a:xfrm>
                <a:off x="5459657" y="1832817"/>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tint val="80000"/>
                  <a:hueOff val="0"/>
                  <a:satOff val="0"/>
                  <a:lumOff val="0"/>
                  <a:alphaOff val="0"/>
                </a:schemeClr>
              </a:fillRef>
              <a:effectRef idx="0">
                <a:schemeClr val="accent3">
                  <a:tint val="80000"/>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sp>
        <p:nvSpPr>
          <p:cNvPr id="153" name="Rectangle 152"/>
          <p:cNvSpPr/>
          <p:nvPr/>
        </p:nvSpPr>
        <p:spPr>
          <a:xfrm>
            <a:off x="478973" y="2740141"/>
            <a:ext cx="6484484" cy="1301848"/>
          </a:xfrm>
          <a:prstGeom prst="rect">
            <a:avLst/>
          </a:prstGeom>
          <a:noFill/>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154" name="ZoneTexte 153"/>
          <p:cNvSpPr txBox="1"/>
          <p:nvPr/>
        </p:nvSpPr>
        <p:spPr>
          <a:xfrm>
            <a:off x="769306" y="1096035"/>
            <a:ext cx="644976" cy="184666"/>
          </a:xfrm>
          <a:prstGeom prst="rect">
            <a:avLst/>
          </a:prstGeom>
          <a:noFill/>
        </p:spPr>
        <p:txBody>
          <a:bodyPr wrap="none" lIns="36000" tIns="0" rIns="36000" bIns="0" rtlCol="0">
            <a:spAutoFit/>
          </a:bodyPr>
          <a:lstStyle/>
          <a:p>
            <a:r>
              <a:rPr lang="fr-FR" sz="1200" dirty="0">
                <a:solidFill>
                  <a:schemeClr val="accent6"/>
                </a:solidFill>
              </a:rPr>
              <a:t>système</a:t>
            </a:r>
          </a:p>
        </p:txBody>
      </p:sp>
      <p:sp>
        <p:nvSpPr>
          <p:cNvPr id="155" name="ZoneTexte 154"/>
          <p:cNvSpPr txBox="1"/>
          <p:nvPr/>
        </p:nvSpPr>
        <p:spPr>
          <a:xfrm>
            <a:off x="2062061" y="1084104"/>
            <a:ext cx="617724" cy="184666"/>
          </a:xfrm>
          <a:prstGeom prst="rect">
            <a:avLst/>
          </a:prstGeom>
          <a:noFill/>
        </p:spPr>
        <p:txBody>
          <a:bodyPr wrap="none" lIns="36000" tIns="0" rIns="36000" bIns="0" rtlCol="0">
            <a:spAutoFit/>
          </a:bodyPr>
          <a:lstStyle/>
          <a:p>
            <a:r>
              <a:rPr lang="fr-FR" sz="1200" dirty="0">
                <a:solidFill>
                  <a:schemeClr val="accent6"/>
                </a:solidFill>
              </a:rPr>
              <a:t>matériel</a:t>
            </a:r>
          </a:p>
        </p:txBody>
      </p:sp>
      <p:sp>
        <p:nvSpPr>
          <p:cNvPr id="156" name="ZoneTexte 155"/>
          <p:cNvSpPr txBox="1"/>
          <p:nvPr/>
        </p:nvSpPr>
        <p:spPr>
          <a:xfrm>
            <a:off x="3270074" y="1076161"/>
            <a:ext cx="923898" cy="369332"/>
          </a:xfrm>
          <a:prstGeom prst="rect">
            <a:avLst/>
          </a:prstGeom>
          <a:noFill/>
        </p:spPr>
        <p:txBody>
          <a:bodyPr wrap="none" lIns="36000" tIns="0" rIns="36000" bIns="0" rtlCol="0">
            <a:spAutoFit/>
          </a:bodyPr>
          <a:lstStyle/>
          <a:p>
            <a:pPr algn="ctr"/>
            <a:r>
              <a:rPr lang="fr-FR" sz="1200" dirty="0">
                <a:solidFill>
                  <a:schemeClr val="accent6"/>
                </a:solidFill>
              </a:rPr>
              <a:t>applications </a:t>
            </a:r>
          </a:p>
          <a:p>
            <a:pPr algn="ctr"/>
            <a:r>
              <a:rPr lang="fr-FR" sz="1200" dirty="0">
                <a:solidFill>
                  <a:schemeClr val="accent6"/>
                </a:solidFill>
              </a:rPr>
              <a:t>métiers</a:t>
            </a:r>
          </a:p>
        </p:txBody>
      </p:sp>
      <p:sp>
        <p:nvSpPr>
          <p:cNvPr id="157" name="ZoneTexte 156"/>
          <p:cNvSpPr txBox="1"/>
          <p:nvPr/>
        </p:nvSpPr>
        <p:spPr>
          <a:xfrm>
            <a:off x="4666878" y="1095071"/>
            <a:ext cx="542383" cy="184666"/>
          </a:xfrm>
          <a:prstGeom prst="rect">
            <a:avLst/>
          </a:prstGeom>
          <a:noFill/>
        </p:spPr>
        <p:txBody>
          <a:bodyPr wrap="none" lIns="36000" tIns="0" rIns="36000" bIns="0" rtlCol="0">
            <a:spAutoFit/>
          </a:bodyPr>
          <a:lstStyle/>
          <a:p>
            <a:r>
              <a:rPr lang="fr-FR" sz="1200" dirty="0">
                <a:solidFill>
                  <a:schemeClr val="accent6"/>
                </a:solidFill>
              </a:rPr>
              <a:t>contrat</a:t>
            </a:r>
          </a:p>
        </p:txBody>
      </p:sp>
      <p:sp>
        <p:nvSpPr>
          <p:cNvPr id="158" name="ZoneTexte 157"/>
          <p:cNvSpPr txBox="1"/>
          <p:nvPr/>
        </p:nvSpPr>
        <p:spPr>
          <a:xfrm>
            <a:off x="5883897" y="1037266"/>
            <a:ext cx="882220" cy="369332"/>
          </a:xfrm>
          <a:prstGeom prst="rect">
            <a:avLst/>
          </a:prstGeom>
          <a:noFill/>
        </p:spPr>
        <p:txBody>
          <a:bodyPr wrap="none" lIns="36000" tIns="0" rIns="36000" bIns="0" rtlCol="0">
            <a:spAutoFit/>
          </a:bodyPr>
          <a:lstStyle/>
          <a:p>
            <a:r>
              <a:rPr lang="fr-FR" sz="1200" dirty="0">
                <a:solidFill>
                  <a:schemeClr val="accent6"/>
                </a:solidFill>
              </a:rPr>
              <a:t>« autres </a:t>
            </a:r>
          </a:p>
          <a:p>
            <a:r>
              <a:rPr lang="fr-FR" sz="1200" dirty="0">
                <a:solidFill>
                  <a:schemeClr val="accent6"/>
                </a:solidFill>
              </a:rPr>
              <a:t>référentiel »</a:t>
            </a:r>
          </a:p>
        </p:txBody>
      </p:sp>
      <p:sp>
        <p:nvSpPr>
          <p:cNvPr id="161" name="Rectangle 160"/>
          <p:cNvSpPr/>
          <p:nvPr/>
        </p:nvSpPr>
        <p:spPr>
          <a:xfrm>
            <a:off x="478971" y="4119527"/>
            <a:ext cx="6484483" cy="1595765"/>
          </a:xfrm>
          <a:prstGeom prst="rect">
            <a:avLst/>
          </a:prstGeom>
          <a:noFill/>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163" name="Carré corné 162"/>
          <p:cNvSpPr/>
          <p:nvPr/>
        </p:nvSpPr>
        <p:spPr>
          <a:xfrm>
            <a:off x="696969" y="4567424"/>
            <a:ext cx="424101" cy="534736"/>
          </a:xfrm>
          <a:prstGeom prst="foldedCorner">
            <a:avLst/>
          </a:prstGeom>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fr-FR" sz="600" dirty="0"/>
              <a:t>-----------</a:t>
            </a:r>
          </a:p>
          <a:p>
            <a:pPr algn="ctr"/>
            <a:r>
              <a:rPr lang="fr-FR" sz="600" dirty="0"/>
              <a:t>-----------</a:t>
            </a:r>
          </a:p>
          <a:p>
            <a:pPr algn="ctr"/>
            <a:r>
              <a:rPr lang="fr-FR" sz="600" dirty="0"/>
              <a:t>-----------</a:t>
            </a:r>
          </a:p>
          <a:p>
            <a:pPr algn="ctr"/>
            <a:r>
              <a:rPr lang="fr-FR" sz="600" dirty="0"/>
              <a:t>-----------</a:t>
            </a:r>
          </a:p>
        </p:txBody>
      </p:sp>
      <p:sp>
        <p:nvSpPr>
          <p:cNvPr id="164" name="Carré corné 163"/>
          <p:cNvSpPr/>
          <p:nvPr/>
        </p:nvSpPr>
        <p:spPr>
          <a:xfrm>
            <a:off x="1346044" y="4968110"/>
            <a:ext cx="424101" cy="534736"/>
          </a:xfrm>
          <a:prstGeom prst="foldedCorner">
            <a:avLst/>
          </a:prstGeom>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fr-FR" sz="600" dirty="0"/>
              <a:t>-----------</a:t>
            </a:r>
          </a:p>
          <a:p>
            <a:pPr algn="ctr"/>
            <a:r>
              <a:rPr lang="fr-FR" sz="600" dirty="0"/>
              <a:t>-----------</a:t>
            </a:r>
          </a:p>
          <a:p>
            <a:pPr algn="ctr"/>
            <a:r>
              <a:rPr lang="fr-FR" sz="600" dirty="0"/>
              <a:t>-----------</a:t>
            </a:r>
          </a:p>
          <a:p>
            <a:pPr algn="ctr"/>
            <a:r>
              <a:rPr lang="fr-FR" sz="600" dirty="0"/>
              <a:t>-----------</a:t>
            </a:r>
          </a:p>
        </p:txBody>
      </p:sp>
      <p:sp>
        <p:nvSpPr>
          <p:cNvPr id="165" name="Carré corné 164"/>
          <p:cNvSpPr/>
          <p:nvPr/>
        </p:nvSpPr>
        <p:spPr>
          <a:xfrm>
            <a:off x="1986281" y="4546051"/>
            <a:ext cx="424101" cy="534736"/>
          </a:xfrm>
          <a:prstGeom prst="foldedCorner">
            <a:avLst/>
          </a:prstGeom>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fr-FR" sz="600" dirty="0"/>
              <a:t>-----------</a:t>
            </a:r>
          </a:p>
          <a:p>
            <a:pPr algn="ctr"/>
            <a:r>
              <a:rPr lang="fr-FR" sz="600" dirty="0"/>
              <a:t>-----------</a:t>
            </a:r>
          </a:p>
          <a:p>
            <a:pPr algn="ctr"/>
            <a:r>
              <a:rPr lang="fr-FR" sz="600" dirty="0"/>
              <a:t>-----------</a:t>
            </a:r>
          </a:p>
          <a:p>
            <a:pPr algn="ctr"/>
            <a:r>
              <a:rPr lang="fr-FR" sz="600" dirty="0"/>
              <a:t>-----------</a:t>
            </a:r>
          </a:p>
        </p:txBody>
      </p:sp>
      <p:pic>
        <p:nvPicPr>
          <p:cNvPr id="166" name="Image 165"/>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2000"/>
                    </a14:imgEffect>
                    <a14:imgEffect>
                      <a14:brightnessContrast bright="-46000" contrast="100000"/>
                    </a14:imgEffect>
                  </a14:imgLayer>
                </a14:imgProps>
              </a:ext>
              <a:ext uri="{28A0092B-C50C-407E-A947-70E740481C1C}">
                <a14:useLocalDpi xmlns:a14="http://schemas.microsoft.com/office/drawing/2010/main"/>
              </a:ext>
            </a:extLst>
          </a:blip>
          <a:srcRect/>
          <a:stretch/>
        </p:blipFill>
        <p:spPr>
          <a:xfrm>
            <a:off x="4621312" y="4616645"/>
            <a:ext cx="825655" cy="544647"/>
          </a:xfrm>
          <a:prstGeom prst="rect">
            <a:avLst/>
          </a:prstGeom>
          <a:ln>
            <a:solidFill>
              <a:schemeClr val="tx2"/>
            </a:solidFill>
          </a:ln>
        </p:spPr>
      </p:pic>
      <p:sp>
        <p:nvSpPr>
          <p:cNvPr id="167" name="Carré corné 166"/>
          <p:cNvSpPr/>
          <p:nvPr/>
        </p:nvSpPr>
        <p:spPr>
          <a:xfrm>
            <a:off x="2628718" y="4968110"/>
            <a:ext cx="424101" cy="534736"/>
          </a:xfrm>
          <a:prstGeom prst="foldedCorner">
            <a:avLst/>
          </a:prstGeom>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fr-FR" sz="600" dirty="0"/>
              <a:t>-----------</a:t>
            </a:r>
          </a:p>
          <a:p>
            <a:pPr algn="ctr"/>
            <a:r>
              <a:rPr lang="fr-FR" sz="600" dirty="0"/>
              <a:t>-----------</a:t>
            </a:r>
          </a:p>
          <a:p>
            <a:pPr algn="ctr"/>
            <a:r>
              <a:rPr lang="fr-FR" sz="600" dirty="0"/>
              <a:t>-----------</a:t>
            </a:r>
          </a:p>
          <a:p>
            <a:pPr algn="ctr"/>
            <a:r>
              <a:rPr lang="fr-FR" sz="600" dirty="0"/>
              <a:t>-----------</a:t>
            </a:r>
          </a:p>
        </p:txBody>
      </p:sp>
      <p:sp>
        <p:nvSpPr>
          <p:cNvPr id="171" name="Rectangle 170"/>
          <p:cNvSpPr/>
          <p:nvPr/>
        </p:nvSpPr>
        <p:spPr>
          <a:xfrm>
            <a:off x="931099" y="5846908"/>
            <a:ext cx="6040193" cy="553998"/>
          </a:xfrm>
          <a:prstGeom prst="rect">
            <a:avLst/>
          </a:prstGeom>
        </p:spPr>
        <p:txBody>
          <a:bodyPr wrap="square">
            <a:spAutoFit/>
          </a:bodyPr>
          <a:lstStyle/>
          <a:p>
            <a:pPr algn="ctr"/>
            <a:r>
              <a:rPr lang="fr-FR" sz="1000" i="1" dirty="0">
                <a:solidFill>
                  <a:schemeClr val="accent6"/>
                </a:solidFill>
              </a:rPr>
              <a:t>Intégrer les références et un accès à la documentation</a:t>
            </a:r>
          </a:p>
          <a:p>
            <a:pPr algn="ctr"/>
            <a:r>
              <a:rPr lang="fr-FR" sz="1000" i="1" dirty="0">
                <a:solidFill>
                  <a:schemeClr val="accent6"/>
                </a:solidFill>
              </a:rPr>
              <a:t>DOCTHER ou documents de type Plan, PID, Constructeur actuellement sur le lecteur réseau e monitoring</a:t>
            </a:r>
          </a:p>
        </p:txBody>
      </p:sp>
      <p:sp>
        <p:nvSpPr>
          <p:cNvPr id="172" name="Ellipse 171"/>
          <p:cNvSpPr/>
          <p:nvPr/>
        </p:nvSpPr>
        <p:spPr>
          <a:xfrm>
            <a:off x="601306" y="2892538"/>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3" name="Ellipse 172"/>
          <p:cNvSpPr/>
          <p:nvPr/>
        </p:nvSpPr>
        <p:spPr>
          <a:xfrm>
            <a:off x="1018044" y="3322901"/>
            <a:ext cx="160694" cy="147967"/>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4" name="Ellipse 173"/>
          <p:cNvSpPr/>
          <p:nvPr/>
        </p:nvSpPr>
        <p:spPr>
          <a:xfrm>
            <a:off x="1235016" y="2968749"/>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5" name="Ellipse 174"/>
          <p:cNvSpPr/>
          <p:nvPr/>
        </p:nvSpPr>
        <p:spPr>
          <a:xfrm>
            <a:off x="626351" y="3611736"/>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6" name="Ellipse 175"/>
          <p:cNvSpPr/>
          <p:nvPr/>
        </p:nvSpPr>
        <p:spPr>
          <a:xfrm>
            <a:off x="1415974" y="345777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7" name="Ellipse 176"/>
          <p:cNvSpPr/>
          <p:nvPr/>
        </p:nvSpPr>
        <p:spPr>
          <a:xfrm>
            <a:off x="2155852" y="2933092"/>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8" name="Ellipse 177"/>
          <p:cNvSpPr/>
          <p:nvPr/>
        </p:nvSpPr>
        <p:spPr>
          <a:xfrm>
            <a:off x="1792844" y="3216724"/>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79" name="Ellipse 178"/>
          <p:cNvSpPr/>
          <p:nvPr/>
        </p:nvSpPr>
        <p:spPr>
          <a:xfrm>
            <a:off x="2495895" y="356898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0" name="Ellipse 179"/>
          <p:cNvSpPr/>
          <p:nvPr/>
        </p:nvSpPr>
        <p:spPr>
          <a:xfrm>
            <a:off x="2598142" y="315318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1" name="Ellipse 180"/>
          <p:cNvSpPr/>
          <p:nvPr/>
        </p:nvSpPr>
        <p:spPr>
          <a:xfrm>
            <a:off x="3039037" y="356898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2" name="Ellipse 181"/>
          <p:cNvSpPr/>
          <p:nvPr/>
        </p:nvSpPr>
        <p:spPr>
          <a:xfrm>
            <a:off x="3074687" y="2937536"/>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3" name="Ellipse 182"/>
          <p:cNvSpPr/>
          <p:nvPr/>
        </p:nvSpPr>
        <p:spPr>
          <a:xfrm>
            <a:off x="3375275" y="3294484"/>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4" name="Ellipse 183"/>
          <p:cNvSpPr/>
          <p:nvPr/>
        </p:nvSpPr>
        <p:spPr>
          <a:xfrm>
            <a:off x="3799974" y="2936092"/>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5" name="Ellipse 184"/>
          <p:cNvSpPr/>
          <p:nvPr/>
        </p:nvSpPr>
        <p:spPr>
          <a:xfrm>
            <a:off x="3838467" y="348904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6" name="Ellipse 185"/>
          <p:cNvSpPr/>
          <p:nvPr/>
        </p:nvSpPr>
        <p:spPr>
          <a:xfrm>
            <a:off x="4223927" y="317600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7" name="Ellipse 186"/>
          <p:cNvSpPr/>
          <p:nvPr/>
        </p:nvSpPr>
        <p:spPr>
          <a:xfrm>
            <a:off x="4824414" y="2935307"/>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8" name="Ellipse 187"/>
          <p:cNvSpPr/>
          <p:nvPr/>
        </p:nvSpPr>
        <p:spPr>
          <a:xfrm>
            <a:off x="4624474" y="3487337"/>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89" name="Ellipse 188"/>
          <p:cNvSpPr/>
          <p:nvPr/>
        </p:nvSpPr>
        <p:spPr>
          <a:xfrm>
            <a:off x="5262233" y="3329008"/>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0" name="Ellipse 189"/>
          <p:cNvSpPr/>
          <p:nvPr/>
        </p:nvSpPr>
        <p:spPr>
          <a:xfrm>
            <a:off x="5581479" y="2933092"/>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1" name="Ellipse 190"/>
          <p:cNvSpPr/>
          <p:nvPr/>
        </p:nvSpPr>
        <p:spPr>
          <a:xfrm>
            <a:off x="5874798" y="344845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2" name="Ellipse 191"/>
          <p:cNvSpPr/>
          <p:nvPr/>
        </p:nvSpPr>
        <p:spPr>
          <a:xfrm>
            <a:off x="6132100" y="2956347"/>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3" name="Ellipse 192"/>
          <p:cNvSpPr/>
          <p:nvPr/>
        </p:nvSpPr>
        <p:spPr>
          <a:xfrm>
            <a:off x="6394232" y="3275350"/>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4" name="Ellipse 193"/>
          <p:cNvSpPr/>
          <p:nvPr/>
        </p:nvSpPr>
        <p:spPr>
          <a:xfrm>
            <a:off x="5239422" y="3709798"/>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5" name="Ellipse 194"/>
          <p:cNvSpPr/>
          <p:nvPr/>
        </p:nvSpPr>
        <p:spPr>
          <a:xfrm>
            <a:off x="6651766" y="3662381"/>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196" name="Rectangle 195"/>
          <p:cNvSpPr/>
          <p:nvPr/>
        </p:nvSpPr>
        <p:spPr>
          <a:xfrm rot="16200000">
            <a:off x="-469661" y="4765677"/>
            <a:ext cx="1602091" cy="297137"/>
          </a:xfrm>
          <a:prstGeom prst="rect">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fr-FR" sz="1000" b="1" dirty="0">
                <a:solidFill>
                  <a:schemeClr val="accent6"/>
                </a:solidFill>
              </a:rPr>
              <a:t>Documentation</a:t>
            </a:r>
          </a:p>
        </p:txBody>
      </p:sp>
      <p:sp>
        <p:nvSpPr>
          <p:cNvPr id="197" name="Rectangle 196"/>
          <p:cNvSpPr/>
          <p:nvPr/>
        </p:nvSpPr>
        <p:spPr>
          <a:xfrm rot="16200000">
            <a:off x="-317479" y="3241271"/>
            <a:ext cx="1299400" cy="297137"/>
          </a:xfrm>
          <a:prstGeom prst="rect">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fr-FR" sz="1000" b="1" dirty="0">
                <a:solidFill>
                  <a:schemeClr val="accent6"/>
                </a:solidFill>
              </a:rPr>
              <a:t>Instances</a:t>
            </a:r>
          </a:p>
        </p:txBody>
      </p:sp>
      <p:sp>
        <p:nvSpPr>
          <p:cNvPr id="198" name="Rectangle 197"/>
          <p:cNvSpPr/>
          <p:nvPr/>
        </p:nvSpPr>
        <p:spPr>
          <a:xfrm rot="16200000">
            <a:off x="-501623" y="1691072"/>
            <a:ext cx="1667693" cy="297137"/>
          </a:xfrm>
          <a:prstGeom prst="rect">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r>
              <a:rPr lang="fr-FR" sz="1000" b="1" dirty="0">
                <a:solidFill>
                  <a:schemeClr val="accent6"/>
                </a:solidFill>
              </a:rPr>
              <a:t>Référentiels / Catalogues</a:t>
            </a:r>
          </a:p>
        </p:txBody>
      </p:sp>
      <p:cxnSp>
        <p:nvCxnSpPr>
          <p:cNvPr id="200" name="Connecteur droit avec flèche 199"/>
          <p:cNvCxnSpPr>
            <a:stCxn id="87" idx="1"/>
            <a:endCxn id="5" idx="5"/>
          </p:cNvCxnSpPr>
          <p:nvPr/>
        </p:nvCxnSpPr>
        <p:spPr>
          <a:xfrm flipH="1">
            <a:off x="1457615" y="2072935"/>
            <a:ext cx="641131" cy="0"/>
          </a:xfrm>
          <a:prstGeom prst="straightConnector1">
            <a:avLst/>
          </a:prstGeom>
          <a:ln>
            <a:solidFill>
              <a:schemeClr val="accent6"/>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1" name="Connecteur droit avec flèche 200"/>
          <p:cNvCxnSpPr>
            <a:stCxn id="90" idx="1"/>
            <a:endCxn id="87" idx="5"/>
          </p:cNvCxnSpPr>
          <p:nvPr/>
        </p:nvCxnSpPr>
        <p:spPr>
          <a:xfrm flipH="1">
            <a:off x="2741006" y="2072935"/>
            <a:ext cx="654811" cy="0"/>
          </a:xfrm>
          <a:prstGeom prst="straightConnector1">
            <a:avLst/>
          </a:prstGeom>
          <a:ln>
            <a:solidFill>
              <a:schemeClr val="accent6"/>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Connecteur droit avec flèche 203"/>
          <p:cNvCxnSpPr>
            <a:stCxn id="89" idx="1"/>
            <a:endCxn id="90" idx="5"/>
          </p:cNvCxnSpPr>
          <p:nvPr/>
        </p:nvCxnSpPr>
        <p:spPr>
          <a:xfrm flipH="1">
            <a:off x="4038077" y="2072935"/>
            <a:ext cx="650256" cy="0"/>
          </a:xfrm>
          <a:prstGeom prst="straightConnector1">
            <a:avLst/>
          </a:prstGeom>
          <a:ln>
            <a:solidFill>
              <a:schemeClr val="accent6"/>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7" name="Connecteur droit avec flèche 206"/>
          <p:cNvCxnSpPr>
            <a:stCxn id="88" idx="1"/>
            <a:endCxn id="89" idx="5"/>
          </p:cNvCxnSpPr>
          <p:nvPr/>
        </p:nvCxnSpPr>
        <p:spPr>
          <a:xfrm flipH="1">
            <a:off x="5330593" y="2072935"/>
            <a:ext cx="669473" cy="0"/>
          </a:xfrm>
          <a:prstGeom prst="straightConnector1">
            <a:avLst/>
          </a:prstGeom>
          <a:ln>
            <a:solidFill>
              <a:schemeClr val="accent6"/>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0" name="Image 209"/>
          <p:cNvPicPr>
            <a:picLocks noChangeAspect="1"/>
          </p:cNvPicPr>
          <p:nvPr/>
        </p:nvPicPr>
        <p:blipFill>
          <a:blip r:embed="rId4" cstate="email">
            <a:extLst>
              <a:ext uri="{BEBA8EAE-BF5A-486C-A8C5-ECC9F3942E4B}">
                <a14:imgProps xmlns:a14="http://schemas.microsoft.com/office/drawing/2010/main">
                  <a14:imgLayer r:embed="rId5">
                    <a14:imgEffect>
                      <a14:sharpenSoften amount="69000"/>
                    </a14:imgEffect>
                    <a14:imgEffect>
                      <a14:brightnessContrast bright="-4000" contrast="58000"/>
                    </a14:imgEffect>
                  </a14:imgLayer>
                </a14:imgProps>
              </a:ext>
              <a:ext uri="{28A0092B-C50C-407E-A947-70E740481C1C}">
                <a14:useLocalDpi xmlns:a14="http://schemas.microsoft.com/office/drawing/2010/main"/>
              </a:ext>
            </a:extLst>
          </a:blip>
          <a:stretch>
            <a:fillRect/>
          </a:stretch>
        </p:blipFill>
        <p:spPr>
          <a:xfrm>
            <a:off x="3335223" y="4648676"/>
            <a:ext cx="1006488" cy="503244"/>
          </a:xfrm>
          <a:prstGeom prst="rect">
            <a:avLst/>
          </a:prstGeom>
          <a:ln>
            <a:solidFill>
              <a:schemeClr val="tx2"/>
            </a:solidFill>
          </a:ln>
        </p:spPr>
      </p:pic>
      <p:cxnSp>
        <p:nvCxnSpPr>
          <p:cNvPr id="214" name="Connecteur droit avec flèche 213"/>
          <p:cNvCxnSpPr>
            <a:stCxn id="111" idx="3"/>
            <a:endCxn id="180" idx="0"/>
          </p:cNvCxnSpPr>
          <p:nvPr/>
        </p:nvCxnSpPr>
        <p:spPr>
          <a:xfrm>
            <a:off x="2519494" y="2633603"/>
            <a:ext cx="160291" cy="51957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a:stCxn id="123" idx="3"/>
            <a:endCxn id="178" idx="1"/>
          </p:cNvCxnSpPr>
          <p:nvPr/>
        </p:nvCxnSpPr>
        <p:spPr>
          <a:xfrm>
            <a:off x="1237155" y="2623197"/>
            <a:ext cx="579602" cy="6174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Connecteur droit avec flèche 217"/>
          <p:cNvCxnSpPr>
            <a:stCxn id="115" idx="5"/>
            <a:endCxn id="173" idx="6"/>
          </p:cNvCxnSpPr>
          <p:nvPr/>
        </p:nvCxnSpPr>
        <p:spPr>
          <a:xfrm flipH="1">
            <a:off x="1178738" y="2622076"/>
            <a:ext cx="1023243" cy="77480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Connecteur droit avec flèche 221"/>
          <p:cNvCxnSpPr>
            <a:stCxn id="103" idx="5"/>
            <a:endCxn id="181" idx="0"/>
          </p:cNvCxnSpPr>
          <p:nvPr/>
        </p:nvCxnSpPr>
        <p:spPr>
          <a:xfrm flipH="1">
            <a:off x="3120680" y="2625526"/>
            <a:ext cx="374523" cy="9434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Connecteur droit avec flèche 228"/>
          <p:cNvCxnSpPr>
            <a:stCxn id="101" idx="4"/>
            <a:endCxn id="182" idx="0"/>
          </p:cNvCxnSpPr>
          <p:nvPr/>
        </p:nvCxnSpPr>
        <p:spPr>
          <a:xfrm flipH="1">
            <a:off x="3156330" y="2231511"/>
            <a:ext cx="350400" cy="70602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Connecteur droit avec flèche 231"/>
          <p:cNvCxnSpPr>
            <a:stCxn id="97" idx="3"/>
            <a:endCxn id="187" idx="1"/>
          </p:cNvCxnSpPr>
          <p:nvPr/>
        </p:nvCxnSpPr>
        <p:spPr>
          <a:xfrm>
            <a:off x="4004449" y="2637053"/>
            <a:ext cx="843878" cy="32216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Connecteur droit avec flèche 235"/>
          <p:cNvCxnSpPr>
            <a:stCxn id="121" idx="2"/>
            <a:endCxn id="181" idx="2"/>
          </p:cNvCxnSpPr>
          <p:nvPr/>
        </p:nvCxnSpPr>
        <p:spPr>
          <a:xfrm>
            <a:off x="1440415" y="2611670"/>
            <a:ext cx="1598622" cy="103895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Connecteur droit avec flèche 238"/>
          <p:cNvCxnSpPr>
            <a:stCxn id="147" idx="2"/>
            <a:endCxn id="186" idx="7"/>
          </p:cNvCxnSpPr>
          <p:nvPr/>
        </p:nvCxnSpPr>
        <p:spPr>
          <a:xfrm flipH="1">
            <a:off x="4363300" y="2609759"/>
            <a:ext cx="766032" cy="5901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Connecteur droit avec flèche 241"/>
          <p:cNvCxnSpPr>
            <a:stCxn id="149" idx="4"/>
            <a:endCxn id="184" idx="7"/>
          </p:cNvCxnSpPr>
          <p:nvPr/>
        </p:nvCxnSpPr>
        <p:spPr>
          <a:xfrm flipH="1">
            <a:off x="3939347" y="2215744"/>
            <a:ext cx="872472" cy="74426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Connecteur droit avec flèche 244"/>
          <p:cNvCxnSpPr>
            <a:stCxn id="99" idx="3"/>
            <a:endCxn id="184" idx="0"/>
          </p:cNvCxnSpPr>
          <p:nvPr/>
        </p:nvCxnSpPr>
        <p:spPr>
          <a:xfrm>
            <a:off x="3812716" y="2637053"/>
            <a:ext cx="68901" cy="29903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Connecteur droit avec flèche 247"/>
          <p:cNvCxnSpPr>
            <a:stCxn id="137" idx="4"/>
            <a:endCxn id="190" idx="0"/>
          </p:cNvCxnSpPr>
          <p:nvPr/>
        </p:nvCxnSpPr>
        <p:spPr>
          <a:xfrm flipH="1">
            <a:off x="5663122" y="2228060"/>
            <a:ext cx="456383" cy="7050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Connecteur droit avec flèche 250"/>
          <p:cNvCxnSpPr>
            <a:stCxn id="133" idx="4"/>
            <a:endCxn id="193" idx="0"/>
          </p:cNvCxnSpPr>
          <p:nvPr/>
        </p:nvCxnSpPr>
        <p:spPr>
          <a:xfrm flipH="1">
            <a:off x="6475875" y="2633602"/>
            <a:ext cx="27096" cy="64174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Connecteur droit avec flèche 253"/>
          <p:cNvCxnSpPr>
            <a:endCxn id="191" idx="0"/>
          </p:cNvCxnSpPr>
          <p:nvPr/>
        </p:nvCxnSpPr>
        <p:spPr>
          <a:xfrm flipH="1">
            <a:off x="5956441" y="2637053"/>
            <a:ext cx="192241" cy="81139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Connecteur droit avec flèche 256"/>
          <p:cNvCxnSpPr>
            <a:endCxn id="191" idx="2"/>
          </p:cNvCxnSpPr>
          <p:nvPr/>
        </p:nvCxnSpPr>
        <p:spPr>
          <a:xfrm>
            <a:off x="5248367" y="2637053"/>
            <a:ext cx="626431" cy="89304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Connecteur droit avec flèche 259"/>
          <p:cNvCxnSpPr>
            <a:stCxn id="107" idx="2"/>
            <a:endCxn id="185" idx="0"/>
          </p:cNvCxnSpPr>
          <p:nvPr/>
        </p:nvCxnSpPr>
        <p:spPr>
          <a:xfrm>
            <a:off x="2626888" y="2216534"/>
            <a:ext cx="1293222" cy="1272506"/>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Connecteur droit avec flèche 262"/>
          <p:cNvCxnSpPr>
            <a:stCxn id="127" idx="3"/>
            <a:endCxn id="175" idx="7"/>
          </p:cNvCxnSpPr>
          <p:nvPr/>
        </p:nvCxnSpPr>
        <p:spPr>
          <a:xfrm flipH="1">
            <a:off x="765724" y="2623197"/>
            <a:ext cx="279698" cy="101245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Connecteur droit avec flèche 265"/>
          <p:cNvCxnSpPr>
            <a:stCxn id="125" idx="4"/>
            <a:endCxn id="172" idx="0"/>
          </p:cNvCxnSpPr>
          <p:nvPr/>
        </p:nvCxnSpPr>
        <p:spPr>
          <a:xfrm flipH="1">
            <a:off x="682949" y="2217655"/>
            <a:ext cx="248220" cy="67488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Connecteur droit avec flèche 269"/>
          <p:cNvCxnSpPr>
            <a:stCxn id="143" idx="3"/>
            <a:endCxn id="190" idx="0"/>
          </p:cNvCxnSpPr>
          <p:nvPr/>
        </p:nvCxnSpPr>
        <p:spPr>
          <a:xfrm>
            <a:off x="5213672" y="2215744"/>
            <a:ext cx="449450" cy="71734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3" name="Rectangle 272"/>
          <p:cNvSpPr/>
          <p:nvPr/>
        </p:nvSpPr>
        <p:spPr>
          <a:xfrm>
            <a:off x="880351" y="4638345"/>
            <a:ext cx="172862" cy="68957"/>
          </a:xfrm>
          <a:prstGeom prst="rect">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274" name="Rectangle 273"/>
          <p:cNvSpPr/>
          <p:nvPr/>
        </p:nvSpPr>
        <p:spPr>
          <a:xfrm>
            <a:off x="746592" y="4823636"/>
            <a:ext cx="172862" cy="68957"/>
          </a:xfrm>
          <a:prstGeom prst="rect">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275" name="Rectangle 274"/>
          <p:cNvSpPr/>
          <p:nvPr/>
        </p:nvSpPr>
        <p:spPr>
          <a:xfrm>
            <a:off x="2088866" y="4900298"/>
            <a:ext cx="172862" cy="68957"/>
          </a:xfrm>
          <a:prstGeom prst="rect">
            <a:avLst/>
          </a:prstGeom>
          <a:ln/>
        </p:spPr>
        <p:style>
          <a:lnRef idx="0">
            <a:schemeClr val="accent3"/>
          </a:lnRef>
          <a:fillRef idx="3">
            <a:schemeClr val="accent3"/>
          </a:fillRef>
          <a:effectRef idx="3">
            <a:schemeClr val="accent3"/>
          </a:effectRef>
          <a:fontRef idx="minor">
            <a:schemeClr val="lt1"/>
          </a:fontRef>
        </p:style>
        <p:txBody>
          <a:bodyPr lIns="36000" tIns="36000" rIns="36000" bIns="36000" rtlCol="0" anchor="ctr"/>
          <a:lstStyle/>
          <a:p>
            <a:pPr algn="ctr"/>
            <a:endParaRPr lang="fr-FR" sz="1600" dirty="0"/>
          </a:p>
        </p:txBody>
      </p:sp>
      <p:sp>
        <p:nvSpPr>
          <p:cNvPr id="276" name="Rectangle 275"/>
          <p:cNvSpPr/>
          <p:nvPr/>
        </p:nvSpPr>
        <p:spPr>
          <a:xfrm>
            <a:off x="2059265" y="4716103"/>
            <a:ext cx="172862" cy="68957"/>
          </a:xfrm>
          <a:prstGeom prst="rect">
            <a:avLst/>
          </a:prstGeom>
          <a:ln/>
        </p:spPr>
        <p:style>
          <a:lnRef idx="0">
            <a:schemeClr val="accent2"/>
          </a:lnRef>
          <a:fillRef idx="3">
            <a:schemeClr val="accent2"/>
          </a:fillRef>
          <a:effectRef idx="3">
            <a:schemeClr val="accent2"/>
          </a:effectRef>
          <a:fontRef idx="minor">
            <a:schemeClr val="lt1"/>
          </a:fontRef>
        </p:style>
        <p:txBody>
          <a:bodyPr lIns="36000" tIns="36000" rIns="36000" bIns="36000" rtlCol="0" anchor="ctr"/>
          <a:lstStyle/>
          <a:p>
            <a:pPr algn="ctr"/>
            <a:endParaRPr lang="fr-FR" sz="1600" dirty="0"/>
          </a:p>
        </p:txBody>
      </p:sp>
      <p:sp>
        <p:nvSpPr>
          <p:cNvPr id="277" name="Rectangle 276"/>
          <p:cNvSpPr/>
          <p:nvPr/>
        </p:nvSpPr>
        <p:spPr>
          <a:xfrm>
            <a:off x="2752137" y="5120042"/>
            <a:ext cx="172862" cy="68957"/>
          </a:xfrm>
          <a:prstGeom prst="rect">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sp>
        <p:nvSpPr>
          <p:cNvPr id="278" name="Rectangle 277"/>
          <p:cNvSpPr/>
          <p:nvPr/>
        </p:nvSpPr>
        <p:spPr>
          <a:xfrm>
            <a:off x="2746658" y="5311910"/>
            <a:ext cx="172862" cy="68957"/>
          </a:xfrm>
          <a:prstGeom prst="rect">
            <a:avLst/>
          </a:prstGeom>
          <a:ln/>
        </p:spPr>
        <p:style>
          <a:lnRef idx="0">
            <a:schemeClr val="dk1"/>
          </a:lnRef>
          <a:fillRef idx="3">
            <a:schemeClr val="dk1"/>
          </a:fillRef>
          <a:effectRef idx="3">
            <a:schemeClr val="dk1"/>
          </a:effectRef>
          <a:fontRef idx="minor">
            <a:schemeClr val="lt1"/>
          </a:fontRef>
        </p:style>
        <p:txBody>
          <a:bodyPr lIns="36000" tIns="36000" rIns="36000" bIns="36000" rtlCol="0" anchor="ctr"/>
          <a:lstStyle/>
          <a:p>
            <a:pPr algn="ctr"/>
            <a:endParaRPr lang="fr-FR" sz="1600" dirty="0"/>
          </a:p>
        </p:txBody>
      </p:sp>
      <p:sp>
        <p:nvSpPr>
          <p:cNvPr id="279" name="Rectangle 278"/>
          <p:cNvSpPr/>
          <p:nvPr/>
        </p:nvSpPr>
        <p:spPr>
          <a:xfrm>
            <a:off x="1519391" y="5308621"/>
            <a:ext cx="172862" cy="68957"/>
          </a:xfrm>
          <a:prstGeom prst="rect">
            <a:avLst/>
          </a:prstGeom>
          <a:ln/>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endParaRPr lang="fr-FR" sz="1600" dirty="0"/>
          </a:p>
        </p:txBody>
      </p:sp>
      <p:sp>
        <p:nvSpPr>
          <p:cNvPr id="280" name="Rectangle 279"/>
          <p:cNvSpPr/>
          <p:nvPr/>
        </p:nvSpPr>
        <p:spPr>
          <a:xfrm>
            <a:off x="1520486" y="5043296"/>
            <a:ext cx="172862" cy="68957"/>
          </a:xfrm>
          <a:prstGeom prst="rect">
            <a:avLst/>
          </a:prstGeom>
          <a:ln/>
        </p:spPr>
        <p:style>
          <a:lnRef idx="0">
            <a:schemeClr val="accent4"/>
          </a:lnRef>
          <a:fillRef idx="3">
            <a:schemeClr val="accent4"/>
          </a:fillRef>
          <a:effectRef idx="3">
            <a:schemeClr val="accent4"/>
          </a:effectRef>
          <a:fontRef idx="minor">
            <a:schemeClr val="lt1"/>
          </a:fontRef>
        </p:style>
        <p:txBody>
          <a:bodyPr lIns="36000" tIns="36000" rIns="36000" bIns="36000" rtlCol="0" anchor="ctr"/>
          <a:lstStyle/>
          <a:p>
            <a:pPr algn="ctr"/>
            <a:endParaRPr lang="fr-FR" sz="1600" dirty="0"/>
          </a:p>
        </p:txBody>
      </p:sp>
      <p:sp>
        <p:nvSpPr>
          <p:cNvPr id="283" name="Rectangle 282"/>
          <p:cNvSpPr/>
          <p:nvPr/>
        </p:nvSpPr>
        <p:spPr>
          <a:xfrm>
            <a:off x="3577867" y="4770423"/>
            <a:ext cx="172862" cy="163500"/>
          </a:xfrm>
          <a:prstGeom prst="rect">
            <a:avLst/>
          </a:prstGeom>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lstStyle/>
          <a:p>
            <a:pPr algn="ctr"/>
            <a:endParaRPr lang="fr-FR" sz="1600" dirty="0"/>
          </a:p>
        </p:txBody>
      </p:sp>
      <p:grpSp>
        <p:nvGrpSpPr>
          <p:cNvPr id="318" name="Groupe 317"/>
          <p:cNvGrpSpPr/>
          <p:nvPr/>
        </p:nvGrpSpPr>
        <p:grpSpPr>
          <a:xfrm>
            <a:off x="5798285" y="4604122"/>
            <a:ext cx="825655" cy="544647"/>
            <a:chOff x="2533682" y="4863306"/>
            <a:chExt cx="825655" cy="544647"/>
          </a:xfrm>
        </p:grpSpPr>
        <p:pic>
          <p:nvPicPr>
            <p:cNvPr id="168" name="Image 167"/>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2000"/>
                      </a14:imgEffect>
                      <a14:imgEffect>
                        <a14:brightnessContrast bright="-46000" contrast="100000"/>
                      </a14:imgEffect>
                    </a14:imgLayer>
                  </a14:imgProps>
                </a:ext>
                <a:ext uri="{28A0092B-C50C-407E-A947-70E740481C1C}">
                  <a14:useLocalDpi xmlns:a14="http://schemas.microsoft.com/office/drawing/2010/main"/>
                </a:ext>
              </a:extLst>
            </a:blip>
            <a:srcRect/>
            <a:stretch/>
          </p:blipFill>
          <p:spPr>
            <a:xfrm>
              <a:off x="2533682" y="4863306"/>
              <a:ext cx="825655" cy="544647"/>
            </a:xfrm>
            <a:prstGeom prst="rect">
              <a:avLst/>
            </a:prstGeom>
            <a:ln>
              <a:solidFill>
                <a:schemeClr val="tx2"/>
              </a:solidFill>
            </a:ln>
          </p:spPr>
        </p:pic>
        <p:sp>
          <p:nvSpPr>
            <p:cNvPr id="281" name="Rectangle 280"/>
            <p:cNvSpPr/>
            <p:nvPr/>
          </p:nvSpPr>
          <p:spPr>
            <a:xfrm>
              <a:off x="2614845" y="5013054"/>
              <a:ext cx="172862" cy="206126"/>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fr-FR" sz="1600" dirty="0"/>
            </a:p>
          </p:txBody>
        </p:sp>
        <p:sp>
          <p:nvSpPr>
            <p:cNvPr id="282" name="Rectangle 281"/>
            <p:cNvSpPr/>
            <p:nvPr/>
          </p:nvSpPr>
          <p:spPr>
            <a:xfrm>
              <a:off x="3107052" y="5121548"/>
              <a:ext cx="172862" cy="263041"/>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fr-FR" sz="1600" dirty="0"/>
            </a:p>
          </p:txBody>
        </p:sp>
        <p:sp>
          <p:nvSpPr>
            <p:cNvPr id="284" name="Rectangle 283"/>
            <p:cNvSpPr/>
            <p:nvPr/>
          </p:nvSpPr>
          <p:spPr>
            <a:xfrm>
              <a:off x="3075496" y="4904606"/>
              <a:ext cx="126827" cy="87906"/>
            </a:xfrm>
            <a:prstGeom prst="rect">
              <a:avLst/>
            </a:prstGeom>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lstStyle/>
            <a:p>
              <a:pPr algn="ctr"/>
              <a:endParaRPr lang="fr-FR" sz="1600" dirty="0"/>
            </a:p>
          </p:txBody>
        </p:sp>
      </p:grpSp>
      <p:sp>
        <p:nvSpPr>
          <p:cNvPr id="285" name="Rectangle 284"/>
          <p:cNvSpPr/>
          <p:nvPr/>
        </p:nvSpPr>
        <p:spPr>
          <a:xfrm>
            <a:off x="3831566" y="4796720"/>
            <a:ext cx="90342" cy="79726"/>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fr-FR" sz="1600" dirty="0"/>
          </a:p>
        </p:txBody>
      </p:sp>
      <p:cxnSp>
        <p:nvCxnSpPr>
          <p:cNvPr id="287" name="Connecteur en arc 286"/>
          <p:cNvCxnSpPr>
            <a:stCxn id="181" idx="4"/>
            <a:endCxn id="277" idx="0"/>
          </p:cNvCxnSpPr>
          <p:nvPr/>
        </p:nvCxnSpPr>
        <p:spPr>
          <a:xfrm rot="5400000">
            <a:off x="2285736" y="4285098"/>
            <a:ext cx="1387776" cy="282112"/>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Connecteur en arc 289"/>
          <p:cNvCxnSpPr>
            <a:stCxn id="175" idx="2"/>
            <a:endCxn id="279" idx="0"/>
          </p:cNvCxnSpPr>
          <p:nvPr/>
        </p:nvCxnSpPr>
        <p:spPr>
          <a:xfrm rot="10800000" flipH="1" flipV="1">
            <a:off x="626350" y="3693379"/>
            <a:ext cx="979471" cy="1615242"/>
          </a:xfrm>
          <a:prstGeom prst="curvedConnector4">
            <a:avLst>
              <a:gd name="adj1" fmla="val 6668"/>
              <a:gd name="adj2" fmla="val 52527"/>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Connecteur en arc 297"/>
          <p:cNvCxnSpPr>
            <a:stCxn id="173" idx="4"/>
            <a:endCxn id="274" idx="0"/>
          </p:cNvCxnSpPr>
          <p:nvPr/>
        </p:nvCxnSpPr>
        <p:spPr>
          <a:xfrm rot="5400000">
            <a:off x="289323" y="4014568"/>
            <a:ext cx="1352768" cy="26536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Connecteur en arc 302"/>
          <p:cNvCxnSpPr>
            <a:stCxn id="178" idx="4"/>
            <a:endCxn id="280" idx="0"/>
          </p:cNvCxnSpPr>
          <p:nvPr/>
        </p:nvCxnSpPr>
        <p:spPr>
          <a:xfrm rot="5400000">
            <a:off x="909059" y="4077868"/>
            <a:ext cx="1663286" cy="26757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Connecteur en arc 305"/>
          <p:cNvCxnSpPr>
            <a:stCxn id="180" idx="4"/>
            <a:endCxn id="276" idx="0"/>
          </p:cNvCxnSpPr>
          <p:nvPr/>
        </p:nvCxnSpPr>
        <p:spPr>
          <a:xfrm rot="5400000">
            <a:off x="1712923" y="3749240"/>
            <a:ext cx="1399637" cy="534089"/>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Connecteur en arc 309"/>
          <p:cNvCxnSpPr>
            <a:stCxn id="185" idx="4"/>
            <a:endCxn id="281" idx="0"/>
          </p:cNvCxnSpPr>
          <p:nvPr/>
        </p:nvCxnSpPr>
        <p:spPr>
          <a:xfrm rot="16200000" flipH="1">
            <a:off x="4392222" y="3180213"/>
            <a:ext cx="1101544" cy="2045769"/>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Connecteur en arc 312"/>
          <p:cNvCxnSpPr>
            <a:stCxn id="191" idx="4"/>
            <a:endCxn id="282" idx="0"/>
          </p:cNvCxnSpPr>
          <p:nvPr/>
        </p:nvCxnSpPr>
        <p:spPr>
          <a:xfrm rot="16200000" flipH="1">
            <a:off x="5581949" y="3986227"/>
            <a:ext cx="1250628" cy="501645"/>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486809" y="1005794"/>
            <a:ext cx="6484484" cy="1675091"/>
          </a:xfrm>
          <a:prstGeom prst="rect">
            <a:avLst/>
          </a:prstGeom>
          <a:noFill/>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324" name="Ellipse 323"/>
          <p:cNvSpPr/>
          <p:nvPr/>
        </p:nvSpPr>
        <p:spPr>
          <a:xfrm>
            <a:off x="8014633" y="3399261"/>
            <a:ext cx="163286" cy="163286"/>
          </a:xfrm>
          <a:prstGeom prst="ellipse">
            <a:avLst/>
          </a:prstGeom>
          <a:ln/>
        </p:spPr>
        <p:style>
          <a:lnRef idx="0">
            <a:schemeClr val="accent1"/>
          </a:lnRef>
          <a:fillRef idx="3">
            <a:schemeClr val="accent1"/>
          </a:fillRef>
          <a:effectRef idx="3">
            <a:schemeClr val="accent1"/>
          </a:effectRef>
          <a:fontRef idx="minor">
            <a:schemeClr val="lt1"/>
          </a:fontRef>
        </p:style>
        <p:txBody>
          <a:bodyPr lIns="36000" tIns="36000" rIns="36000" bIns="36000" rtlCol="0" anchor="ctr"/>
          <a:lstStyle/>
          <a:p>
            <a:pPr algn="ctr"/>
            <a:endParaRPr lang="fr-FR" sz="1600" dirty="0"/>
          </a:p>
        </p:txBody>
      </p:sp>
      <p:pic>
        <p:nvPicPr>
          <p:cNvPr id="325" name="Image 324"/>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2000"/>
                    </a14:imgEffect>
                    <a14:imgEffect>
                      <a14:brightnessContrast bright="-46000" contrast="100000"/>
                    </a14:imgEffect>
                  </a14:imgLayer>
                </a14:imgProps>
              </a:ext>
              <a:ext uri="{28A0092B-C50C-407E-A947-70E740481C1C}">
                <a14:useLocalDpi xmlns:a14="http://schemas.microsoft.com/office/drawing/2010/main"/>
              </a:ext>
            </a:extLst>
          </a:blip>
          <a:srcRect/>
          <a:stretch/>
        </p:blipFill>
        <p:spPr>
          <a:xfrm>
            <a:off x="8132134" y="4813912"/>
            <a:ext cx="825655" cy="544647"/>
          </a:xfrm>
          <a:prstGeom prst="rect">
            <a:avLst/>
          </a:prstGeom>
          <a:ln>
            <a:solidFill>
              <a:schemeClr val="tx2"/>
            </a:solidFill>
          </a:ln>
        </p:spPr>
      </p:pic>
      <p:sp>
        <p:nvSpPr>
          <p:cNvPr id="326" name="Carré corné 325"/>
          <p:cNvSpPr/>
          <p:nvPr/>
        </p:nvSpPr>
        <p:spPr>
          <a:xfrm>
            <a:off x="7338782" y="4805347"/>
            <a:ext cx="424101" cy="534736"/>
          </a:xfrm>
          <a:prstGeom prst="foldedCorner">
            <a:avLst/>
          </a:prstGeom>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lang="fr-FR" sz="600" dirty="0"/>
              <a:t>-----------</a:t>
            </a:r>
          </a:p>
          <a:p>
            <a:pPr algn="ctr"/>
            <a:r>
              <a:rPr lang="fr-FR" sz="600" dirty="0"/>
              <a:t>-----------</a:t>
            </a:r>
          </a:p>
          <a:p>
            <a:pPr algn="ctr"/>
            <a:r>
              <a:rPr lang="fr-FR" sz="600" dirty="0"/>
              <a:t>-----------</a:t>
            </a:r>
          </a:p>
          <a:p>
            <a:pPr algn="ctr"/>
            <a:r>
              <a:rPr lang="fr-FR" sz="600" dirty="0"/>
              <a:t>-----------</a:t>
            </a:r>
          </a:p>
        </p:txBody>
      </p:sp>
      <p:sp>
        <p:nvSpPr>
          <p:cNvPr id="327" name="Rectangle 326"/>
          <p:cNvSpPr/>
          <p:nvPr/>
        </p:nvSpPr>
        <p:spPr>
          <a:xfrm>
            <a:off x="7449543" y="5057970"/>
            <a:ext cx="172862" cy="68957"/>
          </a:xfrm>
          <a:prstGeom prst="rect">
            <a:avLst/>
          </a:prstGeom>
          <a:ln/>
        </p:spPr>
        <p:style>
          <a:lnRef idx="0">
            <a:schemeClr val="accent6"/>
          </a:lnRef>
          <a:fillRef idx="3">
            <a:schemeClr val="accent6"/>
          </a:fillRef>
          <a:effectRef idx="3">
            <a:schemeClr val="accent6"/>
          </a:effectRef>
          <a:fontRef idx="minor">
            <a:schemeClr val="lt1"/>
          </a:fontRef>
        </p:style>
        <p:txBody>
          <a:bodyPr lIns="36000" tIns="36000" rIns="36000" bIns="36000" rtlCol="0" anchor="ctr"/>
          <a:lstStyle/>
          <a:p>
            <a:pPr algn="ctr"/>
            <a:endParaRPr lang="fr-FR" sz="1600" dirty="0"/>
          </a:p>
        </p:txBody>
      </p:sp>
      <p:grpSp>
        <p:nvGrpSpPr>
          <p:cNvPr id="329" name="Groupe 328"/>
          <p:cNvGrpSpPr/>
          <p:nvPr/>
        </p:nvGrpSpPr>
        <p:grpSpPr>
          <a:xfrm rot="5400000">
            <a:off x="8535648" y="2071526"/>
            <a:ext cx="926351" cy="137307"/>
            <a:chOff x="9518115" y="1548468"/>
            <a:chExt cx="926351" cy="137307"/>
          </a:xfrm>
        </p:grpSpPr>
        <p:sp>
          <p:nvSpPr>
            <p:cNvPr id="330" name="Forme libre 329"/>
            <p:cNvSpPr/>
            <p:nvPr/>
          </p:nvSpPr>
          <p:spPr>
            <a:xfrm>
              <a:off x="9518115" y="1548468"/>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331" name="Forme libre 330"/>
            <p:cNvSpPr/>
            <p:nvPr/>
          </p:nvSpPr>
          <p:spPr>
            <a:xfrm>
              <a:off x="9633383" y="1589172"/>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50580" tIns="20693" rIns="150581" bIns="20692"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332" name="Forme libre 331"/>
            <p:cNvSpPr/>
            <p:nvPr/>
          </p:nvSpPr>
          <p:spPr>
            <a:xfrm>
              <a:off x="9923657" y="1548468"/>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333" name="Forme libre 332"/>
            <p:cNvSpPr/>
            <p:nvPr/>
          </p:nvSpPr>
          <p:spPr>
            <a:xfrm>
              <a:off x="10038925" y="1589172"/>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150580" tIns="20693" rIns="150581" bIns="20692"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334" name="Forme libre 333"/>
            <p:cNvSpPr/>
            <p:nvPr/>
          </p:nvSpPr>
          <p:spPr>
            <a:xfrm>
              <a:off x="10329199" y="1548468"/>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grpSp>
        <p:nvGrpSpPr>
          <p:cNvPr id="336" name="Groupe 335"/>
          <p:cNvGrpSpPr/>
          <p:nvPr/>
        </p:nvGrpSpPr>
        <p:grpSpPr>
          <a:xfrm rot="5400000">
            <a:off x="6730492" y="2068295"/>
            <a:ext cx="926351" cy="137307"/>
            <a:chOff x="9714058" y="1684033"/>
            <a:chExt cx="926351" cy="137307"/>
          </a:xfrm>
        </p:grpSpPr>
        <p:sp>
          <p:nvSpPr>
            <p:cNvPr id="337" name="Forme libre 336"/>
            <p:cNvSpPr/>
            <p:nvPr/>
          </p:nvSpPr>
          <p:spPr>
            <a:xfrm>
              <a:off x="9714058" y="168403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338" name="Forme libre 337"/>
            <p:cNvSpPr/>
            <p:nvPr/>
          </p:nvSpPr>
          <p:spPr>
            <a:xfrm>
              <a:off x="9829326" y="1724737"/>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50580" tIns="20693" rIns="150581" bIns="20692"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339" name="Forme libre 338"/>
            <p:cNvSpPr/>
            <p:nvPr/>
          </p:nvSpPr>
          <p:spPr>
            <a:xfrm>
              <a:off x="10119600" y="168403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sp>
          <p:nvSpPr>
            <p:cNvPr id="340" name="Forme libre 339"/>
            <p:cNvSpPr/>
            <p:nvPr/>
          </p:nvSpPr>
          <p:spPr>
            <a:xfrm>
              <a:off x="10234868" y="1724737"/>
              <a:ext cx="290274" cy="55898"/>
            </a:xfrm>
            <a:custGeom>
              <a:avLst/>
              <a:gdLst>
                <a:gd name="connsiteX0" fmla="*/ 0 w 290274"/>
                <a:gd name="connsiteY0" fmla="*/ 27949 h 55898"/>
                <a:gd name="connsiteX1" fmla="*/ 290274 w 290274"/>
                <a:gd name="connsiteY1" fmla="*/ 27949 h 55898"/>
              </a:gdLst>
              <a:ahLst/>
              <a:cxnLst>
                <a:cxn ang="0">
                  <a:pos x="connsiteX0" y="connsiteY0"/>
                </a:cxn>
                <a:cxn ang="0">
                  <a:pos x="connsiteX1" y="connsiteY1"/>
                </a:cxn>
              </a:cxnLst>
              <a:rect l="l" t="t" r="r" b="b"/>
              <a:pathLst>
                <a:path w="290274" h="55898">
                  <a:moveTo>
                    <a:pt x="0" y="27949"/>
                  </a:moveTo>
                  <a:lnTo>
                    <a:pt x="290274" y="2794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150580" tIns="20693" rIns="150581" bIns="20692" numCol="1" spcCol="1270" anchor="ctr" anchorCtr="0">
              <a:noAutofit/>
            </a:bodyPr>
            <a:lstStyle/>
            <a:p>
              <a:pPr lvl="0" algn="ctr" defTabSz="222250">
                <a:lnSpc>
                  <a:spcPct val="90000"/>
                </a:lnSpc>
                <a:spcBef>
                  <a:spcPct val="0"/>
                </a:spcBef>
                <a:spcAft>
                  <a:spcPct val="35000"/>
                </a:spcAft>
              </a:pPr>
              <a:endParaRPr lang="fr-FR" sz="500" kern="1200" dirty="0"/>
            </a:p>
          </p:txBody>
        </p:sp>
        <p:sp>
          <p:nvSpPr>
            <p:cNvPr id="341" name="Forme libre 340"/>
            <p:cNvSpPr/>
            <p:nvPr/>
          </p:nvSpPr>
          <p:spPr>
            <a:xfrm>
              <a:off x="10525142" y="1684033"/>
              <a:ext cx="115267" cy="137307"/>
            </a:xfrm>
            <a:custGeom>
              <a:avLst/>
              <a:gdLst>
                <a:gd name="connsiteX0" fmla="*/ 0 w 115267"/>
                <a:gd name="connsiteY0" fmla="*/ 11527 h 137307"/>
                <a:gd name="connsiteX1" fmla="*/ 11527 w 115267"/>
                <a:gd name="connsiteY1" fmla="*/ 0 h 137307"/>
                <a:gd name="connsiteX2" fmla="*/ 103740 w 115267"/>
                <a:gd name="connsiteY2" fmla="*/ 0 h 137307"/>
                <a:gd name="connsiteX3" fmla="*/ 115267 w 115267"/>
                <a:gd name="connsiteY3" fmla="*/ 11527 h 137307"/>
                <a:gd name="connsiteX4" fmla="*/ 115267 w 115267"/>
                <a:gd name="connsiteY4" fmla="*/ 125780 h 137307"/>
                <a:gd name="connsiteX5" fmla="*/ 103740 w 115267"/>
                <a:gd name="connsiteY5" fmla="*/ 137307 h 137307"/>
                <a:gd name="connsiteX6" fmla="*/ 11527 w 115267"/>
                <a:gd name="connsiteY6" fmla="*/ 137307 h 137307"/>
                <a:gd name="connsiteX7" fmla="*/ 0 w 115267"/>
                <a:gd name="connsiteY7" fmla="*/ 125780 h 137307"/>
                <a:gd name="connsiteX8" fmla="*/ 0 w 115267"/>
                <a:gd name="connsiteY8" fmla="*/ 11527 h 1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7" h="137307">
                  <a:moveTo>
                    <a:pt x="0" y="11527"/>
                  </a:moveTo>
                  <a:cubicBezTo>
                    <a:pt x="0" y="5161"/>
                    <a:pt x="5161" y="0"/>
                    <a:pt x="11527" y="0"/>
                  </a:cubicBezTo>
                  <a:lnTo>
                    <a:pt x="103740" y="0"/>
                  </a:lnTo>
                  <a:cubicBezTo>
                    <a:pt x="110106" y="0"/>
                    <a:pt x="115267" y="5161"/>
                    <a:pt x="115267" y="11527"/>
                  </a:cubicBezTo>
                  <a:lnTo>
                    <a:pt x="115267" y="125780"/>
                  </a:lnTo>
                  <a:cubicBezTo>
                    <a:pt x="115267" y="132146"/>
                    <a:pt x="110106" y="137307"/>
                    <a:pt x="103740" y="137307"/>
                  </a:cubicBezTo>
                  <a:lnTo>
                    <a:pt x="11527" y="137307"/>
                  </a:lnTo>
                  <a:cubicBezTo>
                    <a:pt x="5161" y="137307"/>
                    <a:pt x="0" y="132146"/>
                    <a:pt x="0" y="125780"/>
                  </a:cubicBezTo>
                  <a:lnTo>
                    <a:pt x="0" y="11527"/>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91" tIns="9091" rIns="9091" bIns="9091" numCol="1" spcCol="1270" anchor="ctr" anchorCtr="0">
              <a:noAutofit/>
            </a:bodyPr>
            <a:lstStyle/>
            <a:p>
              <a:pPr lvl="0" algn="ctr" defTabSz="400050">
                <a:lnSpc>
                  <a:spcPct val="90000"/>
                </a:lnSpc>
                <a:spcBef>
                  <a:spcPct val="0"/>
                </a:spcBef>
                <a:spcAft>
                  <a:spcPct val="35000"/>
                </a:spcAft>
              </a:pPr>
              <a:r>
                <a:rPr lang="fr-FR" sz="900" kern="1200" dirty="0"/>
                <a:t> </a:t>
              </a:r>
            </a:p>
          </p:txBody>
        </p:sp>
      </p:grpSp>
      <p:cxnSp>
        <p:nvCxnSpPr>
          <p:cNvPr id="342" name="Connecteur droit avec flèche 341"/>
          <p:cNvCxnSpPr>
            <a:stCxn id="341" idx="3"/>
            <a:endCxn id="324" idx="0"/>
          </p:cNvCxnSpPr>
          <p:nvPr/>
        </p:nvCxnSpPr>
        <p:spPr>
          <a:xfrm>
            <a:off x="7250794" y="2600124"/>
            <a:ext cx="845482" cy="79913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Connecteur droit avec flèche 345"/>
          <p:cNvCxnSpPr>
            <a:stCxn id="334" idx="5"/>
            <a:endCxn id="324" idx="0"/>
          </p:cNvCxnSpPr>
          <p:nvPr/>
        </p:nvCxnSpPr>
        <p:spPr>
          <a:xfrm flipH="1">
            <a:off x="8096276" y="2591828"/>
            <a:ext cx="833894" cy="807433"/>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Connecteur en arc 348"/>
          <p:cNvCxnSpPr>
            <a:stCxn id="324" idx="4"/>
            <a:endCxn id="327" idx="0"/>
          </p:cNvCxnSpPr>
          <p:nvPr/>
        </p:nvCxnSpPr>
        <p:spPr>
          <a:xfrm rot="5400000">
            <a:off x="7068414" y="4030107"/>
            <a:ext cx="1495423" cy="560302"/>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2" name="Rectangle 351"/>
          <p:cNvSpPr/>
          <p:nvPr/>
        </p:nvSpPr>
        <p:spPr>
          <a:xfrm>
            <a:off x="8564803" y="5034145"/>
            <a:ext cx="121841" cy="137792"/>
          </a:xfrm>
          <a:prstGeom prst="rect">
            <a:avLst/>
          </a:prstGeom>
          <a:no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endParaRPr lang="fr-FR" sz="1600" dirty="0"/>
          </a:p>
        </p:txBody>
      </p:sp>
      <p:cxnSp>
        <p:nvCxnSpPr>
          <p:cNvPr id="353" name="Connecteur en arc 352"/>
          <p:cNvCxnSpPr>
            <a:stCxn id="324" idx="4"/>
            <a:endCxn id="352" idx="0"/>
          </p:cNvCxnSpPr>
          <p:nvPr/>
        </p:nvCxnSpPr>
        <p:spPr>
          <a:xfrm rot="16200000" flipH="1">
            <a:off x="7625201" y="4033622"/>
            <a:ext cx="1471598" cy="52944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6" name="ZoneTexte 355"/>
          <p:cNvSpPr txBox="1"/>
          <p:nvPr/>
        </p:nvSpPr>
        <p:spPr>
          <a:xfrm>
            <a:off x="7748831" y="1057828"/>
            <a:ext cx="704286" cy="184666"/>
          </a:xfrm>
          <a:prstGeom prst="rect">
            <a:avLst/>
          </a:prstGeom>
          <a:noFill/>
        </p:spPr>
        <p:txBody>
          <a:bodyPr wrap="none" lIns="36000" tIns="0" rIns="36000" bIns="0" rtlCol="0">
            <a:spAutoFit/>
          </a:bodyPr>
          <a:lstStyle/>
          <a:p>
            <a:r>
              <a:rPr lang="fr-FR" sz="1200" b="1" u="sng" dirty="0">
                <a:solidFill>
                  <a:schemeClr val="accent6"/>
                </a:solidFill>
              </a:rPr>
              <a:t>Exemple</a:t>
            </a:r>
          </a:p>
        </p:txBody>
      </p:sp>
      <p:cxnSp>
        <p:nvCxnSpPr>
          <p:cNvPr id="358" name="Connecteur en arc 357"/>
          <p:cNvCxnSpPr>
            <a:stCxn id="183" idx="4"/>
            <a:endCxn id="285" idx="0"/>
          </p:cNvCxnSpPr>
          <p:nvPr/>
        </p:nvCxnSpPr>
        <p:spPr>
          <a:xfrm rot="16200000" flipH="1">
            <a:off x="2997352" y="3917335"/>
            <a:ext cx="1338950" cy="419819"/>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Connecteur en arc 360"/>
          <p:cNvCxnSpPr>
            <a:stCxn id="181" idx="4"/>
            <a:endCxn id="283" idx="0"/>
          </p:cNvCxnSpPr>
          <p:nvPr/>
        </p:nvCxnSpPr>
        <p:spPr>
          <a:xfrm rot="16200000" flipH="1">
            <a:off x="2873411" y="3979535"/>
            <a:ext cx="1038157" cy="54361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4" name="ZoneTexte 363"/>
          <p:cNvSpPr txBox="1"/>
          <p:nvPr/>
        </p:nvSpPr>
        <p:spPr>
          <a:xfrm>
            <a:off x="8177349" y="3386710"/>
            <a:ext cx="575854" cy="184666"/>
          </a:xfrm>
          <a:prstGeom prst="rect">
            <a:avLst/>
          </a:prstGeom>
          <a:noFill/>
        </p:spPr>
        <p:txBody>
          <a:bodyPr wrap="none" lIns="36000" tIns="0" rIns="36000" bIns="0" rtlCol="0">
            <a:spAutoFit/>
          </a:bodyPr>
          <a:lstStyle/>
          <a:p>
            <a:r>
              <a:rPr lang="fr-FR" sz="1200" b="1" dirty="0">
                <a:solidFill>
                  <a:schemeClr val="accent6"/>
                </a:solidFill>
              </a:rPr>
              <a:t>TAG PI</a:t>
            </a:r>
          </a:p>
        </p:txBody>
      </p:sp>
      <p:sp>
        <p:nvSpPr>
          <p:cNvPr id="199" name="ZoneTexte 198"/>
          <p:cNvSpPr txBox="1"/>
          <p:nvPr/>
        </p:nvSpPr>
        <p:spPr>
          <a:xfrm>
            <a:off x="7110752" y="1291840"/>
            <a:ext cx="644976" cy="184666"/>
          </a:xfrm>
          <a:prstGeom prst="rect">
            <a:avLst/>
          </a:prstGeom>
          <a:noFill/>
        </p:spPr>
        <p:txBody>
          <a:bodyPr wrap="none" lIns="36000" tIns="0" rIns="36000" bIns="0" rtlCol="0">
            <a:spAutoFit/>
          </a:bodyPr>
          <a:lstStyle/>
          <a:p>
            <a:r>
              <a:rPr lang="fr-FR" sz="1200" i="1" dirty="0">
                <a:solidFill>
                  <a:schemeClr val="accent6"/>
                </a:solidFill>
              </a:rPr>
              <a:t>système</a:t>
            </a:r>
          </a:p>
        </p:txBody>
      </p:sp>
      <p:sp>
        <p:nvSpPr>
          <p:cNvPr id="202" name="ZoneTexte 201"/>
          <p:cNvSpPr txBox="1"/>
          <p:nvPr/>
        </p:nvSpPr>
        <p:spPr>
          <a:xfrm>
            <a:off x="8540894" y="1273084"/>
            <a:ext cx="542383" cy="184666"/>
          </a:xfrm>
          <a:prstGeom prst="rect">
            <a:avLst/>
          </a:prstGeom>
          <a:noFill/>
        </p:spPr>
        <p:txBody>
          <a:bodyPr wrap="none" lIns="36000" tIns="0" rIns="36000" bIns="0" rtlCol="0">
            <a:spAutoFit/>
          </a:bodyPr>
          <a:lstStyle/>
          <a:p>
            <a:pPr algn="r"/>
            <a:r>
              <a:rPr lang="fr-FR" sz="1200" i="1" dirty="0">
                <a:solidFill>
                  <a:schemeClr val="accent6"/>
                </a:solidFill>
              </a:rPr>
              <a:t>contrat</a:t>
            </a:r>
          </a:p>
        </p:txBody>
      </p:sp>
      <p:sp>
        <p:nvSpPr>
          <p:cNvPr id="3" name="ZoneTexte 2"/>
          <p:cNvSpPr txBox="1"/>
          <p:nvPr/>
        </p:nvSpPr>
        <p:spPr>
          <a:xfrm>
            <a:off x="8029377" y="2040462"/>
            <a:ext cx="912677" cy="169277"/>
          </a:xfrm>
          <a:prstGeom prst="rect">
            <a:avLst/>
          </a:prstGeom>
          <a:noFill/>
        </p:spPr>
        <p:txBody>
          <a:bodyPr wrap="none" lIns="36000" tIns="0" rIns="36000" bIns="0" rtlCol="0">
            <a:spAutoFit/>
          </a:bodyPr>
          <a:lstStyle/>
          <a:p>
            <a:r>
              <a:rPr lang="fr-FR" sz="1100" b="1" dirty="0"/>
              <a:t>Service DPA</a:t>
            </a:r>
          </a:p>
        </p:txBody>
      </p:sp>
      <p:sp>
        <p:nvSpPr>
          <p:cNvPr id="203" name="ZoneTexte 202"/>
          <p:cNvSpPr txBox="1"/>
          <p:nvPr/>
        </p:nvSpPr>
        <p:spPr>
          <a:xfrm>
            <a:off x="8443029" y="1659460"/>
            <a:ext cx="463836" cy="169277"/>
          </a:xfrm>
          <a:prstGeom prst="rect">
            <a:avLst/>
          </a:prstGeom>
          <a:noFill/>
        </p:spPr>
        <p:txBody>
          <a:bodyPr wrap="none" lIns="36000" tIns="0" rIns="36000" bIns="0" rtlCol="0">
            <a:spAutoFit/>
          </a:bodyPr>
          <a:lstStyle/>
          <a:p>
            <a:r>
              <a:rPr lang="fr-FR" sz="1100" b="1" dirty="0"/>
              <a:t>Client</a:t>
            </a:r>
          </a:p>
        </p:txBody>
      </p:sp>
      <p:sp>
        <p:nvSpPr>
          <p:cNvPr id="205" name="ZoneTexte 204"/>
          <p:cNvSpPr txBox="1"/>
          <p:nvPr/>
        </p:nvSpPr>
        <p:spPr>
          <a:xfrm>
            <a:off x="8052035" y="2293508"/>
            <a:ext cx="879014" cy="338554"/>
          </a:xfrm>
          <a:prstGeom prst="rect">
            <a:avLst/>
          </a:prstGeom>
          <a:noFill/>
        </p:spPr>
        <p:txBody>
          <a:bodyPr wrap="none" lIns="36000" tIns="0" rIns="36000" bIns="0" rtlCol="0">
            <a:spAutoFit/>
          </a:bodyPr>
          <a:lstStyle/>
          <a:p>
            <a:pPr algn="r"/>
            <a:r>
              <a:rPr lang="fr-FR" sz="1100" b="1" dirty="0"/>
              <a:t>Modèle </a:t>
            </a:r>
          </a:p>
          <a:p>
            <a:pPr algn="r"/>
            <a:r>
              <a:rPr lang="fr-FR" sz="1100" b="1" dirty="0"/>
              <a:t>eMonitoring</a:t>
            </a:r>
          </a:p>
        </p:txBody>
      </p:sp>
      <p:sp>
        <p:nvSpPr>
          <p:cNvPr id="206" name="ZoneTexte 205"/>
          <p:cNvSpPr txBox="1"/>
          <p:nvPr/>
        </p:nvSpPr>
        <p:spPr>
          <a:xfrm>
            <a:off x="7280651" y="2459571"/>
            <a:ext cx="652990" cy="169277"/>
          </a:xfrm>
          <a:prstGeom prst="rect">
            <a:avLst/>
          </a:prstGeom>
          <a:noFill/>
        </p:spPr>
        <p:txBody>
          <a:bodyPr wrap="none" lIns="36000" tIns="0" rIns="36000" bIns="0" rtlCol="0">
            <a:spAutoFit/>
          </a:bodyPr>
          <a:lstStyle/>
          <a:p>
            <a:r>
              <a:rPr lang="fr-FR" sz="1100" b="1" dirty="0"/>
              <a:t>Système</a:t>
            </a:r>
          </a:p>
        </p:txBody>
      </p:sp>
      <p:sp>
        <p:nvSpPr>
          <p:cNvPr id="208" name="ZoneTexte 207"/>
          <p:cNvSpPr txBox="1"/>
          <p:nvPr/>
        </p:nvSpPr>
        <p:spPr>
          <a:xfrm>
            <a:off x="7291294" y="2046467"/>
            <a:ext cx="622534" cy="169277"/>
          </a:xfrm>
          <a:prstGeom prst="rect">
            <a:avLst/>
          </a:prstGeom>
          <a:noFill/>
        </p:spPr>
        <p:txBody>
          <a:bodyPr wrap="none" lIns="36000" tIns="0" rIns="36000" bIns="0" rtlCol="0">
            <a:spAutoFit/>
          </a:bodyPr>
          <a:lstStyle/>
          <a:p>
            <a:r>
              <a:rPr lang="fr-FR" sz="1100" b="1" dirty="0"/>
              <a:t>Tranche</a:t>
            </a:r>
          </a:p>
        </p:txBody>
      </p:sp>
      <p:sp>
        <p:nvSpPr>
          <p:cNvPr id="209" name="ZoneTexte 208"/>
          <p:cNvSpPr txBox="1"/>
          <p:nvPr/>
        </p:nvSpPr>
        <p:spPr>
          <a:xfrm>
            <a:off x="7291294" y="1654200"/>
            <a:ext cx="425364" cy="169277"/>
          </a:xfrm>
          <a:prstGeom prst="rect">
            <a:avLst/>
          </a:prstGeom>
          <a:noFill/>
        </p:spPr>
        <p:txBody>
          <a:bodyPr wrap="none" lIns="36000" tIns="0" rIns="36000" bIns="0" rtlCol="0">
            <a:spAutoFit/>
          </a:bodyPr>
          <a:lstStyle/>
          <a:p>
            <a:r>
              <a:rPr lang="fr-FR" sz="1100" b="1" dirty="0"/>
              <a:t>Unité</a:t>
            </a:r>
          </a:p>
        </p:txBody>
      </p:sp>
      <p:sp>
        <p:nvSpPr>
          <p:cNvPr id="211" name="ZoneTexte 210"/>
          <p:cNvSpPr txBox="1"/>
          <p:nvPr/>
        </p:nvSpPr>
        <p:spPr>
          <a:xfrm>
            <a:off x="7308874" y="4039837"/>
            <a:ext cx="683448" cy="338554"/>
          </a:xfrm>
          <a:prstGeom prst="rect">
            <a:avLst/>
          </a:prstGeom>
          <a:noFill/>
        </p:spPr>
        <p:txBody>
          <a:bodyPr wrap="none" lIns="36000" tIns="0" rIns="36000" bIns="0" rtlCol="0">
            <a:spAutoFit/>
          </a:bodyPr>
          <a:lstStyle/>
          <a:p>
            <a:r>
              <a:rPr lang="fr-FR" sz="1100" b="1" dirty="0"/>
              <a:t>Apparait </a:t>
            </a:r>
          </a:p>
          <a:p>
            <a:r>
              <a:rPr lang="fr-FR" sz="1100" b="1" dirty="0"/>
              <a:t>dans</a:t>
            </a:r>
          </a:p>
        </p:txBody>
      </p:sp>
      <p:sp>
        <p:nvSpPr>
          <p:cNvPr id="212" name="ZoneTexte 211"/>
          <p:cNvSpPr txBox="1"/>
          <p:nvPr/>
        </p:nvSpPr>
        <p:spPr>
          <a:xfrm>
            <a:off x="8312404" y="4031186"/>
            <a:ext cx="683448" cy="338554"/>
          </a:xfrm>
          <a:prstGeom prst="rect">
            <a:avLst/>
          </a:prstGeom>
          <a:noFill/>
        </p:spPr>
        <p:txBody>
          <a:bodyPr wrap="none" lIns="36000" tIns="0" rIns="36000" bIns="0" rtlCol="0">
            <a:spAutoFit/>
          </a:bodyPr>
          <a:lstStyle/>
          <a:p>
            <a:pPr algn="r"/>
            <a:r>
              <a:rPr lang="fr-FR" sz="1100" b="1" dirty="0"/>
              <a:t>Apparait </a:t>
            </a:r>
          </a:p>
          <a:p>
            <a:pPr algn="r"/>
            <a:r>
              <a:rPr lang="fr-FR" sz="1100" b="1" dirty="0"/>
              <a:t>dans</a:t>
            </a:r>
          </a:p>
        </p:txBody>
      </p:sp>
    </p:spTree>
    <p:extLst>
      <p:ext uri="{BB962C8B-B14F-4D97-AF65-F5344CB8AC3E}">
        <p14:creationId xmlns:p14="http://schemas.microsoft.com/office/powerpoint/2010/main" val="169546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nvGraphicFramePr>
        <p:xfrm>
          <a:off x="1464180" y="168455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1"/>
          <p:cNvSpPr>
            <a:spLocks noGrp="1"/>
          </p:cNvSpPr>
          <p:nvPr>
            <p:ph type="title"/>
          </p:nvPr>
        </p:nvSpPr>
        <p:spPr>
          <a:xfrm>
            <a:off x="395288" y="274638"/>
            <a:ext cx="8353425" cy="850900"/>
          </a:xfrm>
        </p:spPr>
        <p:txBody>
          <a:bodyPr/>
          <a:lstStyle/>
          <a:p>
            <a:pPr>
              <a:defRPr/>
            </a:pPr>
            <a:r>
              <a:rPr lang="fr-FR" dirty="0"/>
              <a:t>MAGISTHER - services</a:t>
            </a:r>
          </a:p>
        </p:txBody>
      </p:sp>
      <p:sp>
        <p:nvSpPr>
          <p:cNvPr id="7" name="Espace réservé du contenu 2"/>
          <p:cNvSpPr txBox="1">
            <a:spLocks/>
          </p:cNvSpPr>
          <p:nvPr/>
        </p:nvSpPr>
        <p:spPr>
          <a:xfrm>
            <a:off x="395288" y="1042587"/>
            <a:ext cx="9235823" cy="4622104"/>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marR="0" lvl="0" indent="-179388" algn="l" defTabSz="914400" rtl="0" eaLnBrk="0" fontAlgn="base" latinLnBrk="0" hangingPunct="0">
              <a:lnSpc>
                <a:spcPct val="100000"/>
              </a:lnSpc>
              <a:spcBef>
                <a:spcPts val="1800"/>
              </a:spcBef>
              <a:spcAft>
                <a:spcPct val="0"/>
              </a:spcAft>
              <a:buClr>
                <a:srgbClr val="001A70"/>
              </a:buClr>
              <a:buSzTx/>
              <a:buFont typeface="Wingdings" panose="05000000000000000000" pitchFamily="2" charset="2"/>
              <a:buChar char=""/>
              <a:tabLst/>
              <a:defRPr/>
            </a:pPr>
            <a:r>
              <a:rPr kumimoji="0" lang="fr-FR" sz="1600" b="1" i="0" u="none" strike="noStrike" kern="1200" cap="none" spc="0" normalizeH="0" baseline="0" noProof="0" dirty="0">
                <a:ln>
                  <a:noFill/>
                </a:ln>
                <a:solidFill>
                  <a:srgbClr val="7F7F7F"/>
                </a:solidFill>
                <a:effectLst/>
                <a:uLnTx/>
                <a:uFillTx/>
                <a:latin typeface="Arial"/>
                <a:ea typeface="+mn-ea"/>
                <a:cs typeface="+mn-cs"/>
              </a:rPr>
              <a:t>M2H : Machine vers </a:t>
            </a:r>
            <a:r>
              <a:rPr kumimoji="0" lang="fr-FR" sz="1600" b="1" i="0" u="none" strike="noStrike" kern="1200" cap="none" spc="0" normalizeH="0" baseline="0" noProof="0" dirty="0" err="1">
                <a:ln>
                  <a:noFill/>
                </a:ln>
                <a:solidFill>
                  <a:srgbClr val="7F7F7F"/>
                </a:solidFill>
                <a:effectLst/>
                <a:uLnTx/>
                <a:uFillTx/>
                <a:latin typeface="Arial"/>
                <a:ea typeface="+mn-ea"/>
                <a:cs typeface="+mn-cs"/>
              </a:rPr>
              <a:t>Human</a:t>
            </a:r>
            <a:r>
              <a:rPr kumimoji="0" lang="fr-FR" sz="1600" b="1" i="0" u="none" strike="noStrike" kern="1200" cap="none" spc="0" normalizeH="0" baseline="0" noProof="0" dirty="0">
                <a:ln>
                  <a:noFill/>
                </a:ln>
                <a:solidFill>
                  <a:srgbClr val="7F7F7F"/>
                </a:solidFill>
                <a:effectLst/>
                <a:uLnTx/>
                <a:uFillTx/>
                <a:latin typeface="Arial"/>
                <a:ea typeface="+mn-ea"/>
                <a:cs typeface="+mn-cs"/>
              </a:rPr>
              <a:t>  /  M2M : Machine to Machine</a:t>
            </a:r>
          </a:p>
        </p:txBody>
      </p:sp>
    </p:spTree>
    <p:extLst>
      <p:ext uri="{BB962C8B-B14F-4D97-AF65-F5344CB8AC3E}">
        <p14:creationId xmlns:p14="http://schemas.microsoft.com/office/powerpoint/2010/main" val="1967782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Architecture</a:t>
            </a:r>
            <a:br>
              <a:rPr lang="fr-FR" dirty="0"/>
            </a:br>
            <a:r>
              <a:rPr lang="fr-FR" dirty="0"/>
              <a:t>Fonctionnelle</a:t>
            </a:r>
            <a:br>
              <a:rPr lang="fr-FR" dirty="0"/>
            </a:br>
            <a:endParaRPr lang="fr-FR" dirty="0"/>
          </a:p>
        </p:txBody>
      </p:sp>
      <p:sp>
        <p:nvSpPr>
          <p:cNvPr id="3" name="Sous-titre 2"/>
          <p:cNvSpPr>
            <a:spLocks noGrp="1"/>
          </p:cNvSpPr>
          <p:nvPr>
            <p:ph type="subTitle" idx="1"/>
          </p:nvPr>
        </p:nvSpPr>
        <p:spPr/>
        <p:txBody>
          <a:bodyPr/>
          <a:lstStyle/>
          <a:p>
            <a:endParaRPr lang="fr-FR"/>
          </a:p>
        </p:txBody>
      </p:sp>
      <p:sp>
        <p:nvSpPr>
          <p:cNvPr id="4" name="Espace réservé du texte 3"/>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927722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a:off x="0" y="3165475"/>
            <a:ext cx="9144000" cy="1127125"/>
          </a:xfrm>
          <a:prstGeom prst="rect">
            <a:avLst/>
          </a:prstGeom>
          <a:solidFill>
            <a:schemeClr val="accent4">
              <a:lumMod val="20000"/>
              <a:lumOff val="8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3314" y="-80963"/>
            <a:ext cx="9144000" cy="2241931"/>
          </a:xfrm>
          <a:prstGeom prst="rect">
            <a:avLst/>
          </a:prstGeom>
          <a:solidFill>
            <a:schemeClr val="accent1">
              <a:lumMod val="20000"/>
              <a:lumOff val="80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4286250"/>
            <a:ext cx="9144000" cy="2571750"/>
          </a:xfrm>
          <a:prstGeom prst="rect">
            <a:avLst/>
          </a:prstGeom>
          <a:solidFill>
            <a:schemeClr val="accent2">
              <a:lumMod val="20000"/>
              <a:lumOff val="80000"/>
            </a:schemeClr>
          </a:solid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2092325"/>
            <a:ext cx="9144000" cy="1077913"/>
          </a:xfrm>
          <a:prstGeom prst="rect">
            <a:avLst/>
          </a:prstGeom>
          <a:solidFill>
            <a:schemeClr val="accent6">
              <a:lumMod val="20000"/>
              <a:lumOff val="80000"/>
            </a:schemeClr>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lèche vers le haut 78"/>
          <p:cNvSpPr/>
          <p:nvPr/>
        </p:nvSpPr>
        <p:spPr>
          <a:xfrm rot="5400000">
            <a:off x="2172494" y="2413794"/>
            <a:ext cx="211137" cy="460375"/>
          </a:xfrm>
          <a:prstGeom prst="upArrow">
            <a:avLst>
              <a:gd name="adj1" fmla="val 58609"/>
              <a:gd name="adj2" fmla="val 50000"/>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à coins arrondis 80"/>
          <p:cNvSpPr/>
          <p:nvPr/>
        </p:nvSpPr>
        <p:spPr>
          <a:xfrm>
            <a:off x="3859213" y="4430713"/>
            <a:ext cx="2509837" cy="2108200"/>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Infrastructure for real time data</a:t>
            </a:r>
          </a:p>
        </p:txBody>
      </p:sp>
      <p:sp>
        <p:nvSpPr>
          <p:cNvPr id="7" name="Rectangle à coins arrondis 6"/>
          <p:cNvSpPr/>
          <p:nvPr/>
        </p:nvSpPr>
        <p:spPr>
          <a:xfrm>
            <a:off x="6704013" y="160338"/>
            <a:ext cx="1130300" cy="1822450"/>
          </a:xfrm>
          <a:prstGeom prst="roundRect">
            <a:avLst>
              <a:gd name="adj" fmla="val 7249"/>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Publication</a:t>
            </a:r>
          </a:p>
        </p:txBody>
      </p:sp>
      <p:sp>
        <p:nvSpPr>
          <p:cNvPr id="15" name="Rectangle à coins arrondis 14"/>
          <p:cNvSpPr/>
          <p:nvPr/>
        </p:nvSpPr>
        <p:spPr>
          <a:xfrm>
            <a:off x="2559050" y="3286125"/>
            <a:ext cx="3810000" cy="801688"/>
          </a:xfrm>
          <a:prstGeom prst="roundRect">
            <a:avLst>
              <a:gd name="adj" fmla="val 8174"/>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Dépôt, « </a:t>
            </a:r>
            <a:r>
              <a:rPr kumimoji="0" lang="fr-FR" sz="1000" b="1" i="0" u="none" strike="noStrike" kern="1200" cap="none" spc="0" normalizeH="0" baseline="0" noProof="0" dirty="0" err="1">
                <a:ln>
                  <a:noFill/>
                </a:ln>
                <a:solidFill>
                  <a:prstClr val="black"/>
                </a:solidFill>
                <a:effectLst/>
                <a:uLnTx/>
                <a:uFillTx/>
                <a:latin typeface="Calibri" panose="020F0502020204030204"/>
                <a:ea typeface="+mn-ea"/>
                <a:cs typeface="+mn-cs"/>
              </a:rPr>
              <a:t>versioning</a:t>
            </a: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 » et déploiement</a:t>
            </a:r>
          </a:p>
        </p:txBody>
      </p:sp>
      <p:sp>
        <p:nvSpPr>
          <p:cNvPr id="43" name="Rectangle à coins arrondis 42"/>
          <p:cNvSpPr/>
          <p:nvPr/>
        </p:nvSpPr>
        <p:spPr>
          <a:xfrm>
            <a:off x="2559050" y="2259013"/>
            <a:ext cx="3811588" cy="703262"/>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Semantic</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Mapping</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Integration</a:t>
            </a: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7" name="Diagramme 66"/>
          <p:cNvGraphicFramePr/>
          <p:nvPr/>
        </p:nvGraphicFramePr>
        <p:xfrm>
          <a:off x="2725738" y="2568436"/>
          <a:ext cx="3513138" cy="277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8" name="Cylindre 67"/>
          <p:cNvSpPr/>
          <p:nvPr/>
        </p:nvSpPr>
        <p:spPr>
          <a:xfrm>
            <a:off x="2676525" y="3621088"/>
            <a:ext cx="769938" cy="314325"/>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OPC Config</a:t>
            </a:r>
          </a:p>
        </p:txBody>
      </p:sp>
      <p:sp>
        <p:nvSpPr>
          <p:cNvPr id="69" name="Cylindre 68"/>
          <p:cNvSpPr/>
          <p:nvPr/>
        </p:nvSpPr>
        <p:spPr>
          <a:xfrm>
            <a:off x="3595688" y="3624263"/>
            <a:ext cx="831850" cy="312737"/>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AF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Tree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Cylindre 69"/>
          <p:cNvSpPr/>
          <p:nvPr/>
        </p:nvSpPr>
        <p:spPr>
          <a:xfrm>
            <a:off x="4568825" y="3625850"/>
            <a:ext cx="590550" cy="314325"/>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2" name="Cylindre 51"/>
          <p:cNvSpPr/>
          <p:nvPr/>
        </p:nvSpPr>
        <p:spPr>
          <a:xfrm>
            <a:off x="4207004" y="5499325"/>
            <a:ext cx="1887985" cy="921432"/>
          </a:xfrm>
          <a:prstGeom prst="can">
            <a:avLst>
              <a:gd name="adj" fmla="val 15653"/>
            </a:avLst>
          </a:prstGeom>
          <a:gradFill rotWithShape="1">
            <a:gsLst>
              <a:gs pos="0">
                <a:srgbClr val="F79646">
                  <a:tint val="35000"/>
                  <a:satMod val="253000"/>
                </a:srgbClr>
              </a:gs>
              <a:gs pos="50000">
                <a:srgbClr val="F79646">
                  <a:tint val="42000"/>
                  <a:satMod val="255000"/>
                </a:srgbClr>
              </a:gs>
              <a:gs pos="97000">
                <a:srgbClr val="F79646">
                  <a:tint val="53000"/>
                  <a:satMod val="260000"/>
                </a:srgbClr>
              </a:gs>
              <a:gs pos="100000">
                <a:srgbClr val="F79646">
                  <a:tint val="56000"/>
                  <a:satMod val="275000"/>
                </a:srgbClr>
              </a:gs>
            </a:gsLst>
            <a:path path="circle">
              <a:fillToRect l="50000" t="50000" r="50000" b="50000"/>
            </a:path>
          </a:gradFill>
          <a:ln w="9525" cap="flat" cmpd="sng" algn="ctr">
            <a:solidFill>
              <a:srgbClr val="F79646"/>
            </a:solidFill>
            <a:prstDash val="solid"/>
          </a:ln>
          <a:effectLst>
            <a:outerShdw blurRad="63500" dist="25400" dir="5400000" rotWithShape="0">
              <a:srgbClr val="000000">
                <a:alpha val="43137"/>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Historian</a:t>
            </a:r>
            <a:endPar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a:t>
            </a: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ie</a:t>
            </a: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PI Data Archive)</a:t>
            </a:r>
          </a:p>
        </p:txBody>
      </p:sp>
      <p:sp>
        <p:nvSpPr>
          <p:cNvPr id="53" name="Cylindre 52"/>
          <p:cNvSpPr/>
          <p:nvPr/>
        </p:nvSpPr>
        <p:spPr>
          <a:xfrm>
            <a:off x="4209342" y="4778148"/>
            <a:ext cx="1887985" cy="680584"/>
          </a:xfrm>
          <a:prstGeom prst="can">
            <a:avLst>
              <a:gd name="adj" fmla="val 18970"/>
            </a:avLst>
          </a:prstGeom>
          <a:gradFill rotWithShape="1">
            <a:gsLst>
              <a:gs pos="0">
                <a:srgbClr val="F79646">
                  <a:tint val="35000"/>
                  <a:satMod val="253000"/>
                </a:srgbClr>
              </a:gs>
              <a:gs pos="50000">
                <a:srgbClr val="F79646">
                  <a:tint val="42000"/>
                  <a:satMod val="255000"/>
                </a:srgbClr>
              </a:gs>
              <a:gs pos="97000">
                <a:srgbClr val="F79646">
                  <a:tint val="53000"/>
                  <a:satMod val="260000"/>
                </a:srgbClr>
              </a:gs>
              <a:gs pos="100000">
                <a:srgbClr val="F79646">
                  <a:tint val="56000"/>
                  <a:satMod val="275000"/>
                </a:srgbClr>
              </a:gs>
            </a:gsLst>
            <a:path path="circle">
              <a:fillToRect l="50000" t="50000" r="50000" b="50000"/>
            </a:path>
          </a:gradFill>
          <a:ln w="9525" cap="flat" cmpd="sng" algn="ctr">
            <a:solidFill>
              <a:srgbClr val="F79646"/>
            </a:solidFill>
            <a:prstDash val="solid"/>
          </a:ln>
          <a:effectLst>
            <a:outerShdw blurRad="63500" dist="25400" dir="5400000" rotWithShape="0">
              <a:srgbClr val="000000">
                <a:alpha val="43137"/>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Modélisation d’</a:t>
            </a: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Assets</a:t>
            </a: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xBS</a:t>
            </a: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a:t>
            </a: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ie.PI</a:t>
            </a: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a:t>
            </a:r>
            <a:r>
              <a:rPr kumimoji="0" lang="fr-FR" sz="1050" b="0" i="0" u="none" strike="noStrike" kern="0" cap="none" spc="0" normalizeH="0" baseline="0" noProof="0" dirty="0" err="1">
                <a:ln>
                  <a:noFill/>
                </a:ln>
                <a:solidFill>
                  <a:prstClr val="black"/>
                </a:solidFill>
                <a:effectLst/>
                <a:uLnTx/>
                <a:uFillTx/>
                <a:latin typeface="Arial"/>
                <a:ea typeface="+mn-ea"/>
                <a:cs typeface="Arial" panose="020B0604020202020204" pitchFamily="34" charset="0"/>
              </a:rPr>
              <a:t>Asset</a:t>
            </a:r>
            <a:r>
              <a:rPr kumimoji="0" lang="fr-FR" sz="1050" b="0" i="0" u="none" strike="noStrike" kern="0" cap="none" spc="0" normalizeH="0" baseline="0" noProof="0" dirty="0">
                <a:ln>
                  <a:noFill/>
                </a:ln>
                <a:solidFill>
                  <a:prstClr val="black"/>
                </a:solidFill>
                <a:effectLst/>
                <a:uLnTx/>
                <a:uFillTx/>
                <a:latin typeface="Arial"/>
                <a:ea typeface="+mn-ea"/>
                <a:cs typeface="Arial" panose="020B0604020202020204" pitchFamily="34" charset="0"/>
              </a:rPr>
              <a:t> Framework)</a:t>
            </a:r>
          </a:p>
        </p:txBody>
      </p:sp>
      <p:sp>
        <p:nvSpPr>
          <p:cNvPr id="58" name="Rectangle à coins arrondis 57"/>
          <p:cNvSpPr/>
          <p:nvPr/>
        </p:nvSpPr>
        <p:spPr>
          <a:xfrm>
            <a:off x="6704013" y="4441825"/>
            <a:ext cx="1130300" cy="2095500"/>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Expert </a:t>
            </a: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tools</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p:cNvSpPr/>
          <p:nvPr/>
        </p:nvSpPr>
        <p:spPr>
          <a:xfrm>
            <a:off x="6905625" y="5857875"/>
            <a:ext cx="728663" cy="1889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EtatPro</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p:cNvSpPr/>
          <p:nvPr/>
        </p:nvSpPr>
        <p:spPr>
          <a:xfrm>
            <a:off x="6905625" y="5624513"/>
            <a:ext cx="728663" cy="18891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Prism</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p:cNvSpPr/>
          <p:nvPr/>
        </p:nvSpPr>
        <p:spPr>
          <a:xfrm>
            <a:off x="6905625" y="6102350"/>
            <a:ext cx="728663" cy="1889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5" name="Flèche vers le haut 74"/>
          <p:cNvSpPr/>
          <p:nvPr/>
        </p:nvSpPr>
        <p:spPr>
          <a:xfrm>
            <a:off x="3841750" y="2992438"/>
            <a:ext cx="244475"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èche vers le haut 75"/>
          <p:cNvSpPr/>
          <p:nvPr/>
        </p:nvSpPr>
        <p:spPr>
          <a:xfrm flipV="1">
            <a:off x="4819650" y="3024188"/>
            <a:ext cx="244475" cy="214312"/>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èche angle droit à deux pointes 33"/>
          <p:cNvSpPr/>
          <p:nvPr/>
        </p:nvSpPr>
        <p:spPr>
          <a:xfrm rot="16200000">
            <a:off x="6526213" y="3560763"/>
            <a:ext cx="738187" cy="935037"/>
          </a:xfrm>
          <a:prstGeom prst="leftUpArrow">
            <a:avLst>
              <a:gd name="adj1" fmla="val 16588"/>
              <a:gd name="adj2" fmla="val 15674"/>
              <a:gd name="adj3" fmla="val 21623"/>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lèche vers le haut 81"/>
          <p:cNvSpPr/>
          <p:nvPr/>
        </p:nvSpPr>
        <p:spPr>
          <a:xfrm>
            <a:off x="4473575" y="4151313"/>
            <a:ext cx="244475"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èche vers le haut 82"/>
          <p:cNvSpPr/>
          <p:nvPr/>
        </p:nvSpPr>
        <p:spPr>
          <a:xfrm flipV="1">
            <a:off x="5451475" y="4183063"/>
            <a:ext cx="244475" cy="214312"/>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lèche vers le haut 84"/>
          <p:cNvSpPr/>
          <p:nvPr/>
        </p:nvSpPr>
        <p:spPr>
          <a:xfrm rot="16200000" flipH="1">
            <a:off x="6406356" y="6019007"/>
            <a:ext cx="246063" cy="215900"/>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èche vers le haut 85"/>
          <p:cNvSpPr/>
          <p:nvPr/>
        </p:nvSpPr>
        <p:spPr>
          <a:xfrm rot="16200000" flipV="1">
            <a:off x="6422232" y="4858544"/>
            <a:ext cx="246062" cy="215900"/>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Flèche vers le haut 89"/>
          <p:cNvSpPr/>
          <p:nvPr/>
        </p:nvSpPr>
        <p:spPr>
          <a:xfrm rot="16200000" flipV="1">
            <a:off x="3567907" y="5395119"/>
            <a:ext cx="246062" cy="215900"/>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à coins arrondis 90"/>
          <p:cNvSpPr/>
          <p:nvPr/>
        </p:nvSpPr>
        <p:spPr>
          <a:xfrm>
            <a:off x="104775" y="4446588"/>
            <a:ext cx="3435350" cy="2109787"/>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Unité</a:t>
            </a:r>
          </a:p>
        </p:txBody>
      </p:sp>
      <p:sp>
        <p:nvSpPr>
          <p:cNvPr id="96" name="Flèche vers le haut 95"/>
          <p:cNvSpPr/>
          <p:nvPr/>
        </p:nvSpPr>
        <p:spPr>
          <a:xfrm rot="16200000" flipH="1">
            <a:off x="6419056" y="1593057"/>
            <a:ext cx="246063"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lèche vers le haut 96"/>
          <p:cNvSpPr/>
          <p:nvPr/>
        </p:nvSpPr>
        <p:spPr>
          <a:xfrm rot="16200000" flipV="1">
            <a:off x="6434932" y="546894"/>
            <a:ext cx="246062"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p:cNvSpPr/>
          <p:nvPr/>
        </p:nvSpPr>
        <p:spPr>
          <a:xfrm>
            <a:off x="6834710" y="988971"/>
            <a:ext cx="823913" cy="4318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Analyse d’impact</a:t>
            </a:r>
          </a:p>
        </p:txBody>
      </p:sp>
      <p:sp>
        <p:nvSpPr>
          <p:cNvPr id="101" name="Rectangle 100"/>
          <p:cNvSpPr/>
          <p:nvPr/>
        </p:nvSpPr>
        <p:spPr>
          <a:xfrm>
            <a:off x="6834710" y="473065"/>
            <a:ext cx="823912" cy="4079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Découverte et exploration</a:t>
            </a:r>
          </a:p>
        </p:txBody>
      </p:sp>
      <p:sp>
        <p:nvSpPr>
          <p:cNvPr id="62" name="Rectangle 61"/>
          <p:cNvSpPr/>
          <p:nvPr/>
        </p:nvSpPr>
        <p:spPr>
          <a:xfrm>
            <a:off x="6905625" y="4810125"/>
            <a:ext cx="728663" cy="1889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AF Explorer</a:t>
            </a:r>
          </a:p>
        </p:txBody>
      </p:sp>
      <p:sp>
        <p:nvSpPr>
          <p:cNvPr id="63" name="Rectangle 62"/>
          <p:cNvSpPr/>
          <p:nvPr/>
        </p:nvSpPr>
        <p:spPr>
          <a:xfrm>
            <a:off x="6905625" y="5060950"/>
            <a:ext cx="728663" cy="1889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Datalink</a:t>
            </a: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63"/>
          <p:cNvSpPr/>
          <p:nvPr/>
        </p:nvSpPr>
        <p:spPr>
          <a:xfrm>
            <a:off x="6905625" y="5311775"/>
            <a:ext cx="728663" cy="18891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2" name="Connecteur droit avec flèche 11"/>
          <p:cNvCxnSpPr/>
          <p:nvPr/>
        </p:nvCxnSpPr>
        <p:spPr>
          <a:xfrm>
            <a:off x="403225" y="6661150"/>
            <a:ext cx="7586663"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786" name="ZoneTexte 12"/>
          <p:cNvSpPr txBox="1">
            <a:spLocks noChangeArrowheads="1"/>
          </p:cNvSpPr>
          <p:nvPr/>
        </p:nvSpPr>
        <p:spPr bwMode="auto">
          <a:xfrm>
            <a:off x="3078163" y="6623050"/>
            <a:ext cx="1909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200" b="1" i="0" u="none" strike="noStrike" kern="1200" cap="none" spc="0" normalizeH="0" baseline="0" noProof="0">
                <a:ln>
                  <a:noFill/>
                </a:ln>
                <a:solidFill>
                  <a:srgbClr val="1F4E79"/>
                </a:solidFill>
                <a:effectLst/>
                <a:uLnTx/>
                <a:uFillTx/>
                <a:latin typeface="Arial" panose="020B0604020202020204" pitchFamily="34" charset="0"/>
                <a:ea typeface="+mn-ea"/>
                <a:cs typeface="Arial" panose="020B0604020202020204" pitchFamily="34" charset="0"/>
              </a:rPr>
              <a:t>BUSINESS DATA FLOW</a:t>
            </a:r>
          </a:p>
        </p:txBody>
      </p:sp>
      <p:sp>
        <p:nvSpPr>
          <p:cNvPr id="71" name="Nuage 70"/>
          <p:cNvSpPr/>
          <p:nvPr/>
        </p:nvSpPr>
        <p:spPr>
          <a:xfrm>
            <a:off x="1090613" y="2328863"/>
            <a:ext cx="869950" cy="719137"/>
          </a:xfrm>
          <a:prstGeom prst="cloud">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Cylindre 72"/>
          <p:cNvSpPr/>
          <p:nvPr/>
        </p:nvSpPr>
        <p:spPr>
          <a:xfrm>
            <a:off x="5314950" y="3625850"/>
            <a:ext cx="608013" cy="314325"/>
          </a:xfrm>
          <a:prstGeom prst="can">
            <a:avLst/>
          </a:prstGeom>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7" name="Rectangle à coins arrondis 76"/>
          <p:cNvSpPr/>
          <p:nvPr/>
        </p:nvSpPr>
        <p:spPr>
          <a:xfrm>
            <a:off x="6704013" y="2255838"/>
            <a:ext cx="1130300" cy="706437"/>
          </a:xfrm>
          <a:prstGeom prst="roundRect">
            <a:avLst>
              <a:gd name="adj" fmla="val 7249"/>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prstClr val="black"/>
                </a:solidFill>
                <a:effectLst/>
                <a:uLnTx/>
                <a:uFillTx/>
                <a:latin typeface="Calibri" panose="020F0502020204030204"/>
                <a:ea typeface="+mn-ea"/>
                <a:cs typeface="+mn-cs"/>
              </a:rPr>
              <a:t>Admin</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Rectangle 77"/>
          <p:cNvSpPr/>
          <p:nvPr/>
        </p:nvSpPr>
        <p:spPr>
          <a:xfrm>
            <a:off x="6861175" y="2484438"/>
            <a:ext cx="823913" cy="407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Configuration / modélisation</a:t>
            </a:r>
          </a:p>
        </p:txBody>
      </p:sp>
      <p:sp>
        <p:nvSpPr>
          <p:cNvPr id="94" name="Flèche vers le haut 93"/>
          <p:cNvSpPr/>
          <p:nvPr/>
        </p:nvSpPr>
        <p:spPr>
          <a:xfrm rot="16200000" flipH="1">
            <a:off x="6407944" y="2702719"/>
            <a:ext cx="246062"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lèche vers le haut 99"/>
          <p:cNvSpPr/>
          <p:nvPr/>
        </p:nvSpPr>
        <p:spPr>
          <a:xfrm rot="16200000" flipV="1">
            <a:off x="6423818" y="2355057"/>
            <a:ext cx="246063"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5" name="Connecteur droit avec flèche 104"/>
          <p:cNvCxnSpPr>
            <a:cxnSpLocks/>
          </p:cNvCxnSpPr>
          <p:nvPr/>
        </p:nvCxnSpPr>
        <p:spPr>
          <a:xfrm>
            <a:off x="74613" y="3543252"/>
            <a:ext cx="0" cy="409773"/>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803" name="ZoneTexte 12"/>
          <p:cNvSpPr txBox="1">
            <a:spLocks noChangeArrowheads="1"/>
          </p:cNvSpPr>
          <p:nvPr/>
        </p:nvSpPr>
        <p:spPr bwMode="auto">
          <a:xfrm>
            <a:off x="44450" y="3599092"/>
            <a:ext cx="14590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1000" b="1" i="0" u="none" strike="noStrike" kern="1200" cap="none" spc="0" normalizeH="0" baseline="0" noProof="0" dirty="0">
                <a:ln>
                  <a:noFill/>
                </a:ln>
                <a:solidFill>
                  <a:srgbClr val="1F4E79"/>
                </a:solidFill>
                <a:effectLst/>
                <a:uLnTx/>
                <a:uFillTx/>
                <a:latin typeface="Arial" panose="020B0604020202020204" pitchFamily="34" charset="0"/>
                <a:ea typeface="+mn-ea"/>
                <a:cs typeface="Arial" panose="020B0604020202020204" pitchFamily="34" charset="0"/>
              </a:rPr>
              <a:t>Flot de configuration</a:t>
            </a:r>
          </a:p>
        </p:txBody>
      </p:sp>
      <p:pic>
        <p:nvPicPr>
          <p:cNvPr id="73805" name="Picture 4" descr="Image result for icon user fl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7688" y="2382838"/>
            <a:ext cx="51117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6" name="Picture 10"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9750" y="5148263"/>
            <a:ext cx="5143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7" name="Picture 6" descr="Image result for icon user fl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64513" y="1230313"/>
            <a:ext cx="5143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3" name="Connecteur droit avec flèche 92"/>
          <p:cNvCxnSpPr>
            <a:cxnSpLocks/>
          </p:cNvCxnSpPr>
          <p:nvPr/>
        </p:nvCxnSpPr>
        <p:spPr>
          <a:xfrm flipV="1">
            <a:off x="9045575" y="3524977"/>
            <a:ext cx="0" cy="385187"/>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3810" name="ZoneTexte 12"/>
          <p:cNvSpPr txBox="1">
            <a:spLocks noChangeArrowheads="1"/>
          </p:cNvSpPr>
          <p:nvPr/>
        </p:nvSpPr>
        <p:spPr bwMode="auto">
          <a:xfrm>
            <a:off x="7805166" y="3600907"/>
            <a:ext cx="11753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altLang="fr-FR" sz="1000" b="1" i="0" u="none" strike="noStrike" kern="1200" cap="none" spc="0" normalizeH="0" baseline="0" noProof="0" dirty="0">
                <a:ln>
                  <a:noFill/>
                </a:ln>
                <a:solidFill>
                  <a:srgbClr val="1F4E79"/>
                </a:solidFill>
                <a:effectLst/>
                <a:uLnTx/>
                <a:uFillTx/>
                <a:latin typeface="Arial" panose="020B0604020202020204" pitchFamily="34" charset="0"/>
                <a:ea typeface="+mn-ea"/>
                <a:cs typeface="Arial" panose="020B0604020202020204" pitchFamily="34" charset="0"/>
              </a:rPr>
              <a:t>Flot d’extraction</a:t>
            </a:r>
          </a:p>
        </p:txBody>
      </p:sp>
      <p:pic>
        <p:nvPicPr>
          <p:cNvPr id="73811" name="Picture 91" descr="Image result for icon binar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3175" y="2460625"/>
            <a:ext cx="4667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26267" y="2101850"/>
            <a:ext cx="1451039"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Données existantes</a:t>
            </a:r>
          </a:p>
        </p:txBody>
      </p:sp>
      <p:sp>
        <p:nvSpPr>
          <p:cNvPr id="80" name="Flèche angle droit à deux pointes 79"/>
          <p:cNvSpPr/>
          <p:nvPr/>
        </p:nvSpPr>
        <p:spPr>
          <a:xfrm rot="5400000" flipH="1">
            <a:off x="1766093" y="3647282"/>
            <a:ext cx="722313" cy="717550"/>
          </a:xfrm>
          <a:prstGeom prst="leftUpArrow">
            <a:avLst>
              <a:gd name="adj1" fmla="val 16588"/>
              <a:gd name="adj2" fmla="val 15674"/>
              <a:gd name="adj3" fmla="val 21623"/>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815" name="Picture 4" descr="Image result for icon user fl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4513" y="574675"/>
            <a:ext cx="51117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Rectangle 97"/>
          <p:cNvSpPr/>
          <p:nvPr/>
        </p:nvSpPr>
        <p:spPr>
          <a:xfrm>
            <a:off x="1173163" y="4943475"/>
            <a:ext cx="812800" cy="4953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SNCC</a:t>
            </a:r>
          </a:p>
        </p:txBody>
      </p:sp>
      <p:sp>
        <p:nvSpPr>
          <p:cNvPr id="102" name="Rectangle 101"/>
          <p:cNvSpPr/>
          <p:nvPr/>
        </p:nvSpPr>
        <p:spPr>
          <a:xfrm>
            <a:off x="1227138" y="5834063"/>
            <a:ext cx="638175" cy="407987"/>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1" name="Rectangle 110"/>
          <p:cNvSpPr/>
          <p:nvPr/>
        </p:nvSpPr>
        <p:spPr>
          <a:xfrm>
            <a:off x="1276350" y="5886450"/>
            <a:ext cx="638175" cy="4079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2" name="Rectangle 111"/>
          <p:cNvSpPr/>
          <p:nvPr/>
        </p:nvSpPr>
        <p:spPr>
          <a:xfrm>
            <a:off x="1320800" y="5934075"/>
            <a:ext cx="639763" cy="407988"/>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black"/>
                </a:solidFill>
                <a:effectLst/>
                <a:uLnTx/>
                <a:uFillTx/>
                <a:latin typeface="Calibri" panose="020F0502020204030204"/>
                <a:ea typeface="+mn-ea"/>
                <a:cs typeface="+mn-cs"/>
              </a:rPr>
              <a:t>Analyseurs spécifiques</a:t>
            </a:r>
          </a:p>
        </p:txBody>
      </p:sp>
      <p:sp>
        <p:nvSpPr>
          <p:cNvPr id="10" name="Rectangle 9"/>
          <p:cNvSpPr/>
          <p:nvPr/>
        </p:nvSpPr>
        <p:spPr>
          <a:xfrm>
            <a:off x="2303931" y="4650123"/>
            <a:ext cx="380989" cy="1096853"/>
          </a:xfrm>
          <a:prstGeom prst="rect">
            <a:avLst/>
          </a:prstGeom>
        </p:spPr>
        <p:style>
          <a:lnRef idx="1">
            <a:schemeClr val="accent6"/>
          </a:lnRef>
          <a:fillRef idx="2">
            <a:schemeClr val="accent6"/>
          </a:fillRef>
          <a:effectRef idx="1">
            <a:schemeClr val="accent6"/>
          </a:effectRef>
          <a:fontRef idx="minor">
            <a:schemeClr val="dk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Passerelle SNCC</a:t>
            </a:r>
          </a:p>
        </p:txBody>
      </p:sp>
      <p:sp>
        <p:nvSpPr>
          <p:cNvPr id="16" name="Double flèche verticale 15"/>
          <p:cNvSpPr/>
          <p:nvPr/>
        </p:nvSpPr>
        <p:spPr>
          <a:xfrm>
            <a:off x="1498600" y="5449888"/>
            <a:ext cx="173038" cy="298450"/>
          </a:xfrm>
          <a:prstGeom prst="upDownArrow">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Flèche vers le haut 112"/>
          <p:cNvSpPr/>
          <p:nvPr/>
        </p:nvSpPr>
        <p:spPr>
          <a:xfrm rot="16200000" flipV="1">
            <a:off x="2023268" y="5088732"/>
            <a:ext cx="246063" cy="215900"/>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lèche vers le haut 113"/>
          <p:cNvSpPr/>
          <p:nvPr/>
        </p:nvSpPr>
        <p:spPr>
          <a:xfrm rot="16200000" flipV="1">
            <a:off x="2373313" y="5692775"/>
            <a:ext cx="255587" cy="925513"/>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3824" name="Groupe 19"/>
          <p:cNvGrpSpPr>
            <a:grpSpLocks/>
          </p:cNvGrpSpPr>
          <p:nvPr/>
        </p:nvGrpSpPr>
        <p:grpSpPr bwMode="auto">
          <a:xfrm>
            <a:off x="857250" y="5032375"/>
            <a:ext cx="284163" cy="327025"/>
            <a:chOff x="292027" y="4955720"/>
            <a:chExt cx="404433" cy="246063"/>
          </a:xfrm>
        </p:grpSpPr>
        <p:sp>
          <p:nvSpPr>
            <p:cNvPr id="115" name="Flèche vers le haut 114"/>
            <p:cNvSpPr/>
            <p:nvPr/>
          </p:nvSpPr>
          <p:spPr>
            <a:xfrm rot="16200000" flipV="1">
              <a:off x="464977" y="4970301"/>
              <a:ext cx="246063" cy="216902"/>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371107" y="5016639"/>
              <a:ext cx="76820" cy="11705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p:cNvSpPr/>
            <p:nvPr/>
          </p:nvSpPr>
          <p:spPr>
            <a:xfrm>
              <a:off x="292027" y="5016639"/>
              <a:ext cx="47448" cy="11705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825" name="Groupe 116"/>
          <p:cNvGrpSpPr>
            <a:grpSpLocks/>
          </p:cNvGrpSpPr>
          <p:nvPr/>
        </p:nvGrpSpPr>
        <p:grpSpPr bwMode="auto">
          <a:xfrm>
            <a:off x="857250" y="5888038"/>
            <a:ext cx="284163" cy="327025"/>
            <a:chOff x="292027" y="4955720"/>
            <a:chExt cx="404433" cy="246063"/>
          </a:xfrm>
        </p:grpSpPr>
        <p:sp>
          <p:nvSpPr>
            <p:cNvPr id="118" name="Flèche vers le haut 117"/>
            <p:cNvSpPr/>
            <p:nvPr/>
          </p:nvSpPr>
          <p:spPr>
            <a:xfrm rot="16200000" flipV="1">
              <a:off x="464977" y="4970301"/>
              <a:ext cx="246063" cy="216902"/>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371107" y="5016638"/>
              <a:ext cx="76820" cy="11705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292027" y="5016638"/>
              <a:ext cx="47448" cy="117059"/>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1" name="Rectangle 120"/>
          <p:cNvSpPr/>
          <p:nvPr/>
        </p:nvSpPr>
        <p:spPr>
          <a:xfrm>
            <a:off x="3022390" y="4650123"/>
            <a:ext cx="380989" cy="1711673"/>
          </a:xfrm>
          <a:prstGeom prst="rect">
            <a:avLst/>
          </a:prstGeom>
        </p:spPr>
        <p:style>
          <a:lnRef idx="1">
            <a:schemeClr val="accent6"/>
          </a:lnRef>
          <a:fillRef idx="2">
            <a:schemeClr val="accent6"/>
          </a:fillRef>
          <a:effectRef idx="1">
            <a:schemeClr val="accent6"/>
          </a:effectRef>
          <a:fontRef idx="minor">
            <a:schemeClr val="dk1"/>
          </a:fontRef>
        </p:style>
        <p:txBody>
          <a:bodyPr vert="vert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Passerelle télécom</a:t>
            </a:r>
          </a:p>
        </p:txBody>
      </p:sp>
      <p:sp>
        <p:nvSpPr>
          <p:cNvPr id="122" name="Flèche vers le haut 121"/>
          <p:cNvSpPr/>
          <p:nvPr/>
        </p:nvSpPr>
        <p:spPr>
          <a:xfrm rot="16200000" flipV="1">
            <a:off x="2743993" y="5088732"/>
            <a:ext cx="246063" cy="215900"/>
          </a:xfrm>
          <a:prstGeom prst="up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829" name="Picture 94" descr="Image result for icon power plan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5265738"/>
            <a:ext cx="47148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ccolade ouvrante 21"/>
          <p:cNvSpPr/>
          <p:nvPr/>
        </p:nvSpPr>
        <p:spPr>
          <a:xfrm>
            <a:off x="663575" y="5111750"/>
            <a:ext cx="187325" cy="1012825"/>
          </a:xfrm>
          <a:prstGeom prst="leftBrace">
            <a:avLst/>
          </a:prstGeom>
          <a:solidFill>
            <a:srgbClr val="386AC4"/>
          </a:solidFill>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7DAA48B3-F85E-4B34-9B2C-80F17D67E0D1}"/>
              </a:ext>
            </a:extLst>
          </p:cNvPr>
          <p:cNvSpPr txBox="1"/>
          <p:nvPr/>
        </p:nvSpPr>
        <p:spPr>
          <a:xfrm>
            <a:off x="-23951" y="2054225"/>
            <a:ext cx="4716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ETL</a:t>
            </a:r>
          </a:p>
        </p:txBody>
      </p:sp>
      <p:sp>
        <p:nvSpPr>
          <p:cNvPr id="117" name="ZoneTexte 116">
            <a:extLst>
              <a:ext uri="{FF2B5EF4-FFF2-40B4-BE49-F238E27FC236}">
                <a16:creationId xmlns:a16="http://schemas.microsoft.com/office/drawing/2014/main" id="{E46CE40D-8E89-4DCD-8946-8079BE0F4AFF}"/>
              </a:ext>
            </a:extLst>
          </p:cNvPr>
          <p:cNvSpPr txBox="1"/>
          <p:nvPr/>
        </p:nvSpPr>
        <p:spPr>
          <a:xfrm>
            <a:off x="-733" y="-98022"/>
            <a:ext cx="12843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REFERENTIEL</a:t>
            </a:r>
          </a:p>
        </p:txBody>
      </p:sp>
      <p:sp>
        <p:nvSpPr>
          <p:cNvPr id="123" name="Rectangle 122">
            <a:extLst>
              <a:ext uri="{FF2B5EF4-FFF2-40B4-BE49-F238E27FC236}">
                <a16:creationId xmlns:a16="http://schemas.microsoft.com/office/drawing/2014/main" id="{967DDB65-472E-4650-85C9-F8B0D6DD12E2}"/>
              </a:ext>
            </a:extLst>
          </p:cNvPr>
          <p:cNvSpPr/>
          <p:nvPr/>
        </p:nvSpPr>
        <p:spPr>
          <a:xfrm>
            <a:off x="6837109" y="1491902"/>
            <a:ext cx="823913" cy="4318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6" name="ZoneTexte 125">
            <a:extLst>
              <a:ext uri="{FF2B5EF4-FFF2-40B4-BE49-F238E27FC236}">
                <a16:creationId xmlns:a16="http://schemas.microsoft.com/office/drawing/2014/main" id="{5210FACF-7B60-4C22-8DA6-FF969A57B444}"/>
              </a:ext>
            </a:extLst>
          </p:cNvPr>
          <p:cNvSpPr txBox="1"/>
          <p:nvPr/>
        </p:nvSpPr>
        <p:spPr>
          <a:xfrm>
            <a:off x="-33095" y="3140141"/>
            <a:ext cx="25898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CAPTURE ET HISTORISATION</a:t>
            </a:r>
          </a:p>
        </p:txBody>
      </p:sp>
      <p:sp>
        <p:nvSpPr>
          <p:cNvPr id="127" name="Rectangle à coins arrondis 102">
            <a:extLst>
              <a:ext uri="{FF2B5EF4-FFF2-40B4-BE49-F238E27FC236}">
                <a16:creationId xmlns:a16="http://schemas.microsoft.com/office/drawing/2014/main" id="{06EADAE4-0D4D-48C3-BD6A-D1B04F2313CE}"/>
              </a:ext>
            </a:extLst>
          </p:cNvPr>
          <p:cNvSpPr/>
          <p:nvPr/>
        </p:nvSpPr>
        <p:spPr>
          <a:xfrm>
            <a:off x="952499" y="173038"/>
            <a:ext cx="1273175" cy="1822450"/>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Environnements auteur</a:t>
            </a:r>
          </a:p>
        </p:txBody>
      </p:sp>
      <p:sp>
        <p:nvSpPr>
          <p:cNvPr id="128" name="Rectangle à coins arrondis 1">
            <a:extLst>
              <a:ext uri="{FF2B5EF4-FFF2-40B4-BE49-F238E27FC236}">
                <a16:creationId xmlns:a16="http://schemas.microsoft.com/office/drawing/2014/main" id="{6183C17C-D25C-4466-A710-B827FBA10E30}"/>
              </a:ext>
            </a:extLst>
          </p:cNvPr>
          <p:cNvSpPr/>
          <p:nvPr/>
        </p:nvSpPr>
        <p:spPr>
          <a:xfrm>
            <a:off x="2559050" y="150813"/>
            <a:ext cx="950913" cy="1831975"/>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Base de données</a:t>
            </a:r>
          </a:p>
        </p:txBody>
      </p:sp>
      <p:sp>
        <p:nvSpPr>
          <p:cNvPr id="129" name="Organigramme : Disque magnétique 128">
            <a:extLst>
              <a:ext uri="{FF2B5EF4-FFF2-40B4-BE49-F238E27FC236}">
                <a16:creationId xmlns:a16="http://schemas.microsoft.com/office/drawing/2014/main" id="{70AC6F2E-2AF2-4EFB-9610-060E6D3AEDAA}"/>
              </a:ext>
            </a:extLst>
          </p:cNvPr>
          <p:cNvSpPr/>
          <p:nvPr/>
        </p:nvSpPr>
        <p:spPr>
          <a:xfrm>
            <a:off x="2725738" y="523875"/>
            <a:ext cx="600075" cy="428625"/>
          </a:xfrm>
          <a:prstGeom prst="flowChartMagneticDisk">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rganigramme : Disque magnétique 129">
            <a:extLst>
              <a:ext uri="{FF2B5EF4-FFF2-40B4-BE49-F238E27FC236}">
                <a16:creationId xmlns:a16="http://schemas.microsoft.com/office/drawing/2014/main" id="{EAD2F851-8BC7-40EC-AE67-41C6FD48ABD9}"/>
              </a:ext>
            </a:extLst>
          </p:cNvPr>
          <p:cNvSpPr/>
          <p:nvPr/>
        </p:nvSpPr>
        <p:spPr>
          <a:xfrm>
            <a:off x="2725738" y="1019175"/>
            <a:ext cx="600075" cy="428625"/>
          </a:xfrm>
          <a:prstGeom prst="flowChartMagneticDisk">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rganigramme : Disque magnétique 130">
            <a:extLst>
              <a:ext uri="{FF2B5EF4-FFF2-40B4-BE49-F238E27FC236}">
                <a16:creationId xmlns:a16="http://schemas.microsoft.com/office/drawing/2014/main" id="{30902C3C-B269-4915-90B0-80571520F168}"/>
              </a:ext>
            </a:extLst>
          </p:cNvPr>
          <p:cNvSpPr/>
          <p:nvPr/>
        </p:nvSpPr>
        <p:spPr>
          <a:xfrm>
            <a:off x="2725738" y="1489075"/>
            <a:ext cx="600075" cy="428625"/>
          </a:xfrm>
          <a:prstGeom prst="flowChartMagneticDisk">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Rectangle à coins arrondis 7">
            <a:extLst>
              <a:ext uri="{FF2B5EF4-FFF2-40B4-BE49-F238E27FC236}">
                <a16:creationId xmlns:a16="http://schemas.microsoft.com/office/drawing/2014/main" id="{D553DBCF-475C-4FD4-A2E7-46F2450B0091}"/>
              </a:ext>
            </a:extLst>
          </p:cNvPr>
          <p:cNvSpPr/>
          <p:nvPr/>
        </p:nvSpPr>
        <p:spPr>
          <a:xfrm>
            <a:off x="3879850" y="150813"/>
            <a:ext cx="2489200" cy="1817687"/>
          </a:xfrm>
          <a:prstGeom prst="roundRect">
            <a:avLst>
              <a:gd name="adj" fmla="val 6005"/>
            </a:avLst>
          </a:prstGeom>
        </p:spPr>
        <p:style>
          <a:lnRef idx="1">
            <a:schemeClr val="accent3"/>
          </a:lnRef>
          <a:fillRef idx="2">
            <a:schemeClr val="accent3"/>
          </a:fillRef>
          <a:effectRef idx="1">
            <a:schemeClr val="accent3"/>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rPr>
              <a:t>Base de connaissances</a:t>
            </a:r>
          </a:p>
        </p:txBody>
      </p:sp>
      <p:sp>
        <p:nvSpPr>
          <p:cNvPr id="133" name="Cylindre 132">
            <a:extLst>
              <a:ext uri="{FF2B5EF4-FFF2-40B4-BE49-F238E27FC236}">
                <a16:creationId xmlns:a16="http://schemas.microsoft.com/office/drawing/2014/main" id="{851F42DA-D36E-492D-89F5-5ADDD506D145}"/>
              </a:ext>
            </a:extLst>
          </p:cNvPr>
          <p:cNvSpPr/>
          <p:nvPr/>
        </p:nvSpPr>
        <p:spPr>
          <a:xfrm>
            <a:off x="4226160" y="500063"/>
            <a:ext cx="1800225" cy="1308100"/>
          </a:xfrm>
          <a:prstGeom prst="can">
            <a:avLst>
              <a:gd name="adj" fmla="val 11131"/>
            </a:avLst>
          </a:prstGeom>
          <a:gradFill rotWithShape="1">
            <a:gsLst>
              <a:gs pos="0">
                <a:srgbClr val="F79646">
                  <a:tint val="35000"/>
                  <a:satMod val="253000"/>
                </a:srgbClr>
              </a:gs>
              <a:gs pos="50000">
                <a:srgbClr val="F79646">
                  <a:tint val="42000"/>
                  <a:satMod val="255000"/>
                </a:srgbClr>
              </a:gs>
              <a:gs pos="97000">
                <a:srgbClr val="F79646">
                  <a:tint val="53000"/>
                  <a:satMod val="260000"/>
                </a:srgbClr>
              </a:gs>
              <a:gs pos="100000">
                <a:srgbClr val="F79646">
                  <a:tint val="56000"/>
                  <a:satMod val="275000"/>
                </a:srgbClr>
              </a:gs>
            </a:gsLst>
            <a:path path="circle">
              <a:fillToRect l="50000" t="50000" r="50000" b="50000"/>
            </a:path>
          </a:gradFill>
          <a:ln w="9525" cap="flat" cmpd="sng" algn="ctr">
            <a:solidFill>
              <a:srgbClr val="F79646"/>
            </a:solidFill>
            <a:prstDash val="solid"/>
          </a:ln>
          <a:effectLst>
            <a:outerShdw blurRad="63500" dist="25400" dir="5400000" rotWithShape="0">
              <a:srgbClr val="000000">
                <a:alpha val="43137"/>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0" cap="none" spc="0" normalizeH="0" baseline="0" noProof="0">
              <a:ln>
                <a:noFill/>
              </a:ln>
              <a:solidFill>
                <a:prstClr val="black"/>
              </a:solidFill>
              <a:effectLst/>
              <a:uLnTx/>
              <a:uFillTx/>
              <a:latin typeface="Arial"/>
              <a:ea typeface="+mn-ea"/>
              <a:cs typeface="Arial" panose="020B0604020202020204" pitchFamily="34" charset="0"/>
            </a:endParaRPr>
          </a:p>
        </p:txBody>
      </p:sp>
      <p:graphicFrame>
        <p:nvGraphicFramePr>
          <p:cNvPr id="134" name="Diagramme 133">
            <a:extLst>
              <a:ext uri="{FF2B5EF4-FFF2-40B4-BE49-F238E27FC236}">
                <a16:creationId xmlns:a16="http://schemas.microsoft.com/office/drawing/2014/main" id="{9B6C267D-F5EB-4847-954E-7D4EEE0893DE}"/>
              </a:ext>
            </a:extLst>
          </p:cNvPr>
          <p:cNvGraphicFramePr/>
          <p:nvPr/>
        </p:nvGraphicFramePr>
        <p:xfrm>
          <a:off x="4375782" y="753737"/>
          <a:ext cx="1097584" cy="41916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5" name="Diagramme 134">
            <a:extLst>
              <a:ext uri="{FF2B5EF4-FFF2-40B4-BE49-F238E27FC236}">
                <a16:creationId xmlns:a16="http://schemas.microsoft.com/office/drawing/2014/main" id="{40C75503-20BB-4074-BB3A-3A428B7E0BED}"/>
              </a:ext>
            </a:extLst>
          </p:cNvPr>
          <p:cNvGraphicFramePr/>
          <p:nvPr/>
        </p:nvGraphicFramePr>
        <p:xfrm>
          <a:off x="4118359" y="1065328"/>
          <a:ext cx="1097584" cy="41916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36" name="Diagramme 135">
            <a:extLst>
              <a:ext uri="{FF2B5EF4-FFF2-40B4-BE49-F238E27FC236}">
                <a16:creationId xmlns:a16="http://schemas.microsoft.com/office/drawing/2014/main" id="{85E5558B-06C3-42B0-8A67-CCEB9226FE4A}"/>
              </a:ext>
            </a:extLst>
          </p:cNvPr>
          <p:cNvGraphicFramePr/>
          <p:nvPr/>
        </p:nvGraphicFramePr>
        <p:xfrm>
          <a:off x="4505432" y="1226062"/>
          <a:ext cx="1097584" cy="41916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37" name="Diagramme 136">
            <a:extLst>
              <a:ext uri="{FF2B5EF4-FFF2-40B4-BE49-F238E27FC236}">
                <a16:creationId xmlns:a16="http://schemas.microsoft.com/office/drawing/2014/main" id="{27F7B6C5-44E5-4763-8067-66684FB89D2F}"/>
              </a:ext>
            </a:extLst>
          </p:cNvPr>
          <p:cNvGraphicFramePr/>
          <p:nvPr/>
        </p:nvGraphicFramePr>
        <p:xfrm>
          <a:off x="4907865" y="753615"/>
          <a:ext cx="1097584" cy="41916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38" name="Diagramme 137">
            <a:extLst>
              <a:ext uri="{FF2B5EF4-FFF2-40B4-BE49-F238E27FC236}">
                <a16:creationId xmlns:a16="http://schemas.microsoft.com/office/drawing/2014/main" id="{F2A23D44-ECDE-436E-AD48-A7AFED2A1A30}"/>
              </a:ext>
            </a:extLst>
          </p:cNvPr>
          <p:cNvGraphicFramePr/>
          <p:nvPr/>
        </p:nvGraphicFramePr>
        <p:xfrm>
          <a:off x="5051557" y="1226055"/>
          <a:ext cx="1099333" cy="419165"/>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139" name="Flèche vers le haut 31">
            <a:extLst>
              <a:ext uri="{FF2B5EF4-FFF2-40B4-BE49-F238E27FC236}">
                <a16:creationId xmlns:a16="http://schemas.microsoft.com/office/drawing/2014/main" id="{B544A766-DF1D-462E-9CB3-BDC026E70B32}"/>
              </a:ext>
            </a:extLst>
          </p:cNvPr>
          <p:cNvSpPr/>
          <p:nvPr/>
        </p:nvSpPr>
        <p:spPr>
          <a:xfrm>
            <a:off x="4473575" y="1993900"/>
            <a:ext cx="244475" cy="214313"/>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lèche vers le haut 73">
            <a:extLst>
              <a:ext uri="{FF2B5EF4-FFF2-40B4-BE49-F238E27FC236}">
                <a16:creationId xmlns:a16="http://schemas.microsoft.com/office/drawing/2014/main" id="{E5DFB767-4F16-4EE3-8E93-0F9DF1E7623D}"/>
              </a:ext>
            </a:extLst>
          </p:cNvPr>
          <p:cNvSpPr/>
          <p:nvPr/>
        </p:nvSpPr>
        <p:spPr>
          <a:xfrm flipV="1">
            <a:off x="5451475" y="2012950"/>
            <a:ext cx="244475"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1" name="Diagramme 140">
            <a:extLst>
              <a:ext uri="{FF2B5EF4-FFF2-40B4-BE49-F238E27FC236}">
                <a16:creationId xmlns:a16="http://schemas.microsoft.com/office/drawing/2014/main" id="{3A836CE5-BE04-4072-AE51-DE2C9603A806}"/>
              </a:ext>
            </a:extLst>
          </p:cNvPr>
          <p:cNvGraphicFramePr/>
          <p:nvPr/>
        </p:nvGraphicFramePr>
        <p:xfrm>
          <a:off x="2708188" y="655878"/>
          <a:ext cx="648072" cy="247497"/>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42" name="Diagramme 141">
            <a:extLst>
              <a:ext uri="{FF2B5EF4-FFF2-40B4-BE49-F238E27FC236}">
                <a16:creationId xmlns:a16="http://schemas.microsoft.com/office/drawing/2014/main" id="{467A4B40-2CCE-49B2-A5C3-550C83AD1550}"/>
              </a:ext>
            </a:extLst>
          </p:cNvPr>
          <p:cNvGraphicFramePr/>
          <p:nvPr/>
        </p:nvGraphicFramePr>
        <p:xfrm>
          <a:off x="2718529" y="1193302"/>
          <a:ext cx="587853" cy="22450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43" name="Diagramme 142">
            <a:extLst>
              <a:ext uri="{FF2B5EF4-FFF2-40B4-BE49-F238E27FC236}">
                <a16:creationId xmlns:a16="http://schemas.microsoft.com/office/drawing/2014/main" id="{4125A25C-1A5E-4FBA-BEBE-B68F1F3A3B66}"/>
              </a:ext>
            </a:extLst>
          </p:cNvPr>
          <p:cNvGraphicFramePr/>
          <p:nvPr/>
        </p:nvGraphicFramePr>
        <p:xfrm>
          <a:off x="2745637" y="1646635"/>
          <a:ext cx="565659" cy="216024"/>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sp>
        <p:nvSpPr>
          <p:cNvPr id="144" name="ZoneTexte 13">
            <a:extLst>
              <a:ext uri="{FF2B5EF4-FFF2-40B4-BE49-F238E27FC236}">
                <a16:creationId xmlns:a16="http://schemas.microsoft.com/office/drawing/2014/main" id="{8BCF57D6-80F7-4582-A8C3-E66E3DBF1767}"/>
              </a:ext>
            </a:extLst>
          </p:cNvPr>
          <p:cNvSpPr txBox="1">
            <a:spLocks noChangeArrowheads="1"/>
          </p:cNvSpPr>
          <p:nvPr/>
        </p:nvSpPr>
        <p:spPr bwMode="auto">
          <a:xfrm>
            <a:off x="2822575" y="487363"/>
            <a:ext cx="390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KKS</a:t>
            </a:r>
          </a:p>
        </p:txBody>
      </p:sp>
      <p:sp>
        <p:nvSpPr>
          <p:cNvPr id="145" name="ZoneTexte 93">
            <a:extLst>
              <a:ext uri="{FF2B5EF4-FFF2-40B4-BE49-F238E27FC236}">
                <a16:creationId xmlns:a16="http://schemas.microsoft.com/office/drawing/2014/main" id="{AD75D19F-0A3E-48B4-AB5C-18BEACBA3BBC}"/>
              </a:ext>
            </a:extLst>
          </p:cNvPr>
          <p:cNvSpPr txBox="1">
            <a:spLocks noChangeArrowheads="1"/>
          </p:cNvSpPr>
          <p:nvPr/>
        </p:nvSpPr>
        <p:spPr bwMode="auto">
          <a:xfrm>
            <a:off x="2778125" y="989013"/>
            <a:ext cx="5000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Clients</a:t>
            </a:r>
          </a:p>
        </p:txBody>
      </p:sp>
      <p:sp>
        <p:nvSpPr>
          <p:cNvPr id="146" name="ZoneTexte 99">
            <a:extLst>
              <a:ext uri="{FF2B5EF4-FFF2-40B4-BE49-F238E27FC236}">
                <a16:creationId xmlns:a16="http://schemas.microsoft.com/office/drawing/2014/main" id="{772B01E7-66C0-419D-AD49-84FF376FDEE3}"/>
              </a:ext>
            </a:extLst>
          </p:cNvPr>
          <p:cNvSpPr txBox="1">
            <a:spLocks noChangeArrowheads="1"/>
          </p:cNvSpPr>
          <p:nvPr/>
        </p:nvSpPr>
        <p:spPr bwMode="auto">
          <a:xfrm>
            <a:off x="2876550" y="1446213"/>
            <a:ext cx="287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47" name="Rectangle 146">
            <a:extLst>
              <a:ext uri="{FF2B5EF4-FFF2-40B4-BE49-F238E27FC236}">
                <a16:creationId xmlns:a16="http://schemas.microsoft.com/office/drawing/2014/main" id="{C8B7570B-76C2-4BFA-8BF3-3EBD75A5E137}"/>
              </a:ext>
            </a:extLst>
          </p:cNvPr>
          <p:cNvSpPr/>
          <p:nvPr/>
        </p:nvSpPr>
        <p:spPr>
          <a:xfrm>
            <a:off x="1044575" y="1357313"/>
            <a:ext cx="1089025" cy="411162"/>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Interface web</a:t>
            </a:r>
          </a:p>
        </p:txBody>
      </p:sp>
      <p:sp>
        <p:nvSpPr>
          <p:cNvPr id="148" name="Flèche vers le haut 91">
            <a:extLst>
              <a:ext uri="{FF2B5EF4-FFF2-40B4-BE49-F238E27FC236}">
                <a16:creationId xmlns:a16="http://schemas.microsoft.com/office/drawing/2014/main" id="{5096F9F0-AC69-473B-8E65-DC57D19BE23F}"/>
              </a:ext>
            </a:extLst>
          </p:cNvPr>
          <p:cNvSpPr/>
          <p:nvPr/>
        </p:nvSpPr>
        <p:spPr>
          <a:xfrm rot="16200000" flipV="1">
            <a:off x="2255043" y="631032"/>
            <a:ext cx="246063"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CB9600CF-B5F8-4E03-B359-36F54AEE037E}"/>
              </a:ext>
            </a:extLst>
          </p:cNvPr>
          <p:cNvSpPr/>
          <p:nvPr/>
        </p:nvSpPr>
        <p:spPr>
          <a:xfrm>
            <a:off x="1036638" y="746125"/>
            <a:ext cx="1089025" cy="411163"/>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Calibri" panose="020F0502020204030204"/>
                <a:ea typeface="+mn-ea"/>
                <a:cs typeface="+mn-cs"/>
              </a:rPr>
              <a:t>Excel</a:t>
            </a:r>
          </a:p>
        </p:txBody>
      </p:sp>
      <p:sp>
        <p:nvSpPr>
          <p:cNvPr id="150" name="Flèche vers le haut 106">
            <a:extLst>
              <a:ext uri="{FF2B5EF4-FFF2-40B4-BE49-F238E27FC236}">
                <a16:creationId xmlns:a16="http://schemas.microsoft.com/office/drawing/2014/main" id="{07C5215D-C133-4E36-BAEE-7EC85DEF6E34}"/>
              </a:ext>
            </a:extLst>
          </p:cNvPr>
          <p:cNvSpPr/>
          <p:nvPr/>
        </p:nvSpPr>
        <p:spPr>
          <a:xfrm rot="16200000" flipH="1">
            <a:off x="2259806" y="1618457"/>
            <a:ext cx="246063"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73" descr="Image result for icon spreadsheet">
            <a:extLst>
              <a:ext uri="{FF2B5EF4-FFF2-40B4-BE49-F238E27FC236}">
                <a16:creationId xmlns:a16="http://schemas.microsoft.com/office/drawing/2014/main" id="{C4C40158-5D69-40C0-BE11-D667DB767D12}"/>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860550" y="1458913"/>
            <a:ext cx="23653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Rectangle 154">
            <a:extLst>
              <a:ext uri="{FF2B5EF4-FFF2-40B4-BE49-F238E27FC236}">
                <a16:creationId xmlns:a16="http://schemas.microsoft.com/office/drawing/2014/main" id="{9E469A1D-741C-48D9-983F-648D90A70AF0}"/>
              </a:ext>
            </a:extLst>
          </p:cNvPr>
          <p:cNvSpPr/>
          <p:nvPr/>
        </p:nvSpPr>
        <p:spPr>
          <a:xfrm>
            <a:off x="826267" y="2101850"/>
            <a:ext cx="1451039" cy="2539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Données existantes</a:t>
            </a:r>
          </a:p>
        </p:txBody>
      </p:sp>
      <p:pic>
        <p:nvPicPr>
          <p:cNvPr id="156" name="Picture 93" descr="Image result for excel icon">
            <a:extLst>
              <a:ext uri="{FF2B5EF4-FFF2-40B4-BE49-F238E27FC236}">
                <a16:creationId xmlns:a16="http://schemas.microsoft.com/office/drawing/2014/main" id="{8390E94E-4A10-4622-B1AF-0E6F6418F9BC}"/>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1801813" y="774700"/>
            <a:ext cx="3540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6" descr="Image result for icon user flat">
            <a:extLst>
              <a:ext uri="{FF2B5EF4-FFF2-40B4-BE49-F238E27FC236}">
                <a16:creationId xmlns:a16="http://schemas.microsoft.com/office/drawing/2014/main" id="{2F42CAD2-F2D3-476D-8212-B66130B94F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888" y="912813"/>
            <a:ext cx="51435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 name="Groupe 20">
            <a:extLst>
              <a:ext uri="{FF2B5EF4-FFF2-40B4-BE49-F238E27FC236}">
                <a16:creationId xmlns:a16="http://schemas.microsoft.com/office/drawing/2014/main" id="{6815134D-2DD4-4CE8-B3BF-034E1A54565F}"/>
              </a:ext>
            </a:extLst>
          </p:cNvPr>
          <p:cNvGrpSpPr>
            <a:grpSpLocks/>
          </p:cNvGrpSpPr>
          <p:nvPr/>
        </p:nvGrpSpPr>
        <p:grpSpPr bwMode="auto">
          <a:xfrm rot="-5400000">
            <a:off x="2928938" y="1817688"/>
            <a:ext cx="231775" cy="593725"/>
            <a:chOff x="6575425" y="2492375"/>
            <a:chExt cx="231775" cy="593725"/>
          </a:xfrm>
        </p:grpSpPr>
        <p:sp>
          <p:nvSpPr>
            <p:cNvPr id="159" name="Flèche vers le haut 123">
              <a:extLst>
                <a:ext uri="{FF2B5EF4-FFF2-40B4-BE49-F238E27FC236}">
                  <a16:creationId xmlns:a16="http://schemas.microsoft.com/office/drawing/2014/main" id="{41B4D789-FE42-4236-8B22-7551216DC10E}"/>
                </a:ext>
              </a:extLst>
            </p:cNvPr>
            <p:cNvSpPr/>
            <p:nvPr/>
          </p:nvSpPr>
          <p:spPr>
            <a:xfrm rot="16200000" flipH="1">
              <a:off x="6560344" y="2855119"/>
              <a:ext cx="246063"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Flèche vers le haut 124">
              <a:extLst>
                <a:ext uri="{FF2B5EF4-FFF2-40B4-BE49-F238E27FC236}">
                  <a16:creationId xmlns:a16="http://schemas.microsoft.com/office/drawing/2014/main" id="{ECD29A8A-109B-49BB-8B88-F50502791D09}"/>
                </a:ext>
              </a:extLst>
            </p:cNvPr>
            <p:cNvSpPr/>
            <p:nvPr/>
          </p:nvSpPr>
          <p:spPr>
            <a:xfrm rot="16200000" flipV="1">
              <a:off x="6576219" y="2507456"/>
              <a:ext cx="246062" cy="215900"/>
            </a:xfrm>
            <a:prstGeom prst="upArrow">
              <a:avLst/>
            </a:prstGeom>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12028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85524"/>
            <a:ext cx="8468625" cy="850900"/>
          </a:xfrm>
        </p:spPr>
        <p:txBody>
          <a:bodyPr/>
          <a:lstStyle/>
          <a:p>
            <a:r>
              <a:rPr lang="fr-FR" sz="2400" dirty="0"/>
              <a:t>MAGISTHER EN REGARD de LA DONNEE DE PROCESS</a:t>
            </a:r>
          </a:p>
        </p:txBody>
      </p:sp>
      <p:pic>
        <p:nvPicPr>
          <p:cNvPr id="1028" name="Picture 4" descr="Image result for scada icon"/>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322094" y="1657528"/>
            <a:ext cx="402999" cy="423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5314" y="1513088"/>
            <a:ext cx="624197" cy="56046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4">
            <a:duotone>
              <a:schemeClr val="accent6">
                <a:shade val="45000"/>
                <a:satMod val="135000"/>
              </a:schemeClr>
              <a:prstClr val="white"/>
            </a:duotone>
          </a:blip>
          <a:stretch>
            <a:fillRect/>
          </a:stretch>
        </p:blipFill>
        <p:spPr>
          <a:xfrm flipH="1">
            <a:off x="3757676" y="1552197"/>
            <a:ext cx="588346" cy="634651"/>
          </a:xfrm>
          <a:prstGeom prst="rect">
            <a:avLst/>
          </a:prstGeom>
        </p:spPr>
      </p:pic>
      <p:pic>
        <p:nvPicPr>
          <p:cNvPr id="1044" name="Picture 20" descr="Image result for icon historia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78605" y="1608135"/>
            <a:ext cx="519733" cy="49547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icon analyse"/>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0922" y="1581618"/>
            <a:ext cx="963438" cy="575809"/>
          </a:xfrm>
          <a:prstGeom prst="rect">
            <a:avLst/>
          </a:prstGeom>
          <a:noFill/>
          <a:extLst>
            <a:ext uri="{909E8E84-426E-40DD-AFC4-6F175D3DCCD1}">
              <a14:hiddenFill xmlns:a14="http://schemas.microsoft.com/office/drawing/2010/main">
                <a:solidFill>
                  <a:srgbClr val="FFFFFF"/>
                </a:solidFill>
              </a14:hiddenFill>
            </a:ext>
          </a:extLst>
        </p:spPr>
      </p:pic>
      <p:sp>
        <p:nvSpPr>
          <p:cNvPr id="63" name="ZoneTexte 62"/>
          <p:cNvSpPr txBox="1"/>
          <p:nvPr/>
        </p:nvSpPr>
        <p:spPr>
          <a:xfrm>
            <a:off x="2033110" y="1116690"/>
            <a:ext cx="994429" cy="323165"/>
          </a:xfrm>
          <a:prstGeom prst="rect">
            <a:avLst/>
          </a:prstGeom>
          <a:noFill/>
        </p:spPr>
        <p:txBody>
          <a:bodyPr wrap="none" lIns="36000" tIns="0" rIns="36000" bIns="0" rtlCol="0">
            <a:spAutoFit/>
          </a:bodyPr>
          <a:lstStyle/>
          <a:p>
            <a:pPr algn="ctr"/>
            <a:r>
              <a:rPr lang="fr-FR" sz="1050" dirty="0">
                <a:solidFill>
                  <a:srgbClr val="001A70"/>
                </a:solidFill>
              </a:rPr>
              <a:t>SNCC</a:t>
            </a:r>
          </a:p>
          <a:p>
            <a:pPr algn="ctr"/>
            <a:r>
              <a:rPr lang="fr-FR" sz="1050" dirty="0">
                <a:solidFill>
                  <a:srgbClr val="001A70"/>
                </a:solidFill>
                <a:sym typeface="Wingdings" panose="05000000000000000000" pitchFamily="2" charset="2"/>
              </a:rPr>
              <a:t>Serveur OPC</a:t>
            </a:r>
            <a:endParaRPr lang="fr-FR" sz="1050" dirty="0">
              <a:solidFill>
                <a:srgbClr val="001A70"/>
              </a:solidFill>
            </a:endParaRPr>
          </a:p>
        </p:txBody>
      </p:sp>
      <p:sp>
        <p:nvSpPr>
          <p:cNvPr id="64" name="ZoneTexte 63"/>
          <p:cNvSpPr txBox="1"/>
          <p:nvPr/>
        </p:nvSpPr>
        <p:spPr>
          <a:xfrm>
            <a:off x="3545723" y="1130636"/>
            <a:ext cx="1016872" cy="161583"/>
          </a:xfrm>
          <a:prstGeom prst="rect">
            <a:avLst/>
          </a:prstGeom>
          <a:noFill/>
        </p:spPr>
        <p:txBody>
          <a:bodyPr wrap="none" lIns="36000" tIns="0" rIns="36000" bIns="0" rtlCol="0">
            <a:spAutoFit/>
          </a:bodyPr>
          <a:lstStyle/>
          <a:p>
            <a:pPr algn="ctr"/>
            <a:r>
              <a:rPr lang="fr-FR" sz="1050" dirty="0">
                <a:solidFill>
                  <a:srgbClr val="001A70"/>
                </a:solidFill>
              </a:rPr>
              <a:t>Interface SNCC</a:t>
            </a:r>
          </a:p>
        </p:txBody>
      </p:sp>
      <p:sp>
        <p:nvSpPr>
          <p:cNvPr id="65" name="ZoneTexte 64"/>
          <p:cNvSpPr txBox="1"/>
          <p:nvPr/>
        </p:nvSpPr>
        <p:spPr>
          <a:xfrm>
            <a:off x="5238571" y="1104054"/>
            <a:ext cx="965576" cy="323165"/>
          </a:xfrm>
          <a:prstGeom prst="rect">
            <a:avLst/>
          </a:prstGeom>
          <a:noFill/>
        </p:spPr>
        <p:txBody>
          <a:bodyPr wrap="none" lIns="36000" tIns="0" rIns="36000" bIns="0" rtlCol="0">
            <a:spAutoFit/>
          </a:bodyPr>
          <a:lstStyle/>
          <a:p>
            <a:pPr algn="ctr"/>
            <a:r>
              <a:rPr lang="fr-FR" sz="1050" dirty="0">
                <a:solidFill>
                  <a:srgbClr val="001A70"/>
                </a:solidFill>
              </a:rPr>
              <a:t>Data Historian </a:t>
            </a:r>
          </a:p>
          <a:p>
            <a:pPr algn="ctr"/>
            <a:r>
              <a:rPr lang="fr-FR" sz="1050" dirty="0">
                <a:solidFill>
                  <a:srgbClr val="001A70"/>
                </a:solidFill>
              </a:rPr>
              <a:t>(ie.PI)</a:t>
            </a:r>
          </a:p>
        </p:txBody>
      </p:sp>
      <p:sp>
        <p:nvSpPr>
          <p:cNvPr id="66" name="ZoneTexte 65"/>
          <p:cNvSpPr txBox="1"/>
          <p:nvPr/>
        </p:nvSpPr>
        <p:spPr>
          <a:xfrm>
            <a:off x="6973740" y="1114087"/>
            <a:ext cx="771612" cy="323165"/>
          </a:xfrm>
          <a:prstGeom prst="rect">
            <a:avLst/>
          </a:prstGeom>
          <a:noFill/>
        </p:spPr>
        <p:txBody>
          <a:bodyPr wrap="none" lIns="36000" tIns="0" rIns="36000" bIns="0" rtlCol="0">
            <a:spAutoFit/>
          </a:bodyPr>
          <a:lstStyle/>
          <a:p>
            <a:pPr algn="ctr"/>
            <a:r>
              <a:rPr lang="fr-FR" sz="1050" dirty="0">
                <a:solidFill>
                  <a:srgbClr val="001A70"/>
                </a:solidFill>
              </a:rPr>
              <a:t>Application </a:t>
            </a:r>
          </a:p>
          <a:p>
            <a:pPr algn="ctr"/>
            <a:r>
              <a:rPr lang="fr-FR" sz="1050" dirty="0">
                <a:solidFill>
                  <a:srgbClr val="001A70"/>
                </a:solidFill>
              </a:rPr>
              <a:t>métier</a:t>
            </a:r>
          </a:p>
        </p:txBody>
      </p:sp>
      <p:sp>
        <p:nvSpPr>
          <p:cNvPr id="69" name="ZoneTexte 68"/>
          <p:cNvSpPr txBox="1"/>
          <p:nvPr/>
        </p:nvSpPr>
        <p:spPr>
          <a:xfrm>
            <a:off x="502099" y="1114087"/>
            <a:ext cx="830923" cy="323165"/>
          </a:xfrm>
          <a:prstGeom prst="rect">
            <a:avLst/>
          </a:prstGeom>
          <a:noFill/>
        </p:spPr>
        <p:txBody>
          <a:bodyPr wrap="none" lIns="36000" tIns="0" rIns="36000" bIns="0" rtlCol="0">
            <a:spAutoFit/>
          </a:bodyPr>
          <a:lstStyle/>
          <a:p>
            <a:pPr algn="ctr"/>
            <a:r>
              <a:rPr lang="fr-FR" sz="1050" dirty="0">
                <a:solidFill>
                  <a:srgbClr val="001A70"/>
                </a:solidFill>
              </a:rPr>
              <a:t>Equipement </a:t>
            </a:r>
          </a:p>
          <a:p>
            <a:pPr algn="ctr"/>
            <a:r>
              <a:rPr lang="fr-FR" sz="1050" dirty="0">
                <a:solidFill>
                  <a:srgbClr val="001A70"/>
                </a:solidFill>
              </a:rPr>
              <a:t>et capteur</a:t>
            </a:r>
          </a:p>
        </p:txBody>
      </p:sp>
      <p:sp>
        <p:nvSpPr>
          <p:cNvPr id="70" name="Flèche droite 69"/>
          <p:cNvSpPr/>
          <p:nvPr/>
        </p:nvSpPr>
        <p:spPr>
          <a:xfrm>
            <a:off x="1329642" y="1730838"/>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051" name="Pentagone 1050"/>
          <p:cNvSpPr/>
          <p:nvPr/>
        </p:nvSpPr>
        <p:spPr>
          <a:xfrm>
            <a:off x="396656" y="953990"/>
            <a:ext cx="7980828" cy="1411830"/>
          </a:xfrm>
          <a:prstGeom prst="homePlate">
            <a:avLst>
              <a:gd name="adj" fmla="val 27819"/>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pic>
        <p:nvPicPr>
          <p:cNvPr id="1060" name="Picture 36" descr="Related image"/>
          <p:cNvPicPr>
            <a:picLocks noChangeAspect="1" noChangeArrowheads="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377484" y="1367350"/>
            <a:ext cx="567083" cy="708853"/>
          </a:xfrm>
          <a:prstGeom prst="rect">
            <a:avLst/>
          </a:prstGeom>
          <a:noFill/>
          <a:extLst>
            <a:ext uri="{909E8E84-426E-40DD-AFC4-6F175D3DCCD1}">
              <a14:hiddenFill xmlns:a14="http://schemas.microsoft.com/office/drawing/2010/main">
                <a:solidFill>
                  <a:srgbClr val="FFFFFF"/>
                </a:solidFill>
              </a14:hiddenFill>
            </a:ext>
          </a:extLst>
        </p:spPr>
      </p:pic>
      <p:sp>
        <p:nvSpPr>
          <p:cNvPr id="1055" name="Rectangle 1054"/>
          <p:cNvSpPr/>
          <p:nvPr/>
        </p:nvSpPr>
        <p:spPr>
          <a:xfrm rot="16200000">
            <a:off x="-443588" y="1526262"/>
            <a:ext cx="1411833" cy="26728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100" dirty="0">
                <a:solidFill>
                  <a:srgbClr val="FFFFFF"/>
                </a:solidFill>
              </a:rPr>
              <a:t>Data supply chain</a:t>
            </a:r>
          </a:p>
        </p:txBody>
      </p:sp>
      <p:sp>
        <p:nvSpPr>
          <p:cNvPr id="120" name="ZoneTexte 119"/>
          <p:cNvSpPr txBox="1"/>
          <p:nvPr/>
        </p:nvSpPr>
        <p:spPr>
          <a:xfrm>
            <a:off x="8316701" y="1114742"/>
            <a:ext cx="673830" cy="161583"/>
          </a:xfrm>
          <a:prstGeom prst="rect">
            <a:avLst/>
          </a:prstGeom>
          <a:noFill/>
        </p:spPr>
        <p:txBody>
          <a:bodyPr wrap="none" lIns="36000" tIns="0" rIns="36000" bIns="0" rtlCol="0">
            <a:spAutoFit/>
          </a:bodyPr>
          <a:lstStyle/>
          <a:p>
            <a:pPr algn="ctr"/>
            <a:r>
              <a:rPr lang="fr-FR" sz="1050" dirty="0">
                <a:solidFill>
                  <a:srgbClr val="001A70"/>
                </a:solidFill>
              </a:rPr>
              <a:t>Utilisateur</a:t>
            </a:r>
          </a:p>
        </p:txBody>
      </p:sp>
      <p:sp>
        <p:nvSpPr>
          <p:cNvPr id="18"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40" name="Flèche droite 139"/>
          <p:cNvSpPr/>
          <p:nvPr/>
        </p:nvSpPr>
        <p:spPr>
          <a:xfrm>
            <a:off x="2797316" y="1755337"/>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41" name="Flèche droite 140"/>
          <p:cNvSpPr/>
          <p:nvPr/>
        </p:nvSpPr>
        <p:spPr>
          <a:xfrm>
            <a:off x="4402199" y="1737246"/>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sp>
        <p:nvSpPr>
          <p:cNvPr id="142" name="Flèche droite 141"/>
          <p:cNvSpPr/>
          <p:nvPr/>
        </p:nvSpPr>
        <p:spPr>
          <a:xfrm>
            <a:off x="6038767" y="1755337"/>
            <a:ext cx="920229" cy="264551"/>
          </a:xfrm>
          <a:prstGeom prst="rightArrow">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lgn="ctr"/>
            <a:endParaRPr lang="fr-FR" sz="1600" dirty="0">
              <a:solidFill>
                <a:srgbClr val="7F7F7F"/>
              </a:solidFill>
            </a:endParaRPr>
          </a:p>
        </p:txBody>
      </p:sp>
      <p:pic>
        <p:nvPicPr>
          <p:cNvPr id="39" name="Image 38"/>
          <p:cNvPicPr>
            <a:picLocks noChangeAspect="1"/>
          </p:cNvPicPr>
          <p:nvPr/>
        </p:nvPicPr>
        <p:blipFill>
          <a:blip r:embed="rId8"/>
          <a:stretch>
            <a:fillRect/>
          </a:stretch>
        </p:blipFill>
        <p:spPr>
          <a:xfrm>
            <a:off x="2290914" y="2424213"/>
            <a:ext cx="501007" cy="501007"/>
          </a:xfrm>
          <a:prstGeom prst="rect">
            <a:avLst/>
          </a:prstGeom>
        </p:spPr>
      </p:pic>
      <p:pic>
        <p:nvPicPr>
          <p:cNvPr id="40" name="Image 39"/>
          <p:cNvPicPr>
            <a:picLocks noChangeAspect="1"/>
          </p:cNvPicPr>
          <p:nvPr/>
        </p:nvPicPr>
        <p:blipFill>
          <a:blip r:embed="rId9"/>
          <a:stretch>
            <a:fillRect/>
          </a:stretch>
        </p:blipFill>
        <p:spPr>
          <a:xfrm>
            <a:off x="3834667" y="2451433"/>
            <a:ext cx="441987" cy="441987"/>
          </a:xfrm>
          <a:prstGeom prst="rect">
            <a:avLst/>
          </a:prstGeom>
        </p:spPr>
      </p:pic>
      <p:pic>
        <p:nvPicPr>
          <p:cNvPr id="41" name="Image 40"/>
          <p:cNvPicPr>
            <a:picLocks noChangeAspect="1"/>
          </p:cNvPicPr>
          <p:nvPr/>
        </p:nvPicPr>
        <p:blipFill>
          <a:blip r:embed="rId9"/>
          <a:stretch>
            <a:fillRect/>
          </a:stretch>
        </p:blipFill>
        <p:spPr>
          <a:xfrm>
            <a:off x="5476380" y="2473628"/>
            <a:ext cx="441987" cy="441987"/>
          </a:xfrm>
          <a:prstGeom prst="rect">
            <a:avLst/>
          </a:prstGeom>
        </p:spPr>
      </p:pic>
      <p:grpSp>
        <p:nvGrpSpPr>
          <p:cNvPr id="42" name="Groupe 41"/>
          <p:cNvGrpSpPr/>
          <p:nvPr/>
        </p:nvGrpSpPr>
        <p:grpSpPr>
          <a:xfrm>
            <a:off x="2943783" y="2598768"/>
            <a:ext cx="675190" cy="174368"/>
            <a:chOff x="3741433" y="5634243"/>
            <a:chExt cx="675190" cy="174368"/>
          </a:xfrm>
        </p:grpSpPr>
        <p:cxnSp>
          <p:nvCxnSpPr>
            <p:cNvPr id="43" name="Connecteur droit 42"/>
            <p:cNvCxnSpPr/>
            <p:nvPr/>
          </p:nvCxnSpPr>
          <p:spPr>
            <a:xfrm>
              <a:off x="3753179" y="5634243"/>
              <a:ext cx="663444" cy="174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V="1">
              <a:off x="3741433" y="5634243"/>
              <a:ext cx="675190" cy="163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3753176" y="5721327"/>
              <a:ext cx="663447" cy="54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e 45"/>
          <p:cNvGrpSpPr/>
          <p:nvPr/>
        </p:nvGrpSpPr>
        <p:grpSpPr>
          <a:xfrm>
            <a:off x="4554059" y="2602046"/>
            <a:ext cx="675190" cy="174368"/>
            <a:chOff x="3741433" y="5634243"/>
            <a:chExt cx="675190" cy="174368"/>
          </a:xfrm>
        </p:grpSpPr>
        <p:cxnSp>
          <p:nvCxnSpPr>
            <p:cNvPr id="47" name="Connecteur droit 46"/>
            <p:cNvCxnSpPr/>
            <p:nvPr/>
          </p:nvCxnSpPr>
          <p:spPr>
            <a:xfrm>
              <a:off x="3753179" y="5634243"/>
              <a:ext cx="663444" cy="174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3741433" y="5634243"/>
              <a:ext cx="675190" cy="163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3753176" y="5721327"/>
              <a:ext cx="663447" cy="54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Image 49"/>
          <p:cNvPicPr>
            <a:picLocks noChangeAspect="1"/>
          </p:cNvPicPr>
          <p:nvPr/>
        </p:nvPicPr>
        <p:blipFill>
          <a:blip r:embed="rId9"/>
          <a:stretch>
            <a:fillRect/>
          </a:stretch>
        </p:blipFill>
        <p:spPr>
          <a:xfrm>
            <a:off x="7135694" y="2440971"/>
            <a:ext cx="441987" cy="441987"/>
          </a:xfrm>
          <a:prstGeom prst="rect">
            <a:avLst/>
          </a:prstGeom>
        </p:spPr>
      </p:pic>
      <p:grpSp>
        <p:nvGrpSpPr>
          <p:cNvPr id="51" name="Groupe 50"/>
          <p:cNvGrpSpPr/>
          <p:nvPr/>
        </p:nvGrpSpPr>
        <p:grpSpPr>
          <a:xfrm>
            <a:off x="6143298" y="2623819"/>
            <a:ext cx="675190" cy="174368"/>
            <a:chOff x="3741433" y="5634243"/>
            <a:chExt cx="675190" cy="174368"/>
          </a:xfrm>
        </p:grpSpPr>
        <p:cxnSp>
          <p:nvCxnSpPr>
            <p:cNvPr id="52" name="Connecteur droit 51"/>
            <p:cNvCxnSpPr/>
            <p:nvPr/>
          </p:nvCxnSpPr>
          <p:spPr>
            <a:xfrm>
              <a:off x="3753179" y="5634243"/>
              <a:ext cx="663444" cy="174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3741433" y="5634243"/>
              <a:ext cx="675190" cy="163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753176" y="5721327"/>
              <a:ext cx="663447" cy="54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e 54"/>
          <p:cNvGrpSpPr/>
          <p:nvPr/>
        </p:nvGrpSpPr>
        <p:grpSpPr>
          <a:xfrm>
            <a:off x="636327" y="2910766"/>
            <a:ext cx="675190" cy="174368"/>
            <a:chOff x="3741433" y="5634243"/>
            <a:chExt cx="675190" cy="174368"/>
          </a:xfrm>
        </p:grpSpPr>
        <p:cxnSp>
          <p:nvCxnSpPr>
            <p:cNvPr id="56" name="Connecteur droit 55"/>
            <p:cNvCxnSpPr/>
            <p:nvPr/>
          </p:nvCxnSpPr>
          <p:spPr>
            <a:xfrm>
              <a:off x="3753179" y="5634243"/>
              <a:ext cx="663444" cy="174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V="1">
              <a:off x="3741433" y="5634243"/>
              <a:ext cx="675190" cy="1633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3753176" y="5721327"/>
              <a:ext cx="663447" cy="54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ZoneTexte 58"/>
          <p:cNvSpPr txBox="1"/>
          <p:nvPr/>
        </p:nvSpPr>
        <p:spPr>
          <a:xfrm>
            <a:off x="585730" y="2505841"/>
            <a:ext cx="819702" cy="307777"/>
          </a:xfrm>
          <a:prstGeom prst="rect">
            <a:avLst/>
          </a:prstGeom>
          <a:noFill/>
        </p:spPr>
        <p:txBody>
          <a:bodyPr wrap="none" lIns="36000" tIns="0" rIns="36000" bIns="0" rtlCol="0">
            <a:spAutoFit/>
          </a:bodyPr>
          <a:lstStyle/>
          <a:p>
            <a:pPr algn="ctr"/>
            <a:r>
              <a:rPr lang="fr-FR" sz="1000" b="1" dirty="0">
                <a:solidFill>
                  <a:srgbClr val="FF0000"/>
                </a:solidFill>
              </a:rPr>
              <a:t>Mapping de </a:t>
            </a:r>
          </a:p>
          <a:p>
            <a:pPr algn="ctr"/>
            <a:r>
              <a:rPr lang="fr-FR" sz="1000" b="1" dirty="0">
                <a:solidFill>
                  <a:srgbClr val="FF0000"/>
                </a:solidFill>
              </a:rPr>
              <a:t>variables</a:t>
            </a:r>
          </a:p>
        </p:txBody>
      </p:sp>
      <p:pic>
        <p:nvPicPr>
          <p:cNvPr id="61" name="Picture 28" descr="Image result for icon config free"/>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7188" y="3660298"/>
            <a:ext cx="478652" cy="47865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8" descr="Image result for icon config free"/>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2737" y="3627641"/>
            <a:ext cx="478652" cy="47865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Image result for icon config free"/>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0256" y="3628099"/>
            <a:ext cx="478652" cy="47865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8" descr="Image result for icon config free"/>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34642" y="3627641"/>
            <a:ext cx="478652" cy="478652"/>
          </a:xfrm>
          <a:prstGeom prst="rect">
            <a:avLst/>
          </a:prstGeom>
          <a:noFill/>
          <a:extLst>
            <a:ext uri="{909E8E84-426E-40DD-AFC4-6F175D3DCCD1}">
              <a14:hiddenFill xmlns:a14="http://schemas.microsoft.com/office/drawing/2010/main">
                <a:solidFill>
                  <a:srgbClr val="FFFFFF"/>
                </a:solidFill>
              </a14:hiddenFill>
            </a:ext>
          </a:extLst>
        </p:spPr>
      </p:pic>
      <p:sp>
        <p:nvSpPr>
          <p:cNvPr id="71" name="ZoneTexte 70"/>
          <p:cNvSpPr txBox="1"/>
          <p:nvPr/>
        </p:nvSpPr>
        <p:spPr>
          <a:xfrm>
            <a:off x="6988167" y="4152693"/>
            <a:ext cx="851763" cy="307777"/>
          </a:xfrm>
          <a:prstGeom prst="rect">
            <a:avLst/>
          </a:prstGeom>
          <a:noFill/>
        </p:spPr>
        <p:txBody>
          <a:bodyPr wrap="none" lIns="36000" tIns="0" rIns="36000" bIns="0" rtlCol="0">
            <a:spAutoFit/>
          </a:bodyPr>
          <a:lstStyle/>
          <a:p>
            <a:pPr algn="ctr"/>
            <a:r>
              <a:rPr lang="fr-FR" sz="1000" dirty="0">
                <a:solidFill>
                  <a:srgbClr val="001A70"/>
                </a:solidFill>
              </a:rPr>
              <a:t>Responsable </a:t>
            </a:r>
          </a:p>
          <a:p>
            <a:pPr algn="ctr"/>
            <a:r>
              <a:rPr lang="fr-FR" sz="1000" dirty="0">
                <a:solidFill>
                  <a:srgbClr val="001A70"/>
                </a:solidFill>
              </a:rPr>
              <a:t>d’Application</a:t>
            </a:r>
          </a:p>
        </p:txBody>
      </p:sp>
      <p:sp>
        <p:nvSpPr>
          <p:cNvPr id="72" name="ZoneTexte 71"/>
          <p:cNvSpPr txBox="1"/>
          <p:nvPr/>
        </p:nvSpPr>
        <p:spPr>
          <a:xfrm>
            <a:off x="2117701" y="4153151"/>
            <a:ext cx="922006" cy="461665"/>
          </a:xfrm>
          <a:prstGeom prst="rect">
            <a:avLst/>
          </a:prstGeom>
          <a:noFill/>
        </p:spPr>
        <p:txBody>
          <a:bodyPr wrap="square" lIns="36000" tIns="0" rIns="36000" bIns="0" rtlCol="0">
            <a:spAutoFit/>
          </a:bodyPr>
          <a:lstStyle/>
          <a:p>
            <a:pPr algn="ctr"/>
            <a:r>
              <a:rPr lang="fr-FR" sz="1000" dirty="0">
                <a:solidFill>
                  <a:srgbClr val="001A70"/>
                </a:solidFill>
              </a:rPr>
              <a:t>Responsable </a:t>
            </a:r>
          </a:p>
          <a:p>
            <a:pPr algn="ctr"/>
            <a:r>
              <a:rPr lang="fr-FR" sz="1000" dirty="0">
                <a:solidFill>
                  <a:srgbClr val="001A70"/>
                </a:solidFill>
              </a:rPr>
              <a:t>Gisement de données</a:t>
            </a:r>
          </a:p>
        </p:txBody>
      </p:sp>
      <p:sp>
        <p:nvSpPr>
          <p:cNvPr id="73" name="ZoneTexte 72"/>
          <p:cNvSpPr txBox="1"/>
          <p:nvPr/>
        </p:nvSpPr>
        <p:spPr>
          <a:xfrm>
            <a:off x="5270410" y="4191465"/>
            <a:ext cx="922006" cy="307777"/>
          </a:xfrm>
          <a:prstGeom prst="rect">
            <a:avLst/>
          </a:prstGeom>
          <a:noFill/>
        </p:spPr>
        <p:txBody>
          <a:bodyPr wrap="square" lIns="36000" tIns="0" rIns="36000" bIns="0" rtlCol="0">
            <a:spAutoFit/>
          </a:bodyPr>
          <a:lstStyle/>
          <a:p>
            <a:pPr algn="ctr"/>
            <a:r>
              <a:rPr lang="fr-FR" sz="1000" dirty="0">
                <a:solidFill>
                  <a:srgbClr val="001A70"/>
                </a:solidFill>
              </a:rPr>
              <a:t>Responsable Data Historian</a:t>
            </a:r>
          </a:p>
        </p:txBody>
      </p:sp>
      <p:sp>
        <p:nvSpPr>
          <p:cNvPr id="74" name="ZoneTexte 73"/>
          <p:cNvSpPr txBox="1"/>
          <p:nvPr/>
        </p:nvSpPr>
        <p:spPr>
          <a:xfrm>
            <a:off x="3625278" y="4152693"/>
            <a:ext cx="922006" cy="461665"/>
          </a:xfrm>
          <a:prstGeom prst="rect">
            <a:avLst/>
          </a:prstGeom>
          <a:noFill/>
        </p:spPr>
        <p:txBody>
          <a:bodyPr wrap="square" lIns="36000" tIns="0" rIns="36000" bIns="0" rtlCol="0">
            <a:spAutoFit/>
          </a:bodyPr>
          <a:lstStyle/>
          <a:p>
            <a:pPr algn="ctr"/>
            <a:r>
              <a:rPr lang="fr-FR" sz="1000" dirty="0">
                <a:solidFill>
                  <a:srgbClr val="001A70"/>
                </a:solidFill>
              </a:rPr>
              <a:t>Responsable interface SNCC </a:t>
            </a:r>
          </a:p>
        </p:txBody>
      </p:sp>
      <p:sp>
        <p:nvSpPr>
          <p:cNvPr id="76" name="Double flèche verticale 75"/>
          <p:cNvSpPr/>
          <p:nvPr/>
        </p:nvSpPr>
        <p:spPr>
          <a:xfrm>
            <a:off x="2505453" y="3256313"/>
            <a:ext cx="128258" cy="237577"/>
          </a:xfrm>
          <a:prstGeom prst="up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sp>
        <p:nvSpPr>
          <p:cNvPr id="77" name="Double flèche verticale 76"/>
          <p:cNvSpPr/>
          <p:nvPr/>
        </p:nvSpPr>
        <p:spPr>
          <a:xfrm>
            <a:off x="5641989" y="3312565"/>
            <a:ext cx="128258" cy="237577"/>
          </a:xfrm>
          <a:prstGeom prst="up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sp>
        <p:nvSpPr>
          <p:cNvPr id="78" name="Double flèche verticale 77"/>
          <p:cNvSpPr/>
          <p:nvPr/>
        </p:nvSpPr>
        <p:spPr>
          <a:xfrm>
            <a:off x="7298155" y="3264799"/>
            <a:ext cx="128258" cy="237577"/>
          </a:xfrm>
          <a:prstGeom prst="up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sp>
        <p:nvSpPr>
          <p:cNvPr id="79" name="Double flèche verticale 78"/>
          <p:cNvSpPr/>
          <p:nvPr/>
        </p:nvSpPr>
        <p:spPr>
          <a:xfrm>
            <a:off x="3984638" y="3279908"/>
            <a:ext cx="128258" cy="237577"/>
          </a:xfrm>
          <a:prstGeom prst="up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grpSp>
        <p:nvGrpSpPr>
          <p:cNvPr id="80" name="Groupe 79"/>
          <p:cNvGrpSpPr/>
          <p:nvPr/>
        </p:nvGrpSpPr>
        <p:grpSpPr>
          <a:xfrm>
            <a:off x="3420494" y="2915524"/>
            <a:ext cx="977789" cy="280946"/>
            <a:chOff x="2970625" y="4978167"/>
            <a:chExt cx="977789" cy="280946"/>
          </a:xfrm>
        </p:grpSpPr>
        <p:pic>
          <p:nvPicPr>
            <p:cNvPr id="81" name="Picture 10" descr="Image result for tag icon"/>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25" y="4978167"/>
              <a:ext cx="280946" cy="280946"/>
            </a:xfrm>
            <a:prstGeom prst="rect">
              <a:avLst/>
            </a:prstGeom>
            <a:noFill/>
            <a:extLst>
              <a:ext uri="{909E8E84-426E-40DD-AFC4-6F175D3DCCD1}">
                <a14:hiddenFill xmlns:a14="http://schemas.microsoft.com/office/drawing/2010/main">
                  <a:solidFill>
                    <a:srgbClr val="FFFFFF"/>
                  </a:solidFill>
                </a14:hiddenFill>
              </a:ext>
            </a:extLst>
          </p:spPr>
        </p:pic>
        <p:sp>
          <p:nvSpPr>
            <p:cNvPr id="82" name="ZoneTexte 81"/>
            <p:cNvSpPr txBox="1"/>
            <p:nvPr/>
          </p:nvSpPr>
          <p:spPr>
            <a:xfrm>
              <a:off x="3232906" y="5063694"/>
              <a:ext cx="715508" cy="169277"/>
            </a:xfrm>
            <a:prstGeom prst="rect">
              <a:avLst/>
            </a:prstGeom>
            <a:noFill/>
          </p:spPr>
          <p:txBody>
            <a:bodyPr wrap="none" lIns="36000" tIns="0" rIns="36000" bIns="0" rtlCol="0">
              <a:spAutoFit/>
            </a:bodyPr>
            <a:lstStyle/>
            <a:p>
              <a:r>
                <a:rPr lang="fr-FR" sz="1100" b="1" dirty="0">
                  <a:solidFill>
                    <a:srgbClr val="FF0000"/>
                  </a:solidFill>
                </a:rPr>
                <a:t>TAG OPC</a:t>
              </a:r>
            </a:p>
          </p:txBody>
        </p:sp>
      </p:grpSp>
      <p:pic>
        <p:nvPicPr>
          <p:cNvPr id="84" name="Picture 10" descr="Image result for tag icon"/>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46423" y="2915982"/>
            <a:ext cx="280946" cy="280946"/>
          </a:xfrm>
          <a:prstGeom prst="rect">
            <a:avLst/>
          </a:prstGeom>
          <a:noFill/>
          <a:extLst>
            <a:ext uri="{909E8E84-426E-40DD-AFC4-6F175D3DCCD1}">
              <a14:hiddenFill xmlns:a14="http://schemas.microsoft.com/office/drawing/2010/main">
                <a:solidFill>
                  <a:srgbClr val="FFFFFF"/>
                </a:solidFill>
              </a14:hiddenFill>
            </a:ext>
          </a:extLst>
        </p:spPr>
      </p:pic>
      <p:sp>
        <p:nvSpPr>
          <p:cNvPr id="85" name="ZoneTexte 84"/>
          <p:cNvSpPr txBox="1"/>
          <p:nvPr/>
        </p:nvSpPr>
        <p:spPr>
          <a:xfrm>
            <a:off x="2208704" y="3001509"/>
            <a:ext cx="811688" cy="169277"/>
          </a:xfrm>
          <a:prstGeom prst="rect">
            <a:avLst/>
          </a:prstGeom>
          <a:noFill/>
        </p:spPr>
        <p:txBody>
          <a:bodyPr wrap="none" lIns="36000" tIns="0" rIns="36000" bIns="0" rtlCol="0">
            <a:spAutoFit/>
          </a:bodyPr>
          <a:lstStyle/>
          <a:p>
            <a:r>
              <a:rPr lang="fr-FR" sz="1100" b="1" dirty="0">
                <a:solidFill>
                  <a:srgbClr val="FF0000"/>
                </a:solidFill>
              </a:rPr>
              <a:t>TAG SNCC</a:t>
            </a:r>
          </a:p>
        </p:txBody>
      </p:sp>
      <p:grpSp>
        <p:nvGrpSpPr>
          <p:cNvPr id="86" name="Groupe 85"/>
          <p:cNvGrpSpPr/>
          <p:nvPr/>
        </p:nvGrpSpPr>
        <p:grpSpPr>
          <a:xfrm>
            <a:off x="5106154" y="2935262"/>
            <a:ext cx="804664" cy="280946"/>
            <a:chOff x="2970625" y="4978167"/>
            <a:chExt cx="804664" cy="280946"/>
          </a:xfrm>
        </p:grpSpPr>
        <p:pic>
          <p:nvPicPr>
            <p:cNvPr id="87" name="Picture 10" descr="Image result for tag icon"/>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25" y="4978167"/>
              <a:ext cx="280946" cy="280946"/>
            </a:xfrm>
            <a:prstGeom prst="rect">
              <a:avLst/>
            </a:prstGeom>
            <a:noFill/>
            <a:extLst>
              <a:ext uri="{909E8E84-426E-40DD-AFC4-6F175D3DCCD1}">
                <a14:hiddenFill xmlns:a14="http://schemas.microsoft.com/office/drawing/2010/main">
                  <a:solidFill>
                    <a:srgbClr val="FFFFFF"/>
                  </a:solidFill>
                </a14:hiddenFill>
              </a:ext>
            </a:extLst>
          </p:spPr>
        </p:pic>
        <p:sp>
          <p:nvSpPr>
            <p:cNvPr id="88" name="ZoneTexte 87"/>
            <p:cNvSpPr txBox="1"/>
            <p:nvPr/>
          </p:nvSpPr>
          <p:spPr>
            <a:xfrm>
              <a:off x="3232906" y="5063694"/>
              <a:ext cx="542383" cy="169277"/>
            </a:xfrm>
            <a:prstGeom prst="rect">
              <a:avLst/>
            </a:prstGeom>
            <a:noFill/>
          </p:spPr>
          <p:txBody>
            <a:bodyPr wrap="none" lIns="36000" tIns="0" rIns="36000" bIns="0" rtlCol="0">
              <a:spAutoFit/>
            </a:bodyPr>
            <a:lstStyle/>
            <a:p>
              <a:r>
                <a:rPr lang="fr-FR" sz="1100" b="1" dirty="0">
                  <a:solidFill>
                    <a:srgbClr val="FF0000"/>
                  </a:solidFill>
                </a:rPr>
                <a:t>TAG PI</a:t>
              </a:r>
            </a:p>
          </p:txBody>
        </p:sp>
      </p:grpSp>
      <p:grpSp>
        <p:nvGrpSpPr>
          <p:cNvPr id="89" name="Groupe 88"/>
          <p:cNvGrpSpPr/>
          <p:nvPr/>
        </p:nvGrpSpPr>
        <p:grpSpPr>
          <a:xfrm>
            <a:off x="6803650" y="2889382"/>
            <a:ext cx="963361" cy="280946"/>
            <a:chOff x="2970625" y="4978167"/>
            <a:chExt cx="963361" cy="280946"/>
          </a:xfrm>
        </p:grpSpPr>
        <p:pic>
          <p:nvPicPr>
            <p:cNvPr id="90" name="Picture 10" descr="Image result for tag icon"/>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25" y="4978167"/>
              <a:ext cx="280946" cy="280946"/>
            </a:xfrm>
            <a:prstGeom prst="rect">
              <a:avLst/>
            </a:prstGeom>
            <a:noFill/>
            <a:extLst>
              <a:ext uri="{909E8E84-426E-40DD-AFC4-6F175D3DCCD1}">
                <a14:hiddenFill xmlns:a14="http://schemas.microsoft.com/office/drawing/2010/main">
                  <a:solidFill>
                    <a:srgbClr val="FFFFFF"/>
                  </a:solidFill>
                </a14:hiddenFill>
              </a:ext>
            </a:extLst>
          </p:spPr>
        </p:pic>
        <p:sp>
          <p:nvSpPr>
            <p:cNvPr id="91" name="ZoneTexte 90"/>
            <p:cNvSpPr txBox="1"/>
            <p:nvPr/>
          </p:nvSpPr>
          <p:spPr>
            <a:xfrm>
              <a:off x="3232906" y="5063694"/>
              <a:ext cx="701080" cy="169277"/>
            </a:xfrm>
            <a:prstGeom prst="rect">
              <a:avLst/>
            </a:prstGeom>
            <a:noFill/>
          </p:spPr>
          <p:txBody>
            <a:bodyPr wrap="none" lIns="36000" tIns="0" rIns="36000" bIns="0" rtlCol="0">
              <a:spAutoFit/>
            </a:bodyPr>
            <a:lstStyle/>
            <a:p>
              <a:r>
                <a:rPr lang="fr-FR" sz="1100" b="1" dirty="0">
                  <a:solidFill>
                    <a:srgbClr val="FF0000"/>
                  </a:solidFill>
                </a:rPr>
                <a:t>TAG APP</a:t>
              </a:r>
            </a:p>
          </p:txBody>
        </p:sp>
      </p:grpSp>
      <p:pic>
        <p:nvPicPr>
          <p:cNvPr id="92" name="Picture 28" descr="Image result for icon config free"/>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4918" y="3600509"/>
            <a:ext cx="478652" cy="478652"/>
          </a:xfrm>
          <a:prstGeom prst="rect">
            <a:avLst/>
          </a:prstGeom>
          <a:noFill/>
          <a:extLst>
            <a:ext uri="{909E8E84-426E-40DD-AFC4-6F175D3DCCD1}">
              <a14:hiddenFill xmlns:a14="http://schemas.microsoft.com/office/drawing/2010/main">
                <a:solidFill>
                  <a:srgbClr val="FFFFFF"/>
                </a:solidFill>
              </a14:hiddenFill>
            </a:ext>
          </a:extLst>
        </p:spPr>
      </p:pic>
      <p:sp>
        <p:nvSpPr>
          <p:cNvPr id="93" name="ZoneTexte 92"/>
          <p:cNvSpPr txBox="1"/>
          <p:nvPr/>
        </p:nvSpPr>
        <p:spPr>
          <a:xfrm>
            <a:off x="8356321" y="4147333"/>
            <a:ext cx="710698" cy="461665"/>
          </a:xfrm>
          <a:prstGeom prst="rect">
            <a:avLst/>
          </a:prstGeom>
          <a:noFill/>
        </p:spPr>
        <p:txBody>
          <a:bodyPr wrap="none" lIns="36000" tIns="0" rIns="36000" bIns="0" rtlCol="0">
            <a:spAutoFit/>
          </a:bodyPr>
          <a:lstStyle/>
          <a:p>
            <a:pPr algn="ctr"/>
            <a:r>
              <a:rPr lang="fr-FR" sz="1000" dirty="0">
                <a:solidFill>
                  <a:srgbClr val="001A70"/>
                </a:solidFill>
              </a:rPr>
              <a:t>CDO</a:t>
            </a:r>
          </a:p>
          <a:p>
            <a:pPr algn="ctr"/>
            <a:r>
              <a:rPr lang="fr-FR" sz="1000" dirty="0">
                <a:solidFill>
                  <a:srgbClr val="001A70"/>
                </a:solidFill>
              </a:rPr>
              <a:t>Chief Data </a:t>
            </a:r>
          </a:p>
          <a:p>
            <a:pPr algn="ctr"/>
            <a:r>
              <a:rPr lang="fr-FR" sz="1000" dirty="0">
                <a:solidFill>
                  <a:srgbClr val="001A70"/>
                </a:solidFill>
              </a:rPr>
              <a:t>Officer</a:t>
            </a:r>
          </a:p>
        </p:txBody>
      </p:sp>
      <p:sp>
        <p:nvSpPr>
          <p:cNvPr id="94" name="Rectangle 93"/>
          <p:cNvSpPr/>
          <p:nvPr/>
        </p:nvSpPr>
        <p:spPr>
          <a:xfrm rot="16200000">
            <a:off x="-1559611" y="4070700"/>
            <a:ext cx="3642524" cy="26728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FFFFFF"/>
                </a:solidFill>
              </a:rPr>
              <a:t>MAGISTHER</a:t>
            </a:r>
          </a:p>
        </p:txBody>
      </p:sp>
      <p:sp>
        <p:nvSpPr>
          <p:cNvPr id="96" name="Pentagone 95"/>
          <p:cNvSpPr/>
          <p:nvPr/>
        </p:nvSpPr>
        <p:spPr>
          <a:xfrm>
            <a:off x="396656" y="2380462"/>
            <a:ext cx="7980828" cy="3645142"/>
          </a:xfrm>
          <a:prstGeom prst="homePlate">
            <a:avLst>
              <a:gd name="adj" fmla="val 11361"/>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solidFill>
                <a:srgbClr val="FFFFFF"/>
              </a:solidFill>
            </a:endParaRPr>
          </a:p>
        </p:txBody>
      </p:sp>
      <p:sp>
        <p:nvSpPr>
          <p:cNvPr id="97" name="Rectangle 96"/>
          <p:cNvSpPr/>
          <p:nvPr/>
        </p:nvSpPr>
        <p:spPr>
          <a:xfrm>
            <a:off x="545488" y="4801018"/>
            <a:ext cx="7662341" cy="1077218"/>
          </a:xfrm>
          <a:prstGeom prst="rect">
            <a:avLst/>
          </a:prstGeom>
        </p:spPr>
        <p:txBody>
          <a:bodyPr wrap="square">
            <a:spAutoFit/>
          </a:bodyPr>
          <a:lstStyle/>
          <a:p>
            <a:pPr eaLnBrk="1" fontAlgn="auto" hangingPunct="1">
              <a:spcAft>
                <a:spcPts val="0"/>
              </a:spcAft>
              <a:buClr>
                <a:schemeClr val="accent6"/>
              </a:buClr>
              <a:defRPr/>
            </a:pPr>
            <a:r>
              <a:rPr lang="fr-FR" sz="1600" b="1" dirty="0">
                <a:solidFill>
                  <a:srgbClr val="001A70"/>
                </a:solidFill>
              </a:rPr>
              <a:t>Inventorier, Cataloguer, Modéliser pour obtenir une Cartographie nécessite :</a:t>
            </a:r>
          </a:p>
          <a:p>
            <a:pPr marL="285750" indent="-285750" eaLnBrk="1" fontAlgn="auto" hangingPunct="1">
              <a:spcAft>
                <a:spcPts val="0"/>
              </a:spcAft>
              <a:buClr>
                <a:schemeClr val="accent6"/>
              </a:buClr>
              <a:buFont typeface="Arial" panose="020B0604020202020204" pitchFamily="34" charset="0"/>
              <a:buChar char="•"/>
              <a:defRPr/>
            </a:pPr>
            <a:r>
              <a:rPr lang="fr-FR" sz="1600" b="1" dirty="0">
                <a:solidFill>
                  <a:srgbClr val="001A70"/>
                </a:solidFill>
              </a:rPr>
              <a:t>Responsabiliser des acteurs sur la chaîne</a:t>
            </a:r>
          </a:p>
          <a:p>
            <a:pPr marL="285750" indent="-285750" eaLnBrk="1" fontAlgn="auto" hangingPunct="1">
              <a:spcAft>
                <a:spcPts val="0"/>
              </a:spcAft>
              <a:buClr>
                <a:schemeClr val="accent6"/>
              </a:buClr>
              <a:buFont typeface="Arial" panose="020B0604020202020204" pitchFamily="34" charset="0"/>
              <a:buChar char="•"/>
              <a:defRPr/>
            </a:pPr>
            <a:r>
              <a:rPr lang="fr-FR" sz="1600" b="1" dirty="0">
                <a:solidFill>
                  <a:srgbClr val="001A70"/>
                </a:solidFill>
              </a:rPr>
              <a:t>Liée ses acteurs au sein d’une organisation</a:t>
            </a:r>
          </a:p>
          <a:p>
            <a:pPr marL="285750" indent="-285750" eaLnBrk="1" fontAlgn="auto" hangingPunct="1">
              <a:spcAft>
                <a:spcPts val="0"/>
              </a:spcAft>
              <a:buClr>
                <a:schemeClr val="accent6"/>
              </a:buClr>
              <a:buFont typeface="Arial" panose="020B0604020202020204" pitchFamily="34" charset="0"/>
              <a:buChar char="•"/>
              <a:defRPr/>
            </a:pPr>
            <a:r>
              <a:rPr lang="fr-FR" sz="1600" b="1" dirty="0">
                <a:solidFill>
                  <a:srgbClr val="001A70"/>
                </a:solidFill>
              </a:rPr>
              <a:t>Créer un outillage support à leur activité</a:t>
            </a:r>
          </a:p>
        </p:txBody>
      </p:sp>
      <p:grpSp>
        <p:nvGrpSpPr>
          <p:cNvPr id="5" name="Groupe 4"/>
          <p:cNvGrpSpPr/>
          <p:nvPr/>
        </p:nvGrpSpPr>
        <p:grpSpPr>
          <a:xfrm>
            <a:off x="1494402" y="3597268"/>
            <a:ext cx="5673947" cy="482896"/>
            <a:chOff x="1494402" y="3597268"/>
            <a:chExt cx="5673947" cy="482896"/>
          </a:xfrm>
        </p:grpSpPr>
        <p:grpSp>
          <p:nvGrpSpPr>
            <p:cNvPr id="4" name="Groupe 3"/>
            <p:cNvGrpSpPr/>
            <p:nvPr/>
          </p:nvGrpSpPr>
          <p:grpSpPr>
            <a:xfrm>
              <a:off x="1494402" y="3613914"/>
              <a:ext cx="813691" cy="466250"/>
              <a:chOff x="1329642" y="3613914"/>
              <a:chExt cx="813691" cy="466250"/>
            </a:xfrm>
          </p:grpSpPr>
          <p:pic>
            <p:nvPicPr>
              <p:cNvPr id="1026" name="Picture 2" descr="Related image"/>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642" y="3613914"/>
                <a:ext cx="466250" cy="4662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820561" y="3759578"/>
                <a:ext cx="322772" cy="246221"/>
              </a:xfrm>
              <a:prstGeom prst="rect">
                <a:avLst/>
              </a:prstGeom>
              <a:noFill/>
            </p:spPr>
            <p:txBody>
              <a:bodyPr wrap="none" lIns="36000" tIns="0" rIns="36000" bIns="0" rtlCol="0">
                <a:spAutoFit/>
              </a:bodyPr>
              <a:lstStyle/>
              <a:p>
                <a:r>
                  <a:rPr lang="fr-FR" sz="1600" b="1" dirty="0">
                    <a:solidFill>
                      <a:srgbClr val="FF0000"/>
                    </a:solidFill>
                  </a:rPr>
                  <a:t>ou</a:t>
                </a:r>
              </a:p>
            </p:txBody>
          </p:sp>
        </p:grpSp>
        <p:grpSp>
          <p:nvGrpSpPr>
            <p:cNvPr id="83" name="Groupe 82"/>
            <p:cNvGrpSpPr/>
            <p:nvPr/>
          </p:nvGrpSpPr>
          <p:grpSpPr>
            <a:xfrm>
              <a:off x="3046788" y="3600509"/>
              <a:ext cx="813691" cy="466250"/>
              <a:chOff x="1329642" y="3613914"/>
              <a:chExt cx="813691" cy="466250"/>
            </a:xfrm>
          </p:grpSpPr>
          <p:pic>
            <p:nvPicPr>
              <p:cNvPr id="95" name="Picture 2" descr="Related image"/>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642" y="3613914"/>
                <a:ext cx="466250" cy="466250"/>
              </a:xfrm>
              <a:prstGeom prst="rect">
                <a:avLst/>
              </a:prstGeom>
              <a:noFill/>
              <a:extLst>
                <a:ext uri="{909E8E84-426E-40DD-AFC4-6F175D3DCCD1}">
                  <a14:hiddenFill xmlns:a14="http://schemas.microsoft.com/office/drawing/2010/main">
                    <a:solidFill>
                      <a:srgbClr val="FFFFFF"/>
                    </a:solidFill>
                  </a14:hiddenFill>
                </a:ext>
              </a:extLst>
            </p:spPr>
          </p:pic>
          <p:sp>
            <p:nvSpPr>
              <p:cNvPr id="98" name="ZoneTexte 97"/>
              <p:cNvSpPr txBox="1"/>
              <p:nvPr/>
            </p:nvSpPr>
            <p:spPr>
              <a:xfrm>
                <a:off x="1820561" y="3759578"/>
                <a:ext cx="322772" cy="246221"/>
              </a:xfrm>
              <a:prstGeom prst="rect">
                <a:avLst/>
              </a:prstGeom>
              <a:noFill/>
            </p:spPr>
            <p:txBody>
              <a:bodyPr wrap="none" lIns="36000" tIns="0" rIns="36000" bIns="0" rtlCol="0">
                <a:spAutoFit/>
              </a:bodyPr>
              <a:lstStyle/>
              <a:p>
                <a:r>
                  <a:rPr lang="fr-FR" sz="1600" b="1" dirty="0">
                    <a:solidFill>
                      <a:srgbClr val="FF0000"/>
                    </a:solidFill>
                  </a:rPr>
                  <a:t>ou</a:t>
                </a:r>
              </a:p>
            </p:txBody>
          </p:sp>
        </p:grpSp>
        <p:grpSp>
          <p:nvGrpSpPr>
            <p:cNvPr id="99" name="Groupe 98"/>
            <p:cNvGrpSpPr/>
            <p:nvPr/>
          </p:nvGrpSpPr>
          <p:grpSpPr>
            <a:xfrm>
              <a:off x="4714500" y="3597268"/>
              <a:ext cx="813691" cy="466250"/>
              <a:chOff x="1329642" y="3613914"/>
              <a:chExt cx="813691" cy="466250"/>
            </a:xfrm>
          </p:grpSpPr>
          <p:pic>
            <p:nvPicPr>
              <p:cNvPr id="100" name="Picture 2" descr="Related image"/>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642" y="3613914"/>
                <a:ext cx="466250" cy="466250"/>
              </a:xfrm>
              <a:prstGeom prst="rect">
                <a:avLst/>
              </a:prstGeom>
              <a:noFill/>
              <a:extLst>
                <a:ext uri="{909E8E84-426E-40DD-AFC4-6F175D3DCCD1}">
                  <a14:hiddenFill xmlns:a14="http://schemas.microsoft.com/office/drawing/2010/main">
                    <a:solidFill>
                      <a:srgbClr val="FFFFFF"/>
                    </a:solidFill>
                  </a14:hiddenFill>
                </a:ext>
              </a:extLst>
            </p:spPr>
          </p:pic>
          <p:sp>
            <p:nvSpPr>
              <p:cNvPr id="101" name="ZoneTexte 100"/>
              <p:cNvSpPr txBox="1"/>
              <p:nvPr/>
            </p:nvSpPr>
            <p:spPr>
              <a:xfrm>
                <a:off x="1820561" y="3759578"/>
                <a:ext cx="322772" cy="246221"/>
              </a:xfrm>
              <a:prstGeom prst="rect">
                <a:avLst/>
              </a:prstGeom>
              <a:noFill/>
            </p:spPr>
            <p:txBody>
              <a:bodyPr wrap="none" lIns="36000" tIns="0" rIns="36000" bIns="0" rtlCol="0">
                <a:spAutoFit/>
              </a:bodyPr>
              <a:lstStyle/>
              <a:p>
                <a:r>
                  <a:rPr lang="fr-FR" sz="1600" b="1" dirty="0">
                    <a:solidFill>
                      <a:srgbClr val="FF0000"/>
                    </a:solidFill>
                  </a:rPr>
                  <a:t>ou</a:t>
                </a:r>
              </a:p>
            </p:txBody>
          </p:sp>
        </p:grpSp>
        <p:grpSp>
          <p:nvGrpSpPr>
            <p:cNvPr id="102" name="Groupe 101"/>
            <p:cNvGrpSpPr/>
            <p:nvPr/>
          </p:nvGrpSpPr>
          <p:grpSpPr>
            <a:xfrm>
              <a:off x="6354658" y="3600914"/>
              <a:ext cx="813691" cy="466250"/>
              <a:chOff x="1329642" y="3613914"/>
              <a:chExt cx="813691" cy="466250"/>
            </a:xfrm>
          </p:grpSpPr>
          <p:pic>
            <p:nvPicPr>
              <p:cNvPr id="103" name="Picture 2" descr="Related image"/>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9642" y="3613914"/>
                <a:ext cx="466250" cy="466250"/>
              </a:xfrm>
              <a:prstGeom prst="rect">
                <a:avLst/>
              </a:prstGeom>
              <a:noFill/>
              <a:extLst>
                <a:ext uri="{909E8E84-426E-40DD-AFC4-6F175D3DCCD1}">
                  <a14:hiddenFill xmlns:a14="http://schemas.microsoft.com/office/drawing/2010/main">
                    <a:solidFill>
                      <a:srgbClr val="FFFFFF"/>
                    </a:solidFill>
                  </a14:hiddenFill>
                </a:ext>
              </a:extLst>
            </p:spPr>
          </p:pic>
          <p:sp>
            <p:nvSpPr>
              <p:cNvPr id="104" name="ZoneTexte 103"/>
              <p:cNvSpPr txBox="1"/>
              <p:nvPr/>
            </p:nvSpPr>
            <p:spPr>
              <a:xfrm>
                <a:off x="1820561" y="3759578"/>
                <a:ext cx="322772" cy="246221"/>
              </a:xfrm>
              <a:prstGeom prst="rect">
                <a:avLst/>
              </a:prstGeom>
              <a:noFill/>
            </p:spPr>
            <p:txBody>
              <a:bodyPr wrap="none" lIns="36000" tIns="0" rIns="36000" bIns="0" rtlCol="0">
                <a:spAutoFit/>
              </a:bodyPr>
              <a:lstStyle/>
              <a:p>
                <a:r>
                  <a:rPr lang="fr-FR" sz="1600" b="1" dirty="0">
                    <a:solidFill>
                      <a:srgbClr val="FF0000"/>
                    </a:solidFill>
                  </a:rPr>
                  <a:t>ou</a:t>
                </a:r>
              </a:p>
            </p:txBody>
          </p:sp>
        </p:grpSp>
      </p:grpSp>
    </p:spTree>
    <p:extLst>
      <p:ext uri="{BB962C8B-B14F-4D97-AF65-F5344CB8AC3E}">
        <p14:creationId xmlns:p14="http://schemas.microsoft.com/office/powerpoint/2010/main" val="35936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3ECBC57D-7AD9-4B43-BF9A-C80F2B8FDC12}" type="datetime1">
              <a:rPr lang="fr-FR" smtClean="0"/>
              <a:pPr/>
              <a:t>14/05/2024</a:t>
            </a:fld>
            <a:endParaRPr lang="fr-FR" dirty="0"/>
          </a:p>
        </p:txBody>
      </p:sp>
      <p:sp>
        <p:nvSpPr>
          <p:cNvPr id="14" name="Titre 1"/>
          <p:cNvSpPr>
            <a:spLocks noGrp="1"/>
          </p:cNvSpPr>
          <p:nvPr>
            <p:ph type="title"/>
          </p:nvPr>
        </p:nvSpPr>
        <p:spPr/>
        <p:txBody>
          <a:bodyPr/>
          <a:lstStyle/>
          <a:p>
            <a:pPr>
              <a:defRPr/>
            </a:pPr>
            <a:r>
              <a:rPr lang="fr-FR" dirty="0"/>
              <a:t>Constat : Explosion du numérique</a:t>
            </a:r>
            <a:endParaRPr lang="fr-FR" b="1" dirty="0"/>
          </a:p>
        </p:txBody>
      </p:sp>
      <p:sp>
        <p:nvSpPr>
          <p:cNvPr id="5" name="Rectangle 4"/>
          <p:cNvSpPr/>
          <p:nvPr/>
        </p:nvSpPr>
        <p:spPr>
          <a:xfrm>
            <a:off x="1209573" y="6328452"/>
            <a:ext cx="5462637" cy="261610"/>
          </a:xfrm>
          <a:prstGeom prst="rect">
            <a:avLst/>
          </a:prstGeom>
        </p:spPr>
        <p:txBody>
          <a:bodyPr wrap="square">
            <a:spAutoFit/>
          </a:bodyPr>
          <a:lstStyle/>
          <a:p>
            <a:pPr>
              <a:defRPr/>
            </a:pPr>
            <a:r>
              <a:rPr lang="fr-FR" sz="1100" i="1" dirty="0">
                <a:solidFill>
                  <a:srgbClr val="7F7F7F"/>
                </a:solidFill>
                <a:latin typeface="Verdana" panose="020B0604030504040204" pitchFamily="34" charset="0"/>
                <a:ea typeface="Verdana" panose="020B0604030504040204" pitchFamily="34" charset="0"/>
                <a:cs typeface="Verdana" panose="020B0604030504040204" pitchFamily="34" charset="0"/>
              </a:rPr>
              <a:t>*DPIT | Projet Qualité des données | 2017-10-20 Xavier Lachaume</a:t>
            </a:r>
          </a:p>
        </p:txBody>
      </p:sp>
      <p:pic>
        <p:nvPicPr>
          <p:cNvPr id="1026" name="Picture 2" descr="Image result for charlie chaplin ib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19144" y="1103312"/>
            <a:ext cx="2924856" cy="4895155"/>
          </a:xfrm>
          <a:prstGeom prst="rect">
            <a:avLst/>
          </a:prstGeom>
          <a:noFill/>
          <a:extLst>
            <a:ext uri="{909E8E84-426E-40DD-AFC4-6F175D3DCCD1}">
              <a14:hiddenFill xmlns:a14="http://schemas.microsoft.com/office/drawing/2010/main">
                <a:solidFill>
                  <a:srgbClr val="FFFFFF"/>
                </a:solidFill>
              </a14:hiddenFill>
            </a:ext>
          </a:extLst>
        </p:spPr>
      </p:pic>
      <p:pic>
        <p:nvPicPr>
          <p:cNvPr id="2" name="videoplayback">
            <a:hlinkClick r:id="" action="ppaction://media"/>
            <a:extLst>
              <a:ext uri="{FF2B5EF4-FFF2-40B4-BE49-F238E27FC236}">
                <a16:creationId xmlns:a16="http://schemas.microsoft.com/office/drawing/2014/main" id="{26D8795C-7050-478B-A0D1-52030548B06D}"/>
              </a:ext>
            </a:extLst>
          </p:cNvPr>
          <p:cNvPicPr>
            <a:picLocks noChangeAspect="1"/>
          </p:cNvPicPr>
          <p:nvPr>
            <a:videoFile r:link="rId1"/>
            <p:extLst>
              <p:ext uri="{DAA4B4D4-6D71-4841-9C94-3DE7FCFB9230}">
                <p14:media xmlns:p14="http://schemas.microsoft.com/office/powerpoint/2010/main" r:embed="rId2">
                  <p14:trim st="17790" end="27577.6666"/>
                </p14:media>
              </p:ext>
            </p:extLst>
          </p:nvPr>
        </p:nvPicPr>
        <p:blipFill>
          <a:blip r:embed="rId5"/>
          <a:stretch>
            <a:fillRect/>
          </a:stretch>
        </p:blipFill>
        <p:spPr>
          <a:xfrm>
            <a:off x="650627" y="820230"/>
            <a:ext cx="5313179" cy="3984884"/>
          </a:xfrm>
          <a:prstGeom prst="rect">
            <a:avLst/>
          </a:prstGeom>
        </p:spPr>
      </p:pic>
      <p:sp>
        <p:nvSpPr>
          <p:cNvPr id="7" name="ZoneTexte 6"/>
          <p:cNvSpPr txBox="1"/>
          <p:nvPr/>
        </p:nvSpPr>
        <p:spPr>
          <a:xfrm>
            <a:off x="656546" y="4941290"/>
            <a:ext cx="8581444" cy="1384995"/>
          </a:xfrm>
          <a:prstGeom prst="rect">
            <a:avLst/>
          </a:prstGeom>
          <a:noFill/>
        </p:spPr>
        <p:txBody>
          <a:bodyPr wrap="square" lIns="36000" tIns="0" rIns="36000" bIns="0" rtlCol="0">
            <a:spAutoFit/>
          </a:bodyPr>
          <a:lstStyle/>
          <a:p>
            <a:r>
              <a:rPr lang="fr-FR" dirty="0">
                <a:solidFill>
                  <a:schemeClr val="accent6">
                    <a:lumMod val="50000"/>
                  </a:schemeClr>
                </a:solidFill>
              </a:rPr>
              <a:t>Avec la Dématérialisation :</a:t>
            </a:r>
          </a:p>
          <a:p>
            <a:pPr marL="285750" indent="-285750">
              <a:buFont typeface="Wingdings" panose="05000000000000000000" pitchFamily="2" charset="2"/>
              <a:buChar char="§"/>
            </a:pPr>
            <a:r>
              <a:rPr lang="fr-FR" dirty="0">
                <a:solidFill>
                  <a:schemeClr val="accent6">
                    <a:lumMod val="50000"/>
                  </a:schemeClr>
                </a:solidFill>
              </a:rPr>
              <a:t>« on perd le sentiment d’encombrement » *</a:t>
            </a:r>
          </a:p>
          <a:p>
            <a:pPr marL="285750" indent="-285750">
              <a:buFont typeface="Wingdings" panose="05000000000000000000" pitchFamily="2" charset="2"/>
              <a:buChar char="§"/>
            </a:pPr>
            <a:r>
              <a:rPr lang="fr-FR" dirty="0">
                <a:solidFill>
                  <a:schemeClr val="accent6">
                    <a:lumMod val="50000"/>
                  </a:schemeClr>
                </a:solidFill>
              </a:rPr>
              <a:t>« bientôt la fin des cahiers, tout sur la tablette » *</a:t>
            </a:r>
          </a:p>
          <a:p>
            <a:pPr marL="285750" indent="-285750">
              <a:buFont typeface="Wingdings" panose="05000000000000000000" pitchFamily="2" charset="2"/>
              <a:buChar char="§"/>
            </a:pPr>
            <a:r>
              <a:rPr lang="fr-FR" dirty="0">
                <a:solidFill>
                  <a:schemeClr val="accent6">
                    <a:lumMod val="50000"/>
                  </a:schemeClr>
                </a:solidFill>
              </a:rPr>
              <a:t>on stocke, on traite, on stocke encore …</a:t>
            </a:r>
          </a:p>
          <a:p>
            <a:pPr marL="285750" indent="-285750">
              <a:buFont typeface="Arial" panose="020B0604020202020204" pitchFamily="34" charset="0"/>
              <a:buChar char="•"/>
            </a:pPr>
            <a:endParaRPr lang="fr-FR" dirty="0">
              <a:solidFill>
                <a:schemeClr val="accent6">
                  <a:lumMod val="50000"/>
                </a:schemeClr>
              </a:solidFill>
            </a:endParaRPr>
          </a:p>
        </p:txBody>
      </p:sp>
    </p:spTree>
    <p:extLst>
      <p:ext uri="{BB962C8B-B14F-4D97-AF65-F5344CB8AC3E}">
        <p14:creationId xmlns:p14="http://schemas.microsoft.com/office/powerpoint/2010/main" val="22007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12"/>
          <p:cNvGrpSpPr/>
          <p:nvPr/>
        </p:nvGrpSpPr>
        <p:grpSpPr>
          <a:xfrm>
            <a:off x="1962882" y="2083286"/>
            <a:ext cx="4140212" cy="1088931"/>
            <a:chOff x="1336806" y="2049636"/>
            <a:chExt cx="4140212" cy="1088931"/>
          </a:xfrm>
        </p:grpSpPr>
        <p:sp>
          <p:nvSpPr>
            <p:cNvPr id="4" name="Triangle isocèle 57"/>
            <p:cNvSpPr/>
            <p:nvPr/>
          </p:nvSpPr>
          <p:spPr>
            <a:xfrm rot="10799991">
              <a:off x="1336806" y="2731477"/>
              <a:ext cx="4127501" cy="407090"/>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gradFill>
              <a:gsLst>
                <a:gs pos="0">
                  <a:srgbClr val="D2D2D2"/>
                </a:gs>
                <a:gs pos="100000">
                  <a:srgbClr val="C8C8C8"/>
                </a:gs>
              </a:gsLst>
              <a:lin ang="5400000"/>
            </a:gra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Rectangle 42"/>
            <p:cNvSpPr/>
            <p:nvPr/>
          </p:nvSpPr>
          <p:spPr>
            <a:xfrm>
              <a:off x="1336816" y="2049636"/>
              <a:ext cx="4140202" cy="682782"/>
            </a:xfrm>
            <a:prstGeom prst="rect">
              <a:avLst/>
            </a:prstGeom>
            <a:gradFill>
              <a:gsLst>
                <a:gs pos="0">
                  <a:srgbClr val="D2D2D2"/>
                </a:gs>
                <a:gs pos="100000">
                  <a:srgbClr val="C8C8C8"/>
                </a:gs>
              </a:gsLst>
              <a:lin ang="5400000"/>
            </a:gra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Bibliothèque d’annotateurs</a:t>
              </a:r>
              <a:endParaRPr lang="en-GB" sz="1400" b="0" i="0" u="none" strike="noStrike" kern="1200" cap="none" spc="0" baseline="0">
                <a:solidFill>
                  <a:srgbClr val="000000"/>
                </a:solidFill>
                <a:uFillTx/>
                <a:latin typeface="Calibri"/>
              </a:endParaRPr>
            </a:p>
          </p:txBody>
        </p:sp>
        <p:sp>
          <p:nvSpPr>
            <p:cNvPr id="6" name="Rectangle 7"/>
            <p:cNvSpPr/>
            <p:nvPr/>
          </p:nvSpPr>
          <p:spPr>
            <a:xfrm>
              <a:off x="1634819" y="2389491"/>
              <a:ext cx="967654" cy="242343"/>
            </a:xfrm>
            <a:prstGeom prst="rect">
              <a:avLst/>
            </a:prstGeom>
            <a:solidFill>
              <a:srgbClr val="FFC000"/>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chemeClr val="accent6">
                      <a:lumMod val="50000"/>
                    </a:schemeClr>
                  </a:solidFill>
                  <a:uFillTx/>
                  <a:latin typeface="Calibri"/>
                </a:rPr>
                <a:t>annotateur</a:t>
              </a:r>
              <a:endParaRPr lang="en-GB" sz="1200" b="0" i="0" u="none" strike="noStrike" kern="1200" cap="none" spc="0" baseline="0" dirty="0">
                <a:solidFill>
                  <a:schemeClr val="accent6">
                    <a:lumMod val="50000"/>
                  </a:schemeClr>
                </a:solidFill>
                <a:uFillTx/>
                <a:latin typeface="Calibri"/>
              </a:endParaRPr>
            </a:p>
          </p:txBody>
        </p:sp>
        <p:sp>
          <p:nvSpPr>
            <p:cNvPr id="7" name="Rectangle 35"/>
            <p:cNvSpPr/>
            <p:nvPr/>
          </p:nvSpPr>
          <p:spPr>
            <a:xfrm>
              <a:off x="2210260" y="2587907"/>
              <a:ext cx="967654" cy="242343"/>
            </a:xfrm>
            <a:prstGeom prst="rect">
              <a:avLst/>
            </a:prstGeom>
            <a:solidFill>
              <a:srgbClr val="70AD47"/>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8" name="Rectangle 36"/>
            <p:cNvSpPr/>
            <p:nvPr/>
          </p:nvSpPr>
          <p:spPr>
            <a:xfrm>
              <a:off x="2888415" y="2400519"/>
              <a:ext cx="967654" cy="242343"/>
            </a:xfrm>
            <a:prstGeom prst="rect">
              <a:avLst/>
            </a:prstGeom>
            <a:solidFill>
              <a:srgbClr val="ED7D31"/>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9" name="Rectangle 37"/>
            <p:cNvSpPr/>
            <p:nvPr/>
          </p:nvSpPr>
          <p:spPr>
            <a:xfrm>
              <a:off x="3583698" y="2600608"/>
              <a:ext cx="967654" cy="242343"/>
            </a:xfrm>
            <a:prstGeom prst="rect">
              <a:avLst/>
            </a:prstGeom>
            <a:solidFill>
              <a:srgbClr val="4472C4"/>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10" name="Rectangle 38"/>
            <p:cNvSpPr/>
            <p:nvPr/>
          </p:nvSpPr>
          <p:spPr>
            <a:xfrm>
              <a:off x="4158983" y="2408383"/>
              <a:ext cx="967654" cy="242343"/>
            </a:xfrm>
            <a:prstGeom prst="rect">
              <a:avLst/>
            </a:prstGeom>
            <a:solidFill>
              <a:srgbClr val="7030A0"/>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grpSp>
      <p:grpSp>
        <p:nvGrpSpPr>
          <p:cNvPr id="11" name="Groupe 13"/>
          <p:cNvGrpSpPr/>
          <p:nvPr/>
        </p:nvGrpSpPr>
        <p:grpSpPr>
          <a:xfrm>
            <a:off x="2427489" y="3205164"/>
            <a:ext cx="3675604" cy="2144322"/>
            <a:chOff x="1801413" y="3171514"/>
            <a:chExt cx="3675604" cy="2144322"/>
          </a:xfrm>
        </p:grpSpPr>
        <p:sp>
          <p:nvSpPr>
            <p:cNvPr id="12" name="Rectangle 51"/>
            <p:cNvSpPr/>
            <p:nvPr/>
          </p:nvSpPr>
          <p:spPr>
            <a:xfrm>
              <a:off x="1801413" y="3171514"/>
              <a:ext cx="3675604" cy="2144322"/>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alibri"/>
                </a:rPr>
                <a:t>Chaînes d’annotation</a:t>
              </a:r>
              <a:endParaRPr lang="en-GB" sz="1400" b="0" i="0" u="none" strike="noStrike" kern="1200" cap="none" spc="0" baseline="0">
                <a:solidFill>
                  <a:srgbClr val="000000"/>
                </a:solidFill>
                <a:uFillTx/>
                <a:latin typeface="Calibri"/>
              </a:endParaRPr>
            </a:p>
          </p:txBody>
        </p:sp>
        <p:sp>
          <p:nvSpPr>
            <p:cNvPr id="13" name="Pentagone 40"/>
            <p:cNvSpPr/>
            <p:nvPr/>
          </p:nvSpPr>
          <p:spPr>
            <a:xfrm>
              <a:off x="1902262" y="3510518"/>
              <a:ext cx="3422352" cy="396035"/>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4" name="Pentagone 41"/>
            <p:cNvSpPr/>
            <p:nvPr/>
          </p:nvSpPr>
          <p:spPr>
            <a:xfrm>
              <a:off x="1902262" y="4066922"/>
              <a:ext cx="3422352" cy="363739"/>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5" name="Rectangle 43"/>
            <p:cNvSpPr/>
            <p:nvPr/>
          </p:nvSpPr>
          <p:spPr>
            <a:xfrm>
              <a:off x="2024691" y="3579318"/>
              <a:ext cx="967654" cy="242343"/>
            </a:xfrm>
            <a:prstGeom prst="rect">
              <a:avLst/>
            </a:prstGeom>
            <a:solidFill>
              <a:srgbClr val="70AD47"/>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chemeClr val="accent6">
                      <a:lumMod val="50000"/>
                    </a:schemeClr>
                  </a:solidFill>
                  <a:uFillTx/>
                  <a:latin typeface="Calibri"/>
                </a:rPr>
                <a:t>annotateur</a:t>
              </a:r>
              <a:endParaRPr lang="en-GB" sz="1200" b="0" i="0" u="none" strike="noStrike" kern="1200" cap="none" spc="0" baseline="0" dirty="0">
                <a:solidFill>
                  <a:schemeClr val="accent6">
                    <a:lumMod val="50000"/>
                  </a:schemeClr>
                </a:solidFill>
                <a:uFillTx/>
                <a:latin typeface="Calibri"/>
              </a:endParaRPr>
            </a:p>
          </p:txBody>
        </p:sp>
        <p:sp>
          <p:nvSpPr>
            <p:cNvPr id="16" name="Rectangle 44"/>
            <p:cNvSpPr/>
            <p:nvPr/>
          </p:nvSpPr>
          <p:spPr>
            <a:xfrm>
              <a:off x="3055559" y="3592284"/>
              <a:ext cx="967654" cy="242343"/>
            </a:xfrm>
            <a:prstGeom prst="rect">
              <a:avLst/>
            </a:prstGeom>
            <a:solidFill>
              <a:srgbClr val="4472C4"/>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17" name="Rectangle 46"/>
            <p:cNvSpPr/>
            <p:nvPr/>
          </p:nvSpPr>
          <p:spPr>
            <a:xfrm>
              <a:off x="4111837" y="3592284"/>
              <a:ext cx="967654" cy="242343"/>
            </a:xfrm>
            <a:prstGeom prst="rect">
              <a:avLst/>
            </a:prstGeom>
            <a:solidFill>
              <a:srgbClr val="ED7D31"/>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18" name="Rectangle 47"/>
            <p:cNvSpPr/>
            <p:nvPr/>
          </p:nvSpPr>
          <p:spPr>
            <a:xfrm>
              <a:off x="2483117" y="4113236"/>
              <a:ext cx="967654" cy="242343"/>
            </a:xfrm>
            <a:prstGeom prst="rect">
              <a:avLst/>
            </a:prstGeom>
            <a:solidFill>
              <a:srgbClr val="FFC000"/>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19" name="Rectangle 48"/>
            <p:cNvSpPr/>
            <p:nvPr/>
          </p:nvSpPr>
          <p:spPr>
            <a:xfrm>
              <a:off x="3739886" y="4120643"/>
              <a:ext cx="967654" cy="242343"/>
            </a:xfrm>
            <a:prstGeom prst="rect">
              <a:avLst/>
            </a:prstGeom>
            <a:solidFill>
              <a:srgbClr val="7030A0"/>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chemeClr val="accent6">
                      <a:lumMod val="50000"/>
                    </a:schemeClr>
                  </a:solidFill>
                  <a:uFillTx/>
                  <a:latin typeface="Calibri"/>
                </a:rPr>
                <a:t>annotateur</a:t>
              </a:r>
              <a:endParaRPr lang="en-GB" sz="1200" b="0" i="0" u="none" strike="noStrike" kern="1200" cap="none" spc="0" baseline="0">
                <a:solidFill>
                  <a:schemeClr val="accent6">
                    <a:lumMod val="50000"/>
                  </a:schemeClr>
                </a:solidFill>
                <a:uFillTx/>
                <a:latin typeface="Calibri"/>
              </a:endParaRPr>
            </a:p>
          </p:txBody>
        </p:sp>
        <p:sp>
          <p:nvSpPr>
            <p:cNvPr id="20" name="Pentagone 49"/>
            <p:cNvSpPr/>
            <p:nvPr/>
          </p:nvSpPr>
          <p:spPr>
            <a:xfrm>
              <a:off x="3922721" y="4687872"/>
              <a:ext cx="1409703" cy="363739"/>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180"/>
                <a:gd name="f11" fmla="abs f4"/>
                <a:gd name="f12" fmla="abs f5"/>
                <a:gd name="f13" fmla="abs f6"/>
                <a:gd name="f14" fmla="val f7"/>
                <a:gd name="f15" fmla="val f8"/>
                <a:gd name="f16" fmla="*/ f9 f1 1"/>
                <a:gd name="f17" fmla="*/ f10 f1 1"/>
                <a:gd name="f18" fmla="?: f11 f4 1"/>
                <a:gd name="f19" fmla="?: f12 f5 1"/>
                <a:gd name="f20" fmla="?: f13 f6 1"/>
                <a:gd name="f21" fmla="*/ f16 1 f3"/>
                <a:gd name="f22" fmla="*/ f17 1 f3"/>
                <a:gd name="f23" fmla="*/ f18 1 21600"/>
                <a:gd name="f24" fmla="*/ f19 1 21600"/>
                <a:gd name="f25" fmla="*/ 21600 f18 1"/>
                <a:gd name="f26" fmla="*/ 21600 f19 1"/>
                <a:gd name="f27" fmla="+- f21 0 f2"/>
                <a:gd name="f28" fmla="+- f22 0 f2"/>
                <a:gd name="f29" fmla="min f24 f23"/>
                <a:gd name="f30" fmla="*/ f25 1 f20"/>
                <a:gd name="f31" fmla="*/ f26 1 f20"/>
                <a:gd name="f32" fmla="val f30"/>
                <a:gd name="f33" fmla="val f31"/>
                <a:gd name="f34" fmla="*/ f14 f29 1"/>
                <a:gd name="f35" fmla="+- f33 0 f14"/>
                <a:gd name="f36" fmla="+- f32 0 f14"/>
                <a:gd name="f37" fmla="*/ f33 f29 1"/>
                <a:gd name="f38" fmla="*/ f32 f29 1"/>
                <a:gd name="f39" fmla="*/ f35 1 2"/>
                <a:gd name="f40" fmla="min f36 f35"/>
                <a:gd name="f41" fmla="+- f14 f39 0"/>
                <a:gd name="f42" fmla="*/ f40 f15 1"/>
                <a:gd name="f43" fmla="*/ f42 1 100000"/>
                <a:gd name="f44" fmla="*/ f41 f29 1"/>
                <a:gd name="f45" fmla="+- f32 0 f43"/>
                <a:gd name="f46" fmla="+- f45 f32 0"/>
                <a:gd name="f47" fmla="*/ f45 1 2"/>
                <a:gd name="f48" fmla="*/ f45 f29 1"/>
                <a:gd name="f49" fmla="*/ f46 1 2"/>
                <a:gd name="f50" fmla="*/ f47 f29 1"/>
                <a:gd name="f51" fmla="*/ f49 f29 1"/>
              </a:gdLst>
              <a:ahLst/>
              <a:cxnLst>
                <a:cxn ang="3cd4">
                  <a:pos x="hc" y="t"/>
                </a:cxn>
                <a:cxn ang="0">
                  <a:pos x="r" y="vc"/>
                </a:cxn>
                <a:cxn ang="cd4">
                  <a:pos x="hc" y="b"/>
                </a:cxn>
                <a:cxn ang="cd2">
                  <a:pos x="l" y="vc"/>
                </a:cxn>
                <a:cxn ang="f27">
                  <a:pos x="f50" y="f34"/>
                </a:cxn>
                <a:cxn ang="f28">
                  <a:pos x="f50" y="f37"/>
                </a:cxn>
              </a:cxnLst>
              <a:rect l="f34" t="f34" r="f51" b="f37"/>
              <a:pathLst>
                <a:path>
                  <a:moveTo>
                    <a:pt x="f34" y="f34"/>
                  </a:moveTo>
                  <a:lnTo>
                    <a:pt x="f48" y="f34"/>
                  </a:lnTo>
                  <a:lnTo>
                    <a:pt x="f38" y="f44"/>
                  </a:lnTo>
                  <a:lnTo>
                    <a:pt x="f48" y="f37"/>
                  </a:lnTo>
                  <a:lnTo>
                    <a:pt x="f34" y="f37"/>
                  </a:lnTo>
                  <a:close/>
                </a:path>
              </a:pathLst>
            </a:custGeo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21" name="Rectangle 50"/>
            <p:cNvSpPr/>
            <p:nvPr/>
          </p:nvSpPr>
          <p:spPr>
            <a:xfrm>
              <a:off x="4080702" y="4752859"/>
              <a:ext cx="967654" cy="242343"/>
            </a:xfrm>
            <a:prstGeom prst="rect">
              <a:avLst/>
            </a:prstGeom>
            <a:solidFill>
              <a:srgbClr val="70AD47"/>
            </a:solidFill>
            <a:ln w="12701" cap="flat">
              <a:noFill/>
              <a:prstDash val="solid"/>
              <a:miter/>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chemeClr val="accent6">
                      <a:lumMod val="50000"/>
                    </a:schemeClr>
                  </a:solidFill>
                  <a:uFillTx/>
                  <a:latin typeface="Calibri"/>
                </a:rPr>
                <a:t>annotateur</a:t>
              </a:r>
              <a:endParaRPr lang="en-GB" sz="1200" b="0" i="0" u="none" strike="noStrike" kern="1200" cap="none" spc="0" baseline="0" dirty="0">
                <a:solidFill>
                  <a:schemeClr val="accent6">
                    <a:lumMod val="50000"/>
                  </a:schemeClr>
                </a:solidFill>
                <a:uFillTx/>
                <a:latin typeface="Calibri"/>
              </a:endParaRPr>
            </a:p>
          </p:txBody>
        </p:sp>
        <p:cxnSp>
          <p:nvCxnSpPr>
            <p:cNvPr id="22" name="Connecteur en angle 56"/>
            <p:cNvCxnSpPr>
              <a:stCxn id="14" idx="5"/>
              <a:endCxn id="20" idx="3"/>
            </p:cNvCxnSpPr>
            <p:nvPr/>
          </p:nvCxnSpPr>
          <p:spPr>
            <a:xfrm rot="16200000" flipH="1">
              <a:off x="3503072" y="4450092"/>
              <a:ext cx="439081" cy="400218"/>
            </a:xfrm>
            <a:prstGeom prst="bentConnector2">
              <a:avLst/>
            </a:prstGeom>
            <a:noFill/>
            <a:ln w="6345" cap="flat">
              <a:solidFill>
                <a:srgbClr val="4472C4"/>
              </a:solidFill>
              <a:prstDash val="solid"/>
              <a:miter/>
              <a:tailEnd type="arrow"/>
            </a:ln>
          </p:spPr>
        </p:cxnSp>
      </p:grpSp>
      <p:grpSp>
        <p:nvGrpSpPr>
          <p:cNvPr id="25" name="Groupe 10"/>
          <p:cNvGrpSpPr/>
          <p:nvPr/>
        </p:nvGrpSpPr>
        <p:grpSpPr>
          <a:xfrm>
            <a:off x="1711889" y="1944690"/>
            <a:ext cx="4583795" cy="4473283"/>
            <a:chOff x="1085813" y="1911040"/>
            <a:chExt cx="4583795" cy="4473283"/>
          </a:xfrm>
        </p:grpSpPr>
        <p:sp>
          <p:nvSpPr>
            <p:cNvPr id="26" name="Rectangle à coins arrondis 11"/>
            <p:cNvSpPr/>
            <p:nvPr/>
          </p:nvSpPr>
          <p:spPr>
            <a:xfrm>
              <a:off x="1085813" y="1911040"/>
              <a:ext cx="4583795" cy="4473283"/>
            </a:xfrm>
            <a:custGeom>
              <a:avLst>
                <a:gd name="f0" fmla="val 3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46" cap="flat">
              <a:solidFill>
                <a:srgbClr val="5B9BD5"/>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27" name="Rectangle 58"/>
            <p:cNvSpPr/>
            <p:nvPr/>
          </p:nvSpPr>
          <p:spPr>
            <a:xfrm rot="16200004">
              <a:off x="-77916" y="4478311"/>
              <a:ext cx="2990739" cy="377144"/>
            </a:xfrm>
            <a:prstGeom prst="rect">
              <a:avLst/>
            </a:prstGeom>
            <a:gradFill>
              <a:gsLst>
                <a:gs pos="0">
                  <a:srgbClr val="D2D2D2"/>
                </a:gs>
                <a:gs pos="100000">
                  <a:srgbClr val="C8C8C8"/>
                </a:gs>
              </a:gsLst>
              <a:lin ang="5400000"/>
            </a:gradFill>
            <a:ln w="6345" cap="flat">
              <a:solidFill>
                <a:srgbClr val="A5A5A5"/>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Collecte</a:t>
              </a:r>
              <a:endParaRPr lang="en-GB" sz="1400" b="0" i="0" u="none" strike="noStrike" kern="1200" cap="none" spc="0" baseline="0" dirty="0">
                <a:solidFill>
                  <a:srgbClr val="000000"/>
                </a:solidFill>
                <a:uFillTx/>
                <a:latin typeface="Calibri"/>
              </a:endParaRPr>
            </a:p>
          </p:txBody>
        </p:sp>
      </p:grpSp>
      <p:sp>
        <p:nvSpPr>
          <p:cNvPr id="28" name="Demi-tour 65"/>
          <p:cNvSpPr/>
          <p:nvPr/>
        </p:nvSpPr>
        <p:spPr>
          <a:xfrm rot="5399996" flipH="1">
            <a:off x="5284089" y="2190880"/>
            <a:ext cx="2367738" cy="330043"/>
          </a:xfrm>
          <a:custGeom>
            <a:avLst>
              <a:gd name="f14" fmla="val 38922"/>
              <a:gd name="f15" fmla="val 25000"/>
              <a:gd name="f16" fmla="val 25000"/>
              <a:gd name="f17" fmla="val 43750"/>
              <a:gd name="f18" fmla="val 100000"/>
            </a:avLst>
            <a:gdLst>
              <a:gd name="f5" fmla="val 10800000"/>
              <a:gd name="f6" fmla="val 5400000"/>
              <a:gd name="f7" fmla="val 16200000"/>
              <a:gd name="f8" fmla="val 180"/>
              <a:gd name="f9" fmla="val w"/>
              <a:gd name="f10" fmla="val h"/>
              <a:gd name="f11" fmla="val ss"/>
              <a:gd name="f12" fmla="val 0"/>
              <a:gd name="f13" fmla="+- 0 0 5400000"/>
              <a:gd name="f14" fmla="val 38922"/>
              <a:gd name="f15" fmla="val 25000"/>
              <a:gd name="f16" fmla="val 25000"/>
              <a:gd name="f17" fmla="val 43750"/>
              <a:gd name="f18" fmla="val 100000"/>
              <a:gd name="f19" fmla="+- 0 0 -180"/>
              <a:gd name="f20" fmla="+- 0 0 -90"/>
              <a:gd name="f21" fmla="+- 0 0 -360"/>
              <a:gd name="f22" fmla="abs f9"/>
              <a:gd name="f23" fmla="abs f10"/>
              <a:gd name="f24" fmla="abs f11"/>
              <a:gd name="f25" fmla="val f12"/>
              <a:gd name="f26" fmla="val f15"/>
              <a:gd name="f27" fmla="val f14"/>
              <a:gd name="f28" fmla="val f16"/>
              <a:gd name="f29" fmla="val f18"/>
              <a:gd name="f30" fmla="val f17"/>
              <a:gd name="f31" fmla="*/ f19 f5 1"/>
              <a:gd name="f32" fmla="*/ f20 f5 1"/>
              <a:gd name="f33" fmla="*/ f21 f5 1"/>
              <a:gd name="f34" fmla="?: f22 f9 1"/>
              <a:gd name="f35" fmla="?: f23 f10 1"/>
              <a:gd name="f36" fmla="?: f24 f11 1"/>
              <a:gd name="f37" fmla="*/ f31 1 f8"/>
              <a:gd name="f38" fmla="*/ f32 1 f8"/>
              <a:gd name="f39" fmla="*/ f33 1 f8"/>
              <a:gd name="f40" fmla="*/ f34 1 21600"/>
              <a:gd name="f41" fmla="*/ f35 1 21600"/>
              <a:gd name="f42" fmla="*/ 21600 f34 1"/>
              <a:gd name="f43" fmla="*/ 21600 f35 1"/>
              <a:gd name="f44" fmla="+- f37 0 f6"/>
              <a:gd name="f45" fmla="+- f38 0 f6"/>
              <a:gd name="f46" fmla="+- f39 0 f6"/>
              <a:gd name="f47" fmla="min f41 f40"/>
              <a:gd name="f48" fmla="*/ f42 1 f36"/>
              <a:gd name="f49" fmla="*/ f43 1 f36"/>
              <a:gd name="f50" fmla="val f48"/>
              <a:gd name="f51" fmla="val f49"/>
              <a:gd name="f52" fmla="*/ f25 f47 1"/>
              <a:gd name="f53" fmla="+- f51 0 f25"/>
              <a:gd name="f54" fmla="+- f50 0 f25"/>
              <a:gd name="f55" fmla="*/ f50 f47 1"/>
              <a:gd name="f56" fmla="*/ f51 f47 1"/>
              <a:gd name="f57" fmla="min f54 f53"/>
              <a:gd name="f58" fmla="*/ f53 f29 1"/>
              <a:gd name="f59" fmla="*/ f57 f27 1"/>
              <a:gd name="f60" fmla="*/ f57 f26 1"/>
              <a:gd name="f61" fmla="*/ f58 1 100000"/>
              <a:gd name="f62" fmla="*/ f57 f28 1"/>
              <a:gd name="f63" fmla="*/ f57 f30 1"/>
              <a:gd name="f64" fmla="*/ f59 1 100000"/>
              <a:gd name="f65" fmla="*/ f60 1 100000"/>
              <a:gd name="f66" fmla="*/ f62 1 100000"/>
              <a:gd name="f67" fmla="*/ f63 1 100000"/>
              <a:gd name="f68" fmla="*/ f61 f47 1"/>
              <a:gd name="f69" fmla="*/ f64 1 2"/>
              <a:gd name="f70" fmla="+- f61 0 f66"/>
              <a:gd name="f71" fmla="+- f67 0 f64"/>
              <a:gd name="f72" fmla="+- f50 0 f65"/>
              <a:gd name="f73" fmla="*/ f67 f47 1"/>
              <a:gd name="f74" fmla="*/ f64 f47 1"/>
              <a:gd name="f75" fmla="+- f65 0 f69"/>
              <a:gd name="f76" fmla="max f71 0"/>
              <a:gd name="f77" fmla="+- f72 0 f65"/>
              <a:gd name="f78" fmla="*/ f70 f47 1"/>
              <a:gd name="f79" fmla="*/ f72 f47 1"/>
              <a:gd name="f80" fmla="*/ f69 f47 1"/>
              <a:gd name="f81" fmla="+- f50 0 f75"/>
              <a:gd name="f82" fmla="+- f64 f76 0"/>
              <a:gd name="f83" fmla="+- f77 f75 0"/>
              <a:gd name="f84" fmla="*/ f77 f47 1"/>
              <a:gd name="f85" fmla="*/ f76 f47 1"/>
              <a:gd name="f86" fmla="+- f81 0 f67"/>
              <a:gd name="f87" fmla="+- f64 f83 0"/>
              <a:gd name="f88" fmla="*/ f81 f47 1"/>
              <a:gd name="f89" fmla="*/ f83 f47 1"/>
              <a:gd name="f90" fmla="*/ f82 f47 1"/>
              <a:gd name="f91" fmla="*/ f87 1 2"/>
              <a:gd name="f92" fmla="*/ f86 f47 1"/>
              <a:gd name="f93" fmla="*/ f91 f47 1"/>
            </a:gdLst>
            <a:ahLst/>
            <a:cxnLst>
              <a:cxn ang="3cd4">
                <a:pos x="hc" y="t"/>
              </a:cxn>
              <a:cxn ang="0">
                <a:pos x="r" y="vc"/>
              </a:cxn>
              <a:cxn ang="cd4">
                <a:pos x="hc" y="b"/>
              </a:cxn>
              <a:cxn ang="cd2">
                <a:pos x="l" y="vc"/>
              </a:cxn>
              <a:cxn ang="f44">
                <a:pos x="f84" y="f78"/>
              </a:cxn>
              <a:cxn ang="f44">
                <a:pos x="f79" y="f68"/>
              </a:cxn>
              <a:cxn ang="f45">
                <a:pos x="f55" y="f78"/>
              </a:cxn>
              <a:cxn ang="f46">
                <a:pos x="f93" y="f52"/>
              </a:cxn>
              <a:cxn ang="f44">
                <a:pos x="f80" y="f56"/>
              </a:cxn>
            </a:cxnLst>
            <a:rect l="f52" t="f52" r="f55" b="f56"/>
            <a:pathLst>
              <a:path>
                <a:moveTo>
                  <a:pt x="f52" y="f56"/>
                </a:moveTo>
                <a:lnTo>
                  <a:pt x="f52" y="f73"/>
                </a:lnTo>
                <a:arcTo wR="f73" hR="f73" stAng="f5" swAng="f6"/>
                <a:lnTo>
                  <a:pt x="f92" y="f52"/>
                </a:lnTo>
                <a:arcTo wR="f73" hR="f73" stAng="f7" swAng="f6"/>
                <a:lnTo>
                  <a:pt x="f88" y="f78"/>
                </a:lnTo>
                <a:lnTo>
                  <a:pt x="f55" y="f78"/>
                </a:lnTo>
                <a:lnTo>
                  <a:pt x="f79" y="f68"/>
                </a:lnTo>
                <a:lnTo>
                  <a:pt x="f84" y="f78"/>
                </a:lnTo>
                <a:lnTo>
                  <a:pt x="f89" y="f78"/>
                </a:lnTo>
                <a:lnTo>
                  <a:pt x="f89" y="f90"/>
                </a:lnTo>
                <a:arcTo wR="f85" hR="f85" stAng="f12" swAng="f13"/>
                <a:lnTo>
                  <a:pt x="f90" y="f74"/>
                </a:lnTo>
                <a:arcTo wR="f85" hR="f85" stAng="f7" swAng="f13"/>
                <a:lnTo>
                  <a:pt x="f74" y="f56"/>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nvGrpSpPr>
          <p:cNvPr id="29" name="Groupe 4"/>
          <p:cNvGrpSpPr/>
          <p:nvPr/>
        </p:nvGrpSpPr>
        <p:grpSpPr>
          <a:xfrm>
            <a:off x="255373" y="3735411"/>
            <a:ext cx="1556057" cy="2620723"/>
            <a:chOff x="-370703" y="2589646"/>
            <a:chExt cx="1556057" cy="2620723"/>
          </a:xfrm>
        </p:grpSpPr>
        <p:pic>
          <p:nvPicPr>
            <p:cNvPr id="30" name="Image 16"/>
            <p:cNvPicPr>
              <a:picLocks noChangeAspect="1"/>
            </p:cNvPicPr>
            <p:nvPr/>
          </p:nvPicPr>
          <p:blipFill>
            <a:blip r:embed="rId2"/>
            <a:stretch>
              <a:fillRect/>
            </a:stretch>
          </p:blipFill>
          <p:spPr>
            <a:xfrm>
              <a:off x="211738" y="3957130"/>
              <a:ext cx="449985" cy="449985"/>
            </a:xfrm>
            <a:prstGeom prst="rect">
              <a:avLst/>
            </a:prstGeom>
            <a:noFill/>
            <a:ln cap="flat">
              <a:noFill/>
            </a:ln>
          </p:spPr>
        </p:pic>
        <p:pic>
          <p:nvPicPr>
            <p:cNvPr id="31" name="Image 17"/>
            <p:cNvPicPr>
              <a:picLocks noChangeAspect="1"/>
            </p:cNvPicPr>
            <p:nvPr/>
          </p:nvPicPr>
          <p:blipFill>
            <a:blip r:embed="rId3"/>
            <a:stretch>
              <a:fillRect/>
            </a:stretch>
          </p:blipFill>
          <p:spPr>
            <a:xfrm>
              <a:off x="195260" y="3205410"/>
              <a:ext cx="445468" cy="445468"/>
            </a:xfrm>
            <a:prstGeom prst="rect">
              <a:avLst/>
            </a:prstGeom>
            <a:noFill/>
            <a:ln cap="flat">
              <a:noFill/>
            </a:ln>
          </p:spPr>
        </p:pic>
        <p:pic>
          <p:nvPicPr>
            <p:cNvPr id="32" name="Image 59"/>
            <p:cNvPicPr>
              <a:picLocks noChangeAspect="1"/>
            </p:cNvPicPr>
            <p:nvPr/>
          </p:nvPicPr>
          <p:blipFill>
            <a:blip r:embed="rId4"/>
            <a:stretch>
              <a:fillRect/>
            </a:stretch>
          </p:blipFill>
          <p:spPr>
            <a:xfrm>
              <a:off x="148663" y="4683565"/>
              <a:ext cx="526804" cy="526804"/>
            </a:xfrm>
            <a:prstGeom prst="rect">
              <a:avLst/>
            </a:prstGeom>
            <a:noFill/>
            <a:ln cap="flat">
              <a:noFill/>
            </a:ln>
          </p:spPr>
        </p:pic>
        <p:sp>
          <p:nvSpPr>
            <p:cNvPr id="33" name="Flèche droite 60"/>
            <p:cNvSpPr/>
            <p:nvPr/>
          </p:nvSpPr>
          <p:spPr>
            <a:xfrm>
              <a:off x="689951" y="3317406"/>
              <a:ext cx="296402" cy="212159"/>
            </a:xfrm>
            <a:custGeom>
              <a:avLst>
                <a:gd name="f0" fmla="val 1387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u="none" strike="noStrike" kern="1200" cap="none" spc="0" baseline="0">
                <a:solidFill>
                  <a:srgbClr val="FFFFFF"/>
                </a:solidFill>
                <a:uFillTx/>
                <a:latin typeface="Calibri"/>
              </a:endParaRPr>
            </a:p>
          </p:txBody>
        </p:sp>
        <p:sp>
          <p:nvSpPr>
            <p:cNvPr id="34" name="Flèche droite 61"/>
            <p:cNvSpPr/>
            <p:nvPr/>
          </p:nvSpPr>
          <p:spPr>
            <a:xfrm>
              <a:off x="705185" y="4109889"/>
              <a:ext cx="296402" cy="212159"/>
            </a:xfrm>
            <a:custGeom>
              <a:avLst>
                <a:gd name="f0" fmla="val 1387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u="none" strike="noStrike" kern="1200" cap="none" spc="0" baseline="0">
                <a:solidFill>
                  <a:srgbClr val="FFFFFF"/>
                </a:solidFill>
                <a:uFillTx/>
                <a:latin typeface="Calibri"/>
              </a:endParaRPr>
            </a:p>
          </p:txBody>
        </p:sp>
        <p:sp>
          <p:nvSpPr>
            <p:cNvPr id="35" name="Flèche droite 62"/>
            <p:cNvSpPr/>
            <p:nvPr/>
          </p:nvSpPr>
          <p:spPr>
            <a:xfrm>
              <a:off x="697568" y="4845213"/>
              <a:ext cx="296402" cy="212159"/>
            </a:xfrm>
            <a:custGeom>
              <a:avLst>
                <a:gd name="f0" fmla="val 1387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u="none" strike="noStrike" kern="1200" cap="none" spc="0" baseline="0">
                <a:solidFill>
                  <a:srgbClr val="FFFFFF"/>
                </a:solidFill>
                <a:uFillTx/>
                <a:latin typeface="Calibri"/>
              </a:endParaRPr>
            </a:p>
          </p:txBody>
        </p:sp>
        <p:sp>
          <p:nvSpPr>
            <p:cNvPr id="36" name="ZoneTexte 2"/>
            <p:cNvSpPr txBox="1"/>
            <p:nvPr/>
          </p:nvSpPr>
          <p:spPr>
            <a:xfrm>
              <a:off x="-370703" y="2589646"/>
              <a:ext cx="1556057" cy="600164"/>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u="none" strike="noStrike" kern="1200" cap="none" spc="0" baseline="0" dirty="0">
                  <a:solidFill>
                    <a:srgbClr val="000000"/>
                  </a:solidFill>
                  <a:uFillTx/>
                  <a:latin typeface="Calibri"/>
                </a:rPr>
                <a:t>Sources de données et </a:t>
              </a:r>
              <a:r>
                <a:rPr lang="fr-FR" sz="1100" b="0" u="none" strike="noStrike" kern="1200" cap="none" spc="0" baseline="0" dirty="0" err="1">
                  <a:solidFill>
                    <a:srgbClr val="000000"/>
                  </a:solidFill>
                  <a:uFillTx/>
                  <a:latin typeface="Calibri"/>
                </a:rPr>
                <a:t>meta</a:t>
              </a:r>
              <a:r>
                <a:rPr lang="fr-FR" sz="1100" b="0" u="none" strike="noStrike" kern="1200" cap="none" spc="0" baseline="0" dirty="0">
                  <a:solidFill>
                    <a:srgbClr val="000000"/>
                  </a:solidFill>
                  <a:uFillTx/>
                  <a:latin typeface="Calibri"/>
                </a:rPr>
                <a:t> données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u="none" strike="noStrike" kern="1200" cap="none" spc="0" baseline="0" dirty="0">
                  <a:solidFill>
                    <a:srgbClr val="000000"/>
                  </a:solidFill>
                  <a:uFillTx/>
                  <a:latin typeface="Calibri"/>
                </a:rPr>
                <a:t>(Intranet, extranet…)</a:t>
              </a:r>
              <a:endParaRPr lang="en-GB" sz="1100" b="0" u="none" strike="noStrike" kern="1200" cap="none" spc="0" baseline="0" dirty="0">
                <a:solidFill>
                  <a:srgbClr val="000000"/>
                </a:solidFill>
                <a:uFillTx/>
                <a:latin typeface="Calibri"/>
              </a:endParaRPr>
            </a:p>
          </p:txBody>
        </p:sp>
      </p:grpSp>
      <p:sp>
        <p:nvSpPr>
          <p:cNvPr id="47" name="Virage 63"/>
          <p:cNvSpPr/>
          <p:nvPr/>
        </p:nvSpPr>
        <p:spPr>
          <a:xfrm rot="5400013">
            <a:off x="5992310" y="1261932"/>
            <a:ext cx="1817991" cy="1188399"/>
          </a:xfrm>
          <a:custGeom>
            <a:avLst>
              <a:gd name="f13" fmla="val 8515"/>
              <a:gd name="f14" fmla="val 8991"/>
              <a:gd name="f15" fmla="val 16012"/>
              <a:gd name="f16" fmla="val 20531"/>
            </a:avLst>
            <a:gdLst>
              <a:gd name="f4" fmla="val 10800000"/>
              <a:gd name="f5" fmla="val 5400000"/>
              <a:gd name="f6" fmla="val 16200000"/>
              <a:gd name="f7" fmla="val 180"/>
              <a:gd name="f8" fmla="val w"/>
              <a:gd name="f9" fmla="val h"/>
              <a:gd name="f10" fmla="val ss"/>
              <a:gd name="f11" fmla="val 0"/>
              <a:gd name="f12" fmla="+- 0 0 5400000"/>
              <a:gd name="f13" fmla="val 8515"/>
              <a:gd name="f14" fmla="val 8991"/>
              <a:gd name="f15" fmla="val 16012"/>
              <a:gd name="f16" fmla="val 20531"/>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9" name="Titre 68"/>
          <p:cNvSpPr>
            <a:spLocks noGrp="1"/>
          </p:cNvSpPr>
          <p:nvPr>
            <p:ph type="title"/>
          </p:nvPr>
        </p:nvSpPr>
        <p:spPr>
          <a:xfrm>
            <a:off x="115524" y="241686"/>
            <a:ext cx="8633190" cy="850900"/>
          </a:xfrm>
        </p:spPr>
        <p:txBody>
          <a:bodyPr/>
          <a:lstStyle/>
          <a:p>
            <a:r>
              <a:rPr lang="fr-FR" sz="2400" dirty="0"/>
              <a:t>MAGISTHER = AU cœur de la MACHINE</a:t>
            </a:r>
          </a:p>
        </p:txBody>
      </p:sp>
      <p:grpSp>
        <p:nvGrpSpPr>
          <p:cNvPr id="38" name="Groupe 37"/>
          <p:cNvGrpSpPr/>
          <p:nvPr/>
        </p:nvGrpSpPr>
        <p:grpSpPr>
          <a:xfrm>
            <a:off x="6301646" y="2765117"/>
            <a:ext cx="1502792" cy="3652856"/>
            <a:chOff x="6301646" y="2765117"/>
            <a:chExt cx="1502792" cy="3652856"/>
          </a:xfrm>
        </p:grpSpPr>
        <p:sp>
          <p:nvSpPr>
            <p:cNvPr id="48" name="Flèche droite 67"/>
            <p:cNvSpPr/>
            <p:nvPr/>
          </p:nvSpPr>
          <p:spPr>
            <a:xfrm>
              <a:off x="6301646" y="4097152"/>
              <a:ext cx="538611" cy="301505"/>
            </a:xfrm>
            <a:custGeom>
              <a:avLst>
                <a:gd name="f0" fmla="val 1473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49" name="Rectangle à coins arrondis 69"/>
            <p:cNvSpPr/>
            <p:nvPr/>
          </p:nvSpPr>
          <p:spPr>
            <a:xfrm>
              <a:off x="6840258" y="2765117"/>
              <a:ext cx="964180" cy="3652856"/>
            </a:xfrm>
            <a:custGeom>
              <a:avLst>
                <a:gd name="f0" fmla="val 708"/>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9046" cap="flat">
              <a:solidFill>
                <a:srgbClr val="ED7D31"/>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dirty="0" err="1">
                  <a:solidFill>
                    <a:srgbClr val="000000"/>
                  </a:solidFill>
                  <a:uFillTx/>
                  <a:latin typeface="Calibri"/>
                </a:rPr>
                <a:t>Produits</a:t>
              </a:r>
              <a:r>
                <a:rPr lang="en-GB" sz="1200" dirty="0">
                  <a:solidFill>
                    <a:srgbClr val="000000"/>
                  </a:solidFill>
                  <a:latin typeface="Calibri"/>
                </a:rPr>
                <a:t> de sortie</a:t>
              </a:r>
              <a:endParaRPr lang="en-GB" sz="1200" b="0" i="0" u="none" strike="noStrike" kern="1200" cap="none" spc="0" baseline="0" dirty="0">
                <a:solidFill>
                  <a:srgbClr val="000000"/>
                </a:solidFill>
                <a:uFillTx/>
                <a:latin typeface="Calibri"/>
              </a:endParaRPr>
            </a:p>
          </p:txBody>
        </p:sp>
        <p:sp>
          <p:nvSpPr>
            <p:cNvPr id="60" name="Cylindre 59"/>
            <p:cNvSpPr/>
            <p:nvPr/>
          </p:nvSpPr>
          <p:spPr>
            <a:xfrm>
              <a:off x="6976535" y="3249422"/>
              <a:ext cx="700216" cy="792483"/>
            </a:xfrm>
            <a:prstGeom prst="can">
              <a:avLst/>
            </a:prstGeom>
            <a:ln/>
          </p:spPr>
          <p:style>
            <a:lnRef idx="0">
              <a:schemeClr val="accent2"/>
            </a:lnRef>
            <a:fillRef idx="3">
              <a:schemeClr val="accent2"/>
            </a:fillRef>
            <a:effectRef idx="3">
              <a:schemeClr val="accent2"/>
            </a:effectRef>
            <a:fontRef idx="minor">
              <a:schemeClr val="lt1"/>
            </a:fontRef>
          </p:style>
          <p:txBody>
            <a:bodyPr lIns="36000" tIns="36000" rIns="36000" bIns="36000" rtlCol="0" anchor="ctr"/>
            <a:lstStyle/>
            <a:p>
              <a:pPr algn="ctr"/>
              <a:r>
                <a:rPr lang="fr-FR" sz="700" dirty="0">
                  <a:solidFill>
                    <a:schemeClr val="accent6">
                      <a:lumMod val="50000"/>
                    </a:schemeClr>
                  </a:solidFill>
                </a:rPr>
                <a:t>Bases de données et de connaissances</a:t>
              </a:r>
            </a:p>
          </p:txBody>
        </p:sp>
        <p:sp>
          <p:nvSpPr>
            <p:cNvPr id="68" name="Flèche droite 67"/>
            <p:cNvSpPr/>
            <p:nvPr/>
          </p:nvSpPr>
          <p:spPr>
            <a:xfrm>
              <a:off x="6313085" y="5749262"/>
              <a:ext cx="527171" cy="301505"/>
            </a:xfrm>
            <a:custGeom>
              <a:avLst>
                <a:gd name="f0" fmla="val 1473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70" name="Image 6"/>
            <p:cNvPicPr>
              <a:picLocks noChangeAspect="1"/>
            </p:cNvPicPr>
            <p:nvPr/>
          </p:nvPicPr>
          <p:blipFill>
            <a:blip r:embed="rId5"/>
            <a:stretch>
              <a:fillRect/>
            </a:stretch>
          </p:blipFill>
          <p:spPr>
            <a:xfrm>
              <a:off x="7058956" y="4216025"/>
              <a:ext cx="535374" cy="535374"/>
            </a:xfrm>
            <a:prstGeom prst="rect">
              <a:avLst/>
            </a:prstGeom>
            <a:noFill/>
            <a:ln cap="flat">
              <a:noFill/>
            </a:ln>
          </p:spPr>
        </p:pic>
        <p:pic>
          <p:nvPicPr>
            <p:cNvPr id="71" name="Image 8"/>
            <p:cNvPicPr>
              <a:picLocks noChangeAspect="1"/>
            </p:cNvPicPr>
            <p:nvPr/>
          </p:nvPicPr>
          <p:blipFill>
            <a:blip r:embed="rId6"/>
            <a:stretch>
              <a:fillRect/>
            </a:stretch>
          </p:blipFill>
          <p:spPr>
            <a:xfrm>
              <a:off x="7058423" y="4903391"/>
              <a:ext cx="557817" cy="579555"/>
            </a:xfrm>
            <a:prstGeom prst="rect">
              <a:avLst/>
            </a:prstGeom>
            <a:noFill/>
            <a:ln cap="flat">
              <a:noFill/>
            </a:ln>
          </p:spPr>
        </p:pic>
        <p:pic>
          <p:nvPicPr>
            <p:cNvPr id="72" name="Image 9"/>
            <p:cNvPicPr>
              <a:picLocks noChangeAspect="1"/>
            </p:cNvPicPr>
            <p:nvPr/>
          </p:nvPicPr>
          <p:blipFill>
            <a:blip r:embed="rId7"/>
            <a:stretch>
              <a:fillRect/>
            </a:stretch>
          </p:blipFill>
          <p:spPr>
            <a:xfrm>
              <a:off x="7100640" y="5705016"/>
              <a:ext cx="490886" cy="490886"/>
            </a:xfrm>
            <a:prstGeom prst="rect">
              <a:avLst/>
            </a:prstGeom>
            <a:noFill/>
            <a:ln cap="flat">
              <a:noFill/>
            </a:ln>
          </p:spPr>
        </p:pic>
      </p:grpSp>
      <p:grpSp>
        <p:nvGrpSpPr>
          <p:cNvPr id="23" name="Groupe 22"/>
          <p:cNvGrpSpPr/>
          <p:nvPr/>
        </p:nvGrpSpPr>
        <p:grpSpPr>
          <a:xfrm>
            <a:off x="34946" y="2467873"/>
            <a:ext cx="1750853" cy="1325642"/>
            <a:chOff x="34946" y="2467873"/>
            <a:chExt cx="1750853" cy="1325642"/>
          </a:xfrm>
        </p:grpSpPr>
        <p:pic>
          <p:nvPicPr>
            <p:cNvPr id="2050" name="Picture 2" descr="Image result for icon editor for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701" y="3228356"/>
              <a:ext cx="421464" cy="421464"/>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2"/>
            <p:cNvSpPr txBox="1"/>
            <p:nvPr/>
          </p:nvSpPr>
          <p:spPr>
            <a:xfrm>
              <a:off x="229742" y="2467873"/>
              <a:ext cx="1556057" cy="430887"/>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u="none" strike="noStrike" kern="1200" cap="none" spc="0" baseline="0" dirty="0">
                  <a:solidFill>
                    <a:srgbClr val="000000"/>
                  </a:solidFill>
                  <a:uFillTx/>
                  <a:latin typeface="Calibri"/>
                </a:rPr>
                <a:t>Environnements d’édition contrôlés</a:t>
              </a:r>
              <a:endParaRPr lang="en-GB" sz="1100" b="0" u="none" strike="noStrike" kern="1200" cap="none" spc="0" baseline="0" dirty="0">
                <a:solidFill>
                  <a:srgbClr val="000000"/>
                </a:solidFill>
                <a:uFillTx/>
                <a:latin typeface="Calibri"/>
              </a:endParaRPr>
            </a:p>
          </p:txBody>
        </p:sp>
        <p:pic>
          <p:nvPicPr>
            <p:cNvPr id="62" name="Picture 36" descr="Related image"/>
            <p:cNvPicPr>
              <a:picLocks noChangeAspect="1" noChangeArrowheads="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4946" y="3084662"/>
              <a:ext cx="567083" cy="708853"/>
            </a:xfrm>
            <a:prstGeom prst="rect">
              <a:avLst/>
            </a:prstGeom>
            <a:noFill/>
            <a:extLst>
              <a:ext uri="{909E8E84-426E-40DD-AFC4-6F175D3DCCD1}">
                <a14:hiddenFill xmlns:a14="http://schemas.microsoft.com/office/drawing/2010/main">
                  <a:solidFill>
                    <a:srgbClr val="FFFFFF"/>
                  </a:solidFill>
                </a14:hiddenFill>
              </a:ext>
            </a:extLst>
          </p:spPr>
        </p:pic>
        <p:sp>
          <p:nvSpPr>
            <p:cNvPr id="63" name="Flèche droite 60"/>
            <p:cNvSpPr/>
            <p:nvPr/>
          </p:nvSpPr>
          <p:spPr>
            <a:xfrm>
              <a:off x="1297468" y="3338852"/>
              <a:ext cx="296402" cy="212159"/>
            </a:xfrm>
            <a:custGeom>
              <a:avLst>
                <a:gd name="f0" fmla="val 1387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grpSp>
      <p:grpSp>
        <p:nvGrpSpPr>
          <p:cNvPr id="41" name="Groupe 40"/>
          <p:cNvGrpSpPr/>
          <p:nvPr/>
        </p:nvGrpSpPr>
        <p:grpSpPr>
          <a:xfrm>
            <a:off x="939114" y="792940"/>
            <a:ext cx="5361161" cy="1641229"/>
            <a:chOff x="939114" y="792940"/>
            <a:chExt cx="5361161" cy="1641229"/>
          </a:xfrm>
        </p:grpSpPr>
        <p:grpSp>
          <p:nvGrpSpPr>
            <p:cNvPr id="51" name="Groupe 5"/>
            <p:cNvGrpSpPr/>
            <p:nvPr/>
          </p:nvGrpSpPr>
          <p:grpSpPr>
            <a:xfrm>
              <a:off x="1721161" y="792940"/>
              <a:ext cx="4579114" cy="1151752"/>
              <a:chOff x="1095085" y="759290"/>
              <a:chExt cx="4579114" cy="1151752"/>
            </a:xfrm>
          </p:grpSpPr>
          <p:sp>
            <p:nvSpPr>
              <p:cNvPr id="52" name="Rectangle à coins arrondis 24"/>
              <p:cNvSpPr/>
              <p:nvPr/>
            </p:nvSpPr>
            <p:spPr>
              <a:xfrm>
                <a:off x="1095085" y="759290"/>
                <a:ext cx="4579114" cy="77574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46" cap="flat">
                <a:solidFill>
                  <a:srgbClr val="ED7D31"/>
                </a:solidFill>
                <a:prstDash val="solid"/>
                <a:miter/>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1" i="0" u="none" strike="noStrike" kern="1200" cap="none" spc="0" baseline="0" dirty="0">
                    <a:solidFill>
                      <a:srgbClr val="000000"/>
                    </a:solidFill>
                    <a:uFillTx/>
                    <a:latin typeface="Calibri"/>
                  </a:rPr>
                  <a:t>Connaissances formalisées </a:t>
                </a:r>
                <a:r>
                  <a:rPr lang="fr-FR" sz="1100" b="0" i="0" u="none" strike="noStrike" kern="1200" cap="none" spc="0" baseline="0" dirty="0">
                    <a:solidFill>
                      <a:srgbClr val="000000"/>
                    </a:solidFill>
                    <a:uFillTx/>
                    <a:latin typeface="Calibri"/>
                  </a:rPr>
                  <a:t>(ontologies, thesaurus, normes, dictionnaires …)</a:t>
                </a:r>
                <a:endParaRPr lang="en-GB" sz="1100" b="0" i="0" u="none" strike="noStrike" kern="1200" cap="none" spc="0" baseline="0" dirty="0">
                  <a:solidFill>
                    <a:srgbClr val="000000"/>
                  </a:solidFill>
                  <a:uFillTx/>
                  <a:latin typeface="Calibri"/>
                </a:endParaRPr>
              </a:p>
            </p:txBody>
          </p:sp>
          <p:sp>
            <p:nvSpPr>
              <p:cNvPr id="53" name="Rectangle à coins arrondis 23"/>
              <p:cNvSpPr/>
              <p:nvPr/>
            </p:nvSpPr>
            <p:spPr>
              <a:xfrm>
                <a:off x="2134291" y="1298246"/>
                <a:ext cx="45720" cy="4572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4" name="Image 25"/>
              <p:cNvPicPr>
                <a:picLocks noChangeAspect="1"/>
              </p:cNvPicPr>
              <p:nvPr/>
            </p:nvPicPr>
            <p:blipFill>
              <a:blip r:embed="rId10"/>
              <a:stretch>
                <a:fillRect/>
              </a:stretch>
            </p:blipFill>
            <p:spPr>
              <a:xfrm>
                <a:off x="1488442" y="1092461"/>
                <a:ext cx="347133" cy="376677"/>
              </a:xfrm>
              <a:prstGeom prst="rect">
                <a:avLst/>
              </a:prstGeom>
              <a:noFill/>
              <a:ln cap="flat">
                <a:noFill/>
              </a:ln>
            </p:spPr>
          </p:pic>
          <p:pic>
            <p:nvPicPr>
              <p:cNvPr id="55" name="Image 54"/>
              <p:cNvPicPr>
                <a:picLocks noChangeAspect="1"/>
              </p:cNvPicPr>
              <p:nvPr/>
            </p:nvPicPr>
            <p:blipFill>
              <a:blip r:embed="rId11"/>
              <a:stretch>
                <a:fillRect/>
              </a:stretch>
            </p:blipFill>
            <p:spPr>
              <a:xfrm>
                <a:off x="1972022" y="1115101"/>
                <a:ext cx="324538" cy="354037"/>
              </a:xfrm>
              <a:prstGeom prst="rect">
                <a:avLst/>
              </a:prstGeom>
              <a:noFill/>
              <a:ln cap="flat">
                <a:noFill/>
              </a:ln>
            </p:spPr>
          </p:pic>
          <p:sp>
            <p:nvSpPr>
              <p:cNvPr id="56" name="Flèche droite 64"/>
              <p:cNvSpPr/>
              <p:nvPr/>
            </p:nvSpPr>
            <p:spPr>
              <a:xfrm rot="5400013">
                <a:off x="3164322" y="1575727"/>
                <a:ext cx="371420" cy="299209"/>
              </a:xfrm>
              <a:custGeom>
                <a:avLst>
                  <a:gd name="f0" fmla="val 129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7" name="Image 6"/>
              <p:cNvPicPr>
                <a:picLocks noChangeAspect="1"/>
              </p:cNvPicPr>
              <p:nvPr/>
            </p:nvPicPr>
            <p:blipFill>
              <a:blip r:embed="rId5"/>
              <a:stretch>
                <a:fillRect/>
              </a:stretch>
            </p:blipFill>
            <p:spPr>
              <a:xfrm>
                <a:off x="2451213" y="1094445"/>
                <a:ext cx="368192" cy="368192"/>
              </a:xfrm>
              <a:prstGeom prst="rect">
                <a:avLst/>
              </a:prstGeom>
              <a:noFill/>
              <a:ln cap="flat">
                <a:noFill/>
              </a:ln>
            </p:spPr>
          </p:pic>
          <p:pic>
            <p:nvPicPr>
              <p:cNvPr id="58" name="Image 8"/>
              <p:cNvPicPr>
                <a:picLocks noChangeAspect="1"/>
              </p:cNvPicPr>
              <p:nvPr/>
            </p:nvPicPr>
            <p:blipFill>
              <a:blip r:embed="rId6"/>
              <a:stretch>
                <a:fillRect/>
              </a:stretch>
            </p:blipFill>
            <p:spPr>
              <a:xfrm>
                <a:off x="2886605" y="1081031"/>
                <a:ext cx="383627" cy="398577"/>
              </a:xfrm>
              <a:prstGeom prst="rect">
                <a:avLst/>
              </a:prstGeom>
              <a:noFill/>
              <a:ln cap="flat">
                <a:noFill/>
              </a:ln>
            </p:spPr>
          </p:pic>
          <p:pic>
            <p:nvPicPr>
              <p:cNvPr id="59" name="Image 9"/>
              <p:cNvPicPr>
                <a:picLocks noChangeAspect="1"/>
              </p:cNvPicPr>
              <p:nvPr/>
            </p:nvPicPr>
            <p:blipFill>
              <a:blip r:embed="rId7"/>
              <a:stretch>
                <a:fillRect/>
              </a:stretch>
            </p:blipFill>
            <p:spPr>
              <a:xfrm>
                <a:off x="3375333" y="1098066"/>
                <a:ext cx="337596" cy="337596"/>
              </a:xfrm>
              <a:prstGeom prst="rect">
                <a:avLst/>
              </a:prstGeom>
              <a:noFill/>
              <a:ln cap="flat">
                <a:noFill/>
              </a:ln>
            </p:spPr>
          </p:pic>
        </p:grpSp>
        <p:sp>
          <p:nvSpPr>
            <p:cNvPr id="64" name="Virage 63"/>
            <p:cNvSpPr/>
            <p:nvPr/>
          </p:nvSpPr>
          <p:spPr>
            <a:xfrm rot="16199987" flipH="1">
              <a:off x="693389" y="1417757"/>
              <a:ext cx="1262137" cy="770688"/>
            </a:xfrm>
            <a:custGeom>
              <a:avLst>
                <a:gd name="f13" fmla="val 8515"/>
                <a:gd name="f14" fmla="val 8991"/>
                <a:gd name="f15" fmla="val 16012"/>
                <a:gd name="f16" fmla="val 20531"/>
              </a:avLst>
              <a:gdLst>
                <a:gd name="f4" fmla="val 10800000"/>
                <a:gd name="f5" fmla="val 5400000"/>
                <a:gd name="f6" fmla="val 16200000"/>
                <a:gd name="f7" fmla="val 180"/>
                <a:gd name="f8" fmla="val w"/>
                <a:gd name="f9" fmla="val h"/>
                <a:gd name="f10" fmla="val ss"/>
                <a:gd name="f11" fmla="val 0"/>
                <a:gd name="f12" fmla="+- 0 0 5400000"/>
                <a:gd name="f13" fmla="val 8515"/>
                <a:gd name="f14" fmla="val 8991"/>
                <a:gd name="f15" fmla="val 16012"/>
                <a:gd name="f16" fmla="val 20531"/>
                <a:gd name="f17" fmla="+- 0 0 -360"/>
                <a:gd name="f18" fmla="+- 0 0 -180"/>
                <a:gd name="f19" fmla="+- 0 0 -90"/>
                <a:gd name="f20" fmla="abs f8"/>
                <a:gd name="f21" fmla="abs f9"/>
                <a:gd name="f22" fmla="abs f10"/>
                <a:gd name="f23" fmla="val f11"/>
                <a:gd name="f24" fmla="val f14"/>
                <a:gd name="f25" fmla="val f13"/>
                <a:gd name="f26" fmla="val f15"/>
                <a:gd name="f27" fmla="val f16"/>
                <a:gd name="f28" fmla="*/ f17 f4 1"/>
                <a:gd name="f29" fmla="*/ f18 f4 1"/>
                <a:gd name="f30" fmla="*/ f19 f4 1"/>
                <a:gd name="f31" fmla="?: f20 f8 1"/>
                <a:gd name="f32" fmla="?: f21 f9 1"/>
                <a:gd name="f33" fmla="?: f22 f10 1"/>
                <a:gd name="f34" fmla="*/ f28 1 f7"/>
                <a:gd name="f35" fmla="*/ f29 1 f7"/>
                <a:gd name="f36" fmla="*/ f30 1 f7"/>
                <a:gd name="f37" fmla="*/ f31 1 21600"/>
                <a:gd name="f38" fmla="*/ f32 1 21600"/>
                <a:gd name="f39" fmla="*/ 21600 f31 1"/>
                <a:gd name="f40" fmla="*/ 21600 f32 1"/>
                <a:gd name="f41" fmla="+- f34 0 f5"/>
                <a:gd name="f42" fmla="+- f35 0 f5"/>
                <a:gd name="f43" fmla="+- f36 0 f5"/>
                <a:gd name="f44" fmla="min f38 f37"/>
                <a:gd name="f45" fmla="*/ f39 1 f33"/>
                <a:gd name="f46" fmla="*/ f40 1 f33"/>
                <a:gd name="f47" fmla="val f45"/>
                <a:gd name="f48" fmla="val f46"/>
                <a:gd name="f49" fmla="*/ f23 f44 1"/>
                <a:gd name="f50" fmla="+- f48 0 f23"/>
                <a:gd name="f51" fmla="+- f47 0 f23"/>
                <a:gd name="f52" fmla="*/ f47 f44 1"/>
                <a:gd name="f53" fmla="*/ f48 f44 1"/>
                <a:gd name="f54" fmla="min f51 f50"/>
                <a:gd name="f55" fmla="*/ f54 f25 1"/>
                <a:gd name="f56" fmla="*/ f54 f24 1"/>
                <a:gd name="f57" fmla="*/ f54 f26 1"/>
                <a:gd name="f58" fmla="*/ f54 f27 1"/>
                <a:gd name="f59" fmla="*/ f55 1 100000"/>
                <a:gd name="f60" fmla="*/ f56 1 100000"/>
                <a:gd name="f61" fmla="*/ f57 1 100000"/>
                <a:gd name="f62" fmla="*/ f58 1 100000"/>
                <a:gd name="f63" fmla="*/ f59 1 2"/>
                <a:gd name="f64" fmla="+- f47 0 f61"/>
                <a:gd name="f65" fmla="+- f62 0 f59"/>
                <a:gd name="f66" fmla="*/ f62 f44 1"/>
                <a:gd name="f67" fmla="*/ f60 f44 1"/>
                <a:gd name="f68" fmla="*/ f59 f44 1"/>
                <a:gd name="f69" fmla="+- f60 0 f63"/>
                <a:gd name="f70" fmla="max f65 0"/>
                <a:gd name="f71" fmla="*/ f64 f44 1"/>
                <a:gd name="f72" fmla="*/ f63 f44 1"/>
                <a:gd name="f73" fmla="+- f59 f70 0"/>
                <a:gd name="f74" fmla="+- f69 f59 0"/>
                <a:gd name="f75" fmla="+- f69 f62 0"/>
                <a:gd name="f76" fmla="*/ f69 f44 1"/>
                <a:gd name="f77" fmla="*/ f70 f44 1"/>
                <a:gd name="f78" fmla="+- f74 f69 0"/>
                <a:gd name="f79" fmla="*/ f75 f44 1"/>
                <a:gd name="f80" fmla="*/ f74 f44 1"/>
                <a:gd name="f81" fmla="*/ f73 f44 1"/>
                <a:gd name="f82" fmla="*/ f78 f44 1"/>
              </a:gdLst>
              <a:ahLst/>
              <a:cxnLst>
                <a:cxn ang="3cd4">
                  <a:pos x="hc" y="t"/>
                </a:cxn>
                <a:cxn ang="0">
                  <a:pos x="r" y="vc"/>
                </a:cxn>
                <a:cxn ang="cd4">
                  <a:pos x="hc" y="b"/>
                </a:cxn>
                <a:cxn ang="cd2">
                  <a:pos x="l" y="vc"/>
                </a:cxn>
                <a:cxn ang="f41">
                  <a:pos x="f71" y="f49"/>
                </a:cxn>
                <a:cxn ang="f42">
                  <a:pos x="f71" y="f82"/>
                </a:cxn>
                <a:cxn ang="f42">
                  <a:pos x="f72" y="f53"/>
                </a:cxn>
                <a:cxn ang="f43">
                  <a:pos x="f52" y="f67"/>
                </a:cxn>
              </a:cxnLst>
              <a:rect l="f49" t="f49" r="f52" b="f53"/>
              <a:pathLst>
                <a:path>
                  <a:moveTo>
                    <a:pt x="f49" y="f53"/>
                  </a:moveTo>
                  <a:lnTo>
                    <a:pt x="f49" y="f79"/>
                  </a:lnTo>
                  <a:arcTo wR="f66" hR="f66" stAng="f4" swAng="f5"/>
                  <a:lnTo>
                    <a:pt x="f71" y="f76"/>
                  </a:lnTo>
                  <a:lnTo>
                    <a:pt x="f71" y="f49"/>
                  </a:lnTo>
                  <a:lnTo>
                    <a:pt x="f52" y="f67"/>
                  </a:lnTo>
                  <a:lnTo>
                    <a:pt x="f71" y="f82"/>
                  </a:lnTo>
                  <a:lnTo>
                    <a:pt x="f71" y="f80"/>
                  </a:lnTo>
                  <a:lnTo>
                    <a:pt x="f81" y="f80"/>
                  </a:lnTo>
                  <a:arcTo wR="f77" hR="f77" stAng="f6" swAng="f12"/>
                  <a:lnTo>
                    <a:pt x="f68" y="f53"/>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grpSp>
      <p:grpSp>
        <p:nvGrpSpPr>
          <p:cNvPr id="39" name="Groupe 38"/>
          <p:cNvGrpSpPr/>
          <p:nvPr/>
        </p:nvGrpSpPr>
        <p:grpSpPr>
          <a:xfrm>
            <a:off x="7730751" y="3059637"/>
            <a:ext cx="1556057" cy="1028928"/>
            <a:chOff x="7730751" y="3059637"/>
            <a:chExt cx="1556057" cy="1028928"/>
          </a:xfrm>
        </p:grpSpPr>
        <p:pic>
          <p:nvPicPr>
            <p:cNvPr id="74" name="Picture 36" descr="Related image"/>
            <p:cNvPicPr>
              <a:picLocks noChangeAspect="1" noChangeArrowheads="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243119" y="3379712"/>
              <a:ext cx="567083" cy="708853"/>
            </a:xfrm>
            <a:prstGeom prst="rect">
              <a:avLst/>
            </a:prstGeom>
            <a:noFill/>
            <a:extLst>
              <a:ext uri="{909E8E84-426E-40DD-AFC4-6F175D3DCCD1}">
                <a14:hiddenFill xmlns:a14="http://schemas.microsoft.com/office/drawing/2010/main">
                  <a:solidFill>
                    <a:srgbClr val="FFFFFF"/>
                  </a:solidFill>
                </a14:hiddenFill>
              </a:ext>
            </a:extLst>
          </p:spPr>
        </p:pic>
        <p:sp>
          <p:nvSpPr>
            <p:cNvPr id="67" name="Flèche droite 67"/>
            <p:cNvSpPr/>
            <p:nvPr/>
          </p:nvSpPr>
          <p:spPr>
            <a:xfrm>
              <a:off x="7813005" y="3636250"/>
              <a:ext cx="334337" cy="301505"/>
            </a:xfrm>
            <a:custGeom>
              <a:avLst>
                <a:gd name="f0" fmla="val 1473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5" name="ZoneTexte 2"/>
            <p:cNvSpPr txBox="1"/>
            <p:nvPr/>
          </p:nvSpPr>
          <p:spPr>
            <a:xfrm>
              <a:off x="7730751" y="3059637"/>
              <a:ext cx="1556057" cy="261610"/>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u="none" strike="noStrike" kern="1200" cap="none" spc="0" baseline="0" dirty="0">
                  <a:solidFill>
                    <a:srgbClr val="000000"/>
                  </a:solidFill>
                  <a:uFillTx/>
                  <a:latin typeface="Calibri"/>
                </a:rPr>
                <a:t>Pour les humains</a:t>
              </a:r>
              <a:endParaRPr lang="en-GB" sz="1100" b="0" u="none" strike="noStrike" kern="1200" cap="none" spc="0" baseline="0" dirty="0">
                <a:solidFill>
                  <a:srgbClr val="000000"/>
                </a:solidFill>
                <a:uFillTx/>
                <a:latin typeface="Calibri"/>
              </a:endParaRPr>
            </a:p>
          </p:txBody>
        </p:sp>
      </p:grpSp>
      <p:grpSp>
        <p:nvGrpSpPr>
          <p:cNvPr id="40" name="Groupe 39"/>
          <p:cNvGrpSpPr/>
          <p:nvPr/>
        </p:nvGrpSpPr>
        <p:grpSpPr>
          <a:xfrm>
            <a:off x="7730750" y="5230928"/>
            <a:ext cx="1556057" cy="1015244"/>
            <a:chOff x="7730750" y="5230928"/>
            <a:chExt cx="1556057" cy="1015244"/>
          </a:xfrm>
        </p:grpSpPr>
        <p:pic>
          <p:nvPicPr>
            <p:cNvPr id="3078" name="Picture 6" descr="Image result for servers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84405" y="5533717"/>
              <a:ext cx="712455" cy="712455"/>
            </a:xfrm>
            <a:prstGeom prst="rect">
              <a:avLst/>
            </a:prstGeom>
            <a:noFill/>
            <a:extLst>
              <a:ext uri="{909E8E84-426E-40DD-AFC4-6F175D3DCCD1}">
                <a14:hiddenFill xmlns:a14="http://schemas.microsoft.com/office/drawing/2010/main">
                  <a:solidFill>
                    <a:srgbClr val="FFFFFF"/>
                  </a:solidFill>
                </a14:hiddenFill>
              </a:ext>
            </a:extLst>
          </p:spPr>
        </p:pic>
        <p:sp>
          <p:nvSpPr>
            <p:cNvPr id="66" name="Flèche droite 67"/>
            <p:cNvSpPr/>
            <p:nvPr/>
          </p:nvSpPr>
          <p:spPr>
            <a:xfrm>
              <a:off x="7817116" y="5749261"/>
              <a:ext cx="334337" cy="301505"/>
            </a:xfrm>
            <a:custGeom>
              <a:avLst>
                <a:gd name="f0" fmla="val 1473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ED7D31"/>
            </a:solidFill>
            <a:ln w="12701" cap="flat">
              <a:solidFill>
                <a:srgbClr val="ED7D31"/>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6" name="ZoneTexte 2"/>
            <p:cNvSpPr txBox="1"/>
            <p:nvPr/>
          </p:nvSpPr>
          <p:spPr>
            <a:xfrm>
              <a:off x="7730750" y="5230928"/>
              <a:ext cx="1556057" cy="261610"/>
            </a:xfrm>
            <a:prstGeom prst="rect">
              <a:avLst/>
            </a:prstGeom>
            <a:noFill/>
            <a:ln cap="flat">
              <a:noFill/>
            </a:ln>
          </p:spPr>
          <p:txBody>
            <a:bodyPr vert="horz" wrap="square" lIns="91440" tIns="45720" rIns="91440" bIns="45720" anchor="t"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100" b="0" u="none" strike="noStrike" kern="1200" cap="none" spc="0" baseline="0" dirty="0">
                  <a:solidFill>
                    <a:srgbClr val="000000"/>
                  </a:solidFill>
                  <a:uFillTx/>
                  <a:latin typeface="Calibri"/>
                </a:rPr>
                <a:t>Pour les machines</a:t>
              </a:r>
              <a:endParaRPr lang="en-GB" sz="1100" b="0" u="none" strike="noStrike" kern="1200" cap="none" spc="0" baseline="0" dirty="0">
                <a:solidFill>
                  <a:srgbClr val="000000"/>
                </a:solidFill>
                <a:uFillTx/>
                <a:latin typeface="Calibri"/>
              </a:endParaRPr>
            </a:p>
          </p:txBody>
        </p:sp>
      </p:grpSp>
      <p:grpSp>
        <p:nvGrpSpPr>
          <p:cNvPr id="37" name="Groupe 36"/>
          <p:cNvGrpSpPr/>
          <p:nvPr/>
        </p:nvGrpSpPr>
        <p:grpSpPr>
          <a:xfrm>
            <a:off x="2413213" y="5378209"/>
            <a:ext cx="3756928" cy="857654"/>
            <a:chOff x="2413213" y="5378209"/>
            <a:chExt cx="3756928" cy="857654"/>
          </a:xfrm>
        </p:grpSpPr>
        <p:graphicFrame>
          <p:nvGraphicFramePr>
            <p:cNvPr id="65" name="Diagramme 64"/>
            <p:cNvGraphicFramePr/>
            <p:nvPr/>
          </p:nvGraphicFramePr>
          <p:xfrm>
            <a:off x="2413213" y="5569103"/>
            <a:ext cx="3756928" cy="6667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4" name="ZoneTexte 23"/>
            <p:cNvSpPr txBox="1"/>
            <p:nvPr/>
          </p:nvSpPr>
          <p:spPr>
            <a:xfrm>
              <a:off x="3985268" y="5378209"/>
              <a:ext cx="410937" cy="215444"/>
            </a:xfrm>
            <a:prstGeom prst="rect">
              <a:avLst/>
            </a:prstGeom>
            <a:noFill/>
          </p:spPr>
          <p:txBody>
            <a:bodyPr wrap="none" lIns="36000" tIns="0" rIns="36000" bIns="0" rtlCol="0">
              <a:spAutoFit/>
            </a:bodyPr>
            <a:lstStyle/>
            <a:p>
              <a:r>
                <a:rPr lang="fr-FR" sz="1400" b="1" dirty="0">
                  <a:solidFill>
                    <a:schemeClr val="accent6"/>
                  </a:solidFill>
                </a:rPr>
                <a:t>ETL</a:t>
              </a:r>
            </a:p>
          </p:txBody>
        </p:sp>
      </p:grpSp>
    </p:spTree>
    <p:extLst>
      <p:ext uri="{BB962C8B-B14F-4D97-AF65-F5344CB8AC3E}">
        <p14:creationId xmlns:p14="http://schemas.microsoft.com/office/powerpoint/2010/main" val="15444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Accès au référentiel</a:t>
            </a:r>
          </a:p>
        </p:txBody>
      </p:sp>
      <p:sp>
        <p:nvSpPr>
          <p:cNvPr id="3" name="Sous-titre 2"/>
          <p:cNvSpPr>
            <a:spLocks noGrp="1"/>
          </p:cNvSpPr>
          <p:nvPr>
            <p:ph type="subTitle" idx="1"/>
          </p:nvPr>
        </p:nvSpPr>
        <p:spPr/>
        <p:txBody>
          <a:bodyPr/>
          <a:lstStyle/>
          <a:p>
            <a:endParaRPr lang="fr-FR"/>
          </a:p>
        </p:txBody>
      </p:sp>
      <p:sp>
        <p:nvSpPr>
          <p:cNvPr id="4" name="Espace réservé du texte 3"/>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470250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Base de graphe E monitoring</a:t>
            </a:r>
          </a:p>
        </p:txBody>
      </p:sp>
      <p:sp>
        <p:nvSpPr>
          <p:cNvPr id="4" name="Espace réservé du pied de page 3"/>
          <p:cNvSpPr>
            <a:spLocks noGrp="1"/>
          </p:cNvSpPr>
          <p:nvPr>
            <p:ph type="ftr" sz="quarter" idx="10"/>
          </p:nvPr>
        </p:nvSpPr>
        <p:spPr/>
        <p:txBody>
          <a:bodyPr/>
          <a:lstStyle/>
          <a:p>
            <a:pPr>
              <a:defRPr/>
            </a:pPr>
            <a:r>
              <a:rPr lang="fr-FR"/>
              <a:t>Titre de la présentation  |  mm/aaaa</a:t>
            </a: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613" y="700088"/>
            <a:ext cx="8620773" cy="4608173"/>
          </a:xfrm>
          <a:prstGeom prst="rect">
            <a:avLst/>
          </a:prstGeom>
        </p:spPr>
      </p:pic>
      <p:sp>
        <p:nvSpPr>
          <p:cNvPr id="6" name="Rectangle 5"/>
          <p:cNvSpPr/>
          <p:nvPr/>
        </p:nvSpPr>
        <p:spPr>
          <a:xfrm>
            <a:off x="3125242" y="6248745"/>
            <a:ext cx="3198311" cy="646331"/>
          </a:xfrm>
          <a:prstGeom prst="rect">
            <a:avLst/>
          </a:prstGeom>
        </p:spPr>
        <p:txBody>
          <a:bodyPr wrap="none">
            <a:spAutoFit/>
          </a:bodyPr>
          <a:lstStyle/>
          <a:p>
            <a:r>
              <a:rPr lang="fr-FR" dirty="0">
                <a:hlinkClick r:id="rId3"/>
              </a:rPr>
              <a:t>http://localhost:7474/browser/</a:t>
            </a:r>
            <a:endParaRPr lang="fr-FR" dirty="0"/>
          </a:p>
          <a:p>
            <a:endParaRPr lang="fr-FR" dirty="0"/>
          </a:p>
        </p:txBody>
      </p:sp>
      <p:sp>
        <p:nvSpPr>
          <p:cNvPr id="3" name="Rectangle 2"/>
          <p:cNvSpPr/>
          <p:nvPr/>
        </p:nvSpPr>
        <p:spPr>
          <a:xfrm>
            <a:off x="395288" y="5410545"/>
            <a:ext cx="9252857" cy="646331"/>
          </a:xfrm>
          <a:prstGeom prst="rect">
            <a:avLst/>
          </a:prstGeom>
        </p:spPr>
        <p:txBody>
          <a:bodyPr wrap="square">
            <a:spAutoFit/>
          </a:bodyPr>
          <a:lstStyle/>
          <a:p>
            <a:r>
              <a:rPr lang="fr-FR" dirty="0"/>
              <a:t>match p = (</a:t>
            </a:r>
            <a:r>
              <a:rPr lang="fr-FR" dirty="0" err="1"/>
              <a:t>n:BO_SYSTEME_INSTANCE</a:t>
            </a:r>
            <a:r>
              <a:rPr lang="fr-FR" dirty="0"/>
              <a:t> {Nom: "PAC"})-[*]-&gt;(</a:t>
            </a:r>
            <a:r>
              <a:rPr lang="fr-FR" dirty="0" err="1"/>
              <a:t>pipoint:BO_PIPOINT</a:t>
            </a:r>
            <a:r>
              <a:rPr lang="fr-FR" dirty="0"/>
              <a:t>)-[r]-(</a:t>
            </a:r>
            <a:r>
              <a:rPr lang="fr-FR" dirty="0" err="1"/>
              <a:t>t:BO_PRISM_PROJECT</a:t>
            </a:r>
            <a:r>
              <a:rPr lang="fr-FR" dirty="0"/>
              <a:t>) return </a:t>
            </a:r>
            <a:r>
              <a:rPr lang="fr-FR" dirty="0" err="1"/>
              <a:t>nodes</a:t>
            </a:r>
            <a:r>
              <a:rPr lang="fr-FR" dirty="0"/>
              <a:t>(p) , </a:t>
            </a:r>
            <a:r>
              <a:rPr lang="fr-FR" dirty="0" err="1"/>
              <a:t>relationships</a:t>
            </a:r>
            <a:r>
              <a:rPr lang="fr-FR" dirty="0"/>
              <a:t>(p)</a:t>
            </a:r>
          </a:p>
        </p:txBody>
      </p:sp>
    </p:spTree>
    <p:extLst>
      <p:ext uri="{BB962C8B-B14F-4D97-AF65-F5344CB8AC3E}">
        <p14:creationId xmlns:p14="http://schemas.microsoft.com/office/powerpoint/2010/main" val="4029385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Cartographie du E monitoring 2/2</a:t>
            </a:r>
          </a:p>
        </p:txBody>
      </p:sp>
      <p:grpSp>
        <p:nvGrpSpPr>
          <p:cNvPr id="31" name="Groupe 30"/>
          <p:cNvGrpSpPr/>
          <p:nvPr/>
        </p:nvGrpSpPr>
        <p:grpSpPr>
          <a:xfrm>
            <a:off x="2331215" y="1438901"/>
            <a:ext cx="6181415" cy="4560203"/>
            <a:chOff x="1178385" y="917481"/>
            <a:chExt cx="7845872" cy="5788119"/>
          </a:xfrm>
        </p:grpSpPr>
        <p:pic>
          <p:nvPicPr>
            <p:cNvPr id="8" name="Imag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78385" y="917481"/>
              <a:ext cx="7845872" cy="5788119"/>
            </a:xfrm>
            <a:prstGeom prst="rect">
              <a:avLst/>
            </a:prstGeom>
            <a:ln>
              <a:solidFill>
                <a:schemeClr val="accent6">
                  <a:lumMod val="50000"/>
                </a:schemeClr>
              </a:solidFill>
            </a:ln>
          </p:spPr>
        </p:pic>
        <p:sp>
          <p:nvSpPr>
            <p:cNvPr id="3" name="Ellipse 2"/>
            <p:cNvSpPr/>
            <p:nvPr/>
          </p:nvSpPr>
          <p:spPr>
            <a:xfrm>
              <a:off x="4767943" y="5366657"/>
              <a:ext cx="1730829" cy="740228"/>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sp>
          <p:nvSpPr>
            <p:cNvPr id="6" name="Ellipse 5"/>
            <p:cNvSpPr/>
            <p:nvPr/>
          </p:nvSpPr>
          <p:spPr>
            <a:xfrm>
              <a:off x="4245429" y="3822426"/>
              <a:ext cx="1779702" cy="522514"/>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sp>
          <p:nvSpPr>
            <p:cNvPr id="18" name="Ellipse 17"/>
            <p:cNvSpPr/>
            <p:nvPr/>
          </p:nvSpPr>
          <p:spPr>
            <a:xfrm>
              <a:off x="4376056" y="2843327"/>
              <a:ext cx="598715" cy="522514"/>
            </a:xfrm>
            <a:prstGeom prst="ellipse">
              <a:avLst/>
            </a:prstGeom>
            <a:solidFill>
              <a:schemeClr val="accent5">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sp>
          <p:nvSpPr>
            <p:cNvPr id="19" name="Ellipse 18"/>
            <p:cNvSpPr/>
            <p:nvPr/>
          </p:nvSpPr>
          <p:spPr>
            <a:xfrm>
              <a:off x="3537856" y="2103098"/>
              <a:ext cx="1055916" cy="522514"/>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dirty="0"/>
            </a:p>
          </p:txBody>
        </p:sp>
      </p:grpSp>
      <p:grpSp>
        <p:nvGrpSpPr>
          <p:cNvPr id="30" name="Groupe 29"/>
          <p:cNvGrpSpPr/>
          <p:nvPr/>
        </p:nvGrpSpPr>
        <p:grpSpPr>
          <a:xfrm>
            <a:off x="484495" y="1800808"/>
            <a:ext cx="1342764" cy="3853542"/>
            <a:chOff x="7094758" y="1928926"/>
            <a:chExt cx="1342764" cy="3853542"/>
          </a:xfrm>
        </p:grpSpPr>
        <p:sp>
          <p:nvSpPr>
            <p:cNvPr id="20" name="Ellipse 19"/>
            <p:cNvSpPr/>
            <p:nvPr/>
          </p:nvSpPr>
          <p:spPr>
            <a:xfrm>
              <a:off x="7105644" y="5205975"/>
              <a:ext cx="1331878" cy="576493"/>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001A70"/>
                  </a:solidFill>
                </a:rPr>
                <a:t>Modèle eMonitoring</a:t>
              </a:r>
            </a:p>
          </p:txBody>
        </p:sp>
        <p:sp>
          <p:nvSpPr>
            <p:cNvPr id="21" name="Ellipse 20"/>
            <p:cNvSpPr/>
            <p:nvPr/>
          </p:nvSpPr>
          <p:spPr>
            <a:xfrm>
              <a:off x="7105644" y="4154076"/>
              <a:ext cx="1331878" cy="549479"/>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001A70"/>
                  </a:solidFill>
                </a:rPr>
                <a:t>TAG PI</a:t>
              </a:r>
            </a:p>
          </p:txBody>
        </p:sp>
        <p:sp>
          <p:nvSpPr>
            <p:cNvPr id="22" name="Ellipse 21"/>
            <p:cNvSpPr/>
            <p:nvPr/>
          </p:nvSpPr>
          <p:spPr>
            <a:xfrm>
              <a:off x="7105644" y="3023002"/>
              <a:ext cx="1331878" cy="613754"/>
            </a:xfrm>
            <a:prstGeom prst="ellipse">
              <a:avLst/>
            </a:prstGeom>
            <a:solidFill>
              <a:schemeClr val="accent5">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001A70"/>
                  </a:solidFill>
                </a:rPr>
                <a:t>Type de Capteur</a:t>
              </a:r>
            </a:p>
          </p:txBody>
        </p:sp>
        <p:sp>
          <p:nvSpPr>
            <p:cNvPr id="23" name="Ellipse 22"/>
            <p:cNvSpPr/>
            <p:nvPr/>
          </p:nvSpPr>
          <p:spPr>
            <a:xfrm>
              <a:off x="7094758" y="1928926"/>
              <a:ext cx="1331878" cy="613754"/>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a:solidFill>
                    <a:srgbClr val="001A70"/>
                  </a:solidFill>
                </a:rPr>
                <a:t>TAG Matériel</a:t>
              </a:r>
            </a:p>
          </p:txBody>
        </p:sp>
        <p:cxnSp>
          <p:nvCxnSpPr>
            <p:cNvPr id="9" name="Connecteur droit avec flèche 8"/>
            <p:cNvCxnSpPr>
              <a:stCxn id="21" idx="4"/>
              <a:endCxn id="20" idx="0"/>
            </p:cNvCxnSpPr>
            <p:nvPr/>
          </p:nvCxnSpPr>
          <p:spPr>
            <a:xfrm>
              <a:off x="7771583" y="4703555"/>
              <a:ext cx="0" cy="5024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22" idx="4"/>
              <a:endCxn id="21" idx="0"/>
            </p:cNvCxnSpPr>
            <p:nvPr/>
          </p:nvCxnSpPr>
          <p:spPr>
            <a:xfrm>
              <a:off x="7771583" y="3636756"/>
              <a:ext cx="0" cy="51732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23" idx="4"/>
              <a:endCxn id="22" idx="0"/>
            </p:cNvCxnSpPr>
            <p:nvPr/>
          </p:nvCxnSpPr>
          <p:spPr>
            <a:xfrm>
              <a:off x="7760697" y="2542680"/>
              <a:ext cx="10886" cy="48032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Espace réservé du contenu 2"/>
          <p:cNvSpPr txBox="1">
            <a:spLocks/>
          </p:cNvSpPr>
          <p:nvPr/>
        </p:nvSpPr>
        <p:spPr>
          <a:xfrm>
            <a:off x="347267" y="930757"/>
            <a:ext cx="9006501" cy="698346"/>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800" dirty="0"/>
              <a:t>Un lignage complet des données</a:t>
            </a:r>
            <a:endParaRPr lang="fr-FR" altLang="fr-FR" sz="1800" dirty="0">
              <a:solidFill>
                <a:srgbClr val="001A70"/>
              </a:solidFill>
            </a:endParaRPr>
          </a:p>
        </p:txBody>
      </p:sp>
    </p:spTree>
    <p:extLst>
      <p:ext uri="{BB962C8B-B14F-4D97-AF65-F5344CB8AC3E}">
        <p14:creationId xmlns:p14="http://schemas.microsoft.com/office/powerpoint/2010/main" val="672803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2A0CB1-32FB-40ED-B266-E0601276E98E}"/>
              </a:ext>
            </a:extLst>
          </p:cNvPr>
          <p:cNvSpPr>
            <a:spLocks noGrp="1"/>
          </p:cNvSpPr>
          <p:nvPr>
            <p:ph type="title"/>
          </p:nvPr>
        </p:nvSpPr>
        <p:spPr/>
        <p:txBody>
          <a:bodyPr/>
          <a:lstStyle/>
          <a:p>
            <a:r>
              <a:rPr lang="fr-FR" dirty="0"/>
              <a:t>Lignage de données</a:t>
            </a:r>
          </a:p>
        </p:txBody>
      </p:sp>
      <p:sp>
        <p:nvSpPr>
          <p:cNvPr id="4" name="Espace réservé du pied de page 3">
            <a:extLst>
              <a:ext uri="{FF2B5EF4-FFF2-40B4-BE49-F238E27FC236}">
                <a16:creationId xmlns:a16="http://schemas.microsoft.com/office/drawing/2014/main" id="{828CA4DE-02E7-4FCA-81FC-21274A55116F}"/>
              </a:ext>
            </a:extLst>
          </p:cNvPr>
          <p:cNvSpPr>
            <a:spLocks noGrp="1"/>
          </p:cNvSpPr>
          <p:nvPr>
            <p:ph type="ftr" sz="quarter" idx="10"/>
          </p:nvPr>
        </p:nvSpPr>
        <p:spPr/>
        <p:txBody>
          <a:bodyPr/>
          <a:lstStyle/>
          <a:p>
            <a:pPr>
              <a:defRPr/>
            </a:pPr>
            <a:r>
              <a:rPr lang="fr-FR"/>
              <a:t>Titre de la présentation  |  mm/aaaa</a:t>
            </a:r>
          </a:p>
        </p:txBody>
      </p:sp>
      <p:pic>
        <p:nvPicPr>
          <p:cNvPr id="6" name="Image 5" descr="Une image contenant carte&#10;&#10;Description générée automatiquement">
            <a:extLst>
              <a:ext uri="{FF2B5EF4-FFF2-40B4-BE49-F238E27FC236}">
                <a16:creationId xmlns:a16="http://schemas.microsoft.com/office/drawing/2014/main" id="{ED6BD75E-6649-4EFD-B26B-395D4945A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7781"/>
            <a:ext cx="9144000" cy="4262438"/>
          </a:xfrm>
          <a:prstGeom prst="rect">
            <a:avLst/>
          </a:prstGeom>
        </p:spPr>
      </p:pic>
    </p:spTree>
    <p:extLst>
      <p:ext uri="{BB962C8B-B14F-4D97-AF65-F5344CB8AC3E}">
        <p14:creationId xmlns:p14="http://schemas.microsoft.com/office/powerpoint/2010/main" val="38708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Navigation à facettes</a:t>
            </a:r>
          </a:p>
        </p:txBody>
      </p:sp>
      <p:sp>
        <p:nvSpPr>
          <p:cNvPr id="4" name="Espace réservé du pied de page 3"/>
          <p:cNvSpPr>
            <a:spLocks noGrp="1"/>
          </p:cNvSpPr>
          <p:nvPr>
            <p:ph type="ftr" sz="quarter" idx="10"/>
          </p:nvPr>
        </p:nvSpPr>
        <p:spPr/>
        <p:txBody>
          <a:bodyPr/>
          <a:lstStyle/>
          <a:p>
            <a:pPr>
              <a:defRPr/>
            </a:pPr>
            <a:r>
              <a:rPr lang="fr-FR"/>
              <a:t>Titre de la présentation  |  mm/aaaa</a:t>
            </a:r>
          </a:p>
        </p:txBody>
      </p:sp>
      <p:pic>
        <p:nvPicPr>
          <p:cNvPr id="5" name="Image 4"/>
          <p:cNvPicPr>
            <a:picLocks noChangeAspect="1"/>
          </p:cNvPicPr>
          <p:nvPr/>
        </p:nvPicPr>
        <p:blipFill>
          <a:blip r:embed="rId2"/>
          <a:stretch>
            <a:fillRect/>
          </a:stretch>
        </p:blipFill>
        <p:spPr>
          <a:xfrm>
            <a:off x="0" y="1020158"/>
            <a:ext cx="9144000" cy="4304743"/>
          </a:xfrm>
          <a:prstGeom prst="rect">
            <a:avLst/>
          </a:prstGeom>
        </p:spPr>
      </p:pic>
      <p:sp>
        <p:nvSpPr>
          <p:cNvPr id="6" name="Rectangle 5"/>
          <p:cNvSpPr/>
          <p:nvPr/>
        </p:nvSpPr>
        <p:spPr>
          <a:xfrm>
            <a:off x="2843094" y="5530160"/>
            <a:ext cx="3672800" cy="646331"/>
          </a:xfrm>
          <a:prstGeom prst="rect">
            <a:avLst/>
          </a:prstGeom>
        </p:spPr>
        <p:txBody>
          <a:bodyPr wrap="none">
            <a:spAutoFit/>
          </a:bodyPr>
          <a:lstStyle/>
          <a:p>
            <a:r>
              <a:rPr lang="fr-FR" dirty="0">
                <a:hlinkClick r:id="rId3"/>
              </a:rPr>
              <a:t>https://noeyydpi.noe.edf.fr/popoto/</a:t>
            </a:r>
            <a:endParaRPr lang="fr-FR" dirty="0"/>
          </a:p>
          <a:p>
            <a:endParaRPr lang="fr-FR" dirty="0"/>
          </a:p>
        </p:txBody>
      </p:sp>
    </p:spTree>
    <p:extLst>
      <p:ext uri="{BB962C8B-B14F-4D97-AF65-F5344CB8AC3E}">
        <p14:creationId xmlns:p14="http://schemas.microsoft.com/office/powerpoint/2010/main" val="2386166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Indexation des algos</a:t>
            </a:r>
          </a:p>
        </p:txBody>
      </p:sp>
      <p:sp>
        <p:nvSpPr>
          <p:cNvPr id="3" name="Sous-titre 2"/>
          <p:cNvSpPr>
            <a:spLocks noGrp="1"/>
          </p:cNvSpPr>
          <p:nvPr>
            <p:ph type="subTitle" idx="1"/>
          </p:nvPr>
        </p:nvSpPr>
        <p:spPr/>
        <p:txBody>
          <a:bodyPr/>
          <a:lstStyle/>
          <a:p>
            <a:endParaRPr lang="fr-FR"/>
          </a:p>
        </p:txBody>
      </p:sp>
      <p:sp>
        <p:nvSpPr>
          <p:cNvPr id="4" name="Espace réservé du texte 3"/>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2859669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Génération de Diagramme de Lignage des Calculs</a:t>
            </a:r>
          </a:p>
        </p:txBody>
      </p:sp>
      <p:sp>
        <p:nvSpPr>
          <p:cNvPr id="5" name="Rectangle 4"/>
          <p:cNvSpPr/>
          <p:nvPr/>
        </p:nvSpPr>
        <p:spPr>
          <a:xfrm>
            <a:off x="3646105" y="6193105"/>
            <a:ext cx="1851789" cy="369332"/>
          </a:xfrm>
          <a:prstGeom prst="rect">
            <a:avLst/>
          </a:prstGeom>
        </p:spPr>
        <p:txBody>
          <a:bodyPr wrap="none">
            <a:spAutoFit/>
          </a:bodyPr>
          <a:lstStyle/>
          <a:p>
            <a:r>
              <a:rPr lang="fr-FR" dirty="0"/>
              <a:t>http://viz-js.com/</a:t>
            </a:r>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707" y="1530712"/>
            <a:ext cx="8743193" cy="4499974"/>
          </a:xfrm>
          <a:prstGeom prst="rect">
            <a:avLst/>
          </a:prstGeom>
          <a:ln>
            <a:solidFill>
              <a:schemeClr val="accent6"/>
            </a:solidFill>
          </a:ln>
        </p:spPr>
      </p:pic>
    </p:spTree>
    <p:extLst>
      <p:ext uri="{BB962C8B-B14F-4D97-AF65-F5344CB8AC3E}">
        <p14:creationId xmlns:p14="http://schemas.microsoft.com/office/powerpoint/2010/main" val="4234994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Indexation des calculs R</a:t>
            </a:r>
          </a:p>
        </p:txBody>
      </p:sp>
      <p:pic>
        <p:nvPicPr>
          <p:cNvPr id="3" name="Image 2"/>
          <p:cNvPicPr>
            <a:picLocks noChangeAspect="1"/>
          </p:cNvPicPr>
          <p:nvPr/>
        </p:nvPicPr>
        <p:blipFill>
          <a:blip r:embed="rId2"/>
          <a:stretch>
            <a:fillRect/>
          </a:stretch>
        </p:blipFill>
        <p:spPr>
          <a:xfrm>
            <a:off x="0" y="1294937"/>
            <a:ext cx="9144000" cy="4745922"/>
          </a:xfrm>
          <a:prstGeom prst="rect">
            <a:avLst/>
          </a:prstGeom>
        </p:spPr>
      </p:pic>
    </p:spTree>
    <p:extLst>
      <p:ext uri="{BB962C8B-B14F-4D97-AF65-F5344CB8AC3E}">
        <p14:creationId xmlns:p14="http://schemas.microsoft.com/office/powerpoint/2010/main" val="2746570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971" y="1681840"/>
            <a:ext cx="5322887" cy="1728788"/>
          </a:xfrm>
        </p:spPr>
        <p:txBody>
          <a:bodyPr/>
          <a:lstStyle/>
          <a:p>
            <a:pPr algn="ctr">
              <a:defRPr/>
            </a:pPr>
            <a:r>
              <a:rPr lang="fr-FR" sz="2800" dirty="0"/>
              <a:t>Génération supervisée d’Applications de surveillance</a:t>
            </a:r>
            <a:endParaRPr lang="fr-FR" sz="2800" b="1" dirty="0"/>
          </a:p>
        </p:txBody>
      </p:sp>
    </p:spTree>
    <p:extLst>
      <p:ext uri="{BB962C8B-B14F-4D97-AF65-F5344CB8AC3E}">
        <p14:creationId xmlns:p14="http://schemas.microsoft.com/office/powerpoint/2010/main" val="414714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39014" y="4353865"/>
            <a:ext cx="1541930" cy="1449875"/>
          </a:xfrm>
        </p:spPr>
      </p:pic>
      <p:sp>
        <p:nvSpPr>
          <p:cNvPr id="4" name="Espace réservé de la date 3"/>
          <p:cNvSpPr>
            <a:spLocks noGrp="1"/>
          </p:cNvSpPr>
          <p:nvPr>
            <p:ph type="dt" sz="half" idx="10"/>
          </p:nvPr>
        </p:nvSpPr>
        <p:spPr/>
        <p:txBody>
          <a:bodyPr/>
          <a:lstStyle/>
          <a:p>
            <a:fld id="{3ECBC57D-7AD9-4B43-BF9A-C80F2B8FDC12}" type="datetime1">
              <a:rPr lang="fr-FR" smtClean="0"/>
              <a:pPr/>
              <a:t>14/05/2024</a:t>
            </a:fld>
            <a:endParaRPr lang="fr-FR" dirty="0"/>
          </a:p>
        </p:txBody>
      </p:sp>
      <p:sp>
        <p:nvSpPr>
          <p:cNvPr id="11" name="Rectangle 10"/>
          <p:cNvSpPr/>
          <p:nvPr/>
        </p:nvSpPr>
        <p:spPr>
          <a:xfrm>
            <a:off x="3471953" y="4263194"/>
            <a:ext cx="5158518" cy="1631216"/>
          </a:xfrm>
          <a:prstGeom prst="rect">
            <a:avLst/>
          </a:prstGeom>
        </p:spPr>
        <p:txBody>
          <a:bodyPr wrap="square">
            <a:spAutoFit/>
          </a:bodyPr>
          <a:lstStyle/>
          <a:p>
            <a:pPr algn="ctr"/>
            <a:r>
              <a:rPr lang="fr-FR" sz="2000" dirty="0">
                <a:solidFill>
                  <a:schemeClr val="accent6">
                    <a:lumMod val="50000"/>
                  </a:schemeClr>
                </a:solidFill>
              </a:rPr>
              <a:t>chaque acteur </a:t>
            </a:r>
            <a:r>
              <a:rPr lang="fr-FR" sz="2000" b="1" dirty="0">
                <a:solidFill>
                  <a:srgbClr val="FF0000"/>
                </a:solidFill>
              </a:rPr>
              <a:t>accède et agrège des données plus ou moins structurées et disséminées</a:t>
            </a:r>
            <a:r>
              <a:rPr lang="fr-FR" sz="2000" dirty="0">
                <a:solidFill>
                  <a:srgbClr val="FF0000"/>
                </a:solidFill>
              </a:rPr>
              <a:t> </a:t>
            </a:r>
            <a:r>
              <a:rPr lang="fr-FR" sz="2000" dirty="0">
                <a:solidFill>
                  <a:schemeClr val="accent6">
                    <a:lumMod val="50000"/>
                  </a:schemeClr>
                </a:solidFill>
              </a:rPr>
              <a:t>dans divers documents et applications informatiques</a:t>
            </a:r>
            <a:r>
              <a:rPr lang="fr-FR" sz="2000" b="1" dirty="0">
                <a:solidFill>
                  <a:schemeClr val="accent6">
                    <a:lumMod val="50000"/>
                  </a:schemeClr>
                </a:solidFill>
              </a:rPr>
              <a:t> plus ou moins identifiés.</a:t>
            </a:r>
          </a:p>
        </p:txBody>
      </p:sp>
      <p:sp>
        <p:nvSpPr>
          <p:cNvPr id="14" name="Titre 1"/>
          <p:cNvSpPr>
            <a:spLocks noGrp="1"/>
          </p:cNvSpPr>
          <p:nvPr>
            <p:ph type="title"/>
          </p:nvPr>
        </p:nvSpPr>
        <p:spPr/>
        <p:txBody>
          <a:bodyPr/>
          <a:lstStyle/>
          <a:p>
            <a:pPr>
              <a:defRPr/>
            </a:pPr>
            <a:r>
              <a:rPr lang="fr-FR" dirty="0"/>
              <a:t>L’impact au quotidien</a:t>
            </a:r>
            <a:endParaRPr lang="fr-FR" b="1" dirty="0"/>
          </a:p>
        </p:txBody>
      </p:sp>
      <p:sp>
        <p:nvSpPr>
          <p:cNvPr id="15" name="Pensées 14"/>
          <p:cNvSpPr/>
          <p:nvPr/>
        </p:nvSpPr>
        <p:spPr>
          <a:xfrm>
            <a:off x="234459" y="4079239"/>
            <a:ext cx="2951040" cy="1999129"/>
          </a:xfrm>
          <a:prstGeom prst="cloudCallout">
            <a:avLst>
              <a:gd name="adj1" fmla="val 88119"/>
              <a:gd name="adj2" fmla="val -79418"/>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052" name="Picture 4" descr="A messy offi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7689" y="1428920"/>
            <a:ext cx="3713022" cy="2088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office worker application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288" y="1433386"/>
            <a:ext cx="3690717" cy="2076029"/>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427946" y="931924"/>
            <a:ext cx="8581444" cy="276999"/>
          </a:xfrm>
          <a:prstGeom prst="rect">
            <a:avLst/>
          </a:prstGeom>
          <a:noFill/>
        </p:spPr>
        <p:txBody>
          <a:bodyPr wrap="square" lIns="36000" tIns="0" rIns="36000" bIns="0" rtlCol="0">
            <a:spAutoFit/>
          </a:bodyPr>
          <a:lstStyle/>
          <a:p>
            <a:r>
              <a:rPr lang="fr-FR" dirty="0">
                <a:solidFill>
                  <a:schemeClr val="accent6">
                    <a:lumMod val="50000"/>
                  </a:schemeClr>
                </a:solidFill>
              </a:rPr>
              <a:t>Pour l’ensemble des acteurs, les ingénieurs e-monitoring en particulier </a:t>
            </a:r>
          </a:p>
        </p:txBody>
      </p:sp>
    </p:spTree>
    <p:extLst>
      <p:ext uri="{BB962C8B-B14F-4D97-AF65-F5344CB8AC3E}">
        <p14:creationId xmlns:p14="http://schemas.microsoft.com/office/powerpoint/2010/main" val="3023974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550" y="1223549"/>
            <a:ext cx="8545282" cy="5076269"/>
          </a:xfrm>
          <a:prstGeom prst="rect">
            <a:avLst/>
          </a:prstGeom>
          <a:noFill/>
          <a:ln>
            <a:noFill/>
          </a:ln>
        </p:spPr>
      </p:pic>
      <p:sp>
        <p:nvSpPr>
          <p:cNvPr id="7" name="Titre 6"/>
          <p:cNvSpPr>
            <a:spLocks noGrp="1"/>
          </p:cNvSpPr>
          <p:nvPr>
            <p:ph type="title"/>
          </p:nvPr>
        </p:nvSpPr>
        <p:spPr/>
        <p:txBody>
          <a:bodyPr/>
          <a:lstStyle/>
          <a:p>
            <a:r>
              <a:rPr lang="fr-FR" dirty="0"/>
              <a:t>Génération de tableaux de bord sur la base la plateforme R (en cours)</a:t>
            </a:r>
          </a:p>
        </p:txBody>
      </p:sp>
      <p:sp>
        <p:nvSpPr>
          <p:cNvPr id="5" name="Espace réservé du contenu 2"/>
          <p:cNvSpPr txBox="1">
            <a:spLocks/>
          </p:cNvSpPr>
          <p:nvPr/>
        </p:nvSpPr>
        <p:spPr>
          <a:xfrm>
            <a:off x="1690008" y="6338707"/>
            <a:ext cx="5894616" cy="414789"/>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altLang="fr-FR" sz="1800" b="0" dirty="0">
                <a:solidFill>
                  <a:srgbClr val="001A70"/>
                </a:solidFill>
              </a:rPr>
              <a:t>Ce tableau de bord est généré par une configuration</a:t>
            </a:r>
            <a:endParaRPr lang="fr-FR" altLang="fr-FR" sz="1800" dirty="0">
              <a:solidFill>
                <a:srgbClr val="001A70"/>
              </a:solidFill>
            </a:endParaRPr>
          </a:p>
        </p:txBody>
      </p:sp>
    </p:spTree>
    <p:extLst>
      <p:ext uri="{BB962C8B-B14F-4D97-AF65-F5344CB8AC3E}">
        <p14:creationId xmlns:p14="http://schemas.microsoft.com/office/powerpoint/2010/main" val="3013207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icon  lapt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8060" y="1693876"/>
            <a:ext cx="936765" cy="93676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62400" y="2984142"/>
            <a:ext cx="5080227" cy="3769485"/>
          </a:xfrm>
          <a:prstGeom prst="rect">
            <a:avLst/>
          </a:prstGeom>
          <a:noFill/>
          <a:ln w="28575">
            <a:noFill/>
          </a:ln>
        </p:spPr>
      </p:pic>
      <p:sp>
        <p:nvSpPr>
          <p:cNvPr id="7" name="Titre 6"/>
          <p:cNvSpPr>
            <a:spLocks noGrp="1"/>
          </p:cNvSpPr>
          <p:nvPr>
            <p:ph type="title"/>
          </p:nvPr>
        </p:nvSpPr>
        <p:spPr>
          <a:xfrm>
            <a:off x="387516" y="290846"/>
            <a:ext cx="8361197" cy="834691"/>
          </a:xfrm>
        </p:spPr>
        <p:txBody>
          <a:bodyPr/>
          <a:lstStyle/>
          <a:p>
            <a:r>
              <a:rPr lang="fr-FR" dirty="0"/>
              <a:t>Génération de tableaux de bord par configuration (en cours)</a:t>
            </a:r>
          </a:p>
        </p:txBody>
      </p:sp>
      <p:sp>
        <p:nvSpPr>
          <p:cNvPr id="5" name="Espace réservé du contenu 2"/>
          <p:cNvSpPr txBox="1">
            <a:spLocks/>
          </p:cNvSpPr>
          <p:nvPr/>
        </p:nvSpPr>
        <p:spPr>
          <a:xfrm>
            <a:off x="748398" y="2624045"/>
            <a:ext cx="2127474" cy="414789"/>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altLang="fr-FR" sz="1400" dirty="0">
                <a:solidFill>
                  <a:srgbClr val="001A70"/>
                </a:solidFill>
              </a:rPr>
              <a:t>Modélisation</a:t>
            </a:r>
          </a:p>
        </p:txBody>
      </p:sp>
      <p:graphicFrame>
        <p:nvGraphicFramePr>
          <p:cNvPr id="3" name="Diagramme 2"/>
          <p:cNvGraphicFramePr/>
          <p:nvPr/>
        </p:nvGraphicFramePr>
        <p:xfrm>
          <a:off x="-280658" y="2765323"/>
          <a:ext cx="3456215" cy="4343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Espace réservé du contenu 2"/>
          <p:cNvSpPr txBox="1">
            <a:spLocks/>
          </p:cNvSpPr>
          <p:nvPr/>
        </p:nvSpPr>
        <p:spPr>
          <a:xfrm>
            <a:off x="4847714" y="2667326"/>
            <a:ext cx="3309595" cy="414789"/>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fr-FR" altLang="fr-FR" sz="1400" dirty="0">
                <a:solidFill>
                  <a:srgbClr val="001A70"/>
                </a:solidFill>
              </a:rPr>
              <a:t>Tableau de bord résultant</a:t>
            </a:r>
          </a:p>
        </p:txBody>
      </p:sp>
      <p:grpSp>
        <p:nvGrpSpPr>
          <p:cNvPr id="23" name="Groupe 22"/>
          <p:cNvGrpSpPr/>
          <p:nvPr/>
        </p:nvGrpSpPr>
        <p:grpSpPr>
          <a:xfrm>
            <a:off x="3962399" y="3049457"/>
            <a:ext cx="5080227" cy="3725944"/>
            <a:chOff x="3581121" y="1893441"/>
            <a:chExt cx="5167591" cy="3725944"/>
          </a:xfrm>
        </p:grpSpPr>
        <p:sp>
          <p:nvSpPr>
            <p:cNvPr id="15" name="Rectangle 14"/>
            <p:cNvSpPr/>
            <p:nvPr/>
          </p:nvSpPr>
          <p:spPr>
            <a:xfrm>
              <a:off x="3621541" y="1942631"/>
              <a:ext cx="1382485" cy="19594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16" name="Rectangle 15"/>
            <p:cNvSpPr/>
            <p:nvPr/>
          </p:nvSpPr>
          <p:spPr>
            <a:xfrm>
              <a:off x="3621539" y="2182117"/>
              <a:ext cx="1382485" cy="195943"/>
            </a:xfrm>
            <a:prstGeom prst="rect">
              <a:avLst/>
            </a:prstGeom>
            <a:noFill/>
            <a:ln w="19050">
              <a:solidFill>
                <a:srgbClr val="FE581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17" name="Rectangle 16"/>
            <p:cNvSpPr/>
            <p:nvPr/>
          </p:nvSpPr>
          <p:spPr>
            <a:xfrm>
              <a:off x="3621539" y="2416162"/>
              <a:ext cx="5072746" cy="1572986"/>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18" name="Rectangle 17"/>
            <p:cNvSpPr/>
            <p:nvPr/>
          </p:nvSpPr>
          <p:spPr>
            <a:xfrm>
              <a:off x="3621539" y="4043576"/>
              <a:ext cx="5072746" cy="1515938"/>
            </a:xfrm>
            <a:prstGeom prst="rect">
              <a:avLst/>
            </a:prstGeom>
            <a:noFill/>
            <a:ln w="19050">
              <a:solidFill>
                <a:srgbClr val="FFA02F"/>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19" name="Rectangle 18"/>
            <p:cNvSpPr/>
            <p:nvPr/>
          </p:nvSpPr>
          <p:spPr>
            <a:xfrm>
              <a:off x="3665083" y="2568562"/>
              <a:ext cx="2394859" cy="669469"/>
            </a:xfrm>
            <a:prstGeom prst="rect">
              <a:avLst/>
            </a:prstGeom>
            <a:noFill/>
            <a:ln w="19050">
              <a:solidFill>
                <a:srgbClr val="6085FF"/>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20" name="Rectangle 19"/>
            <p:cNvSpPr/>
            <p:nvPr/>
          </p:nvSpPr>
          <p:spPr>
            <a:xfrm>
              <a:off x="3665083" y="4179750"/>
              <a:ext cx="2394859" cy="24575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22" name="Rectangle 21"/>
            <p:cNvSpPr/>
            <p:nvPr/>
          </p:nvSpPr>
          <p:spPr>
            <a:xfrm>
              <a:off x="3581121" y="1893441"/>
              <a:ext cx="5167591" cy="37259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grpSp>
      <p:sp>
        <p:nvSpPr>
          <p:cNvPr id="28" name="Flèche droite 27"/>
          <p:cNvSpPr/>
          <p:nvPr/>
        </p:nvSpPr>
        <p:spPr>
          <a:xfrm>
            <a:off x="3226078" y="4525274"/>
            <a:ext cx="533400" cy="826954"/>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pic>
        <p:nvPicPr>
          <p:cNvPr id="1030" name="Picture 6" descr="Image result for icon formulaire use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51595" y="1942340"/>
            <a:ext cx="439839" cy="439839"/>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necteur droit avec flèche 30"/>
          <p:cNvCxnSpPr>
            <a:stCxn id="1034" idx="3"/>
            <a:endCxn id="1030" idx="1"/>
          </p:cNvCxnSpPr>
          <p:nvPr/>
        </p:nvCxnSpPr>
        <p:spPr>
          <a:xfrm>
            <a:off x="2284825" y="2162259"/>
            <a:ext cx="966770"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Image result for icon  cog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66453" y="1860615"/>
            <a:ext cx="599768" cy="599157"/>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Connecteur droit avec flèche 41"/>
          <p:cNvCxnSpPr>
            <a:stCxn id="1030" idx="3"/>
            <a:endCxn id="1036" idx="1"/>
          </p:cNvCxnSpPr>
          <p:nvPr/>
        </p:nvCxnSpPr>
        <p:spPr>
          <a:xfrm flipV="1">
            <a:off x="3691434" y="2160194"/>
            <a:ext cx="1275019" cy="206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37" name="Connecteur en angle 1036"/>
          <p:cNvCxnSpPr>
            <a:stCxn id="1036" idx="3"/>
            <a:endCxn id="21" idx="0"/>
          </p:cNvCxnSpPr>
          <p:nvPr/>
        </p:nvCxnSpPr>
        <p:spPr>
          <a:xfrm>
            <a:off x="5566221" y="2160194"/>
            <a:ext cx="936291" cy="507132"/>
          </a:xfrm>
          <a:prstGeom prst="bentConnector2">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7" name="Espace réservé du contenu 2"/>
          <p:cNvSpPr txBox="1">
            <a:spLocks/>
          </p:cNvSpPr>
          <p:nvPr/>
        </p:nvSpPr>
        <p:spPr>
          <a:xfrm>
            <a:off x="315771" y="1190550"/>
            <a:ext cx="8606442" cy="698346"/>
          </a:xfrm>
          <a:prstGeom prst="rect">
            <a:avLst/>
          </a:prstGeom>
        </p:spPr>
        <p:txBody>
          <a:bodyPr/>
          <a:lstStyle>
            <a:lvl1pPr marL="179388" indent="-179388" algn="l" rtl="0" eaLnBrk="0" fontAlgn="base" hangingPunct="0">
              <a:spcBef>
                <a:spcPts val="1800"/>
              </a:spcBef>
              <a:spcAft>
                <a:spcPct val="0"/>
              </a:spcAft>
              <a:buClr>
                <a:srgbClr val="001A70"/>
              </a:buClr>
              <a:buFont typeface="Wingdings" panose="05000000000000000000"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anose="05000000000000000000"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panose="020B0604020202020204" pitchFamily="34"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altLang="fr-FR" sz="1800" b="0" dirty="0">
                <a:solidFill>
                  <a:srgbClr val="001A70"/>
                </a:solidFill>
              </a:rPr>
              <a:t>En s’appuyant sur le référentiel, un utilisateur peu modéliser un tableau de bord qui va alors être généré automatiquement </a:t>
            </a:r>
          </a:p>
        </p:txBody>
      </p:sp>
    </p:spTree>
    <p:extLst>
      <p:ext uri="{BB962C8B-B14F-4D97-AF65-F5344CB8AC3E}">
        <p14:creationId xmlns:p14="http://schemas.microsoft.com/office/powerpoint/2010/main" val="25542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Vision d’ensemble de la Démarche</a:t>
            </a:r>
          </a:p>
        </p:txBody>
      </p:sp>
      <p:sp>
        <p:nvSpPr>
          <p:cNvPr id="7" name="ZoneTexte 6"/>
          <p:cNvSpPr txBox="1"/>
          <p:nvPr/>
        </p:nvSpPr>
        <p:spPr>
          <a:xfrm>
            <a:off x="1531583" y="3300752"/>
            <a:ext cx="483072" cy="492443"/>
          </a:xfrm>
          <a:prstGeom prst="rect">
            <a:avLst/>
          </a:prstGeom>
          <a:noFill/>
        </p:spPr>
        <p:txBody>
          <a:bodyPr wrap="none" lIns="36000" tIns="0" rIns="36000" bIns="0" rtlCol="0">
            <a:spAutoFit/>
          </a:bodyPr>
          <a:lstStyle/>
          <a:p>
            <a:r>
              <a:rPr lang="fr-FR" sz="3200" b="1" dirty="0">
                <a:solidFill>
                  <a:schemeClr val="accent6">
                    <a:lumMod val="50000"/>
                  </a:schemeClr>
                </a:solidFill>
                <a:sym typeface="Webdings" panose="05030102010509060703" pitchFamily="18" charset="2"/>
              </a:rPr>
              <a:t></a:t>
            </a:r>
            <a:endParaRPr lang="fr-FR" sz="3200" b="1" dirty="0">
              <a:solidFill>
                <a:schemeClr val="accent6">
                  <a:lumMod val="50000"/>
                </a:schemeClr>
              </a:solidFill>
            </a:endParaRPr>
          </a:p>
        </p:txBody>
      </p:sp>
      <p:graphicFrame>
        <p:nvGraphicFramePr>
          <p:cNvPr id="10" name="Tableau 9"/>
          <p:cNvGraphicFramePr>
            <a:graphicFrameLocks noGrp="1"/>
          </p:cNvGraphicFramePr>
          <p:nvPr/>
        </p:nvGraphicFramePr>
        <p:xfrm>
          <a:off x="3148551" y="3241535"/>
          <a:ext cx="632976" cy="627849"/>
        </p:xfrm>
        <a:graphic>
          <a:graphicData uri="http://schemas.openxmlformats.org/drawingml/2006/table">
            <a:tbl>
              <a:tblPr firstRow="1" bandRow="1">
                <a:tableStyleId>{35758FB7-9AC5-4552-8A53-C91805E547FA}</a:tableStyleId>
              </a:tblPr>
              <a:tblGrid>
                <a:gridCol w="210992">
                  <a:extLst>
                    <a:ext uri="{9D8B030D-6E8A-4147-A177-3AD203B41FA5}">
                      <a16:colId xmlns:a16="http://schemas.microsoft.com/office/drawing/2014/main" val="20000"/>
                    </a:ext>
                  </a:extLst>
                </a:gridCol>
                <a:gridCol w="210992">
                  <a:extLst>
                    <a:ext uri="{9D8B030D-6E8A-4147-A177-3AD203B41FA5}">
                      <a16:colId xmlns:a16="http://schemas.microsoft.com/office/drawing/2014/main" val="20001"/>
                    </a:ext>
                  </a:extLst>
                </a:gridCol>
                <a:gridCol w="210992">
                  <a:extLst>
                    <a:ext uri="{9D8B030D-6E8A-4147-A177-3AD203B41FA5}">
                      <a16:colId xmlns:a16="http://schemas.microsoft.com/office/drawing/2014/main" val="20002"/>
                    </a:ext>
                  </a:extLst>
                </a:gridCol>
              </a:tblGrid>
              <a:tr h="209283">
                <a:tc>
                  <a:txBody>
                    <a:bodyPr/>
                    <a:lstStyle/>
                    <a:p>
                      <a:r>
                        <a:rPr lang="fr-FR" sz="700" dirty="0"/>
                        <a:t>A</a:t>
                      </a:r>
                    </a:p>
                  </a:txBody>
                  <a:tcPr/>
                </a:tc>
                <a:tc>
                  <a:txBody>
                    <a:bodyPr/>
                    <a:lstStyle/>
                    <a:p>
                      <a:r>
                        <a:rPr lang="fr-FR" sz="700" dirty="0"/>
                        <a:t>B</a:t>
                      </a:r>
                    </a:p>
                  </a:txBody>
                  <a:tcPr/>
                </a:tc>
                <a:tc>
                  <a:txBody>
                    <a:bodyPr/>
                    <a:lstStyle/>
                    <a:p>
                      <a:r>
                        <a:rPr lang="fr-FR" sz="700" dirty="0"/>
                        <a:t>C</a:t>
                      </a:r>
                    </a:p>
                  </a:txBody>
                  <a:tcPr/>
                </a:tc>
                <a:extLst>
                  <a:ext uri="{0D108BD9-81ED-4DB2-BD59-A6C34878D82A}">
                    <a16:rowId xmlns:a16="http://schemas.microsoft.com/office/drawing/2014/main" val="10000"/>
                  </a:ext>
                </a:extLst>
              </a:tr>
              <a:tr h="209283">
                <a:tc>
                  <a:txBody>
                    <a:bodyPr/>
                    <a:lstStyle/>
                    <a:p>
                      <a:endParaRPr lang="fr-FR" sz="700" dirty="0"/>
                    </a:p>
                  </a:txBody>
                  <a:tcPr>
                    <a:solidFill>
                      <a:srgbClr val="509E2F"/>
                    </a:solidFill>
                  </a:tcPr>
                </a:tc>
                <a:tc>
                  <a:txBody>
                    <a:bodyPr/>
                    <a:lstStyle/>
                    <a:p>
                      <a:endParaRPr lang="fr-FR" sz="700" dirty="0"/>
                    </a:p>
                  </a:txBody>
                  <a:tcPr>
                    <a:solidFill>
                      <a:srgbClr val="001A70"/>
                    </a:solidFill>
                  </a:tcPr>
                </a:tc>
                <a:tc>
                  <a:txBody>
                    <a:bodyPr/>
                    <a:lstStyle/>
                    <a:p>
                      <a:endParaRPr lang="fr-FR" sz="700" dirty="0"/>
                    </a:p>
                  </a:txBody>
                  <a:tcPr>
                    <a:solidFill>
                      <a:srgbClr val="FE5815"/>
                    </a:solidFill>
                  </a:tcPr>
                </a:tc>
                <a:extLst>
                  <a:ext uri="{0D108BD9-81ED-4DB2-BD59-A6C34878D82A}">
                    <a16:rowId xmlns:a16="http://schemas.microsoft.com/office/drawing/2014/main" val="10001"/>
                  </a:ext>
                </a:extLst>
              </a:tr>
              <a:tr h="209283">
                <a:tc>
                  <a:txBody>
                    <a:bodyPr/>
                    <a:lstStyle/>
                    <a:p>
                      <a:endParaRPr lang="fr-FR" sz="700" dirty="0"/>
                    </a:p>
                  </a:txBody>
                  <a:tcPr>
                    <a:solidFill>
                      <a:srgbClr val="509E2F"/>
                    </a:solidFill>
                  </a:tcPr>
                </a:tc>
                <a:tc>
                  <a:txBody>
                    <a:bodyPr/>
                    <a:lstStyle/>
                    <a:p>
                      <a:endParaRPr lang="fr-FR" sz="700" dirty="0"/>
                    </a:p>
                  </a:txBody>
                  <a:tcPr>
                    <a:solidFill>
                      <a:srgbClr val="001A70"/>
                    </a:solidFill>
                  </a:tcPr>
                </a:tc>
                <a:tc>
                  <a:txBody>
                    <a:bodyPr/>
                    <a:lstStyle/>
                    <a:p>
                      <a:endParaRPr lang="fr-FR" sz="700" dirty="0"/>
                    </a:p>
                  </a:txBody>
                  <a:tcPr>
                    <a:solidFill>
                      <a:srgbClr val="7030A0"/>
                    </a:solidFill>
                  </a:tcPr>
                </a:tc>
                <a:extLst>
                  <a:ext uri="{0D108BD9-81ED-4DB2-BD59-A6C34878D82A}">
                    <a16:rowId xmlns:a16="http://schemas.microsoft.com/office/drawing/2014/main" val="10002"/>
                  </a:ext>
                </a:extLst>
              </a:tr>
            </a:tbl>
          </a:graphicData>
        </a:graphic>
      </p:graphicFrame>
      <p:graphicFrame>
        <p:nvGraphicFramePr>
          <p:cNvPr id="11" name="Tableau 10"/>
          <p:cNvGraphicFramePr>
            <a:graphicFrameLocks noGrp="1"/>
          </p:cNvGraphicFramePr>
          <p:nvPr/>
        </p:nvGraphicFramePr>
        <p:xfrm>
          <a:off x="3812579" y="3241533"/>
          <a:ext cx="632976" cy="627849"/>
        </p:xfrm>
        <a:graphic>
          <a:graphicData uri="http://schemas.openxmlformats.org/drawingml/2006/table">
            <a:tbl>
              <a:tblPr firstRow="1" bandRow="1">
                <a:tableStyleId>{284E427A-3D55-4303-BF80-6455036E1DE7}</a:tableStyleId>
              </a:tblPr>
              <a:tblGrid>
                <a:gridCol w="210992">
                  <a:extLst>
                    <a:ext uri="{9D8B030D-6E8A-4147-A177-3AD203B41FA5}">
                      <a16:colId xmlns:a16="http://schemas.microsoft.com/office/drawing/2014/main" val="20000"/>
                    </a:ext>
                  </a:extLst>
                </a:gridCol>
                <a:gridCol w="210992">
                  <a:extLst>
                    <a:ext uri="{9D8B030D-6E8A-4147-A177-3AD203B41FA5}">
                      <a16:colId xmlns:a16="http://schemas.microsoft.com/office/drawing/2014/main" val="20001"/>
                    </a:ext>
                  </a:extLst>
                </a:gridCol>
                <a:gridCol w="210992">
                  <a:extLst>
                    <a:ext uri="{9D8B030D-6E8A-4147-A177-3AD203B41FA5}">
                      <a16:colId xmlns:a16="http://schemas.microsoft.com/office/drawing/2014/main" val="20002"/>
                    </a:ext>
                  </a:extLst>
                </a:gridCol>
              </a:tblGrid>
              <a:tr h="209283">
                <a:tc>
                  <a:txBody>
                    <a:bodyPr/>
                    <a:lstStyle/>
                    <a:p>
                      <a:endParaRPr lang="fr-FR" sz="700" dirty="0"/>
                    </a:p>
                  </a:txBody>
                  <a:tcPr/>
                </a:tc>
                <a:tc>
                  <a:txBody>
                    <a:bodyPr/>
                    <a:lstStyle/>
                    <a:p>
                      <a:endParaRPr lang="fr-FR" sz="700"/>
                    </a:p>
                  </a:txBody>
                  <a:tcPr/>
                </a:tc>
                <a:tc>
                  <a:txBody>
                    <a:bodyPr/>
                    <a:lstStyle/>
                    <a:p>
                      <a:endParaRPr lang="fr-FR" sz="700"/>
                    </a:p>
                  </a:txBody>
                  <a:tcPr/>
                </a:tc>
                <a:extLst>
                  <a:ext uri="{0D108BD9-81ED-4DB2-BD59-A6C34878D82A}">
                    <a16:rowId xmlns:a16="http://schemas.microsoft.com/office/drawing/2014/main" val="10000"/>
                  </a:ext>
                </a:extLst>
              </a:tr>
              <a:tr h="209283">
                <a:tc>
                  <a:txBody>
                    <a:bodyPr/>
                    <a:lstStyle/>
                    <a:p>
                      <a:endParaRPr lang="fr-FR" sz="700" dirty="0"/>
                    </a:p>
                  </a:txBody>
                  <a:tcPr/>
                </a:tc>
                <a:tc>
                  <a:txBody>
                    <a:bodyPr/>
                    <a:lstStyle/>
                    <a:p>
                      <a:endParaRPr lang="fr-FR" sz="700"/>
                    </a:p>
                  </a:txBody>
                  <a:tcPr/>
                </a:tc>
                <a:tc>
                  <a:txBody>
                    <a:bodyPr/>
                    <a:lstStyle/>
                    <a:p>
                      <a:endParaRPr lang="fr-FR" sz="700" dirty="0"/>
                    </a:p>
                  </a:txBody>
                  <a:tcPr/>
                </a:tc>
                <a:extLst>
                  <a:ext uri="{0D108BD9-81ED-4DB2-BD59-A6C34878D82A}">
                    <a16:rowId xmlns:a16="http://schemas.microsoft.com/office/drawing/2014/main" val="10001"/>
                  </a:ext>
                </a:extLst>
              </a:tr>
              <a:tr h="209283">
                <a:tc>
                  <a:txBody>
                    <a:bodyPr/>
                    <a:lstStyle/>
                    <a:p>
                      <a:endParaRPr lang="fr-FR" sz="700" dirty="0"/>
                    </a:p>
                  </a:txBody>
                  <a:tcPr/>
                </a:tc>
                <a:tc>
                  <a:txBody>
                    <a:bodyPr/>
                    <a:lstStyle/>
                    <a:p>
                      <a:endParaRPr lang="fr-FR" sz="700"/>
                    </a:p>
                  </a:txBody>
                  <a:tcPr/>
                </a:tc>
                <a:tc>
                  <a:txBody>
                    <a:bodyPr/>
                    <a:lstStyle/>
                    <a:p>
                      <a:endParaRPr lang="fr-FR" sz="700" dirty="0"/>
                    </a:p>
                  </a:txBody>
                  <a:tcPr/>
                </a:tc>
                <a:extLst>
                  <a:ext uri="{0D108BD9-81ED-4DB2-BD59-A6C34878D82A}">
                    <a16:rowId xmlns:a16="http://schemas.microsoft.com/office/drawing/2014/main" val="10002"/>
                  </a:ext>
                </a:extLst>
              </a:tr>
            </a:tbl>
          </a:graphicData>
        </a:graphic>
      </p:graphicFrame>
      <p:graphicFrame>
        <p:nvGraphicFramePr>
          <p:cNvPr id="13" name="Tableau 12"/>
          <p:cNvGraphicFramePr>
            <a:graphicFrameLocks noGrp="1"/>
          </p:cNvGraphicFramePr>
          <p:nvPr/>
        </p:nvGraphicFramePr>
        <p:xfrm>
          <a:off x="2513778" y="4611909"/>
          <a:ext cx="624840" cy="1219200"/>
        </p:xfrm>
        <a:graphic>
          <a:graphicData uri="http://schemas.openxmlformats.org/drawingml/2006/table">
            <a:tbl>
              <a:tblPr firstRow="1" bandRow="1">
                <a:tableStyleId>{3C2FFA5D-87B4-456A-9821-1D502468CF0F}</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28521">
                <a:tc>
                  <a:txBody>
                    <a:bodyPr/>
                    <a:lstStyle/>
                    <a:p>
                      <a:endParaRPr lang="fr-FR" sz="400" dirty="0"/>
                    </a:p>
                  </a:txBody>
                  <a:tcPr/>
                </a:tc>
                <a:tc>
                  <a:txBody>
                    <a:bodyPr/>
                    <a:lstStyle/>
                    <a:p>
                      <a:endParaRPr lang="fr-FR" sz="400" dirty="0"/>
                    </a:p>
                  </a:txBody>
                  <a:tcPr/>
                </a:tc>
                <a:tc>
                  <a:txBody>
                    <a:bodyPr/>
                    <a:lstStyle/>
                    <a:p>
                      <a:endParaRPr lang="fr-FR" sz="400" dirty="0"/>
                    </a:p>
                  </a:txBody>
                  <a:tcPr/>
                </a:tc>
                <a:extLst>
                  <a:ext uri="{0D108BD9-81ED-4DB2-BD59-A6C34878D82A}">
                    <a16:rowId xmlns:a16="http://schemas.microsoft.com/office/drawing/2014/main" val="10000"/>
                  </a:ext>
                </a:extLst>
              </a:tr>
              <a:tr h="128521">
                <a:tc>
                  <a:txBody>
                    <a:bodyPr/>
                    <a:lstStyle/>
                    <a:p>
                      <a:endParaRPr lang="fr-FR" sz="400" dirty="0"/>
                    </a:p>
                  </a:txBody>
                  <a:tcPr/>
                </a:tc>
                <a:tc>
                  <a:txBody>
                    <a:bodyPr/>
                    <a:lstStyle/>
                    <a:p>
                      <a:endParaRPr lang="fr-FR" sz="400"/>
                    </a:p>
                  </a:txBody>
                  <a:tcPr/>
                </a:tc>
                <a:tc>
                  <a:txBody>
                    <a:bodyPr/>
                    <a:lstStyle/>
                    <a:p>
                      <a:endParaRPr lang="fr-FR" sz="400"/>
                    </a:p>
                  </a:txBody>
                  <a:tcPr/>
                </a:tc>
                <a:extLst>
                  <a:ext uri="{0D108BD9-81ED-4DB2-BD59-A6C34878D82A}">
                    <a16:rowId xmlns:a16="http://schemas.microsoft.com/office/drawing/2014/main" val="10001"/>
                  </a:ext>
                </a:extLst>
              </a:tr>
              <a:tr h="128521">
                <a:tc>
                  <a:txBody>
                    <a:bodyPr/>
                    <a:lstStyle/>
                    <a:p>
                      <a:endParaRPr lang="fr-FR" sz="400"/>
                    </a:p>
                  </a:txBody>
                  <a:tcPr/>
                </a:tc>
                <a:tc>
                  <a:txBody>
                    <a:bodyPr/>
                    <a:lstStyle/>
                    <a:p>
                      <a:endParaRPr lang="fr-FR" sz="400"/>
                    </a:p>
                  </a:txBody>
                  <a:tcPr/>
                </a:tc>
                <a:tc>
                  <a:txBody>
                    <a:bodyPr/>
                    <a:lstStyle/>
                    <a:p>
                      <a:endParaRPr lang="fr-FR" sz="400"/>
                    </a:p>
                  </a:txBody>
                  <a:tcPr/>
                </a:tc>
                <a:extLst>
                  <a:ext uri="{0D108BD9-81ED-4DB2-BD59-A6C34878D82A}">
                    <a16:rowId xmlns:a16="http://schemas.microsoft.com/office/drawing/2014/main" val="10002"/>
                  </a:ext>
                </a:extLst>
              </a:tr>
              <a:tr h="128521">
                <a:tc>
                  <a:txBody>
                    <a:bodyPr/>
                    <a:lstStyle/>
                    <a:p>
                      <a:endParaRPr lang="fr-FR" sz="400" dirty="0"/>
                    </a:p>
                  </a:txBody>
                  <a:tcPr/>
                </a:tc>
                <a:tc>
                  <a:txBody>
                    <a:bodyPr/>
                    <a:lstStyle/>
                    <a:p>
                      <a:endParaRPr lang="fr-FR" sz="400" dirty="0"/>
                    </a:p>
                  </a:txBody>
                  <a:tcPr/>
                </a:tc>
                <a:tc>
                  <a:txBody>
                    <a:bodyPr/>
                    <a:lstStyle/>
                    <a:p>
                      <a:endParaRPr lang="fr-FR" sz="400"/>
                    </a:p>
                  </a:txBody>
                  <a:tcPr/>
                </a:tc>
                <a:extLst>
                  <a:ext uri="{0D108BD9-81ED-4DB2-BD59-A6C34878D82A}">
                    <a16:rowId xmlns:a16="http://schemas.microsoft.com/office/drawing/2014/main" val="10003"/>
                  </a:ext>
                </a:extLst>
              </a:tr>
              <a:tr h="128521">
                <a:tc>
                  <a:txBody>
                    <a:bodyPr/>
                    <a:lstStyle/>
                    <a:p>
                      <a:endParaRPr lang="fr-FR" sz="400"/>
                    </a:p>
                  </a:txBody>
                  <a:tcPr/>
                </a:tc>
                <a:tc>
                  <a:txBody>
                    <a:bodyPr/>
                    <a:lstStyle/>
                    <a:p>
                      <a:endParaRPr lang="fr-FR" sz="400"/>
                    </a:p>
                  </a:txBody>
                  <a:tcPr/>
                </a:tc>
                <a:tc>
                  <a:txBody>
                    <a:bodyPr/>
                    <a:lstStyle/>
                    <a:p>
                      <a:endParaRPr lang="fr-FR" sz="400"/>
                    </a:p>
                  </a:txBody>
                  <a:tcPr/>
                </a:tc>
                <a:extLst>
                  <a:ext uri="{0D108BD9-81ED-4DB2-BD59-A6C34878D82A}">
                    <a16:rowId xmlns:a16="http://schemas.microsoft.com/office/drawing/2014/main" val="10004"/>
                  </a:ext>
                </a:extLst>
              </a:tr>
              <a:tr h="128521">
                <a:tc>
                  <a:txBody>
                    <a:bodyPr/>
                    <a:lstStyle/>
                    <a:p>
                      <a:endParaRPr lang="fr-FR" sz="400"/>
                    </a:p>
                  </a:txBody>
                  <a:tcPr/>
                </a:tc>
                <a:tc>
                  <a:txBody>
                    <a:bodyPr/>
                    <a:lstStyle/>
                    <a:p>
                      <a:endParaRPr lang="fr-FR" sz="400"/>
                    </a:p>
                  </a:txBody>
                  <a:tcPr/>
                </a:tc>
                <a:tc>
                  <a:txBody>
                    <a:bodyPr/>
                    <a:lstStyle/>
                    <a:p>
                      <a:endParaRPr lang="fr-FR" sz="400"/>
                    </a:p>
                  </a:txBody>
                  <a:tcPr/>
                </a:tc>
                <a:extLst>
                  <a:ext uri="{0D108BD9-81ED-4DB2-BD59-A6C34878D82A}">
                    <a16:rowId xmlns:a16="http://schemas.microsoft.com/office/drawing/2014/main" val="10005"/>
                  </a:ext>
                </a:extLst>
              </a:tr>
              <a:tr h="128521">
                <a:tc>
                  <a:txBody>
                    <a:bodyPr/>
                    <a:lstStyle/>
                    <a:p>
                      <a:endParaRPr lang="fr-FR" sz="400" dirty="0"/>
                    </a:p>
                  </a:txBody>
                  <a:tcPr/>
                </a:tc>
                <a:tc>
                  <a:txBody>
                    <a:bodyPr/>
                    <a:lstStyle/>
                    <a:p>
                      <a:endParaRPr lang="fr-FR" sz="400"/>
                    </a:p>
                  </a:txBody>
                  <a:tcPr/>
                </a:tc>
                <a:tc>
                  <a:txBody>
                    <a:bodyPr/>
                    <a:lstStyle/>
                    <a:p>
                      <a:endParaRPr lang="fr-FR" sz="400"/>
                    </a:p>
                  </a:txBody>
                  <a:tcPr/>
                </a:tc>
                <a:extLst>
                  <a:ext uri="{0D108BD9-81ED-4DB2-BD59-A6C34878D82A}">
                    <a16:rowId xmlns:a16="http://schemas.microsoft.com/office/drawing/2014/main" val="10006"/>
                  </a:ext>
                </a:extLst>
              </a:tr>
              <a:tr h="128521">
                <a:tc>
                  <a:txBody>
                    <a:bodyPr/>
                    <a:lstStyle/>
                    <a:p>
                      <a:endParaRPr lang="fr-FR" sz="400" dirty="0"/>
                    </a:p>
                  </a:txBody>
                  <a:tcPr/>
                </a:tc>
                <a:tc>
                  <a:txBody>
                    <a:bodyPr/>
                    <a:lstStyle/>
                    <a:p>
                      <a:endParaRPr lang="fr-FR" sz="400"/>
                    </a:p>
                  </a:txBody>
                  <a:tcPr/>
                </a:tc>
                <a:tc>
                  <a:txBody>
                    <a:bodyPr/>
                    <a:lstStyle/>
                    <a:p>
                      <a:endParaRPr lang="fr-FR" sz="400" dirty="0"/>
                    </a:p>
                  </a:txBody>
                  <a:tcPr/>
                </a:tc>
                <a:extLst>
                  <a:ext uri="{0D108BD9-81ED-4DB2-BD59-A6C34878D82A}">
                    <a16:rowId xmlns:a16="http://schemas.microsoft.com/office/drawing/2014/main" val="10007"/>
                  </a:ext>
                </a:extLst>
              </a:tr>
            </a:tbl>
          </a:graphicData>
        </a:graphic>
      </p:graphicFrame>
      <p:sp>
        <p:nvSpPr>
          <p:cNvPr id="14" name="ZoneTexte 13"/>
          <p:cNvSpPr txBox="1"/>
          <p:nvPr/>
        </p:nvSpPr>
        <p:spPr>
          <a:xfrm>
            <a:off x="2108595" y="4179896"/>
            <a:ext cx="1400998" cy="338554"/>
          </a:xfrm>
          <a:prstGeom prst="rect">
            <a:avLst/>
          </a:prstGeom>
          <a:noFill/>
        </p:spPr>
        <p:txBody>
          <a:bodyPr wrap="square" lIns="36000" tIns="0" rIns="36000" bIns="0" rtlCol="0">
            <a:spAutoFit/>
          </a:bodyPr>
          <a:lstStyle/>
          <a:p>
            <a:pPr algn="ctr"/>
            <a:r>
              <a:rPr lang="fr-FR" sz="1100" dirty="0">
                <a:solidFill>
                  <a:schemeClr val="accent6">
                    <a:lumMod val="50000"/>
                  </a:schemeClr>
                </a:solidFill>
              </a:rPr>
              <a:t>Liste exhaustive des signaux disponibles</a:t>
            </a:r>
          </a:p>
        </p:txBody>
      </p:sp>
      <p:graphicFrame>
        <p:nvGraphicFramePr>
          <p:cNvPr id="16" name="Tableau 15"/>
          <p:cNvGraphicFramePr>
            <a:graphicFrameLocks noGrp="1"/>
          </p:cNvGraphicFramePr>
          <p:nvPr/>
        </p:nvGraphicFramePr>
        <p:xfrm>
          <a:off x="5312344" y="4975954"/>
          <a:ext cx="624840" cy="420108"/>
        </p:xfrm>
        <a:graphic>
          <a:graphicData uri="http://schemas.openxmlformats.org/drawingml/2006/table">
            <a:tbl>
              <a:tblPr firstRow="1" bandRow="1">
                <a:tableStyleId>{3C2FFA5D-87B4-456A-9821-1D502468CF0F}</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40036">
                <a:tc>
                  <a:txBody>
                    <a:bodyPr/>
                    <a:lstStyle/>
                    <a:p>
                      <a:endParaRPr lang="fr-FR" sz="200" dirty="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0"/>
                  </a:ext>
                </a:extLst>
              </a:tr>
              <a:tr h="140036">
                <a:tc>
                  <a:txBody>
                    <a:bodyPr/>
                    <a:lstStyle/>
                    <a:p>
                      <a:endParaRPr lang="fr-FR" sz="20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1"/>
                  </a:ext>
                </a:extLst>
              </a:tr>
              <a:tr h="140036">
                <a:tc>
                  <a:txBody>
                    <a:bodyPr/>
                    <a:lstStyle/>
                    <a:p>
                      <a:endParaRPr lang="fr-FR" sz="200" dirty="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2"/>
                  </a:ext>
                </a:extLst>
              </a:tr>
            </a:tbl>
          </a:graphicData>
        </a:graphic>
      </p:graphicFrame>
      <p:sp>
        <p:nvSpPr>
          <p:cNvPr id="17" name="ZoneTexte 16"/>
          <p:cNvSpPr txBox="1"/>
          <p:nvPr/>
        </p:nvSpPr>
        <p:spPr>
          <a:xfrm>
            <a:off x="4912855" y="5511623"/>
            <a:ext cx="1400998" cy="323165"/>
          </a:xfrm>
          <a:prstGeom prst="rect">
            <a:avLst/>
          </a:prstGeom>
          <a:noFill/>
        </p:spPr>
        <p:txBody>
          <a:bodyPr wrap="square" lIns="36000" tIns="0" rIns="36000" bIns="0" rtlCol="0">
            <a:spAutoFit/>
          </a:bodyPr>
          <a:lstStyle/>
          <a:p>
            <a:pPr algn="ctr"/>
            <a:r>
              <a:rPr lang="fr-FR" sz="1050" dirty="0">
                <a:solidFill>
                  <a:schemeClr val="accent6">
                    <a:lumMod val="50000"/>
                  </a:schemeClr>
                </a:solidFill>
              </a:rPr>
              <a:t>Sous ensemble de signaux d’intérêt</a:t>
            </a:r>
          </a:p>
        </p:txBody>
      </p:sp>
      <p:pic>
        <p:nvPicPr>
          <p:cNvPr id="18" name="Imag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866" y="3217951"/>
            <a:ext cx="490786" cy="490786"/>
          </a:xfrm>
          <a:prstGeom prst="rect">
            <a:avLst/>
          </a:prstGeom>
        </p:spPr>
      </p:pic>
      <p:sp>
        <p:nvSpPr>
          <p:cNvPr id="19" name="Flèche droite 18"/>
          <p:cNvSpPr/>
          <p:nvPr/>
        </p:nvSpPr>
        <p:spPr>
          <a:xfrm>
            <a:off x="3222171" y="5103793"/>
            <a:ext cx="428035" cy="194459"/>
          </a:xfrm>
          <a:prstGeom prst="rightArrow">
            <a:avLst/>
          </a:prstGeom>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endParaRPr lang="fr-FR" sz="1600"/>
          </a:p>
        </p:txBody>
      </p:sp>
      <p:sp>
        <p:nvSpPr>
          <p:cNvPr id="21" name="ZoneTexte 20"/>
          <p:cNvSpPr txBox="1"/>
          <p:nvPr/>
        </p:nvSpPr>
        <p:spPr>
          <a:xfrm rot="16200000">
            <a:off x="-85961" y="5062501"/>
            <a:ext cx="917486" cy="215444"/>
          </a:xfrm>
          <a:prstGeom prst="rect">
            <a:avLst/>
          </a:prstGeom>
          <a:noFill/>
        </p:spPr>
        <p:txBody>
          <a:bodyPr wrap="none" lIns="36000" tIns="0" rIns="36000" bIns="0" rtlCol="0">
            <a:spAutoFit/>
          </a:bodyPr>
          <a:lstStyle/>
          <a:p>
            <a:r>
              <a:rPr lang="fr-FR" sz="1400" b="1" dirty="0">
                <a:solidFill>
                  <a:schemeClr val="accent6">
                    <a:lumMod val="50000"/>
                  </a:schemeClr>
                </a:solidFill>
              </a:rPr>
              <a:t>Instancier</a:t>
            </a:r>
          </a:p>
        </p:txBody>
      </p:sp>
      <p:sp>
        <p:nvSpPr>
          <p:cNvPr id="22" name="ZoneTexte 21"/>
          <p:cNvSpPr txBox="1"/>
          <p:nvPr/>
        </p:nvSpPr>
        <p:spPr>
          <a:xfrm rot="16200000">
            <a:off x="-87513" y="3323154"/>
            <a:ext cx="907868" cy="215444"/>
          </a:xfrm>
          <a:prstGeom prst="rect">
            <a:avLst/>
          </a:prstGeom>
          <a:noFill/>
        </p:spPr>
        <p:txBody>
          <a:bodyPr wrap="none" lIns="36000" tIns="0" rIns="36000" bIns="0" rtlCol="0">
            <a:spAutoFit/>
          </a:bodyPr>
          <a:lstStyle/>
          <a:p>
            <a:r>
              <a:rPr lang="fr-FR" sz="1400" b="1" dirty="0">
                <a:solidFill>
                  <a:schemeClr val="accent6">
                    <a:lumMod val="50000"/>
                  </a:schemeClr>
                </a:solidFill>
              </a:rPr>
              <a:t>Modéliser</a:t>
            </a:r>
          </a:p>
        </p:txBody>
      </p:sp>
      <p:grpSp>
        <p:nvGrpSpPr>
          <p:cNvPr id="20" name="Groupe 19"/>
          <p:cNvGrpSpPr/>
          <p:nvPr/>
        </p:nvGrpSpPr>
        <p:grpSpPr>
          <a:xfrm>
            <a:off x="267714" y="1479327"/>
            <a:ext cx="1749611" cy="1008857"/>
            <a:chOff x="267714" y="1479327"/>
            <a:chExt cx="1749611" cy="1008857"/>
          </a:xfrm>
        </p:grpSpPr>
        <p:sp>
          <p:nvSpPr>
            <p:cNvPr id="4" name="ZoneTexte 3"/>
            <p:cNvSpPr txBox="1"/>
            <p:nvPr/>
          </p:nvSpPr>
          <p:spPr>
            <a:xfrm>
              <a:off x="709528" y="1788888"/>
              <a:ext cx="484675" cy="553998"/>
            </a:xfrm>
            <a:prstGeom prst="rect">
              <a:avLst/>
            </a:prstGeom>
            <a:noFill/>
          </p:spPr>
          <p:txBody>
            <a:bodyPr wrap="none" lIns="36000" tIns="0" rIns="36000" bIns="0" rtlCol="0">
              <a:spAutoFit/>
            </a:bodyPr>
            <a:lstStyle/>
            <a:p>
              <a:r>
                <a:rPr lang="fr-FR" sz="3600" dirty="0">
                  <a:solidFill>
                    <a:schemeClr val="accent6">
                      <a:lumMod val="50000"/>
                    </a:schemeClr>
                  </a:solidFill>
                  <a:sym typeface="Wingdings" panose="05000000000000000000" pitchFamily="2" charset="2"/>
                </a:rPr>
                <a:t></a:t>
              </a:r>
              <a:endParaRPr lang="fr-FR" sz="3600" dirty="0">
                <a:solidFill>
                  <a:schemeClr val="accent6">
                    <a:lumMod val="50000"/>
                  </a:schemeClr>
                </a:solidFill>
              </a:endParaRPr>
            </a:p>
          </p:txBody>
        </p:sp>
        <p:sp>
          <p:nvSpPr>
            <p:cNvPr id="5" name="ZoneTexte 4"/>
            <p:cNvSpPr txBox="1"/>
            <p:nvPr/>
          </p:nvSpPr>
          <p:spPr>
            <a:xfrm>
              <a:off x="648026" y="1493877"/>
              <a:ext cx="1060153" cy="338554"/>
            </a:xfrm>
            <a:prstGeom prst="rect">
              <a:avLst/>
            </a:prstGeom>
            <a:noFill/>
          </p:spPr>
          <p:txBody>
            <a:bodyPr wrap="none" lIns="36000" tIns="0" rIns="36000" bIns="0" rtlCol="0">
              <a:spAutoFit/>
            </a:bodyPr>
            <a:lstStyle/>
            <a:p>
              <a:pPr algn="ctr"/>
              <a:r>
                <a:rPr lang="fr-FR" sz="1100" dirty="0">
                  <a:solidFill>
                    <a:schemeClr val="accent6">
                      <a:lumMod val="50000"/>
                    </a:schemeClr>
                  </a:solidFill>
                </a:rPr>
                <a:t>Documentation </a:t>
              </a:r>
            </a:p>
            <a:p>
              <a:pPr algn="ctr"/>
              <a:r>
                <a:rPr lang="fr-FR" sz="1100" dirty="0">
                  <a:solidFill>
                    <a:schemeClr val="accent6">
                      <a:lumMod val="50000"/>
                    </a:schemeClr>
                  </a:solidFill>
                </a:rPr>
                <a:t>constructeur</a:t>
              </a:r>
            </a:p>
          </p:txBody>
        </p:sp>
        <p:sp>
          <p:nvSpPr>
            <p:cNvPr id="8" name="ZoneTexte 7"/>
            <p:cNvSpPr txBox="1"/>
            <p:nvPr/>
          </p:nvSpPr>
          <p:spPr>
            <a:xfrm>
              <a:off x="1129346" y="1835799"/>
              <a:ext cx="483072" cy="492443"/>
            </a:xfrm>
            <a:prstGeom prst="rect">
              <a:avLst/>
            </a:prstGeom>
            <a:noFill/>
          </p:spPr>
          <p:txBody>
            <a:bodyPr wrap="none" lIns="36000" tIns="0" rIns="36000" bIns="0" rtlCol="0">
              <a:spAutoFit/>
            </a:bodyPr>
            <a:lstStyle/>
            <a:p>
              <a:r>
                <a:rPr lang="fr-FR" sz="3200" dirty="0">
                  <a:solidFill>
                    <a:schemeClr val="accent6">
                      <a:lumMod val="50000"/>
                    </a:schemeClr>
                  </a:solidFill>
                  <a:sym typeface="Webdings" panose="05030102010509060703" pitchFamily="18" charset="2"/>
                </a:rPr>
                <a:t></a:t>
              </a:r>
              <a:endParaRPr lang="fr-FR" sz="3200" dirty="0">
                <a:solidFill>
                  <a:schemeClr val="accent6">
                    <a:lumMod val="50000"/>
                  </a:schemeClr>
                </a:solidFill>
              </a:endParaRPr>
            </a:p>
          </p:txBody>
        </p:sp>
        <p:sp>
          <p:nvSpPr>
            <p:cNvPr id="15" name="ZoneTexte 14"/>
            <p:cNvSpPr txBox="1"/>
            <p:nvPr/>
          </p:nvSpPr>
          <p:spPr>
            <a:xfrm>
              <a:off x="1534253" y="1807719"/>
              <a:ext cx="483072" cy="492443"/>
            </a:xfrm>
            <a:prstGeom prst="rect">
              <a:avLst/>
            </a:prstGeom>
            <a:noFill/>
          </p:spPr>
          <p:txBody>
            <a:bodyPr wrap="none" lIns="36000" tIns="0" rIns="36000" bIns="0" rtlCol="0">
              <a:spAutoFit/>
            </a:bodyPr>
            <a:lstStyle/>
            <a:p>
              <a:r>
                <a:rPr lang="fr-FR" sz="3200" dirty="0">
                  <a:solidFill>
                    <a:schemeClr val="accent6">
                      <a:lumMod val="50000"/>
                    </a:schemeClr>
                  </a:solidFill>
                  <a:sym typeface="Webdings" panose="05030102010509060703" pitchFamily="18" charset="2"/>
                </a:rPr>
                <a:t></a:t>
              </a:r>
              <a:endParaRPr lang="fr-FR" sz="3200" dirty="0">
                <a:solidFill>
                  <a:schemeClr val="accent6">
                    <a:lumMod val="50000"/>
                  </a:schemeClr>
                </a:solidFill>
              </a:endParaRPr>
            </a:p>
          </p:txBody>
        </p:sp>
        <p:sp>
          <p:nvSpPr>
            <p:cNvPr id="23" name="ZoneTexte 22"/>
            <p:cNvSpPr txBox="1"/>
            <p:nvPr/>
          </p:nvSpPr>
          <p:spPr>
            <a:xfrm rot="16200000">
              <a:off x="-128993" y="1876034"/>
              <a:ext cx="1008857" cy="215444"/>
            </a:xfrm>
            <a:prstGeom prst="rect">
              <a:avLst/>
            </a:prstGeom>
            <a:noFill/>
          </p:spPr>
          <p:txBody>
            <a:bodyPr wrap="none" lIns="36000" tIns="0" rIns="36000" bIns="0" rtlCol="0">
              <a:spAutoFit/>
            </a:bodyPr>
            <a:lstStyle/>
            <a:p>
              <a:r>
                <a:rPr lang="fr-FR" sz="1400" b="1" dirty="0">
                  <a:solidFill>
                    <a:schemeClr val="accent6">
                      <a:lumMod val="50000"/>
                    </a:schemeClr>
                  </a:solidFill>
                </a:rPr>
                <a:t>Référencer</a:t>
              </a:r>
            </a:p>
          </p:txBody>
        </p:sp>
      </p:grpSp>
      <p:sp>
        <p:nvSpPr>
          <p:cNvPr id="6" name="Rectangle à coins arrondis 5"/>
          <p:cNvSpPr/>
          <p:nvPr/>
        </p:nvSpPr>
        <p:spPr>
          <a:xfrm>
            <a:off x="4928838" y="1334072"/>
            <a:ext cx="892628" cy="522514"/>
          </a:xfrm>
          <a:prstGeom prst="wedgeRoundRectCallout">
            <a:avLst>
              <a:gd name="adj1" fmla="val 1117"/>
              <a:gd name="adj2" fmla="val 104167"/>
              <a:gd name="adj3" fmla="val 16667"/>
            </a:avLst>
          </a:prstGeom>
          <a:solidFill>
            <a:srgbClr val="005BB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50" dirty="0"/>
              <a:t>Spécification hiérarchie</a:t>
            </a:r>
          </a:p>
        </p:txBody>
      </p:sp>
      <p:sp>
        <p:nvSpPr>
          <p:cNvPr id="25" name="Rectangle à coins arrondis 24"/>
          <p:cNvSpPr/>
          <p:nvPr/>
        </p:nvSpPr>
        <p:spPr>
          <a:xfrm>
            <a:off x="3672411" y="5834788"/>
            <a:ext cx="892628" cy="522514"/>
          </a:xfrm>
          <a:prstGeom prst="wedgeRoundRectCallout">
            <a:avLst>
              <a:gd name="adj1" fmla="val 1118"/>
              <a:gd name="adj2" fmla="val -87500"/>
              <a:gd name="adj3" fmla="val 16667"/>
            </a:avLst>
          </a:prstGeom>
          <a:solidFill>
            <a:srgbClr val="FFA02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50" dirty="0"/>
              <a:t>Critères de sélection des signaux</a:t>
            </a:r>
          </a:p>
        </p:txBody>
      </p:sp>
      <p:sp>
        <p:nvSpPr>
          <p:cNvPr id="26" name="Flèche droite 25"/>
          <p:cNvSpPr/>
          <p:nvPr/>
        </p:nvSpPr>
        <p:spPr>
          <a:xfrm>
            <a:off x="4673899" y="5087067"/>
            <a:ext cx="471482" cy="211185"/>
          </a:xfrm>
          <a:prstGeom prst="rightArrow">
            <a:avLst/>
          </a:prstGeom>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endParaRPr lang="fr-FR" sz="1600"/>
          </a:p>
        </p:txBody>
      </p:sp>
      <p:sp>
        <p:nvSpPr>
          <p:cNvPr id="24" name="Flèche vers le bas 23"/>
          <p:cNvSpPr/>
          <p:nvPr/>
        </p:nvSpPr>
        <p:spPr>
          <a:xfrm>
            <a:off x="4005941" y="4095150"/>
            <a:ext cx="229883" cy="683097"/>
          </a:xfrm>
          <a:prstGeom prst="downArrow">
            <a:avLst/>
          </a:prstGeom>
          <a:ln/>
        </p:spPr>
        <p:style>
          <a:lnRef idx="1">
            <a:schemeClr val="accent2"/>
          </a:lnRef>
          <a:fillRef idx="2">
            <a:schemeClr val="accent2"/>
          </a:fillRef>
          <a:effectRef idx="1">
            <a:schemeClr val="accent2"/>
          </a:effectRef>
          <a:fontRef idx="minor">
            <a:schemeClr val="dk1"/>
          </a:fontRef>
        </p:style>
        <p:txBody>
          <a:bodyPr lIns="36000" tIns="36000" rIns="36000" bIns="36000" rtlCol="0" anchor="ctr"/>
          <a:lstStyle/>
          <a:p>
            <a:pPr algn="ctr"/>
            <a:endParaRPr lang="fr-FR" sz="1600"/>
          </a:p>
        </p:txBody>
      </p:sp>
      <p:sp>
        <p:nvSpPr>
          <p:cNvPr id="28" name="Flèche droite 27"/>
          <p:cNvSpPr/>
          <p:nvPr/>
        </p:nvSpPr>
        <p:spPr>
          <a:xfrm>
            <a:off x="4673898" y="3463345"/>
            <a:ext cx="387959" cy="245392"/>
          </a:xfrm>
          <a:prstGeom prst="rightArrow">
            <a:avLst/>
          </a:prstGeom>
          <a:ln/>
        </p:spPr>
        <p:style>
          <a:lnRef idx="1">
            <a:schemeClr val="accent5"/>
          </a:lnRef>
          <a:fillRef idx="2">
            <a:schemeClr val="accent5"/>
          </a:fillRef>
          <a:effectRef idx="1">
            <a:schemeClr val="accent5"/>
          </a:effectRef>
          <a:fontRef idx="minor">
            <a:schemeClr val="dk1"/>
          </a:fontRef>
        </p:style>
        <p:txBody>
          <a:bodyPr lIns="36000" tIns="36000" rIns="36000" bIns="36000" rtlCol="0" anchor="ctr"/>
          <a:lstStyle/>
          <a:p>
            <a:pPr algn="ctr"/>
            <a:endParaRPr lang="fr-FR" sz="1600"/>
          </a:p>
        </p:txBody>
      </p:sp>
      <p:graphicFrame>
        <p:nvGraphicFramePr>
          <p:cNvPr id="29" name="Diagramme 28"/>
          <p:cNvGraphicFramePr/>
          <p:nvPr/>
        </p:nvGraphicFramePr>
        <p:xfrm>
          <a:off x="6392576" y="2896065"/>
          <a:ext cx="1478486" cy="985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Virage 30"/>
          <p:cNvSpPr/>
          <p:nvPr/>
        </p:nvSpPr>
        <p:spPr>
          <a:xfrm rot="5400000">
            <a:off x="2570532" y="1414571"/>
            <a:ext cx="1066797" cy="2242013"/>
          </a:xfrm>
          <a:prstGeom prst="bentArrow">
            <a:avLst>
              <a:gd name="adj1" fmla="val 9474"/>
              <a:gd name="adj2" fmla="val 10043"/>
              <a:gd name="adj3" fmla="val 17034"/>
              <a:gd name="adj4" fmla="val 27819"/>
            </a:avLst>
          </a:prstGeom>
          <a:ln/>
        </p:spPr>
        <p:style>
          <a:lnRef idx="1">
            <a:schemeClr val="accent2"/>
          </a:lnRef>
          <a:fillRef idx="2">
            <a:schemeClr val="accent2"/>
          </a:fillRef>
          <a:effectRef idx="1">
            <a:schemeClr val="accent2"/>
          </a:effectRef>
          <a:fontRef idx="minor">
            <a:schemeClr val="dk1"/>
          </a:fontRef>
        </p:style>
        <p:txBody>
          <a:bodyPr lIns="36000" tIns="36000" rIns="36000" bIns="36000" rtlCol="0" anchor="ctr"/>
          <a:lstStyle/>
          <a:p>
            <a:pPr algn="ctr"/>
            <a:endParaRPr lang="fr-FR" sz="1600">
              <a:solidFill>
                <a:schemeClr val="tx1"/>
              </a:solidFill>
            </a:endParaRPr>
          </a:p>
        </p:txBody>
      </p:sp>
      <p:sp>
        <p:nvSpPr>
          <p:cNvPr id="32" name="Flèche droite 31"/>
          <p:cNvSpPr/>
          <p:nvPr/>
        </p:nvSpPr>
        <p:spPr>
          <a:xfrm>
            <a:off x="1993812" y="3463345"/>
            <a:ext cx="1017071" cy="219721"/>
          </a:xfrm>
          <a:prstGeom prst="rightArrow">
            <a:avLst/>
          </a:prstGeom>
          <a:ln/>
        </p:spPr>
        <p:style>
          <a:lnRef idx="1">
            <a:schemeClr val="accent5"/>
          </a:lnRef>
          <a:fillRef idx="2">
            <a:schemeClr val="accent5"/>
          </a:fillRef>
          <a:effectRef idx="1">
            <a:schemeClr val="accent5"/>
          </a:effectRef>
          <a:fontRef idx="minor">
            <a:schemeClr val="dk1"/>
          </a:fontRef>
        </p:style>
        <p:txBody>
          <a:bodyPr lIns="36000" tIns="36000" rIns="36000" bIns="36000" rtlCol="0" anchor="ctr"/>
          <a:lstStyle/>
          <a:p>
            <a:pPr algn="ctr"/>
            <a:endParaRPr lang="fr-FR" sz="1600" b="1"/>
          </a:p>
        </p:txBody>
      </p:sp>
      <p:sp>
        <p:nvSpPr>
          <p:cNvPr id="33" name="Organigramme : Disque magnétique 32"/>
          <p:cNvSpPr/>
          <p:nvPr/>
        </p:nvSpPr>
        <p:spPr>
          <a:xfrm>
            <a:off x="890011" y="4930363"/>
            <a:ext cx="576181" cy="541316"/>
          </a:xfrm>
          <a:prstGeom prst="flowChartMagneticDisk">
            <a:avLst/>
          </a:prstGeom>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r>
              <a:rPr lang="fr-FR" sz="1200" dirty="0">
                <a:solidFill>
                  <a:schemeClr val="accent6">
                    <a:lumMod val="50000"/>
                  </a:schemeClr>
                </a:solidFill>
              </a:rPr>
              <a:t>PI DA</a:t>
            </a:r>
          </a:p>
        </p:txBody>
      </p:sp>
      <p:sp>
        <p:nvSpPr>
          <p:cNvPr id="40" name="Flèche droite 39"/>
          <p:cNvSpPr/>
          <p:nvPr/>
        </p:nvSpPr>
        <p:spPr>
          <a:xfrm>
            <a:off x="1993812" y="5103793"/>
            <a:ext cx="428035" cy="194459"/>
          </a:xfrm>
          <a:prstGeom prst="rightArrow">
            <a:avLst/>
          </a:prstGeom>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endParaRPr lang="fr-FR" sz="1600"/>
          </a:p>
        </p:txBody>
      </p:sp>
      <p:sp>
        <p:nvSpPr>
          <p:cNvPr id="42" name="Virage 41"/>
          <p:cNvSpPr/>
          <p:nvPr/>
        </p:nvSpPr>
        <p:spPr>
          <a:xfrm rot="16200000" flipV="1">
            <a:off x="7458698" y="4012246"/>
            <a:ext cx="1128410" cy="1370803"/>
          </a:xfrm>
          <a:prstGeom prst="bentArrow">
            <a:avLst>
              <a:gd name="adj1" fmla="val 11529"/>
              <a:gd name="adj2" fmla="val 10854"/>
              <a:gd name="adj3" fmla="val 17034"/>
              <a:gd name="adj4" fmla="val 27819"/>
            </a:avLst>
          </a:prstGeom>
          <a:ln/>
        </p:spPr>
        <p:style>
          <a:lnRef idx="1">
            <a:schemeClr val="accent4"/>
          </a:lnRef>
          <a:fillRef idx="2">
            <a:schemeClr val="accent4"/>
          </a:fillRef>
          <a:effectRef idx="1">
            <a:schemeClr val="accent4"/>
          </a:effectRef>
          <a:fontRef idx="minor">
            <a:schemeClr val="dk1"/>
          </a:fontRef>
        </p:style>
        <p:txBody>
          <a:bodyPr lIns="36000" tIns="36000" rIns="36000" bIns="36000" rtlCol="0" anchor="ctr"/>
          <a:lstStyle/>
          <a:p>
            <a:pPr algn="ctr"/>
            <a:endParaRPr lang="fr-FR" sz="1600">
              <a:solidFill>
                <a:schemeClr val="tx1"/>
              </a:solidFill>
            </a:endParaRPr>
          </a:p>
        </p:txBody>
      </p:sp>
      <p:cxnSp>
        <p:nvCxnSpPr>
          <p:cNvPr id="45" name="Connecteur droit 44"/>
          <p:cNvCxnSpPr/>
          <p:nvPr/>
        </p:nvCxnSpPr>
        <p:spPr>
          <a:xfrm>
            <a:off x="7870377" y="3708737"/>
            <a:ext cx="37011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1531583" y="4954800"/>
            <a:ext cx="483072" cy="492443"/>
          </a:xfrm>
          <a:prstGeom prst="rect">
            <a:avLst/>
          </a:prstGeom>
          <a:noFill/>
        </p:spPr>
        <p:txBody>
          <a:bodyPr wrap="none" lIns="36000" tIns="0" rIns="36000" bIns="0" rtlCol="0">
            <a:spAutoFit/>
          </a:bodyPr>
          <a:lstStyle/>
          <a:p>
            <a:r>
              <a:rPr lang="fr-FR" sz="3200" dirty="0">
                <a:solidFill>
                  <a:schemeClr val="accent6">
                    <a:lumMod val="50000"/>
                  </a:schemeClr>
                </a:solidFill>
                <a:sym typeface="Webdings" panose="05030102010509060703" pitchFamily="18" charset="2"/>
              </a:rPr>
              <a:t></a:t>
            </a:r>
            <a:endParaRPr lang="fr-FR" sz="3200" dirty="0">
              <a:solidFill>
                <a:schemeClr val="accent6">
                  <a:lumMod val="50000"/>
                </a:schemeClr>
              </a:solidFill>
            </a:endParaRPr>
          </a:p>
        </p:txBody>
      </p:sp>
      <p:grpSp>
        <p:nvGrpSpPr>
          <p:cNvPr id="3" name="Groupe 2"/>
          <p:cNvGrpSpPr/>
          <p:nvPr/>
        </p:nvGrpSpPr>
        <p:grpSpPr>
          <a:xfrm>
            <a:off x="2564569" y="2463297"/>
            <a:ext cx="1980324" cy="1491507"/>
            <a:chOff x="2564569" y="2463297"/>
            <a:chExt cx="1980324" cy="1491507"/>
          </a:xfrm>
        </p:grpSpPr>
        <p:sp>
          <p:nvSpPr>
            <p:cNvPr id="47" name="Rectangle à coins arrondis 46"/>
            <p:cNvSpPr/>
            <p:nvPr/>
          </p:nvSpPr>
          <p:spPr>
            <a:xfrm>
              <a:off x="3054427" y="3145973"/>
              <a:ext cx="1490466" cy="808831"/>
            </a:xfrm>
            <a:prstGeom prst="round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600"/>
            </a:p>
          </p:txBody>
        </p:sp>
        <p:sp>
          <p:nvSpPr>
            <p:cNvPr id="48" name="Rectangle à coins arrondis 47"/>
            <p:cNvSpPr/>
            <p:nvPr/>
          </p:nvSpPr>
          <p:spPr>
            <a:xfrm>
              <a:off x="2564569" y="2463297"/>
              <a:ext cx="892628" cy="522514"/>
            </a:xfrm>
            <a:prstGeom prst="wedgeRoundRectCallout">
              <a:avLst>
                <a:gd name="adj1" fmla="val 27946"/>
                <a:gd name="adj2" fmla="val 75000"/>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50" dirty="0"/>
                <a:t>Spécification tabulaire globale</a:t>
              </a:r>
            </a:p>
          </p:txBody>
        </p:sp>
      </p:grpSp>
      <p:graphicFrame>
        <p:nvGraphicFramePr>
          <p:cNvPr id="49" name="Diagramme 48"/>
          <p:cNvGraphicFramePr/>
          <p:nvPr/>
        </p:nvGraphicFramePr>
        <p:xfrm>
          <a:off x="5061857" y="3124202"/>
          <a:ext cx="721711" cy="9287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0" name="Flèche droite 49"/>
          <p:cNvSpPr/>
          <p:nvPr/>
        </p:nvSpPr>
        <p:spPr>
          <a:xfrm>
            <a:off x="5912404" y="3453526"/>
            <a:ext cx="387959" cy="245392"/>
          </a:xfrm>
          <a:prstGeom prst="rightArrow">
            <a:avLst/>
          </a:prstGeom>
          <a:ln/>
        </p:spPr>
        <p:style>
          <a:lnRef idx="1">
            <a:schemeClr val="accent5"/>
          </a:lnRef>
          <a:fillRef idx="2">
            <a:schemeClr val="accent5"/>
          </a:fillRef>
          <a:effectRef idx="1">
            <a:schemeClr val="accent5"/>
          </a:effectRef>
          <a:fontRef idx="minor">
            <a:schemeClr val="dk1"/>
          </a:fontRef>
        </p:style>
        <p:txBody>
          <a:bodyPr lIns="36000" tIns="36000" rIns="36000" bIns="36000" rtlCol="0" anchor="ctr"/>
          <a:lstStyle/>
          <a:p>
            <a:pPr algn="ctr"/>
            <a:endParaRPr lang="fr-FR" sz="1600"/>
          </a:p>
        </p:txBody>
      </p:sp>
      <p:graphicFrame>
        <p:nvGraphicFramePr>
          <p:cNvPr id="51" name="Tableau 50"/>
          <p:cNvGraphicFramePr>
            <a:graphicFrameLocks noGrp="1"/>
          </p:cNvGraphicFramePr>
          <p:nvPr/>
        </p:nvGraphicFramePr>
        <p:xfrm>
          <a:off x="8284027" y="3506558"/>
          <a:ext cx="624840" cy="420108"/>
        </p:xfrm>
        <a:graphic>
          <a:graphicData uri="http://schemas.openxmlformats.org/drawingml/2006/table">
            <a:tbl>
              <a:tblPr firstRow="1" bandRow="1">
                <a:tableStyleId>{775DCB02-9BB8-47FD-8907-85C794F793BA}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40036">
                <a:tc>
                  <a:txBody>
                    <a:bodyPr/>
                    <a:lstStyle/>
                    <a:p>
                      <a:endParaRPr lang="fr-FR" sz="200" dirty="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0"/>
                  </a:ext>
                </a:extLst>
              </a:tr>
              <a:tr h="140036">
                <a:tc>
                  <a:txBody>
                    <a:bodyPr/>
                    <a:lstStyle/>
                    <a:p>
                      <a:endParaRPr lang="fr-FR" sz="20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1"/>
                  </a:ext>
                </a:extLst>
              </a:tr>
              <a:tr h="140036">
                <a:tc>
                  <a:txBody>
                    <a:bodyPr/>
                    <a:lstStyle/>
                    <a:p>
                      <a:endParaRPr lang="fr-FR" sz="200" dirty="0"/>
                    </a:p>
                  </a:txBody>
                  <a:tcPr/>
                </a:tc>
                <a:tc>
                  <a:txBody>
                    <a:bodyPr/>
                    <a:lstStyle/>
                    <a:p>
                      <a:endParaRPr lang="fr-FR" sz="200" dirty="0"/>
                    </a:p>
                  </a:txBody>
                  <a:tcPr/>
                </a:tc>
                <a:tc>
                  <a:txBody>
                    <a:bodyPr/>
                    <a:lstStyle/>
                    <a:p>
                      <a:endParaRPr lang="fr-FR" sz="200" dirty="0"/>
                    </a:p>
                  </a:txBody>
                  <a:tcPr/>
                </a:tc>
                <a:extLst>
                  <a:ext uri="{0D108BD9-81ED-4DB2-BD59-A6C34878D82A}">
                    <a16:rowId xmlns:a16="http://schemas.microsoft.com/office/drawing/2014/main" val="10002"/>
                  </a:ext>
                </a:extLst>
              </a:tr>
            </a:tbl>
          </a:graphicData>
        </a:graphic>
      </p:graphicFrame>
      <p:sp>
        <p:nvSpPr>
          <p:cNvPr id="52" name="ZoneTexte 51"/>
          <p:cNvSpPr txBox="1"/>
          <p:nvPr/>
        </p:nvSpPr>
        <p:spPr>
          <a:xfrm>
            <a:off x="6619196" y="5649150"/>
            <a:ext cx="483072" cy="492443"/>
          </a:xfrm>
          <a:prstGeom prst="rect">
            <a:avLst/>
          </a:prstGeom>
          <a:noFill/>
        </p:spPr>
        <p:txBody>
          <a:bodyPr wrap="none" lIns="36000" tIns="0" rIns="36000" bIns="0" rtlCol="0">
            <a:spAutoFit/>
          </a:bodyPr>
          <a:lstStyle/>
          <a:p>
            <a:r>
              <a:rPr lang="fr-FR" sz="3200" dirty="0">
                <a:solidFill>
                  <a:schemeClr val="accent6">
                    <a:lumMod val="50000"/>
                  </a:schemeClr>
                </a:solidFill>
                <a:sym typeface="Webdings" panose="05030102010509060703" pitchFamily="18" charset="2"/>
              </a:rPr>
              <a:t></a:t>
            </a:r>
            <a:endParaRPr lang="fr-FR" sz="3200" dirty="0">
              <a:solidFill>
                <a:schemeClr val="accent6">
                  <a:lumMod val="50000"/>
                </a:schemeClr>
              </a:solidFill>
            </a:endParaRPr>
          </a:p>
        </p:txBody>
      </p:sp>
      <p:sp>
        <p:nvSpPr>
          <p:cNvPr id="53" name="Flèche droite 52"/>
          <p:cNvSpPr/>
          <p:nvPr/>
        </p:nvSpPr>
        <p:spPr>
          <a:xfrm>
            <a:off x="6056393" y="5087067"/>
            <a:ext cx="471482" cy="211185"/>
          </a:xfrm>
          <a:prstGeom prst="rightArrow">
            <a:avLst/>
          </a:prstGeom>
          <a:ln/>
        </p:spPr>
        <p:style>
          <a:lnRef idx="1">
            <a:schemeClr val="accent1"/>
          </a:lnRef>
          <a:fillRef idx="2">
            <a:schemeClr val="accent1"/>
          </a:fillRef>
          <a:effectRef idx="1">
            <a:schemeClr val="accent1"/>
          </a:effectRef>
          <a:fontRef idx="minor">
            <a:schemeClr val="dk1"/>
          </a:fontRef>
        </p:style>
        <p:txBody>
          <a:bodyPr lIns="36000" tIns="36000" rIns="36000" bIns="36000" rtlCol="0" anchor="ctr"/>
          <a:lstStyle/>
          <a:p>
            <a:pPr algn="ctr"/>
            <a:endParaRPr lang="fr-FR" sz="1600"/>
          </a:p>
        </p:txBody>
      </p:sp>
      <p:pic>
        <p:nvPicPr>
          <p:cNvPr id="1032" name="Picture 8" descr="Image result for icon filte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4995834" y="9308420"/>
            <a:ext cx="199426" cy="199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15"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73773" y="4962523"/>
            <a:ext cx="633067" cy="6330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elect list icon"/>
          <p:cNvPicPr>
            <a:picLocks noChangeAspect="1" noChangeArrowheads="1"/>
          </p:cNvPicPr>
          <p:nvPr/>
        </p:nvPicPr>
        <p:blipFill>
          <a:blip r:embed="rId16"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11903" y="4978432"/>
            <a:ext cx="654668" cy="6546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17"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82626" y="2180400"/>
            <a:ext cx="457862" cy="457862"/>
          </a:xfrm>
          <a:prstGeom prst="rect">
            <a:avLst/>
          </a:prstGeom>
          <a:noFill/>
          <a:extLst>
            <a:ext uri="{909E8E84-426E-40DD-AFC4-6F175D3DCCD1}">
              <a14:hiddenFill xmlns:a14="http://schemas.microsoft.com/office/drawing/2010/main">
                <a:solidFill>
                  <a:srgbClr val="FFFFFF"/>
                </a:solidFill>
              </a14:hiddenFill>
            </a:ext>
          </a:extLst>
        </p:spPr>
      </p:pic>
      <p:sp>
        <p:nvSpPr>
          <p:cNvPr id="64" name="Flèche droite 63"/>
          <p:cNvSpPr/>
          <p:nvPr/>
        </p:nvSpPr>
        <p:spPr>
          <a:xfrm rot="5400000">
            <a:off x="5217577" y="2838478"/>
            <a:ext cx="387959" cy="245392"/>
          </a:xfrm>
          <a:prstGeom prst="rightArrow">
            <a:avLst/>
          </a:prstGeom>
          <a:ln/>
        </p:spPr>
        <p:style>
          <a:lnRef idx="1">
            <a:schemeClr val="accent5"/>
          </a:lnRef>
          <a:fillRef idx="2">
            <a:schemeClr val="accent5"/>
          </a:fillRef>
          <a:effectRef idx="1">
            <a:schemeClr val="accent5"/>
          </a:effectRef>
          <a:fontRef idx="minor">
            <a:schemeClr val="dk1"/>
          </a:fontRef>
        </p:style>
        <p:txBody>
          <a:bodyPr lIns="36000" tIns="36000" rIns="36000" bIns="36000" rtlCol="0" anchor="ctr"/>
          <a:lstStyle/>
          <a:p>
            <a:pPr algn="ctr"/>
            <a:endParaRPr lang="fr-FR" sz="1600"/>
          </a:p>
        </p:txBody>
      </p:sp>
      <p:sp>
        <p:nvSpPr>
          <p:cNvPr id="65" name="ZoneTexte 64"/>
          <p:cNvSpPr txBox="1"/>
          <p:nvPr/>
        </p:nvSpPr>
        <p:spPr>
          <a:xfrm>
            <a:off x="6160233" y="4583029"/>
            <a:ext cx="1400998" cy="323165"/>
          </a:xfrm>
          <a:prstGeom prst="rect">
            <a:avLst/>
          </a:prstGeom>
          <a:noFill/>
        </p:spPr>
        <p:txBody>
          <a:bodyPr wrap="square" lIns="36000" tIns="0" rIns="36000" bIns="0" rtlCol="0">
            <a:spAutoFit/>
          </a:bodyPr>
          <a:lstStyle/>
          <a:p>
            <a:pPr algn="ctr"/>
            <a:r>
              <a:rPr lang="fr-FR" sz="1050" dirty="0">
                <a:solidFill>
                  <a:schemeClr val="accent6">
                    <a:lumMod val="50000"/>
                  </a:schemeClr>
                </a:solidFill>
              </a:rPr>
              <a:t>Choix supervisé des signaux d’intérêt</a:t>
            </a:r>
          </a:p>
        </p:txBody>
      </p:sp>
      <p:grpSp>
        <p:nvGrpSpPr>
          <p:cNvPr id="30" name="Groupe 29"/>
          <p:cNvGrpSpPr/>
          <p:nvPr/>
        </p:nvGrpSpPr>
        <p:grpSpPr>
          <a:xfrm>
            <a:off x="6292135" y="1338984"/>
            <a:ext cx="2801128" cy="1501325"/>
            <a:chOff x="6292135" y="1338984"/>
            <a:chExt cx="2801128" cy="1501325"/>
          </a:xfrm>
        </p:grpSpPr>
        <p:sp>
          <p:nvSpPr>
            <p:cNvPr id="55" name="Rectangle à coins arrondis 54"/>
            <p:cNvSpPr/>
            <p:nvPr/>
          </p:nvSpPr>
          <p:spPr>
            <a:xfrm>
              <a:off x="8145307" y="1338984"/>
              <a:ext cx="875366" cy="966491"/>
            </a:xfrm>
            <a:prstGeom prst="wedgeRoundRectCallout">
              <a:avLst>
                <a:gd name="adj1" fmla="val -18117"/>
                <a:gd name="adj2" fmla="val 8693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050" dirty="0"/>
                <a:t>Arbre </a:t>
              </a:r>
            </a:p>
            <a:p>
              <a:pPr algn="ctr"/>
              <a:r>
                <a:rPr lang="fr-FR" sz="1050" dirty="0"/>
                <a:t>+ </a:t>
              </a:r>
            </a:p>
            <a:p>
              <a:pPr algn="ctr"/>
              <a:r>
                <a:rPr lang="fr-FR" sz="1050" dirty="0"/>
                <a:t>signaux </a:t>
              </a:r>
            </a:p>
            <a:p>
              <a:pPr algn="ctr"/>
              <a:r>
                <a:rPr lang="fr-FR" sz="1050" dirty="0"/>
                <a:t>permet de configurer AF</a:t>
              </a:r>
            </a:p>
          </p:txBody>
        </p:sp>
        <p:sp>
          <p:nvSpPr>
            <p:cNvPr id="9" name="Parenthèse fermante 8"/>
            <p:cNvSpPr/>
            <p:nvPr/>
          </p:nvSpPr>
          <p:spPr>
            <a:xfrm rot="16200000">
              <a:off x="7602996" y="1350042"/>
              <a:ext cx="179406" cy="2801128"/>
            </a:xfrm>
            <a:prstGeom prst="rightBracket">
              <a:avLst/>
            </a:pr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7" name="Rectangle 26"/>
          <p:cNvSpPr/>
          <p:nvPr/>
        </p:nvSpPr>
        <p:spPr>
          <a:xfrm>
            <a:off x="0" y="1193181"/>
            <a:ext cx="4673898" cy="2837478"/>
          </a:xfrm>
          <a:prstGeom prst="rect">
            <a:avLst/>
          </a:prstGeom>
          <a:solidFill>
            <a:srgbClr val="F2F2F2">
              <a:alpha val="8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000" b="1" dirty="0">
                <a:solidFill>
                  <a:schemeClr val="accent6"/>
                </a:solidFill>
              </a:rPr>
              <a:t>Modéliser</a:t>
            </a:r>
          </a:p>
        </p:txBody>
      </p:sp>
      <p:sp>
        <p:nvSpPr>
          <p:cNvPr id="54" name="Rectangle 53"/>
          <p:cNvSpPr/>
          <p:nvPr/>
        </p:nvSpPr>
        <p:spPr>
          <a:xfrm>
            <a:off x="-4651" y="4020522"/>
            <a:ext cx="6266616" cy="2647907"/>
          </a:xfrm>
          <a:prstGeom prst="rect">
            <a:avLst/>
          </a:prstGeom>
          <a:solidFill>
            <a:srgbClr val="F2F2F2">
              <a:alpha val="8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000" b="1" dirty="0">
                <a:solidFill>
                  <a:schemeClr val="accent6"/>
                </a:solidFill>
              </a:rPr>
              <a:t>Instancier</a:t>
            </a:r>
          </a:p>
        </p:txBody>
      </p:sp>
      <p:sp>
        <p:nvSpPr>
          <p:cNvPr id="56" name="Rectangle 55"/>
          <p:cNvSpPr/>
          <p:nvPr/>
        </p:nvSpPr>
        <p:spPr>
          <a:xfrm>
            <a:off x="4676015" y="1192445"/>
            <a:ext cx="3341712" cy="2836587"/>
          </a:xfrm>
          <a:prstGeom prst="rect">
            <a:avLst/>
          </a:prstGeom>
          <a:solidFill>
            <a:srgbClr val="F2F2F2">
              <a:alpha val="8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000" b="1" dirty="0">
                <a:solidFill>
                  <a:schemeClr val="accent6"/>
                </a:solidFill>
              </a:rPr>
              <a:t>Générer</a:t>
            </a:r>
          </a:p>
        </p:txBody>
      </p:sp>
      <p:grpSp>
        <p:nvGrpSpPr>
          <p:cNvPr id="34" name="Groupe 33"/>
          <p:cNvGrpSpPr/>
          <p:nvPr/>
        </p:nvGrpSpPr>
        <p:grpSpPr>
          <a:xfrm>
            <a:off x="6253333" y="2840308"/>
            <a:ext cx="2890667" cy="3844098"/>
            <a:chOff x="6253333" y="2840308"/>
            <a:chExt cx="2890667" cy="3844098"/>
          </a:xfrm>
        </p:grpSpPr>
        <p:sp>
          <p:nvSpPr>
            <p:cNvPr id="57" name="Rectangle 56"/>
            <p:cNvSpPr/>
            <p:nvPr/>
          </p:nvSpPr>
          <p:spPr>
            <a:xfrm>
              <a:off x="6253333" y="4029032"/>
              <a:ext cx="2890667" cy="2655374"/>
            </a:xfrm>
            <a:prstGeom prst="rect">
              <a:avLst/>
            </a:prstGeom>
            <a:solidFill>
              <a:srgbClr val="F2F2F2">
                <a:alpha val="8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000" b="1" dirty="0">
                  <a:solidFill>
                    <a:schemeClr val="accent6"/>
                  </a:solidFill>
                </a:rPr>
                <a:t>Superviser</a:t>
              </a:r>
            </a:p>
          </p:txBody>
        </p:sp>
        <p:sp>
          <p:nvSpPr>
            <p:cNvPr id="58" name="Rectangle 57"/>
            <p:cNvSpPr/>
            <p:nvPr/>
          </p:nvSpPr>
          <p:spPr>
            <a:xfrm>
              <a:off x="8021981" y="2840308"/>
              <a:ext cx="1122019" cy="1173317"/>
            </a:xfrm>
            <a:prstGeom prst="rect">
              <a:avLst/>
            </a:prstGeom>
            <a:solidFill>
              <a:srgbClr val="F2F2F2">
                <a:alpha val="8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2000" b="1">
                <a:solidFill>
                  <a:schemeClr val="accent6"/>
                </a:solidFill>
              </a:endParaRPr>
            </a:p>
          </p:txBody>
        </p:sp>
      </p:grpSp>
    </p:spTree>
    <p:extLst>
      <p:ext uri="{BB962C8B-B14F-4D97-AF65-F5344CB8AC3E}">
        <p14:creationId xmlns:p14="http://schemas.microsoft.com/office/powerpoint/2010/main" val="45387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4" grpId="0" animBg="1"/>
      <p:bldP spid="5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1"/>
          <p:cNvPicPr>
            <a:picLocks noChangeAspect="1" noChangeArrowheads="1"/>
          </p:cNvPicPr>
          <p:nvPr/>
        </p:nvPicPr>
        <p:blipFill>
          <a:blip r:embed="rId2">
            <a:extLst>
              <a:ext uri="{28A0092B-C50C-407E-A947-70E740481C1C}">
                <a14:useLocalDpi xmlns:a14="http://schemas.microsoft.com/office/drawing/2010/main" val="0"/>
              </a:ext>
            </a:extLst>
          </a:blip>
          <a:srcRect l="32727" t="38251" r="32397" b="37500"/>
          <a:stretch>
            <a:fillRect/>
          </a:stretch>
        </p:blipFill>
        <p:spPr bwMode="auto">
          <a:xfrm>
            <a:off x="6811963" y="6003925"/>
            <a:ext cx="16541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8" descr="C:\Users\i09939\Documents\MPE\Photos\SE Event\233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texte 1"/>
          <p:cNvSpPr>
            <a:spLocks noGrp="1"/>
          </p:cNvSpPr>
          <p:nvPr>
            <p:ph type="body" sz="quarter" idx="10"/>
          </p:nvPr>
        </p:nvSpPr>
        <p:spPr>
          <a:xfrm>
            <a:off x="312738" y="160338"/>
            <a:ext cx="4187825" cy="1309687"/>
          </a:xfrm>
        </p:spPr>
        <p:txBody>
          <a:bodyPr rtlCol="0"/>
          <a:lstStyle/>
          <a:p>
            <a:pPr eaLnBrk="1" fontAlgn="auto" hangingPunct="1">
              <a:spcAft>
                <a:spcPts val="0"/>
              </a:spcAft>
              <a:defRPr/>
            </a:pPr>
            <a:r>
              <a:rPr lang="fr-FR" dirty="0">
                <a:solidFill>
                  <a:schemeClr val="bg1"/>
                </a:solidFill>
              </a:rPr>
              <a:t>Merci</a:t>
            </a:r>
          </a:p>
        </p:txBody>
      </p:sp>
      <p:sp>
        <p:nvSpPr>
          <p:cNvPr id="6" name="Espace réservé du texte 1"/>
          <p:cNvSpPr txBox="1">
            <a:spLocks/>
          </p:cNvSpPr>
          <p:nvPr/>
        </p:nvSpPr>
        <p:spPr bwMode="auto">
          <a:xfrm>
            <a:off x="5745163" y="423863"/>
            <a:ext cx="2579687" cy="1241425"/>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zh-CN" altLang="fr-FR" sz="8000" dirty="0">
                <a:solidFill>
                  <a:schemeClr val="bg1"/>
                </a:solidFill>
              </a:rPr>
              <a:t>谢谢</a:t>
            </a:r>
            <a:endParaRPr lang="fr-FR" sz="8000" b="1" dirty="0">
              <a:solidFill>
                <a:schemeClr val="bg1"/>
              </a:solidFill>
              <a:latin typeface="+mj-lt"/>
              <a:cs typeface="+mn-cs"/>
            </a:endParaRPr>
          </a:p>
        </p:txBody>
      </p:sp>
      <p:sp>
        <p:nvSpPr>
          <p:cNvPr id="7" name="Espace réservé du texte 1"/>
          <p:cNvSpPr txBox="1">
            <a:spLocks/>
          </p:cNvSpPr>
          <p:nvPr/>
        </p:nvSpPr>
        <p:spPr bwMode="auto">
          <a:xfrm>
            <a:off x="2033588" y="2270125"/>
            <a:ext cx="4959350" cy="1103313"/>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fr-FR" sz="6000" b="1" dirty="0">
                <a:solidFill>
                  <a:schemeClr val="bg1"/>
                </a:solidFill>
                <a:latin typeface="+mj-lt"/>
                <a:cs typeface="+mn-cs"/>
              </a:rPr>
              <a:t>THANK YOU</a:t>
            </a:r>
          </a:p>
        </p:txBody>
      </p:sp>
      <p:sp>
        <p:nvSpPr>
          <p:cNvPr id="8" name="Espace réservé du texte 1"/>
          <p:cNvSpPr txBox="1">
            <a:spLocks/>
          </p:cNvSpPr>
          <p:nvPr/>
        </p:nvSpPr>
        <p:spPr bwMode="auto">
          <a:xfrm>
            <a:off x="234950" y="3438525"/>
            <a:ext cx="2944813" cy="914400"/>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fr-FR" sz="6000" b="1" dirty="0">
                <a:solidFill>
                  <a:schemeClr val="bg1"/>
                </a:solidFill>
                <a:latin typeface="+mj-lt"/>
                <a:cs typeface="+mn-cs"/>
              </a:rPr>
              <a:t>Danke</a:t>
            </a:r>
          </a:p>
        </p:txBody>
      </p:sp>
      <p:sp>
        <p:nvSpPr>
          <p:cNvPr id="9" name="Espace réservé du texte 1"/>
          <p:cNvSpPr txBox="1">
            <a:spLocks/>
          </p:cNvSpPr>
          <p:nvPr/>
        </p:nvSpPr>
        <p:spPr bwMode="auto">
          <a:xfrm>
            <a:off x="4916488" y="3943350"/>
            <a:ext cx="3668712" cy="1201738"/>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fr-FR" sz="6600" b="1" dirty="0">
                <a:solidFill>
                  <a:schemeClr val="bg1"/>
                </a:solidFill>
                <a:latin typeface="+mj-lt"/>
                <a:cs typeface="+mn-cs"/>
              </a:rPr>
              <a:t>Gracias</a:t>
            </a:r>
          </a:p>
        </p:txBody>
      </p:sp>
      <p:sp>
        <p:nvSpPr>
          <p:cNvPr id="10" name="Espace réservé du texte 1"/>
          <p:cNvSpPr txBox="1">
            <a:spLocks/>
          </p:cNvSpPr>
          <p:nvPr/>
        </p:nvSpPr>
        <p:spPr bwMode="auto">
          <a:xfrm>
            <a:off x="5949950" y="5199063"/>
            <a:ext cx="2906713" cy="792162"/>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fr-FR" sz="4000" b="1" dirty="0">
                <a:solidFill>
                  <a:schemeClr val="bg1"/>
                </a:solidFill>
                <a:latin typeface="+mj-lt"/>
                <a:cs typeface="+mn-cs"/>
              </a:rPr>
              <a:t>Obrigado</a:t>
            </a:r>
          </a:p>
        </p:txBody>
      </p:sp>
      <p:sp>
        <p:nvSpPr>
          <p:cNvPr id="11" name="Espace réservé du texte 1"/>
          <p:cNvSpPr txBox="1">
            <a:spLocks/>
          </p:cNvSpPr>
          <p:nvPr/>
        </p:nvSpPr>
        <p:spPr bwMode="auto">
          <a:xfrm>
            <a:off x="2216150" y="4532313"/>
            <a:ext cx="2792413" cy="1268412"/>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ar-AE" sz="8000" dirty="0">
                <a:solidFill>
                  <a:schemeClr val="bg1"/>
                </a:solidFill>
              </a:rPr>
              <a:t>شكرا</a:t>
            </a:r>
            <a:endParaRPr lang="fr-FR" sz="8000" b="1" dirty="0">
              <a:solidFill>
                <a:schemeClr val="bg1"/>
              </a:solidFill>
              <a:latin typeface="+mj-lt"/>
              <a:cs typeface="+mn-cs"/>
            </a:endParaRPr>
          </a:p>
        </p:txBody>
      </p:sp>
      <p:sp>
        <p:nvSpPr>
          <p:cNvPr id="12" name="Espace réservé du texte 1"/>
          <p:cNvSpPr txBox="1">
            <a:spLocks/>
          </p:cNvSpPr>
          <p:nvPr/>
        </p:nvSpPr>
        <p:spPr bwMode="auto">
          <a:xfrm>
            <a:off x="0" y="5446713"/>
            <a:ext cx="2957513" cy="681037"/>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nl-NL" sz="3600" dirty="0">
                <a:solidFill>
                  <a:schemeClr val="bg1"/>
                </a:solidFill>
              </a:rPr>
              <a:t>BEDANKT</a:t>
            </a:r>
            <a:endParaRPr lang="fr-FR" sz="3600" b="1" dirty="0">
              <a:solidFill>
                <a:schemeClr val="bg1"/>
              </a:solidFill>
              <a:latin typeface="+mj-lt"/>
              <a:cs typeface="+mn-cs"/>
            </a:endParaRPr>
          </a:p>
        </p:txBody>
      </p:sp>
      <p:sp>
        <p:nvSpPr>
          <p:cNvPr id="13" name="Espace réservé du texte 1"/>
          <p:cNvSpPr txBox="1">
            <a:spLocks/>
          </p:cNvSpPr>
          <p:nvPr/>
        </p:nvSpPr>
        <p:spPr bwMode="auto">
          <a:xfrm>
            <a:off x="273050" y="1817688"/>
            <a:ext cx="2728913" cy="366712"/>
          </a:xfrm>
          <a:prstGeom prst="rect">
            <a:avLst/>
          </a:prstGeom>
          <a:noFill/>
          <a:ln w="9525">
            <a:noFill/>
            <a:miter lim="800000"/>
            <a:headEnd/>
            <a:tailEnd/>
          </a:ln>
        </p:spPr>
        <p:txBody>
          <a:bodyPr lIns="36000" tIns="0" rIns="36000" bIns="0"/>
          <a:lstStyle/>
          <a:p>
            <a:pPr algn="ctr" eaLnBrk="1" fontAlgn="auto" hangingPunct="1">
              <a:spcBef>
                <a:spcPts val="0"/>
              </a:spcBef>
              <a:spcAft>
                <a:spcPts val="0"/>
              </a:spcAft>
              <a:buClr>
                <a:schemeClr val="accent1"/>
              </a:buClr>
              <a:defRPr/>
            </a:pPr>
            <a:r>
              <a:rPr lang="ru-RU" dirty="0">
                <a:solidFill>
                  <a:schemeClr val="bg1"/>
                </a:solidFill>
              </a:rPr>
              <a:t>БЛАГОДАРНОСТЬ</a:t>
            </a:r>
            <a:endParaRPr lang="fr-FR" b="1" dirty="0">
              <a:solidFill>
                <a:schemeClr val="bg1"/>
              </a:solidFill>
              <a:latin typeface="+mj-lt"/>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t>En cas de besoin</a:t>
            </a:r>
          </a:p>
        </p:txBody>
      </p:sp>
    </p:spTree>
    <p:extLst>
      <p:ext uri="{BB962C8B-B14F-4D97-AF65-F5344CB8AC3E}">
        <p14:creationId xmlns:p14="http://schemas.microsoft.com/office/powerpoint/2010/main" val="3812112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8871" y="1880508"/>
            <a:ext cx="5893849" cy="4192231"/>
            <a:chOff x="-167267" y="1254358"/>
            <a:chExt cx="7627308" cy="5425222"/>
          </a:xfrm>
        </p:grpSpPr>
        <p:grpSp>
          <p:nvGrpSpPr>
            <p:cNvPr id="6" name="Groupe 5"/>
            <p:cNvGrpSpPr/>
            <p:nvPr/>
          </p:nvGrpSpPr>
          <p:grpSpPr>
            <a:xfrm>
              <a:off x="-167266" y="1254358"/>
              <a:ext cx="7627307" cy="4869884"/>
              <a:chOff x="796283" y="1064789"/>
              <a:chExt cx="7627307" cy="4869884"/>
            </a:xfrm>
          </p:grpSpPr>
          <p:pic>
            <p:nvPicPr>
              <p:cNvPr id="4100" name="Picture 4"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1269" y="1064789"/>
                <a:ext cx="6886459" cy="33321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quot;data lake&quot; ic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4461"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quot;data lake&quot; ic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50725"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quot;data lake&quot; ic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97907" y="4441549"/>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quot;data lake&quot; ic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93044" y="4433191"/>
                <a:ext cx="1360449" cy="14931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quot;data lake&quot; ic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17216" y="4430398"/>
                <a:ext cx="1806374" cy="14931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quot;data lake&quot; ico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96283" y="4441549"/>
                <a:ext cx="1817646" cy="149312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167267" y="6113091"/>
              <a:ext cx="7627307" cy="566489"/>
            </a:xfrm>
            <a:prstGeom prst="rect">
              <a:avLst/>
            </a:prstGeom>
            <a:solidFill>
              <a:srgbClr val="5EE4E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2400" b="1" dirty="0"/>
                <a:t>Data lake</a:t>
              </a:r>
            </a:p>
          </p:txBody>
        </p:sp>
      </p:grpSp>
      <p:sp>
        <p:nvSpPr>
          <p:cNvPr id="19" name="Titre 1"/>
          <p:cNvSpPr txBox="1">
            <a:spLocks/>
          </p:cNvSpPr>
          <p:nvPr/>
        </p:nvSpPr>
        <p:spPr>
          <a:xfrm>
            <a:off x="415821" y="148922"/>
            <a:ext cx="8353425" cy="850900"/>
          </a:xfrm>
          <a:prstGeom prst="rect">
            <a:avLst/>
          </a:prstGeom>
        </p:spPr>
        <p:txBody>
          <a:bodyPr vert="horz" lIns="36000" tIns="0" rIns="36000" bIns="0" rtlCol="0" anchor="t" anchorCtr="0">
            <a:noAutofit/>
          </a:bodyPr>
          <a:lst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a:lstStyle>
          <a:p>
            <a:pPr>
              <a:defRPr/>
            </a:pPr>
            <a:r>
              <a:rPr lang="fr-FR" dirty="0"/>
              <a:t>La mode est aux DATA LAKE, mais c’est quoi ? </a:t>
            </a:r>
            <a:endParaRPr lang="fr-FR" b="1" dirty="0"/>
          </a:p>
        </p:txBody>
      </p:sp>
      <p:sp>
        <p:nvSpPr>
          <p:cNvPr id="10" name="ZoneTexte 9"/>
          <p:cNvSpPr txBox="1"/>
          <p:nvPr/>
        </p:nvSpPr>
        <p:spPr>
          <a:xfrm>
            <a:off x="502420" y="1065481"/>
            <a:ext cx="8297383" cy="553998"/>
          </a:xfrm>
          <a:prstGeom prst="rect">
            <a:avLst/>
          </a:prstGeom>
          <a:noFill/>
        </p:spPr>
        <p:txBody>
          <a:bodyPr wrap="square" lIns="36000" tIns="0" rIns="36000" bIns="0" rtlCol="0">
            <a:spAutoFit/>
          </a:bodyPr>
          <a:lstStyle/>
          <a:p>
            <a:pPr algn="ctr"/>
            <a:r>
              <a:rPr lang="fr-FR" dirty="0">
                <a:solidFill>
                  <a:schemeClr val="accent6">
                    <a:lumMod val="50000"/>
                  </a:schemeClr>
                </a:solidFill>
              </a:rPr>
              <a:t>En résumé </a:t>
            </a:r>
            <a:r>
              <a:rPr lang="fr-FR" b="1" dirty="0">
                <a:solidFill>
                  <a:schemeClr val="accent6">
                    <a:lumMod val="50000"/>
                  </a:schemeClr>
                </a:solidFill>
              </a:rPr>
              <a:t>casser les silos </a:t>
            </a:r>
            <a:r>
              <a:rPr lang="fr-FR" dirty="0">
                <a:solidFill>
                  <a:schemeClr val="accent6">
                    <a:lumMod val="50000"/>
                  </a:schemeClr>
                </a:solidFill>
              </a:rPr>
              <a:t>en alimentant des environnements dont </a:t>
            </a:r>
            <a:r>
              <a:rPr lang="fr-FR" b="1" dirty="0">
                <a:solidFill>
                  <a:srgbClr val="FF0000"/>
                </a:solidFill>
              </a:rPr>
              <a:t>la promesse est un stockage et une puissance de calcul illimités</a:t>
            </a:r>
          </a:p>
        </p:txBody>
      </p:sp>
      <p:sp>
        <p:nvSpPr>
          <p:cNvPr id="2" name="Rectangle 1"/>
          <p:cNvSpPr/>
          <p:nvPr/>
        </p:nvSpPr>
        <p:spPr>
          <a:xfrm>
            <a:off x="2852509" y="6318164"/>
            <a:ext cx="3667735" cy="307777"/>
          </a:xfrm>
          <a:prstGeom prst="rect">
            <a:avLst/>
          </a:prstGeom>
        </p:spPr>
        <p:txBody>
          <a:bodyPr wrap="none">
            <a:spAutoFit/>
          </a:bodyPr>
          <a:lstStyle/>
          <a:p>
            <a:r>
              <a:rPr lang="fr-FR" sz="1400" dirty="0">
                <a:hlinkClick r:id="rId6"/>
              </a:rPr>
              <a:t>*https://www.lebigdata.fr/data-lake-definition</a:t>
            </a:r>
            <a:endParaRPr lang="fr-FR" sz="1400" dirty="0"/>
          </a:p>
        </p:txBody>
      </p:sp>
      <p:sp>
        <p:nvSpPr>
          <p:cNvPr id="3" name="Rectangle 2"/>
          <p:cNvSpPr/>
          <p:nvPr/>
        </p:nvSpPr>
        <p:spPr>
          <a:xfrm>
            <a:off x="6044595" y="2060607"/>
            <a:ext cx="2948257" cy="3970318"/>
          </a:xfrm>
          <a:prstGeom prst="rect">
            <a:avLst/>
          </a:prstGeom>
        </p:spPr>
        <p:txBody>
          <a:bodyPr wrap="square">
            <a:spAutoFit/>
          </a:bodyPr>
          <a:lstStyle/>
          <a:p>
            <a:pPr algn="just"/>
            <a:r>
              <a:rPr lang="fr-FR" sz="1400" dirty="0">
                <a:solidFill>
                  <a:srgbClr val="333333"/>
                </a:solidFill>
                <a:latin typeface="Droid Sans"/>
              </a:rPr>
              <a:t>« Les </a:t>
            </a:r>
            <a:r>
              <a:rPr lang="fr-FR" sz="1400" b="1" dirty="0">
                <a:solidFill>
                  <a:srgbClr val="333333"/>
                </a:solidFill>
                <a:latin typeface="Droid Sans"/>
              </a:rPr>
              <a:t>Data </a:t>
            </a:r>
            <a:r>
              <a:rPr lang="fr-FR" sz="1400" b="1" dirty="0" err="1">
                <a:solidFill>
                  <a:srgbClr val="333333"/>
                </a:solidFill>
                <a:latin typeface="Droid Sans"/>
              </a:rPr>
              <a:t>Lakes</a:t>
            </a:r>
            <a:r>
              <a:rPr lang="fr-FR" sz="1400" b="1" dirty="0">
                <a:solidFill>
                  <a:srgbClr val="333333"/>
                </a:solidFill>
                <a:latin typeface="Droid Sans"/>
              </a:rPr>
              <a:t> sont massivement adoptés car il semble évident qu’il est impossible de tirer profit de données qui ne sont pas à portée de main</a:t>
            </a:r>
            <a:r>
              <a:rPr lang="fr-FR" sz="1400" dirty="0">
                <a:solidFill>
                  <a:srgbClr val="333333"/>
                </a:solidFill>
                <a:latin typeface="Droid Sans"/>
              </a:rPr>
              <a:t>. </a:t>
            </a:r>
            <a:r>
              <a:rPr lang="fr-FR" sz="1400" b="1" dirty="0">
                <a:solidFill>
                  <a:srgbClr val="FF0000"/>
                </a:solidFill>
                <a:latin typeface="Droid Sans"/>
              </a:rPr>
              <a:t>Cependant, on ne tire pas toujours automatiquement de valeur des données à portée de main. </a:t>
            </a:r>
          </a:p>
          <a:p>
            <a:pPr algn="just"/>
            <a:r>
              <a:rPr lang="fr-FR" sz="1400" dirty="0">
                <a:solidFill>
                  <a:srgbClr val="333333"/>
                </a:solidFill>
                <a:latin typeface="Droid Sans"/>
              </a:rPr>
              <a:t>Les Data </a:t>
            </a:r>
            <a:r>
              <a:rPr lang="fr-FR" sz="1400" dirty="0" err="1">
                <a:solidFill>
                  <a:srgbClr val="333333"/>
                </a:solidFill>
                <a:latin typeface="Droid Sans"/>
              </a:rPr>
              <a:t>Lakes</a:t>
            </a:r>
            <a:r>
              <a:rPr lang="fr-FR" sz="1400" dirty="0">
                <a:solidFill>
                  <a:srgbClr val="333333"/>
                </a:solidFill>
                <a:latin typeface="Droid Sans"/>
              </a:rPr>
              <a:t> ne permettent pas d’établir de priorité entre les données et de définir comment elles seront utilisées. En résulte un véritable musée regroupant d’innombrables œuvres d’art, mais dépourvu du regard d’un curateur capable de déterminer lesquelles méritent d’être exposées. »*</a:t>
            </a:r>
            <a:endParaRPr lang="fr-FR" sz="1400" dirty="0"/>
          </a:p>
        </p:txBody>
      </p:sp>
    </p:spTree>
    <p:extLst>
      <p:ext uri="{BB962C8B-B14F-4D97-AF65-F5344CB8AC3E}">
        <p14:creationId xmlns:p14="http://schemas.microsoft.com/office/powerpoint/2010/main" val="37347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2455" y="241116"/>
            <a:ext cx="8353425" cy="850900"/>
          </a:xfrm>
        </p:spPr>
        <p:txBody>
          <a:bodyPr/>
          <a:lstStyle/>
          <a:p>
            <a:r>
              <a:rPr lang="fr-FR" dirty="0"/>
              <a:t>Stocker n’est pas trier</a:t>
            </a:r>
          </a:p>
        </p:txBody>
      </p:sp>
      <p:pic>
        <p:nvPicPr>
          <p:cNvPr id="6" name="Picture 6"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2003" y="3966810"/>
            <a:ext cx="2986734" cy="1990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bibliothèquaire fich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5062" y="3966810"/>
            <a:ext cx="1272370" cy="199507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44564" y="3026053"/>
            <a:ext cx="8581444" cy="1015663"/>
          </a:xfrm>
          <a:prstGeom prst="rect">
            <a:avLst/>
          </a:prstGeom>
          <a:noFill/>
        </p:spPr>
        <p:txBody>
          <a:bodyPr wrap="square" lIns="36000" tIns="0" rIns="36000" bIns="0" rtlCol="0">
            <a:spAutoFit/>
          </a:bodyPr>
          <a:lstStyle/>
          <a:p>
            <a:r>
              <a:rPr lang="fr-FR" sz="1600" dirty="0">
                <a:solidFill>
                  <a:schemeClr val="accent6">
                    <a:lumMod val="50000"/>
                  </a:schemeClr>
                </a:solidFill>
              </a:rPr>
              <a:t>Dans une course effrénée à la technologie</a:t>
            </a:r>
            <a:r>
              <a:rPr lang="fr-FR" sz="1600" b="1" dirty="0">
                <a:solidFill>
                  <a:schemeClr val="accent6">
                    <a:lumMod val="50000"/>
                  </a:schemeClr>
                </a:solidFill>
              </a:rPr>
              <a:t>, </a:t>
            </a:r>
            <a:r>
              <a:rPr lang="fr-FR" sz="1600" b="1" dirty="0">
                <a:solidFill>
                  <a:srgbClr val="FF0000"/>
                </a:solidFill>
              </a:rPr>
              <a:t>on en oublie parfois les principes séculaire d’organisation de l’information</a:t>
            </a:r>
            <a:r>
              <a:rPr lang="fr-FR" sz="1600" dirty="0">
                <a:solidFill>
                  <a:schemeClr val="accent6">
                    <a:lumMod val="50000"/>
                  </a:schemeClr>
                </a:solidFill>
              </a:rPr>
              <a:t> qui doivent  d’autant plus s’appliquer à la donnée qui est massive, intangible et volatile</a:t>
            </a:r>
          </a:p>
          <a:p>
            <a:endParaRPr lang="fr-FR" sz="1600" dirty="0">
              <a:solidFill>
                <a:schemeClr val="accent6">
                  <a:lumMod val="50000"/>
                </a:schemeClr>
              </a:solidFill>
            </a:endParaRPr>
          </a:p>
        </p:txBody>
      </p:sp>
      <p:pic>
        <p:nvPicPr>
          <p:cNvPr id="9" name="Picture 2" descr="Image result for proble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454" y="155152"/>
            <a:ext cx="1546916" cy="8817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oo many informati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3772" y="1011225"/>
            <a:ext cx="3291391" cy="1865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oo many informati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92387" y="1003287"/>
            <a:ext cx="2788331" cy="189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rchiv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63759" y="3966810"/>
            <a:ext cx="3534908" cy="198838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132502" y="6010246"/>
            <a:ext cx="3185735" cy="246221"/>
          </a:xfrm>
          <a:prstGeom prst="rect">
            <a:avLst/>
          </a:prstGeom>
          <a:noFill/>
        </p:spPr>
        <p:txBody>
          <a:bodyPr wrap="none" lIns="36000" tIns="0" rIns="36000" bIns="0" rtlCol="0">
            <a:spAutoFit/>
          </a:bodyPr>
          <a:lstStyle/>
          <a:p>
            <a:r>
              <a:rPr lang="fr-FR" sz="1600" dirty="0">
                <a:solidFill>
                  <a:schemeClr val="accent6"/>
                </a:solidFill>
              </a:rPr>
              <a:t>Organiser et accompagner l’accès</a:t>
            </a:r>
          </a:p>
        </p:txBody>
      </p:sp>
      <p:sp>
        <p:nvSpPr>
          <p:cNvPr id="12" name="ZoneTexte 11"/>
          <p:cNvSpPr txBox="1"/>
          <p:nvPr/>
        </p:nvSpPr>
        <p:spPr>
          <a:xfrm>
            <a:off x="3871658" y="6010317"/>
            <a:ext cx="971988" cy="246221"/>
          </a:xfrm>
          <a:prstGeom prst="rect">
            <a:avLst/>
          </a:prstGeom>
          <a:noFill/>
        </p:spPr>
        <p:txBody>
          <a:bodyPr wrap="none" lIns="36000" tIns="0" rIns="36000" bIns="0" rtlCol="0">
            <a:spAutoFit/>
          </a:bodyPr>
          <a:lstStyle/>
          <a:p>
            <a:r>
              <a:rPr lang="fr-FR" sz="1600" dirty="0">
                <a:solidFill>
                  <a:schemeClr val="accent6"/>
                </a:solidFill>
              </a:rPr>
              <a:t>Qui utilise</a:t>
            </a:r>
          </a:p>
        </p:txBody>
      </p:sp>
      <p:sp>
        <p:nvSpPr>
          <p:cNvPr id="13" name="ZoneTexte 12"/>
          <p:cNvSpPr txBox="1"/>
          <p:nvPr/>
        </p:nvSpPr>
        <p:spPr>
          <a:xfrm>
            <a:off x="6133852" y="6021534"/>
            <a:ext cx="2534916" cy="246221"/>
          </a:xfrm>
          <a:prstGeom prst="rect">
            <a:avLst/>
          </a:prstGeom>
          <a:noFill/>
        </p:spPr>
        <p:txBody>
          <a:bodyPr wrap="none" lIns="36000" tIns="0" rIns="36000" bIns="0" rtlCol="0">
            <a:spAutoFit/>
          </a:bodyPr>
          <a:lstStyle/>
          <a:p>
            <a:r>
              <a:rPr lang="fr-FR" sz="1600" dirty="0">
                <a:solidFill>
                  <a:schemeClr val="accent6"/>
                </a:solidFill>
              </a:rPr>
              <a:t>Classifier et savoir archiver</a:t>
            </a:r>
          </a:p>
        </p:txBody>
      </p:sp>
      <p:sp>
        <p:nvSpPr>
          <p:cNvPr id="14" name="ZoneTexte 13"/>
          <p:cNvSpPr txBox="1"/>
          <p:nvPr/>
        </p:nvSpPr>
        <p:spPr>
          <a:xfrm>
            <a:off x="1559790" y="6456157"/>
            <a:ext cx="6135260" cy="307777"/>
          </a:xfrm>
          <a:prstGeom prst="rect">
            <a:avLst/>
          </a:prstGeom>
          <a:noFill/>
        </p:spPr>
        <p:txBody>
          <a:bodyPr wrap="none" lIns="36000" tIns="0" rIns="36000" bIns="0" rtlCol="0">
            <a:spAutoFit/>
          </a:bodyPr>
          <a:lstStyle/>
          <a:p>
            <a:r>
              <a:rPr lang="fr-FR" sz="2000" b="1" dirty="0">
                <a:solidFill>
                  <a:srgbClr val="FF0000"/>
                </a:solidFill>
              </a:rPr>
              <a:t>Des données sur les données = les </a:t>
            </a:r>
            <a:r>
              <a:rPr lang="fr-FR" sz="2000" b="1" dirty="0" err="1">
                <a:solidFill>
                  <a:srgbClr val="FF0000"/>
                </a:solidFill>
              </a:rPr>
              <a:t>meta</a:t>
            </a:r>
            <a:r>
              <a:rPr lang="fr-FR" sz="2000" b="1" dirty="0">
                <a:solidFill>
                  <a:srgbClr val="FF0000"/>
                </a:solidFill>
              </a:rPr>
              <a:t> données</a:t>
            </a:r>
          </a:p>
        </p:txBody>
      </p:sp>
    </p:spTree>
    <p:extLst>
      <p:ext uri="{BB962C8B-B14F-4D97-AF65-F5344CB8AC3E}">
        <p14:creationId xmlns:p14="http://schemas.microsoft.com/office/powerpoint/2010/main" val="184730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750" y="1844675"/>
            <a:ext cx="4641850" cy="1728788"/>
          </a:xfrm>
        </p:spPr>
        <p:txBody>
          <a:bodyPr/>
          <a:lstStyle/>
          <a:p>
            <a:pPr>
              <a:defRPr/>
            </a:pPr>
            <a:r>
              <a:rPr lang="fr-FR" dirty="0"/>
              <a:t>Gouvernance DE L’information</a:t>
            </a:r>
          </a:p>
        </p:txBody>
      </p:sp>
    </p:spTree>
    <p:extLst>
      <p:ext uri="{BB962C8B-B14F-4D97-AF65-F5344CB8AC3E}">
        <p14:creationId xmlns:p14="http://schemas.microsoft.com/office/powerpoint/2010/main" val="938301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Si la donnée était de l’eau…</a:t>
            </a:r>
          </a:p>
        </p:txBody>
      </p:sp>
      <p:pic>
        <p:nvPicPr>
          <p:cNvPr id="1026" name="Picture 2" descr="Image result for water supply ch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62137" y="776824"/>
            <a:ext cx="5311549" cy="3495780"/>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54278" name="Rectangle 2"/>
          <p:cNvSpPr>
            <a:spLocks noChangeArrowheads="1"/>
          </p:cNvSpPr>
          <p:nvPr/>
        </p:nvSpPr>
        <p:spPr bwMode="auto">
          <a:xfrm>
            <a:off x="1539874" y="4315738"/>
            <a:ext cx="6173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dirty="0">
                <a:solidFill>
                  <a:srgbClr val="7F7F7F"/>
                </a:solidFill>
                <a:hlinkClick r:id="rId3"/>
              </a:rPr>
              <a:t>http://supplychainn.blogspot.fr/2012/09/oracle-water-supply-chain-process-water.html</a:t>
            </a:r>
            <a:endParaRPr lang="fr-FR" altLang="fr-FR" sz="1200" dirty="0">
              <a:solidFill>
                <a:srgbClr val="7F7F7F"/>
              </a:solidFill>
            </a:endParaRPr>
          </a:p>
        </p:txBody>
      </p:sp>
      <p:sp>
        <p:nvSpPr>
          <p:cNvPr id="70662" name="Rectangle 5"/>
          <p:cNvSpPr>
            <a:spLocks noChangeArrowheads="1"/>
          </p:cNvSpPr>
          <p:nvPr/>
        </p:nvSpPr>
        <p:spPr bwMode="auto">
          <a:xfrm>
            <a:off x="360089" y="4691031"/>
            <a:ext cx="28606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altLang="fr-FR" sz="1600" b="1" dirty="0">
                <a:solidFill>
                  <a:srgbClr val="FF0000"/>
                </a:solidFill>
              </a:rPr>
              <a:t>Qualité de données</a:t>
            </a:r>
          </a:p>
          <a:p>
            <a:pPr algn="ctr">
              <a:defRPr/>
            </a:pPr>
            <a:r>
              <a:rPr lang="fr-FR" altLang="fr-FR" sz="1600" dirty="0">
                <a:solidFill>
                  <a:schemeClr val="accent6"/>
                </a:solidFill>
              </a:rPr>
              <a:t>S’assurer que l'eau soit bonne au regard de son utilisation</a:t>
            </a:r>
          </a:p>
        </p:txBody>
      </p:sp>
      <p:sp>
        <p:nvSpPr>
          <p:cNvPr id="70663" name="Rectangle 7"/>
          <p:cNvSpPr>
            <a:spLocks noChangeArrowheads="1"/>
          </p:cNvSpPr>
          <p:nvPr/>
        </p:nvSpPr>
        <p:spPr bwMode="auto">
          <a:xfrm>
            <a:off x="5371996" y="4701206"/>
            <a:ext cx="37409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altLang="fr-FR" sz="1600" b="1" dirty="0">
                <a:solidFill>
                  <a:srgbClr val="FF0000"/>
                </a:solidFill>
              </a:rPr>
              <a:t>Gouvernance de l’information</a:t>
            </a:r>
          </a:p>
          <a:p>
            <a:pPr algn="ctr">
              <a:defRPr/>
            </a:pPr>
            <a:r>
              <a:rPr lang="fr-FR" altLang="fr-FR" sz="1600" dirty="0">
                <a:solidFill>
                  <a:schemeClr val="accent6"/>
                </a:solidFill>
              </a:rPr>
              <a:t>S'assurer que les bonnes personnes avec les bons outils sont responsables des bonnes parties du système</a:t>
            </a:r>
          </a:p>
        </p:txBody>
      </p:sp>
      <p:sp>
        <p:nvSpPr>
          <p:cNvPr id="6" name="Rectangle 5"/>
          <p:cNvSpPr/>
          <p:nvPr/>
        </p:nvSpPr>
        <p:spPr>
          <a:xfrm>
            <a:off x="2966125" y="6017805"/>
            <a:ext cx="3206075" cy="830997"/>
          </a:xfrm>
          <a:prstGeom prst="rect">
            <a:avLst/>
          </a:prstGeom>
        </p:spPr>
        <p:txBody>
          <a:bodyPr wrap="square">
            <a:spAutoFit/>
          </a:bodyPr>
          <a:lstStyle/>
          <a:p>
            <a:pPr algn="ctr" eaLnBrk="1" fontAlgn="auto" hangingPunct="1">
              <a:spcAft>
                <a:spcPts val="0"/>
              </a:spcAft>
              <a:buClr>
                <a:schemeClr val="accent6"/>
              </a:buClr>
              <a:defRPr/>
            </a:pPr>
            <a:r>
              <a:rPr lang="fr-FR" sz="1600" b="1" dirty="0">
                <a:solidFill>
                  <a:schemeClr val="accent1"/>
                </a:solidFill>
              </a:rPr>
              <a:t>Inventorier, Cataloguer, Modéliser et Cartographier le patrimoine informationnel</a:t>
            </a:r>
          </a:p>
        </p:txBody>
      </p:sp>
      <p:sp>
        <p:nvSpPr>
          <p:cNvPr id="4" name="Flèche droite 3"/>
          <p:cNvSpPr/>
          <p:nvPr/>
        </p:nvSpPr>
        <p:spPr>
          <a:xfrm>
            <a:off x="3281812" y="5079312"/>
            <a:ext cx="2090184" cy="365616"/>
          </a:xfrm>
          <a:prstGeom prst="rightArrow">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p>
        </p:txBody>
      </p:sp>
      <p:sp>
        <p:nvSpPr>
          <p:cNvPr id="7" name="ZoneTexte 6"/>
          <p:cNvSpPr txBox="1"/>
          <p:nvPr/>
        </p:nvSpPr>
        <p:spPr>
          <a:xfrm>
            <a:off x="3474285" y="4848771"/>
            <a:ext cx="1523421" cy="246221"/>
          </a:xfrm>
          <a:prstGeom prst="rect">
            <a:avLst/>
          </a:prstGeom>
          <a:noFill/>
        </p:spPr>
        <p:txBody>
          <a:bodyPr wrap="none" lIns="36000" tIns="0" rIns="36000" bIns="0" rtlCol="0">
            <a:spAutoFit/>
          </a:bodyPr>
          <a:lstStyle/>
          <a:p>
            <a:r>
              <a:rPr lang="fr-FR" sz="1600" i="1" dirty="0"/>
              <a:t>se construit sur </a:t>
            </a:r>
          </a:p>
        </p:txBody>
      </p:sp>
      <p:sp>
        <p:nvSpPr>
          <p:cNvPr id="14" name="ZoneTexte 13"/>
          <p:cNvSpPr txBox="1"/>
          <p:nvPr/>
        </p:nvSpPr>
        <p:spPr>
          <a:xfrm>
            <a:off x="6377038" y="5929908"/>
            <a:ext cx="904662" cy="246221"/>
          </a:xfrm>
          <a:prstGeom prst="rect">
            <a:avLst/>
          </a:prstGeom>
          <a:noFill/>
        </p:spPr>
        <p:txBody>
          <a:bodyPr wrap="none" lIns="36000" tIns="0" rIns="36000" bIns="0" rtlCol="0">
            <a:spAutoFit/>
          </a:bodyPr>
          <a:lstStyle/>
          <a:p>
            <a:r>
              <a:rPr lang="fr-FR" sz="1600" i="1" dirty="0"/>
              <a:t>conduit à</a:t>
            </a:r>
          </a:p>
        </p:txBody>
      </p:sp>
      <p:sp>
        <p:nvSpPr>
          <p:cNvPr id="15" name="ZoneTexte 14"/>
          <p:cNvSpPr txBox="1"/>
          <p:nvPr/>
        </p:nvSpPr>
        <p:spPr>
          <a:xfrm>
            <a:off x="1936429" y="5955671"/>
            <a:ext cx="1029696" cy="246221"/>
          </a:xfrm>
          <a:prstGeom prst="rect">
            <a:avLst/>
          </a:prstGeom>
          <a:noFill/>
        </p:spPr>
        <p:txBody>
          <a:bodyPr wrap="none" lIns="36000" tIns="0" rIns="36000" bIns="0" rtlCol="0">
            <a:spAutoFit/>
          </a:bodyPr>
          <a:lstStyle/>
          <a:p>
            <a:r>
              <a:rPr lang="fr-FR" sz="1600" i="1" dirty="0"/>
              <a:t>au service</a:t>
            </a:r>
          </a:p>
        </p:txBody>
      </p:sp>
      <p:sp>
        <p:nvSpPr>
          <p:cNvPr id="9" name="Virage 8"/>
          <p:cNvSpPr/>
          <p:nvPr/>
        </p:nvSpPr>
        <p:spPr>
          <a:xfrm rot="10800000">
            <a:off x="6037239" y="5844659"/>
            <a:ext cx="1502229" cy="570740"/>
          </a:xfrm>
          <a:prstGeom prst="bentArrow">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solidFill>
                <a:schemeClr val="tx1"/>
              </a:solidFill>
            </a:endParaRPr>
          </a:p>
        </p:txBody>
      </p:sp>
      <p:sp>
        <p:nvSpPr>
          <p:cNvPr id="17" name="Virage 16"/>
          <p:cNvSpPr/>
          <p:nvPr/>
        </p:nvSpPr>
        <p:spPr>
          <a:xfrm rot="16200000">
            <a:off x="2047158" y="5327667"/>
            <a:ext cx="570738" cy="1502231"/>
          </a:xfrm>
          <a:prstGeom prst="bentArrow">
            <a:avLst/>
          </a:prstGeom>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a:endParaRPr lang="fr-FR" sz="1600" dirty="0">
              <a:solidFill>
                <a:schemeClr val="tx1"/>
              </a:solidFill>
            </a:endParaRPr>
          </a:p>
        </p:txBody>
      </p:sp>
    </p:spTree>
    <p:extLst>
      <p:ext uri="{BB962C8B-B14F-4D97-AF65-F5344CB8AC3E}">
        <p14:creationId xmlns:p14="http://schemas.microsoft.com/office/powerpoint/2010/main" val="1496124863"/>
      </p:ext>
    </p:extLst>
  </p:cSld>
  <p:clrMapOvr>
    <a:masterClrMapping/>
  </p:clrMapOvr>
</p:sld>
</file>

<file path=ppt/theme/theme1.xml><?xml version="1.0" encoding="utf-8"?>
<a:theme xmlns:a="http://schemas.openxmlformats.org/drawingml/2006/main" name="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xml><?xml version="1.0" encoding="utf-8"?>
<a:theme xmlns:a="http://schemas.openxmlformats.org/drawingml/2006/main" name="1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xml><?xml version="1.0" encoding="utf-8"?>
<a:theme xmlns:a="http://schemas.openxmlformats.org/drawingml/2006/main" name="2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4.xml><?xml version="1.0" encoding="utf-8"?>
<a:theme xmlns:a="http://schemas.openxmlformats.org/drawingml/2006/main" name="3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5.xml><?xml version="1.0" encoding="utf-8"?>
<a:theme xmlns:a="http://schemas.openxmlformats.org/drawingml/2006/main" name="4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EDF_PPT2007_Bleu_fonc___avec_photo_v1</Template>
  <TotalTime>0</TotalTime>
  <Words>2121</Words>
  <Application>Microsoft Office PowerPoint</Application>
  <PresentationFormat>Affichage à l'écran (4:3)</PresentationFormat>
  <Paragraphs>557</Paragraphs>
  <Slides>54</Slides>
  <Notes>10</Notes>
  <HiddenSlides>0</HiddenSlides>
  <MMClips>1</MMClips>
  <ScaleCrop>false</ScaleCrop>
  <HeadingPairs>
    <vt:vector size="6" baseType="variant">
      <vt:variant>
        <vt:lpstr>Polices utilisées</vt:lpstr>
      </vt:variant>
      <vt:variant>
        <vt:i4>7</vt:i4>
      </vt:variant>
      <vt:variant>
        <vt:lpstr>Thème</vt:lpstr>
      </vt:variant>
      <vt:variant>
        <vt:i4>6</vt:i4>
      </vt:variant>
      <vt:variant>
        <vt:lpstr>Titres des diapositives</vt:lpstr>
      </vt:variant>
      <vt:variant>
        <vt:i4>54</vt:i4>
      </vt:variant>
    </vt:vector>
  </HeadingPairs>
  <TitlesOfParts>
    <vt:vector size="67" baseType="lpstr">
      <vt:lpstr>Arial</vt:lpstr>
      <vt:lpstr>Calibri</vt:lpstr>
      <vt:lpstr>Calibri Light</vt:lpstr>
      <vt:lpstr>Droid Sans</vt:lpstr>
      <vt:lpstr>Verdana</vt:lpstr>
      <vt:lpstr>Webdings</vt:lpstr>
      <vt:lpstr>Wingdings</vt:lpstr>
      <vt:lpstr>EDF_PPT2007_Bleu_fonc___avec_photo_v1</vt:lpstr>
      <vt:lpstr>1_EDF_PPT2007_Bleu_fonc___avec_photo_v1</vt:lpstr>
      <vt:lpstr>2_EDF_PPT2007_Bleu_fonc___avec_photo_v1</vt:lpstr>
      <vt:lpstr>3_EDF_PPT2007_Bleu_fonc___avec_photo_v1</vt:lpstr>
      <vt:lpstr>4_EDF_PPT2007_Bleu_fonc___avec_photo_v1</vt:lpstr>
      <vt:lpstr>Thème Office</vt:lpstr>
      <vt:lpstr>Présentation PowerPoint</vt:lpstr>
      <vt:lpstr>Conceptualisation Janvier 2017</vt:lpstr>
      <vt:lpstr>explosion du Numérique</vt:lpstr>
      <vt:lpstr>Constat : Explosion du numérique</vt:lpstr>
      <vt:lpstr>L’impact au quotidien</vt:lpstr>
      <vt:lpstr>Présentation PowerPoint</vt:lpstr>
      <vt:lpstr>Stocker n’est pas trier</vt:lpstr>
      <vt:lpstr>Gouvernance DE L’information</vt:lpstr>
      <vt:lpstr>Si la donnée était de l’eau…</vt:lpstr>
      <vt:lpstr>Gouvernance par les modèles</vt:lpstr>
      <vt:lpstr>Approche Ingénierie Système</vt:lpstr>
      <vt:lpstr>Model-Driven DATA GOvernance</vt:lpstr>
      <vt:lpstr>Présentation PowerPoint</vt:lpstr>
      <vt:lpstr>Chaîne d’approvisionnement de la donnée actuelle   </vt:lpstr>
      <vt:lpstr>Présentation PowerPoint</vt:lpstr>
      <vt:lpstr>Présentation PowerPoint</vt:lpstr>
      <vt:lpstr>La chaîne d’approvisionnement</vt:lpstr>
      <vt:lpstr>Magisther ?  </vt:lpstr>
      <vt:lpstr>MAGISTHER Méthode et Architecture de Gouvernance de L’Information Support Au Thermique à Flamme  </vt:lpstr>
      <vt:lpstr>MAGISTHER</vt:lpstr>
      <vt:lpstr>Présentation PowerPoint</vt:lpstr>
      <vt:lpstr>Présentation PowerPoint</vt:lpstr>
      <vt:lpstr>Présentation PowerPoint</vt:lpstr>
      <vt:lpstr>Présentation PowerPoint</vt:lpstr>
      <vt:lpstr>Master Data Management (MDM)</vt:lpstr>
      <vt:lpstr>Gestion actifs et Analyse d'impact</vt:lpstr>
      <vt:lpstr>Modélisation de chaîne logistique ("supply chain") et Analyse d'impact</vt:lpstr>
      <vt:lpstr>Présentation PowerPoint</vt:lpstr>
      <vt:lpstr>Présentation PowerPoint</vt:lpstr>
      <vt:lpstr>DIPNN – CNEN/CAO - Projet OPEN² - La Chocolaterie saison 2</vt:lpstr>
      <vt:lpstr>Magisther  La cible</vt:lpstr>
      <vt:lpstr>Chaîne de valeur</vt:lpstr>
      <vt:lpstr>MAGISTHER</vt:lpstr>
      <vt:lpstr>Approche Ingénierie Système</vt:lpstr>
      <vt:lpstr>MAGISTHER: A LA CIBLE</vt:lpstr>
      <vt:lpstr>MAGISTHER - services</vt:lpstr>
      <vt:lpstr>Architecture Fonctionnelle </vt:lpstr>
      <vt:lpstr>Présentation PowerPoint</vt:lpstr>
      <vt:lpstr>MAGISTHER EN REGARD de LA DONNEE DE PROCESS</vt:lpstr>
      <vt:lpstr>MAGISTHER = AU cœur de la MACHINE</vt:lpstr>
      <vt:lpstr>Accès au référentiel</vt:lpstr>
      <vt:lpstr>Base de graphe E monitoring</vt:lpstr>
      <vt:lpstr>Cartographie du E monitoring 2/2</vt:lpstr>
      <vt:lpstr>Lignage de données</vt:lpstr>
      <vt:lpstr>Navigation à facettes</vt:lpstr>
      <vt:lpstr>Indexation des algos</vt:lpstr>
      <vt:lpstr>Génération de Diagramme de Lignage des Calculs</vt:lpstr>
      <vt:lpstr>Indexation des calculs R</vt:lpstr>
      <vt:lpstr>Génération supervisée d’Applications de surveillance</vt:lpstr>
      <vt:lpstr>Génération de tableaux de bord sur la base la plateforme R (en cours)</vt:lpstr>
      <vt:lpstr>Génération de tableaux de bord par configuration (en cours)</vt:lpstr>
      <vt:lpstr>Vision d’ensemble de la Démarche</vt:lpstr>
      <vt:lpstr>Présentation PowerPoint</vt:lpstr>
      <vt:lpstr>Présentation PowerPoint</vt:lpstr>
    </vt:vector>
  </TitlesOfParts>
  <Company>EDF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D78751</dc:creator>
  <cp:lastModifiedBy>Samuel PARFOURU</cp:lastModifiedBy>
  <cp:revision>445</cp:revision>
  <cp:lastPrinted>2018-01-24T08:44:38Z</cp:lastPrinted>
  <dcterms:created xsi:type="dcterms:W3CDTF">2013-01-30T09:50:12Z</dcterms:created>
  <dcterms:modified xsi:type="dcterms:W3CDTF">2024-05-14T19:08:00Z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gnivaPresentationIdentifier">
    <vt:lpwstr>8e928daf-e651-44e3-9486-511d18ecf2aa</vt:lpwstr>
  </property>
</Properties>
</file>