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ppt/tags/tag20.xml" ContentType="application/vnd.openxmlformats-officedocument.presentationml.tags+xml"/>
  <Override PartName="/ppt/notesSlides/notesSlide21.xml" ContentType="application/vnd.openxmlformats-officedocument.presentationml.notesSlide+xml"/>
  <Override PartName="/ppt/tags/tag21.xml" ContentType="application/vnd.openxmlformats-officedocument.presentationml.tags+xml"/>
  <Override PartName="/ppt/notesSlides/notesSlide22.xml" ContentType="application/vnd.openxmlformats-officedocument.presentationml.notesSlide+xml"/>
  <Override PartName="/ppt/tags/tag22.xml" ContentType="application/vnd.openxmlformats-officedocument.presentationml.tags+xml"/>
  <Override PartName="/ppt/notesSlides/notesSlide23.xml" ContentType="application/vnd.openxmlformats-officedocument.presentationml.notesSlide+xml"/>
  <Override PartName="/ppt/tags/tag23.xml" ContentType="application/vnd.openxmlformats-officedocument.presentationml.tags+xml"/>
  <Override PartName="/ppt/notesSlides/notesSlide24.xml" ContentType="application/vnd.openxmlformats-officedocument.presentationml.notesSlide+xml"/>
  <Override PartName="/ppt/tags/tag24.xml" ContentType="application/vnd.openxmlformats-officedocument.presentationml.tags+xml"/>
  <Override PartName="/ppt/notesSlides/notesSlide25.xml" ContentType="application/vnd.openxmlformats-officedocument.presentationml.notesSlide+xml"/>
  <Override PartName="/ppt/tags/tag25.xml" ContentType="application/vnd.openxmlformats-officedocument.presentationml.tags+xml"/>
  <Override PartName="/ppt/notesSlides/notesSlide26.xml" ContentType="application/vnd.openxmlformats-officedocument.presentationml.notesSlide+xml"/>
  <Override PartName="/ppt/tags/tag26.xml" ContentType="application/vnd.openxmlformats-officedocument.presentationml.tags+xml"/>
  <Override PartName="/ppt/notesSlides/notesSlide27.xml" ContentType="application/vnd.openxmlformats-officedocument.presentationml.notesSlide+xml"/>
  <Override PartName="/ppt/tags/tag27.xml" ContentType="application/vnd.openxmlformats-officedocument.presentationml.tags+xml"/>
  <Override PartName="/ppt/notesSlides/notesSlide28.xml" ContentType="application/vnd.openxmlformats-officedocument.presentationml.notesSlide+xml"/>
  <Override PartName="/ppt/tags/tag28.xml" ContentType="application/vnd.openxmlformats-officedocument.presentationml.tags+xml"/>
  <Override PartName="/ppt/notesSlides/notesSlide29.xml" ContentType="application/vnd.openxmlformats-officedocument.presentationml.notesSlide+xml"/>
  <Override PartName="/ppt/tags/tag29.xml" ContentType="application/vnd.openxmlformats-officedocument.presentationml.tags+xml"/>
  <Override PartName="/ppt/notesSlides/notesSlide30.xml" ContentType="application/vnd.openxmlformats-officedocument.presentationml.notesSlide+xml"/>
  <Override PartName="/ppt/tags/tag30.xml" ContentType="application/vnd.openxmlformats-officedocument.presentationml.tags+xml"/>
  <Override PartName="/ppt/notesSlides/notesSlide31.xml" ContentType="application/vnd.openxmlformats-officedocument.presentationml.notesSlide+xml"/>
  <Override PartName="/ppt/tags/tag31.xml" ContentType="application/vnd.openxmlformats-officedocument.presentationml.tags+xml"/>
  <Override PartName="/ppt/notesSlides/notesSlide32.xml" ContentType="application/vnd.openxmlformats-officedocument.presentationml.notesSlide+xml"/>
  <Override PartName="/ppt/tags/tag32.xml" ContentType="application/vnd.openxmlformats-officedocument.presentationml.tags+xml"/>
  <Override PartName="/ppt/notesSlides/notesSlide33.xml" ContentType="application/vnd.openxmlformats-officedocument.presentationml.notesSlide+xml"/>
  <Override PartName="/ppt/tags/tag33.xml" ContentType="application/vnd.openxmlformats-officedocument.presentationml.tags+xml"/>
  <Override PartName="/ppt/notesSlides/notesSlide34.xml" ContentType="application/vnd.openxmlformats-officedocument.presentationml.notesSlide+xml"/>
  <Override PartName="/ppt/tags/tag34.xml" ContentType="application/vnd.openxmlformats-officedocument.presentationml.tags+xml"/>
  <Override PartName="/ppt/notesSlides/notesSlide35.xml" ContentType="application/vnd.openxmlformats-officedocument.presentationml.notesSlide+xml"/>
  <Override PartName="/ppt/tags/tag35.xml" ContentType="application/vnd.openxmlformats-officedocument.presentationml.tags+xml"/>
  <Override PartName="/ppt/notesSlides/notesSlide36.xml" ContentType="application/vnd.openxmlformats-officedocument.presentationml.notesSlide+xml"/>
  <Override PartName="/ppt/tags/tag36.xml" ContentType="application/vnd.openxmlformats-officedocument.presentationml.tags+xml"/>
  <Override PartName="/ppt/notesSlides/notesSlide37.xml" ContentType="application/vnd.openxmlformats-officedocument.presentationml.notesSlide+xml"/>
  <Override PartName="/ppt/tags/tag37.xml" ContentType="application/vnd.openxmlformats-officedocument.presentationml.tags+xml"/>
  <Override PartName="/ppt/notesSlides/notesSlide38.xml" ContentType="application/vnd.openxmlformats-officedocument.presentationml.notesSlide+xml"/>
  <Override PartName="/ppt/tags/tag38.xml" ContentType="application/vnd.openxmlformats-officedocument.presentationml.tags+xml"/>
  <Override PartName="/ppt/notesSlides/notesSlide39.xml" ContentType="application/vnd.openxmlformats-officedocument.presentationml.notesSlide+xml"/>
  <Override PartName="/ppt/tags/tag39.xml" ContentType="application/vnd.openxmlformats-officedocument.presentationml.tags+xml"/>
  <Override PartName="/ppt/notesSlides/notesSlide40.xml" ContentType="application/vnd.openxmlformats-officedocument.presentationml.notesSlide+xml"/>
  <Override PartName="/ppt/tags/tag40.xml" ContentType="application/vnd.openxmlformats-officedocument.presentationml.tags+xml"/>
  <Override PartName="/ppt/notesSlides/notesSlide41.xml" ContentType="application/vnd.openxmlformats-officedocument.presentationml.notesSlide+xml"/>
  <Override PartName="/ppt/tags/tag41.xml" ContentType="application/vnd.openxmlformats-officedocument.presentationml.tags+xml"/>
  <Override PartName="/ppt/notesSlides/notesSlide42.xml" ContentType="application/vnd.openxmlformats-officedocument.presentationml.notesSlide+xml"/>
  <Override PartName="/ppt/tags/tag42.xml" ContentType="application/vnd.openxmlformats-officedocument.presentationml.tags+xml"/>
  <Override PartName="/ppt/notesSlides/notesSlide43.xml" ContentType="application/vnd.openxmlformats-officedocument.presentationml.notesSlide+xml"/>
  <Override PartName="/ppt/tags/tag43.xml" ContentType="application/vnd.openxmlformats-officedocument.presentationml.tags+xml"/>
  <Override PartName="/ppt/notesSlides/notesSlide44.xml" ContentType="application/vnd.openxmlformats-officedocument.presentationml.notesSlide+xml"/>
  <Override PartName="/ppt/tags/tag44.xml" ContentType="application/vnd.openxmlformats-officedocument.presentationml.tags+xml"/>
  <Override PartName="/ppt/notesSlides/notesSlide45.xml" ContentType="application/vnd.openxmlformats-officedocument.presentationml.notesSlide+xml"/>
  <Override PartName="/ppt/tags/tag45.xml" ContentType="application/vnd.openxmlformats-officedocument.presentationml.tags+xml"/>
  <Override PartName="/ppt/notesSlides/notesSlide46.xml" ContentType="application/vnd.openxmlformats-officedocument.presentationml.notesSlide+xml"/>
  <Override PartName="/ppt/tags/tag46.xml" ContentType="application/vnd.openxmlformats-officedocument.presentationml.tags+xml"/>
  <Override PartName="/ppt/notesSlides/notesSlide47.xml" ContentType="application/vnd.openxmlformats-officedocument.presentationml.notesSlide+xml"/>
  <Override PartName="/ppt/tags/tag47.xml" ContentType="application/vnd.openxmlformats-officedocument.presentationml.tags+xml"/>
  <Override PartName="/ppt/notesSlides/notesSlide48.xml" ContentType="application/vnd.openxmlformats-officedocument.presentationml.notesSlide+xml"/>
  <Override PartName="/ppt/tags/tag48.xml" ContentType="application/vnd.openxmlformats-officedocument.presentationml.tags+xml"/>
  <Override PartName="/ppt/notesSlides/notesSlide49.xml" ContentType="application/vnd.openxmlformats-officedocument.presentationml.notesSlide+xml"/>
  <Override PartName="/ppt/tags/tag49.xml" ContentType="application/vnd.openxmlformats-officedocument.presentationml.tags+xml"/>
  <Override PartName="/ppt/notesSlides/notesSlide50.xml" ContentType="application/vnd.openxmlformats-officedocument.presentationml.notesSlide+xml"/>
  <Override PartName="/ppt/tags/tag50.xml" ContentType="application/vnd.openxmlformats-officedocument.presentationml.tags+xml"/>
  <Override PartName="/ppt/notesSlides/notesSlide51.xml" ContentType="application/vnd.openxmlformats-officedocument.presentationml.notesSlide+xml"/>
  <Override PartName="/ppt/tags/tag51.xml" ContentType="application/vnd.openxmlformats-officedocument.presentationml.tags+xml"/>
  <Override PartName="/ppt/notesSlides/notesSlide52.xml" ContentType="application/vnd.openxmlformats-officedocument.presentationml.notesSlide+xml"/>
  <Override PartName="/ppt/tags/tag52.xml" ContentType="application/vnd.openxmlformats-officedocument.presentationml.tags+xml"/>
  <Override PartName="/ppt/notesSlides/notesSlide53.xml" ContentType="application/vnd.openxmlformats-officedocument.presentationml.notesSlide+xml"/>
  <Override PartName="/ppt/tags/tag53.xml" ContentType="application/vnd.openxmlformats-officedocument.presentationml.tags+xml"/>
  <Override PartName="/ppt/notesSlides/notesSlide54.xml" ContentType="application/vnd.openxmlformats-officedocument.presentationml.notesSlide+xml"/>
  <Override PartName="/ppt/tags/tag54.xml" ContentType="application/vnd.openxmlformats-officedocument.presentationml.tags+xml"/>
  <Override PartName="/ppt/notesSlides/notesSlide55.xml" ContentType="application/vnd.openxmlformats-officedocument.presentationml.notesSlide+xml"/>
  <Override PartName="/ppt/tags/tag55.xml" ContentType="application/vnd.openxmlformats-officedocument.presentationml.tags+xml"/>
  <Override PartName="/ppt/notesSlides/notesSlide56.xml" ContentType="application/vnd.openxmlformats-officedocument.presentationml.notesSlide+xml"/>
  <Override PartName="/ppt/tags/tag56.xml" ContentType="application/vnd.openxmlformats-officedocument.presentationml.tags+xml"/>
  <Override PartName="/ppt/notesSlides/notesSlide57.xml" ContentType="application/vnd.openxmlformats-officedocument.presentationml.notesSlide+xml"/>
  <Override PartName="/ppt/tags/tag57.xml" ContentType="application/vnd.openxmlformats-officedocument.presentationml.tags+xml"/>
  <Override PartName="/ppt/notesSlides/notesSlide58.xml" ContentType="application/vnd.openxmlformats-officedocument.presentationml.notesSlide+xml"/>
  <Override PartName="/ppt/tags/tag58.xml" ContentType="application/vnd.openxmlformats-officedocument.presentationml.tags+xml"/>
  <Override PartName="/ppt/notesSlides/notesSlide59.xml" ContentType="application/vnd.openxmlformats-officedocument.presentationml.notesSlide+xml"/>
  <Override PartName="/ppt/tags/tag59.xml" ContentType="application/vnd.openxmlformats-officedocument.presentationml.tags+xml"/>
  <Override PartName="/ppt/notesSlides/notesSlide60.xml" ContentType="application/vnd.openxmlformats-officedocument.presentationml.notesSlide+xml"/>
  <Override PartName="/ppt/tags/tag60.xml" ContentType="application/vnd.openxmlformats-officedocument.presentationml.tags+xml"/>
  <Override PartName="/ppt/notesSlides/notesSlide61.xml" ContentType="application/vnd.openxmlformats-officedocument.presentationml.notesSlide+xml"/>
  <Override PartName="/ppt/tags/tag61.xml" ContentType="application/vnd.openxmlformats-officedocument.presentationml.tags+xml"/>
  <Override PartName="/ppt/notesSlides/notesSlide62.xml" ContentType="application/vnd.openxmlformats-officedocument.presentationml.notesSlide+xml"/>
  <Override PartName="/ppt/tags/tag62.xml" ContentType="application/vnd.openxmlformats-officedocument.presentationml.tags+xml"/>
  <Override PartName="/ppt/notesSlides/notesSlide63.xml" ContentType="application/vnd.openxmlformats-officedocument.presentationml.notesSlide+xml"/>
  <Override PartName="/ppt/tags/tag63.xml" ContentType="application/vnd.openxmlformats-officedocument.presentationml.tags+xml"/>
  <Override PartName="/ppt/notesSlides/notesSlide64.xml" ContentType="application/vnd.openxmlformats-officedocument.presentationml.notesSlide+xml"/>
  <Override PartName="/ppt/tags/tag64.xml" ContentType="application/vnd.openxmlformats-officedocument.presentationml.tags+xml"/>
  <Override PartName="/ppt/notesSlides/notesSlide65.xml" ContentType="application/vnd.openxmlformats-officedocument.presentationml.notesSlide+xml"/>
  <Override PartName="/ppt/tags/tag65.xml" ContentType="application/vnd.openxmlformats-officedocument.presentationml.tags+xml"/>
  <Override PartName="/ppt/notesSlides/notesSlide66.xml" ContentType="application/vnd.openxmlformats-officedocument.presentationml.notesSlide+xml"/>
  <Override PartName="/ppt/tags/tag66.xml" ContentType="application/vnd.openxmlformats-officedocument.presentationml.tags+xml"/>
  <Override PartName="/ppt/notesSlides/notesSlide67.xml" ContentType="application/vnd.openxmlformats-officedocument.presentationml.notesSlide+xml"/>
  <Override PartName="/ppt/tags/tag67.xml" ContentType="application/vnd.openxmlformats-officedocument.presentationml.tags+xml"/>
  <Override PartName="/ppt/notesSlides/notesSlide68.xml" ContentType="application/vnd.openxmlformats-officedocument.presentationml.notesSlide+xml"/>
  <Override PartName="/ppt/tags/tag68.xml" ContentType="application/vnd.openxmlformats-officedocument.presentationml.tags+xml"/>
  <Override PartName="/ppt/notesSlides/notesSlide69.xml" ContentType="application/vnd.openxmlformats-officedocument.presentationml.notesSlide+xml"/>
  <Override PartName="/ppt/tags/tag69.xml" ContentType="application/vnd.openxmlformats-officedocument.presentationml.tags+xml"/>
  <Override PartName="/ppt/notesSlides/notesSlide70.xml" ContentType="application/vnd.openxmlformats-officedocument.presentationml.notesSlide+xml"/>
  <Override PartName="/ppt/tags/tag70.xml" ContentType="application/vnd.openxmlformats-officedocument.presentationml.tags+xml"/>
  <Override PartName="/ppt/notesSlides/notesSlide71.xml" ContentType="application/vnd.openxmlformats-officedocument.presentationml.notesSlide+xml"/>
  <Override PartName="/ppt/tags/tag71.xml" ContentType="application/vnd.openxmlformats-officedocument.presentationml.tags+xml"/>
  <Override PartName="/ppt/notesSlides/notesSlide72.xml" ContentType="application/vnd.openxmlformats-officedocument.presentationml.notesSlide+xml"/>
  <Override PartName="/ppt/tags/tag72.xml" ContentType="application/vnd.openxmlformats-officedocument.presentationml.tags+xml"/>
  <Override PartName="/ppt/notesSlides/notesSlide73.xml" ContentType="application/vnd.openxmlformats-officedocument.presentationml.notesSlide+xml"/>
  <Override PartName="/ppt/tags/tag73.xml" ContentType="application/vnd.openxmlformats-officedocument.presentationml.tags+xml"/>
  <Override PartName="/ppt/notesSlides/notesSlide74.xml" ContentType="application/vnd.openxmlformats-officedocument.presentationml.notesSlide+xml"/>
  <Override PartName="/ppt/tags/tag7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76"/>
  </p:notesMasterIdLst>
  <p:sldIdLst>
    <p:sldId id="536" r:id="rId2"/>
    <p:sldId id="535" r:id="rId3"/>
    <p:sldId id="605" r:id="rId4"/>
    <p:sldId id="258" r:id="rId5"/>
    <p:sldId id="537" r:id="rId6"/>
    <p:sldId id="538" r:id="rId7"/>
    <p:sldId id="539" r:id="rId8"/>
    <p:sldId id="540" r:id="rId9"/>
    <p:sldId id="541" r:id="rId10"/>
    <p:sldId id="542" r:id="rId11"/>
    <p:sldId id="543" r:id="rId12"/>
    <p:sldId id="544" r:id="rId13"/>
    <p:sldId id="545" r:id="rId14"/>
    <p:sldId id="546" r:id="rId15"/>
    <p:sldId id="547" r:id="rId16"/>
    <p:sldId id="548" r:id="rId17"/>
    <p:sldId id="549" r:id="rId18"/>
    <p:sldId id="550" r:id="rId19"/>
    <p:sldId id="551" r:id="rId20"/>
    <p:sldId id="552" r:id="rId21"/>
    <p:sldId id="553" r:id="rId22"/>
    <p:sldId id="554" r:id="rId23"/>
    <p:sldId id="555" r:id="rId24"/>
    <p:sldId id="556" r:id="rId25"/>
    <p:sldId id="557" r:id="rId26"/>
    <p:sldId id="558" r:id="rId27"/>
    <p:sldId id="559" r:id="rId28"/>
    <p:sldId id="560" r:id="rId29"/>
    <p:sldId id="561" r:id="rId30"/>
    <p:sldId id="562" r:id="rId31"/>
    <p:sldId id="563" r:id="rId32"/>
    <p:sldId id="564" r:id="rId33"/>
    <p:sldId id="565" r:id="rId34"/>
    <p:sldId id="566" r:id="rId35"/>
    <p:sldId id="567" r:id="rId36"/>
    <p:sldId id="568" r:id="rId37"/>
    <p:sldId id="569" r:id="rId38"/>
    <p:sldId id="570" r:id="rId39"/>
    <p:sldId id="571" r:id="rId40"/>
    <p:sldId id="572" r:id="rId41"/>
    <p:sldId id="573" r:id="rId42"/>
    <p:sldId id="574" r:id="rId43"/>
    <p:sldId id="575" r:id="rId44"/>
    <p:sldId id="576" r:id="rId45"/>
    <p:sldId id="577" r:id="rId46"/>
    <p:sldId id="578" r:id="rId47"/>
    <p:sldId id="579" r:id="rId48"/>
    <p:sldId id="580" r:id="rId49"/>
    <p:sldId id="581" r:id="rId50"/>
    <p:sldId id="582" r:id="rId51"/>
    <p:sldId id="583" r:id="rId52"/>
    <p:sldId id="584" r:id="rId53"/>
    <p:sldId id="585" r:id="rId54"/>
    <p:sldId id="586" r:id="rId55"/>
    <p:sldId id="587" r:id="rId56"/>
    <p:sldId id="588" r:id="rId57"/>
    <p:sldId id="589" r:id="rId58"/>
    <p:sldId id="590" r:id="rId59"/>
    <p:sldId id="370" r:id="rId60"/>
    <p:sldId id="591" r:id="rId61"/>
    <p:sldId id="592" r:id="rId62"/>
    <p:sldId id="593" r:id="rId63"/>
    <p:sldId id="594" r:id="rId64"/>
    <p:sldId id="595" r:id="rId65"/>
    <p:sldId id="596" r:id="rId66"/>
    <p:sldId id="597" r:id="rId67"/>
    <p:sldId id="598" r:id="rId68"/>
    <p:sldId id="599" r:id="rId69"/>
    <p:sldId id="600" r:id="rId70"/>
    <p:sldId id="602" r:id="rId71"/>
    <p:sldId id="604" r:id="rId72"/>
    <p:sldId id="603" r:id="rId73"/>
    <p:sldId id="329" r:id="rId74"/>
    <p:sldId id="330" r:id="rId7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734" autoAdjust="0"/>
    <p:restoredTop sz="90929"/>
  </p:normalViewPr>
  <p:slideViewPr>
    <p:cSldViewPr>
      <p:cViewPr varScale="1">
        <p:scale>
          <a:sx n="111" d="100"/>
          <a:sy n="111" d="100"/>
        </p:scale>
        <p:origin x="106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270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8D1CF4D-D3EF-4E4E-AEAD-D9BE1CB10126}" type="datetimeFigureOut">
              <a:rPr lang="en-US"/>
              <a:pPr>
                <a:defRPr/>
              </a:pPr>
              <a:t>12/6/2021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7B3AC4CD-655A-46FF-8CF1-638AA8C1B2A7}" type="slidenum">
              <a:rPr lang="en-US"/>
              <a:pPr>
                <a:defRPr/>
              </a:pPr>
              <a:t>‹N°›</a:t>
            </a:fld>
            <a:endParaRPr lang="en-US"/>
          </a:p>
        </p:txBody>
      </p:sp>
    </p:spTree>
    <p:extLst>
      <p:ext uri="{BB962C8B-B14F-4D97-AF65-F5344CB8AC3E}">
        <p14:creationId xmlns:p14="http://schemas.microsoft.com/office/powerpoint/2010/main" val="27338398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10.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12.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14.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16.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17.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18.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19.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20.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21.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22.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23.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ags" Target="../tags/tag24.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25.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notesMaster" Target="../notesMasters/notesMaster1.xml"/><Relationship Id="rId1" Type="http://schemas.openxmlformats.org/officeDocument/2006/relationships/tags" Target="../tags/tag26.xm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ags" Target="../tags/tag27.xml"/></Relationships>
</file>

<file path=ppt/notesSlides/_rels/notesSlide28.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28.xml"/></Relationships>
</file>

<file path=ppt/notesSlides/_rels/notesSlide29.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ags" Target="../tags/tag29.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30.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notesMaster" Target="../notesMasters/notesMaster1.xml"/><Relationship Id="rId1" Type="http://schemas.openxmlformats.org/officeDocument/2006/relationships/tags" Target="../tags/tag30.xml"/></Relationships>
</file>

<file path=ppt/notesSlides/_rels/notesSlide31.xml.rels><?xml version="1.0" encoding="UTF-8" standalone="yes"?>
<Relationships xmlns="http://schemas.openxmlformats.org/package/2006/relationships"><Relationship Id="rId3" Type="http://schemas.openxmlformats.org/officeDocument/2006/relationships/slide" Target="../slides/slide31.xml"/><Relationship Id="rId2" Type="http://schemas.openxmlformats.org/officeDocument/2006/relationships/notesMaster" Target="../notesMasters/notesMaster1.xml"/><Relationship Id="rId1" Type="http://schemas.openxmlformats.org/officeDocument/2006/relationships/tags" Target="../tags/tag31.xml"/></Relationships>
</file>

<file path=ppt/notesSlides/_rels/notesSlide32.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notesMaster" Target="../notesMasters/notesMaster1.xml"/><Relationship Id="rId1" Type="http://schemas.openxmlformats.org/officeDocument/2006/relationships/tags" Target="../tags/tag32.xml"/></Relationships>
</file>

<file path=ppt/notesSlides/_rels/notesSlide33.xml.rels><?xml version="1.0" encoding="UTF-8" standalone="yes"?>
<Relationships xmlns="http://schemas.openxmlformats.org/package/2006/relationships"><Relationship Id="rId3" Type="http://schemas.openxmlformats.org/officeDocument/2006/relationships/slide" Target="../slides/slide33.xml"/><Relationship Id="rId2" Type="http://schemas.openxmlformats.org/officeDocument/2006/relationships/notesMaster" Target="../notesMasters/notesMaster1.xml"/><Relationship Id="rId1" Type="http://schemas.openxmlformats.org/officeDocument/2006/relationships/tags" Target="../tags/tag33.xml"/></Relationships>
</file>

<file path=ppt/notesSlides/_rels/notesSlide34.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notesMaster" Target="../notesMasters/notesMaster1.xml"/><Relationship Id="rId1" Type="http://schemas.openxmlformats.org/officeDocument/2006/relationships/tags" Target="../tags/tag34.xml"/></Relationships>
</file>

<file path=ppt/notesSlides/_rels/notesSlide35.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notesMaster" Target="../notesMasters/notesMaster1.xml"/><Relationship Id="rId1" Type="http://schemas.openxmlformats.org/officeDocument/2006/relationships/tags" Target="../tags/tag35.xml"/></Relationships>
</file>

<file path=ppt/notesSlides/_rels/notesSlide36.xml.rels><?xml version="1.0" encoding="UTF-8" standalone="yes"?>
<Relationships xmlns="http://schemas.openxmlformats.org/package/2006/relationships"><Relationship Id="rId3" Type="http://schemas.openxmlformats.org/officeDocument/2006/relationships/slide" Target="../slides/slide36.xml"/><Relationship Id="rId2" Type="http://schemas.openxmlformats.org/officeDocument/2006/relationships/notesMaster" Target="../notesMasters/notesMaster1.xml"/><Relationship Id="rId1" Type="http://schemas.openxmlformats.org/officeDocument/2006/relationships/tags" Target="../tags/tag36.xml"/></Relationships>
</file>

<file path=ppt/notesSlides/_rels/notesSlide37.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notesMaster" Target="../notesMasters/notesMaster1.xml"/><Relationship Id="rId1" Type="http://schemas.openxmlformats.org/officeDocument/2006/relationships/tags" Target="../tags/tag37.xml"/></Relationships>
</file>

<file path=ppt/notesSlides/_rels/notesSlide38.xml.rels><?xml version="1.0" encoding="UTF-8" standalone="yes"?>
<Relationships xmlns="http://schemas.openxmlformats.org/package/2006/relationships"><Relationship Id="rId3" Type="http://schemas.openxmlformats.org/officeDocument/2006/relationships/slide" Target="../slides/slide38.xml"/><Relationship Id="rId2" Type="http://schemas.openxmlformats.org/officeDocument/2006/relationships/notesMaster" Target="../notesMasters/notesMaster1.xml"/><Relationship Id="rId1" Type="http://schemas.openxmlformats.org/officeDocument/2006/relationships/tags" Target="../tags/tag38.xml"/></Relationships>
</file>

<file path=ppt/notesSlides/_rels/notesSlide39.xml.rels><?xml version="1.0" encoding="UTF-8" standalone="yes"?>
<Relationships xmlns="http://schemas.openxmlformats.org/package/2006/relationships"><Relationship Id="rId3" Type="http://schemas.openxmlformats.org/officeDocument/2006/relationships/slide" Target="../slides/slide39.xml"/><Relationship Id="rId2" Type="http://schemas.openxmlformats.org/officeDocument/2006/relationships/notesMaster" Target="../notesMasters/notesMaster1.xml"/><Relationship Id="rId1" Type="http://schemas.openxmlformats.org/officeDocument/2006/relationships/tags" Target="../tags/tag39.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40.xml.rels><?xml version="1.0" encoding="UTF-8" standalone="yes"?>
<Relationships xmlns="http://schemas.openxmlformats.org/package/2006/relationships"><Relationship Id="rId3" Type="http://schemas.openxmlformats.org/officeDocument/2006/relationships/slide" Target="../slides/slide40.xml"/><Relationship Id="rId2" Type="http://schemas.openxmlformats.org/officeDocument/2006/relationships/notesMaster" Target="../notesMasters/notesMaster1.xml"/><Relationship Id="rId1" Type="http://schemas.openxmlformats.org/officeDocument/2006/relationships/tags" Target="../tags/tag40.xml"/></Relationships>
</file>

<file path=ppt/notesSlides/_rels/notesSlide41.xml.rels><?xml version="1.0" encoding="UTF-8" standalone="yes"?>
<Relationships xmlns="http://schemas.openxmlformats.org/package/2006/relationships"><Relationship Id="rId3" Type="http://schemas.openxmlformats.org/officeDocument/2006/relationships/slide" Target="../slides/slide41.xml"/><Relationship Id="rId2" Type="http://schemas.openxmlformats.org/officeDocument/2006/relationships/notesMaster" Target="../notesMasters/notesMaster1.xml"/><Relationship Id="rId1" Type="http://schemas.openxmlformats.org/officeDocument/2006/relationships/tags" Target="../tags/tag41.xml"/></Relationships>
</file>

<file path=ppt/notesSlides/_rels/notesSlide42.xml.rels><?xml version="1.0" encoding="UTF-8" standalone="yes"?>
<Relationships xmlns="http://schemas.openxmlformats.org/package/2006/relationships"><Relationship Id="rId3" Type="http://schemas.openxmlformats.org/officeDocument/2006/relationships/slide" Target="../slides/slide42.xml"/><Relationship Id="rId2" Type="http://schemas.openxmlformats.org/officeDocument/2006/relationships/notesMaster" Target="../notesMasters/notesMaster1.xml"/><Relationship Id="rId1" Type="http://schemas.openxmlformats.org/officeDocument/2006/relationships/tags" Target="../tags/tag42.xml"/></Relationships>
</file>

<file path=ppt/notesSlides/_rels/notesSlide43.xml.rels><?xml version="1.0" encoding="UTF-8" standalone="yes"?>
<Relationships xmlns="http://schemas.openxmlformats.org/package/2006/relationships"><Relationship Id="rId3" Type="http://schemas.openxmlformats.org/officeDocument/2006/relationships/slide" Target="../slides/slide43.xml"/><Relationship Id="rId2" Type="http://schemas.openxmlformats.org/officeDocument/2006/relationships/notesMaster" Target="../notesMasters/notesMaster1.xml"/><Relationship Id="rId1" Type="http://schemas.openxmlformats.org/officeDocument/2006/relationships/tags" Target="../tags/tag43.xml"/></Relationships>
</file>

<file path=ppt/notesSlides/_rels/notesSlide44.xml.rels><?xml version="1.0" encoding="UTF-8" standalone="yes"?>
<Relationships xmlns="http://schemas.openxmlformats.org/package/2006/relationships"><Relationship Id="rId3" Type="http://schemas.openxmlformats.org/officeDocument/2006/relationships/slide" Target="../slides/slide44.xml"/><Relationship Id="rId2" Type="http://schemas.openxmlformats.org/officeDocument/2006/relationships/notesMaster" Target="../notesMasters/notesMaster1.xml"/><Relationship Id="rId1" Type="http://schemas.openxmlformats.org/officeDocument/2006/relationships/tags" Target="../tags/tag44.xml"/></Relationships>
</file>

<file path=ppt/notesSlides/_rels/notesSlide45.xml.rels><?xml version="1.0" encoding="UTF-8" standalone="yes"?>
<Relationships xmlns="http://schemas.openxmlformats.org/package/2006/relationships"><Relationship Id="rId3" Type="http://schemas.openxmlformats.org/officeDocument/2006/relationships/slide" Target="../slides/slide45.xml"/><Relationship Id="rId2" Type="http://schemas.openxmlformats.org/officeDocument/2006/relationships/notesMaster" Target="../notesMasters/notesMaster1.xml"/><Relationship Id="rId1" Type="http://schemas.openxmlformats.org/officeDocument/2006/relationships/tags" Target="../tags/tag45.xml"/></Relationships>
</file>

<file path=ppt/notesSlides/_rels/notesSlide46.xml.rels><?xml version="1.0" encoding="UTF-8" standalone="yes"?>
<Relationships xmlns="http://schemas.openxmlformats.org/package/2006/relationships"><Relationship Id="rId3" Type="http://schemas.openxmlformats.org/officeDocument/2006/relationships/slide" Target="../slides/slide46.xml"/><Relationship Id="rId2" Type="http://schemas.openxmlformats.org/officeDocument/2006/relationships/notesMaster" Target="../notesMasters/notesMaster1.xml"/><Relationship Id="rId1" Type="http://schemas.openxmlformats.org/officeDocument/2006/relationships/tags" Target="../tags/tag46.xml"/></Relationships>
</file>

<file path=ppt/notesSlides/_rels/notesSlide47.xml.rels><?xml version="1.0" encoding="UTF-8" standalone="yes"?>
<Relationships xmlns="http://schemas.openxmlformats.org/package/2006/relationships"><Relationship Id="rId3" Type="http://schemas.openxmlformats.org/officeDocument/2006/relationships/slide" Target="../slides/slide47.xml"/><Relationship Id="rId2" Type="http://schemas.openxmlformats.org/officeDocument/2006/relationships/notesMaster" Target="../notesMasters/notesMaster1.xml"/><Relationship Id="rId1" Type="http://schemas.openxmlformats.org/officeDocument/2006/relationships/tags" Target="../tags/tag47.xml"/></Relationships>
</file>

<file path=ppt/notesSlides/_rels/notesSlide48.xml.rels><?xml version="1.0" encoding="UTF-8" standalone="yes"?>
<Relationships xmlns="http://schemas.openxmlformats.org/package/2006/relationships"><Relationship Id="rId3" Type="http://schemas.openxmlformats.org/officeDocument/2006/relationships/slide" Target="../slides/slide48.xml"/><Relationship Id="rId2" Type="http://schemas.openxmlformats.org/officeDocument/2006/relationships/notesMaster" Target="../notesMasters/notesMaster1.xml"/><Relationship Id="rId1" Type="http://schemas.openxmlformats.org/officeDocument/2006/relationships/tags" Target="../tags/tag48.xml"/></Relationships>
</file>

<file path=ppt/notesSlides/_rels/notesSlide49.xml.rels><?xml version="1.0" encoding="UTF-8" standalone="yes"?>
<Relationships xmlns="http://schemas.openxmlformats.org/package/2006/relationships"><Relationship Id="rId3" Type="http://schemas.openxmlformats.org/officeDocument/2006/relationships/slide" Target="../slides/slide49.xml"/><Relationship Id="rId2" Type="http://schemas.openxmlformats.org/officeDocument/2006/relationships/notesMaster" Target="../notesMasters/notesMaster1.xml"/><Relationship Id="rId1" Type="http://schemas.openxmlformats.org/officeDocument/2006/relationships/tags" Target="../tags/tag49.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50.xml.rels><?xml version="1.0" encoding="UTF-8" standalone="yes"?>
<Relationships xmlns="http://schemas.openxmlformats.org/package/2006/relationships"><Relationship Id="rId3" Type="http://schemas.openxmlformats.org/officeDocument/2006/relationships/slide" Target="../slides/slide50.xml"/><Relationship Id="rId2" Type="http://schemas.openxmlformats.org/officeDocument/2006/relationships/notesMaster" Target="../notesMasters/notesMaster1.xml"/><Relationship Id="rId1" Type="http://schemas.openxmlformats.org/officeDocument/2006/relationships/tags" Target="../tags/tag50.xml"/></Relationships>
</file>

<file path=ppt/notesSlides/_rels/notesSlide51.xml.rels><?xml version="1.0" encoding="UTF-8" standalone="yes"?>
<Relationships xmlns="http://schemas.openxmlformats.org/package/2006/relationships"><Relationship Id="rId3" Type="http://schemas.openxmlformats.org/officeDocument/2006/relationships/slide" Target="../slides/slide51.xml"/><Relationship Id="rId2" Type="http://schemas.openxmlformats.org/officeDocument/2006/relationships/notesMaster" Target="../notesMasters/notesMaster1.xml"/><Relationship Id="rId1" Type="http://schemas.openxmlformats.org/officeDocument/2006/relationships/tags" Target="../tags/tag51.xml"/></Relationships>
</file>

<file path=ppt/notesSlides/_rels/notesSlide52.xml.rels><?xml version="1.0" encoding="UTF-8" standalone="yes"?>
<Relationships xmlns="http://schemas.openxmlformats.org/package/2006/relationships"><Relationship Id="rId3" Type="http://schemas.openxmlformats.org/officeDocument/2006/relationships/slide" Target="../slides/slide52.xml"/><Relationship Id="rId2" Type="http://schemas.openxmlformats.org/officeDocument/2006/relationships/notesMaster" Target="../notesMasters/notesMaster1.xml"/><Relationship Id="rId1" Type="http://schemas.openxmlformats.org/officeDocument/2006/relationships/tags" Target="../tags/tag52.xml"/></Relationships>
</file>

<file path=ppt/notesSlides/_rels/notesSlide53.xml.rels><?xml version="1.0" encoding="UTF-8" standalone="yes"?>
<Relationships xmlns="http://schemas.openxmlformats.org/package/2006/relationships"><Relationship Id="rId3" Type="http://schemas.openxmlformats.org/officeDocument/2006/relationships/slide" Target="../slides/slide53.xml"/><Relationship Id="rId2" Type="http://schemas.openxmlformats.org/officeDocument/2006/relationships/notesMaster" Target="../notesMasters/notesMaster1.xml"/><Relationship Id="rId1" Type="http://schemas.openxmlformats.org/officeDocument/2006/relationships/tags" Target="../tags/tag53.xml"/></Relationships>
</file>

<file path=ppt/notesSlides/_rels/notesSlide54.xml.rels><?xml version="1.0" encoding="UTF-8" standalone="yes"?>
<Relationships xmlns="http://schemas.openxmlformats.org/package/2006/relationships"><Relationship Id="rId3" Type="http://schemas.openxmlformats.org/officeDocument/2006/relationships/slide" Target="../slides/slide54.xml"/><Relationship Id="rId2" Type="http://schemas.openxmlformats.org/officeDocument/2006/relationships/notesMaster" Target="../notesMasters/notesMaster1.xml"/><Relationship Id="rId1" Type="http://schemas.openxmlformats.org/officeDocument/2006/relationships/tags" Target="../tags/tag54.xml"/></Relationships>
</file>

<file path=ppt/notesSlides/_rels/notesSlide55.xml.rels><?xml version="1.0" encoding="UTF-8" standalone="yes"?>
<Relationships xmlns="http://schemas.openxmlformats.org/package/2006/relationships"><Relationship Id="rId3" Type="http://schemas.openxmlformats.org/officeDocument/2006/relationships/slide" Target="../slides/slide55.xml"/><Relationship Id="rId2" Type="http://schemas.openxmlformats.org/officeDocument/2006/relationships/notesMaster" Target="../notesMasters/notesMaster1.xml"/><Relationship Id="rId1" Type="http://schemas.openxmlformats.org/officeDocument/2006/relationships/tags" Target="../tags/tag55.xml"/></Relationships>
</file>

<file path=ppt/notesSlides/_rels/notesSlide56.xml.rels><?xml version="1.0" encoding="UTF-8" standalone="yes"?>
<Relationships xmlns="http://schemas.openxmlformats.org/package/2006/relationships"><Relationship Id="rId3" Type="http://schemas.openxmlformats.org/officeDocument/2006/relationships/slide" Target="../slides/slide56.xml"/><Relationship Id="rId2" Type="http://schemas.openxmlformats.org/officeDocument/2006/relationships/notesMaster" Target="../notesMasters/notesMaster1.xml"/><Relationship Id="rId1" Type="http://schemas.openxmlformats.org/officeDocument/2006/relationships/tags" Target="../tags/tag56.xml"/></Relationships>
</file>

<file path=ppt/notesSlides/_rels/notesSlide57.xml.rels><?xml version="1.0" encoding="UTF-8" standalone="yes"?>
<Relationships xmlns="http://schemas.openxmlformats.org/package/2006/relationships"><Relationship Id="rId3" Type="http://schemas.openxmlformats.org/officeDocument/2006/relationships/slide" Target="../slides/slide57.xml"/><Relationship Id="rId2" Type="http://schemas.openxmlformats.org/officeDocument/2006/relationships/notesMaster" Target="../notesMasters/notesMaster1.xml"/><Relationship Id="rId1" Type="http://schemas.openxmlformats.org/officeDocument/2006/relationships/tags" Target="../tags/tag57.xml"/></Relationships>
</file>

<file path=ppt/notesSlides/_rels/notesSlide58.xml.rels><?xml version="1.0" encoding="UTF-8" standalone="yes"?>
<Relationships xmlns="http://schemas.openxmlformats.org/package/2006/relationships"><Relationship Id="rId3" Type="http://schemas.openxmlformats.org/officeDocument/2006/relationships/slide" Target="../slides/slide58.xml"/><Relationship Id="rId2" Type="http://schemas.openxmlformats.org/officeDocument/2006/relationships/notesMaster" Target="../notesMasters/notesMaster1.xml"/><Relationship Id="rId1" Type="http://schemas.openxmlformats.org/officeDocument/2006/relationships/tags" Target="../tags/tag58.xml"/></Relationships>
</file>

<file path=ppt/notesSlides/_rels/notesSlide59.xml.rels><?xml version="1.0" encoding="UTF-8" standalone="yes"?>
<Relationships xmlns="http://schemas.openxmlformats.org/package/2006/relationships"><Relationship Id="rId3" Type="http://schemas.openxmlformats.org/officeDocument/2006/relationships/slide" Target="../slides/slide59.xml"/><Relationship Id="rId2" Type="http://schemas.openxmlformats.org/officeDocument/2006/relationships/notesMaster" Target="../notesMasters/notesMaster1.xml"/><Relationship Id="rId1" Type="http://schemas.openxmlformats.org/officeDocument/2006/relationships/tags" Target="../tags/tag59.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60.xml.rels><?xml version="1.0" encoding="UTF-8" standalone="yes"?>
<Relationships xmlns="http://schemas.openxmlformats.org/package/2006/relationships"><Relationship Id="rId3" Type="http://schemas.openxmlformats.org/officeDocument/2006/relationships/slide" Target="../slides/slide60.xml"/><Relationship Id="rId2" Type="http://schemas.openxmlformats.org/officeDocument/2006/relationships/notesMaster" Target="../notesMasters/notesMaster1.xml"/><Relationship Id="rId1" Type="http://schemas.openxmlformats.org/officeDocument/2006/relationships/tags" Target="../tags/tag60.xml"/></Relationships>
</file>

<file path=ppt/notesSlides/_rels/notesSlide61.xml.rels><?xml version="1.0" encoding="UTF-8" standalone="yes"?>
<Relationships xmlns="http://schemas.openxmlformats.org/package/2006/relationships"><Relationship Id="rId3" Type="http://schemas.openxmlformats.org/officeDocument/2006/relationships/slide" Target="../slides/slide61.xml"/><Relationship Id="rId2" Type="http://schemas.openxmlformats.org/officeDocument/2006/relationships/notesMaster" Target="../notesMasters/notesMaster1.xml"/><Relationship Id="rId1" Type="http://schemas.openxmlformats.org/officeDocument/2006/relationships/tags" Target="../tags/tag61.xml"/></Relationships>
</file>

<file path=ppt/notesSlides/_rels/notesSlide62.xml.rels><?xml version="1.0" encoding="UTF-8" standalone="yes"?>
<Relationships xmlns="http://schemas.openxmlformats.org/package/2006/relationships"><Relationship Id="rId3" Type="http://schemas.openxmlformats.org/officeDocument/2006/relationships/slide" Target="../slides/slide62.xml"/><Relationship Id="rId2" Type="http://schemas.openxmlformats.org/officeDocument/2006/relationships/notesMaster" Target="../notesMasters/notesMaster1.xml"/><Relationship Id="rId1" Type="http://schemas.openxmlformats.org/officeDocument/2006/relationships/tags" Target="../tags/tag62.xml"/></Relationships>
</file>

<file path=ppt/notesSlides/_rels/notesSlide63.xml.rels><?xml version="1.0" encoding="UTF-8" standalone="yes"?>
<Relationships xmlns="http://schemas.openxmlformats.org/package/2006/relationships"><Relationship Id="rId3" Type="http://schemas.openxmlformats.org/officeDocument/2006/relationships/slide" Target="../slides/slide63.xml"/><Relationship Id="rId2" Type="http://schemas.openxmlformats.org/officeDocument/2006/relationships/notesMaster" Target="../notesMasters/notesMaster1.xml"/><Relationship Id="rId1" Type="http://schemas.openxmlformats.org/officeDocument/2006/relationships/tags" Target="../tags/tag63.xml"/></Relationships>
</file>

<file path=ppt/notesSlides/_rels/notesSlide64.xml.rels><?xml version="1.0" encoding="UTF-8" standalone="yes"?>
<Relationships xmlns="http://schemas.openxmlformats.org/package/2006/relationships"><Relationship Id="rId3" Type="http://schemas.openxmlformats.org/officeDocument/2006/relationships/slide" Target="../slides/slide64.xml"/><Relationship Id="rId2" Type="http://schemas.openxmlformats.org/officeDocument/2006/relationships/notesMaster" Target="../notesMasters/notesMaster1.xml"/><Relationship Id="rId1" Type="http://schemas.openxmlformats.org/officeDocument/2006/relationships/tags" Target="../tags/tag64.xml"/></Relationships>
</file>

<file path=ppt/notesSlides/_rels/notesSlide65.xml.rels><?xml version="1.0" encoding="UTF-8" standalone="yes"?>
<Relationships xmlns="http://schemas.openxmlformats.org/package/2006/relationships"><Relationship Id="rId3" Type="http://schemas.openxmlformats.org/officeDocument/2006/relationships/slide" Target="../slides/slide65.xml"/><Relationship Id="rId2" Type="http://schemas.openxmlformats.org/officeDocument/2006/relationships/notesMaster" Target="../notesMasters/notesMaster1.xml"/><Relationship Id="rId1" Type="http://schemas.openxmlformats.org/officeDocument/2006/relationships/tags" Target="../tags/tag65.xml"/></Relationships>
</file>

<file path=ppt/notesSlides/_rels/notesSlide66.xml.rels><?xml version="1.0" encoding="UTF-8" standalone="yes"?>
<Relationships xmlns="http://schemas.openxmlformats.org/package/2006/relationships"><Relationship Id="rId3" Type="http://schemas.openxmlformats.org/officeDocument/2006/relationships/slide" Target="../slides/slide66.xml"/><Relationship Id="rId2" Type="http://schemas.openxmlformats.org/officeDocument/2006/relationships/notesMaster" Target="../notesMasters/notesMaster1.xml"/><Relationship Id="rId1" Type="http://schemas.openxmlformats.org/officeDocument/2006/relationships/tags" Target="../tags/tag66.xml"/></Relationships>
</file>

<file path=ppt/notesSlides/_rels/notesSlide67.xml.rels><?xml version="1.0" encoding="UTF-8" standalone="yes"?>
<Relationships xmlns="http://schemas.openxmlformats.org/package/2006/relationships"><Relationship Id="rId3" Type="http://schemas.openxmlformats.org/officeDocument/2006/relationships/slide" Target="../slides/slide67.xml"/><Relationship Id="rId2" Type="http://schemas.openxmlformats.org/officeDocument/2006/relationships/notesMaster" Target="../notesMasters/notesMaster1.xml"/><Relationship Id="rId1" Type="http://schemas.openxmlformats.org/officeDocument/2006/relationships/tags" Target="../tags/tag67.xml"/></Relationships>
</file>

<file path=ppt/notesSlides/_rels/notesSlide68.xml.rels><?xml version="1.0" encoding="UTF-8" standalone="yes"?>
<Relationships xmlns="http://schemas.openxmlformats.org/package/2006/relationships"><Relationship Id="rId3" Type="http://schemas.openxmlformats.org/officeDocument/2006/relationships/slide" Target="../slides/slide68.xml"/><Relationship Id="rId2" Type="http://schemas.openxmlformats.org/officeDocument/2006/relationships/notesMaster" Target="../notesMasters/notesMaster1.xml"/><Relationship Id="rId1" Type="http://schemas.openxmlformats.org/officeDocument/2006/relationships/tags" Target="../tags/tag68.xml"/></Relationships>
</file>

<file path=ppt/notesSlides/_rels/notesSlide69.xml.rels><?xml version="1.0" encoding="UTF-8" standalone="yes"?>
<Relationships xmlns="http://schemas.openxmlformats.org/package/2006/relationships"><Relationship Id="rId3" Type="http://schemas.openxmlformats.org/officeDocument/2006/relationships/slide" Target="../slides/slide69.xml"/><Relationship Id="rId2" Type="http://schemas.openxmlformats.org/officeDocument/2006/relationships/notesMaster" Target="../notesMasters/notesMaster1.xml"/><Relationship Id="rId1" Type="http://schemas.openxmlformats.org/officeDocument/2006/relationships/tags" Target="../tags/tag69.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70.xml.rels><?xml version="1.0" encoding="UTF-8" standalone="yes"?>
<Relationships xmlns="http://schemas.openxmlformats.org/package/2006/relationships"><Relationship Id="rId3" Type="http://schemas.openxmlformats.org/officeDocument/2006/relationships/slide" Target="../slides/slide70.xml"/><Relationship Id="rId2" Type="http://schemas.openxmlformats.org/officeDocument/2006/relationships/notesMaster" Target="../notesMasters/notesMaster1.xml"/><Relationship Id="rId1" Type="http://schemas.openxmlformats.org/officeDocument/2006/relationships/tags" Target="../tags/tag70.xml"/></Relationships>
</file>

<file path=ppt/notesSlides/_rels/notesSlide71.xml.rels><?xml version="1.0" encoding="UTF-8" standalone="yes"?>
<Relationships xmlns="http://schemas.openxmlformats.org/package/2006/relationships"><Relationship Id="rId3" Type="http://schemas.openxmlformats.org/officeDocument/2006/relationships/slide" Target="../slides/slide71.xml"/><Relationship Id="rId2" Type="http://schemas.openxmlformats.org/officeDocument/2006/relationships/notesMaster" Target="../notesMasters/notesMaster1.xml"/><Relationship Id="rId1" Type="http://schemas.openxmlformats.org/officeDocument/2006/relationships/tags" Target="../tags/tag71.xml"/></Relationships>
</file>

<file path=ppt/notesSlides/_rels/notesSlide72.xml.rels><?xml version="1.0" encoding="UTF-8" standalone="yes"?>
<Relationships xmlns="http://schemas.openxmlformats.org/package/2006/relationships"><Relationship Id="rId3" Type="http://schemas.openxmlformats.org/officeDocument/2006/relationships/slide" Target="../slides/slide72.xml"/><Relationship Id="rId2" Type="http://schemas.openxmlformats.org/officeDocument/2006/relationships/notesMaster" Target="../notesMasters/notesMaster1.xml"/><Relationship Id="rId1" Type="http://schemas.openxmlformats.org/officeDocument/2006/relationships/tags" Target="../tags/tag72.xml"/></Relationships>
</file>

<file path=ppt/notesSlides/_rels/notesSlide73.xml.rels><?xml version="1.0" encoding="UTF-8" standalone="yes"?>
<Relationships xmlns="http://schemas.openxmlformats.org/package/2006/relationships"><Relationship Id="rId3" Type="http://schemas.openxmlformats.org/officeDocument/2006/relationships/slide" Target="../slides/slide73.xml"/><Relationship Id="rId2" Type="http://schemas.openxmlformats.org/officeDocument/2006/relationships/notesMaster" Target="../notesMasters/notesMaster1.xml"/><Relationship Id="rId1" Type="http://schemas.openxmlformats.org/officeDocument/2006/relationships/tags" Target="../tags/tag73.xml"/></Relationships>
</file>

<file path=ppt/notesSlides/_rels/notesSlide74.xml.rels><?xml version="1.0" encoding="UTF-8" standalone="yes"?>
<Relationships xmlns="http://schemas.openxmlformats.org/package/2006/relationships"><Relationship Id="rId3" Type="http://schemas.openxmlformats.org/officeDocument/2006/relationships/slide" Target="../slides/slide74.xml"/><Relationship Id="rId2" Type="http://schemas.openxmlformats.org/officeDocument/2006/relationships/notesMaster" Target="../notesMasters/notesMaster1.xml"/><Relationship Id="rId1" Type="http://schemas.openxmlformats.org/officeDocument/2006/relationships/tags" Target="../tags/tag74.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22915" name="Rectangle 3"/>
          <p:cNvSpPr>
            <a:spLocks noGrp="1" noChangeArrowheads="1"/>
          </p:cNvSpPr>
          <p:nvPr>
            <p:ph type="body" idx="1"/>
          </p:nvPr>
        </p:nvSpPr>
        <p:spPr bwMode="auto">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28600" indent="-228600" eaLnBrk="1" fontAlgn="auto" hangingPunct="1">
              <a:spcBef>
                <a:spcPts val="0"/>
              </a:spcBef>
              <a:spcAft>
                <a:spcPts val="0"/>
              </a:spcAft>
              <a:defRPr/>
            </a:pPr>
            <a:r>
              <a:rPr lang="en-CA" altLang="en-US" sz="1600" b="1" dirty="0"/>
              <a:t>Family Feud Template</a:t>
            </a:r>
          </a:p>
          <a:p>
            <a:pPr eaLnBrk="1" fontAlgn="auto" hangingPunct="1">
              <a:spcBef>
                <a:spcPts val="0"/>
              </a:spcBef>
              <a:spcAft>
                <a:spcPts val="0"/>
              </a:spcAft>
              <a:defRPr/>
            </a:pPr>
            <a:r>
              <a:rPr lang="en-CA" altLang="en-US" sz="1600" dirty="0"/>
              <a:t>Introduction Slide – Family Feud!</a:t>
            </a:r>
            <a:endParaRPr lang="en-US" altLang="en-US" dirty="0"/>
          </a:p>
        </p:txBody>
      </p:sp>
      <p:sp>
        <p:nvSpPr>
          <p:cNvPr id="2" name="TextBox 1"/>
          <p:cNvSpPr txBox="1"/>
          <p:nvPr>
            <p:custDataLst>
              <p:tags r:id="rId1"/>
            </p:custDataLst>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8263700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10</a:t>
            </a:fld>
            <a:endParaRPr lang="en-US"/>
          </a:p>
        </p:txBody>
      </p:sp>
    </p:spTree>
    <p:extLst>
      <p:ext uri="{BB962C8B-B14F-4D97-AF65-F5344CB8AC3E}">
        <p14:creationId xmlns:p14="http://schemas.microsoft.com/office/powerpoint/2010/main" val="36920705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11</a:t>
            </a:fld>
            <a:endParaRPr lang="en-US"/>
          </a:p>
        </p:txBody>
      </p:sp>
    </p:spTree>
    <p:extLst>
      <p:ext uri="{BB962C8B-B14F-4D97-AF65-F5344CB8AC3E}">
        <p14:creationId xmlns:p14="http://schemas.microsoft.com/office/powerpoint/2010/main" val="14772859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12</a:t>
            </a:fld>
            <a:endParaRPr lang="en-US"/>
          </a:p>
        </p:txBody>
      </p:sp>
    </p:spTree>
    <p:extLst>
      <p:ext uri="{BB962C8B-B14F-4D97-AF65-F5344CB8AC3E}">
        <p14:creationId xmlns:p14="http://schemas.microsoft.com/office/powerpoint/2010/main" val="26687038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13</a:t>
            </a:fld>
            <a:endParaRPr lang="en-US"/>
          </a:p>
        </p:txBody>
      </p:sp>
    </p:spTree>
    <p:extLst>
      <p:ext uri="{BB962C8B-B14F-4D97-AF65-F5344CB8AC3E}">
        <p14:creationId xmlns:p14="http://schemas.microsoft.com/office/powerpoint/2010/main" val="10323857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14</a:t>
            </a:fld>
            <a:endParaRPr lang="en-US"/>
          </a:p>
        </p:txBody>
      </p:sp>
    </p:spTree>
    <p:extLst>
      <p:ext uri="{BB962C8B-B14F-4D97-AF65-F5344CB8AC3E}">
        <p14:creationId xmlns:p14="http://schemas.microsoft.com/office/powerpoint/2010/main" val="30731427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15</a:t>
            </a:fld>
            <a:endParaRPr lang="en-US"/>
          </a:p>
        </p:txBody>
      </p:sp>
    </p:spTree>
    <p:extLst>
      <p:ext uri="{BB962C8B-B14F-4D97-AF65-F5344CB8AC3E}">
        <p14:creationId xmlns:p14="http://schemas.microsoft.com/office/powerpoint/2010/main" val="20461513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16</a:t>
            </a:fld>
            <a:endParaRPr lang="en-US"/>
          </a:p>
        </p:txBody>
      </p:sp>
    </p:spTree>
    <p:extLst>
      <p:ext uri="{BB962C8B-B14F-4D97-AF65-F5344CB8AC3E}">
        <p14:creationId xmlns:p14="http://schemas.microsoft.com/office/powerpoint/2010/main" val="20966893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17</a:t>
            </a:fld>
            <a:endParaRPr lang="en-US"/>
          </a:p>
        </p:txBody>
      </p:sp>
    </p:spTree>
    <p:extLst>
      <p:ext uri="{BB962C8B-B14F-4D97-AF65-F5344CB8AC3E}">
        <p14:creationId xmlns:p14="http://schemas.microsoft.com/office/powerpoint/2010/main" val="41809745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18</a:t>
            </a:fld>
            <a:endParaRPr lang="en-US"/>
          </a:p>
        </p:txBody>
      </p:sp>
    </p:spTree>
    <p:extLst>
      <p:ext uri="{BB962C8B-B14F-4D97-AF65-F5344CB8AC3E}">
        <p14:creationId xmlns:p14="http://schemas.microsoft.com/office/powerpoint/2010/main" val="4505501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19</a:t>
            </a:fld>
            <a:endParaRPr lang="en-US"/>
          </a:p>
        </p:txBody>
      </p:sp>
    </p:spTree>
    <p:extLst>
      <p:ext uri="{BB962C8B-B14F-4D97-AF65-F5344CB8AC3E}">
        <p14:creationId xmlns:p14="http://schemas.microsoft.com/office/powerpoint/2010/main" val="3814519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22915" name="Rectangle 3"/>
          <p:cNvSpPr>
            <a:spLocks noGrp="1" noChangeArrowheads="1"/>
          </p:cNvSpPr>
          <p:nvPr>
            <p:ph type="body" idx="1"/>
          </p:nvPr>
        </p:nvSpPr>
        <p:spPr bwMode="auto">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28600" indent="-228600" eaLnBrk="1" fontAlgn="auto" hangingPunct="1">
              <a:spcBef>
                <a:spcPts val="0"/>
              </a:spcBef>
              <a:spcAft>
                <a:spcPts val="0"/>
              </a:spcAft>
              <a:defRPr/>
            </a:pPr>
            <a:r>
              <a:rPr lang="en-CA" altLang="en-US" sz="1600" b="1" dirty="0"/>
              <a:t>Family Feud Template</a:t>
            </a:r>
          </a:p>
          <a:p>
            <a:pPr eaLnBrk="1" fontAlgn="auto" hangingPunct="1">
              <a:spcBef>
                <a:spcPts val="0"/>
              </a:spcBef>
              <a:spcAft>
                <a:spcPts val="0"/>
              </a:spcAft>
              <a:defRPr/>
            </a:pPr>
            <a:r>
              <a:rPr lang="en-CA" altLang="en-US" sz="1600" dirty="0"/>
              <a:t>Introduction Slide – Family Feud!</a:t>
            </a:r>
            <a:endParaRPr lang="en-US" altLang="en-US" dirty="0"/>
          </a:p>
        </p:txBody>
      </p:sp>
      <p:sp>
        <p:nvSpPr>
          <p:cNvPr id="2" name="TextBox 1"/>
          <p:cNvSpPr txBox="1"/>
          <p:nvPr>
            <p:custDataLst>
              <p:tags r:id="rId1"/>
            </p:custDataLst>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015877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20</a:t>
            </a:fld>
            <a:endParaRPr lang="en-US"/>
          </a:p>
        </p:txBody>
      </p:sp>
    </p:spTree>
    <p:extLst>
      <p:ext uri="{BB962C8B-B14F-4D97-AF65-F5344CB8AC3E}">
        <p14:creationId xmlns:p14="http://schemas.microsoft.com/office/powerpoint/2010/main" val="6896520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21</a:t>
            </a:fld>
            <a:endParaRPr lang="en-US"/>
          </a:p>
        </p:txBody>
      </p:sp>
    </p:spTree>
    <p:extLst>
      <p:ext uri="{BB962C8B-B14F-4D97-AF65-F5344CB8AC3E}">
        <p14:creationId xmlns:p14="http://schemas.microsoft.com/office/powerpoint/2010/main" val="31726317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22</a:t>
            </a:fld>
            <a:endParaRPr lang="en-US"/>
          </a:p>
        </p:txBody>
      </p:sp>
    </p:spTree>
    <p:extLst>
      <p:ext uri="{BB962C8B-B14F-4D97-AF65-F5344CB8AC3E}">
        <p14:creationId xmlns:p14="http://schemas.microsoft.com/office/powerpoint/2010/main" val="3118608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23</a:t>
            </a:fld>
            <a:endParaRPr lang="en-US"/>
          </a:p>
        </p:txBody>
      </p:sp>
    </p:spTree>
    <p:extLst>
      <p:ext uri="{BB962C8B-B14F-4D97-AF65-F5344CB8AC3E}">
        <p14:creationId xmlns:p14="http://schemas.microsoft.com/office/powerpoint/2010/main" val="28292611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24</a:t>
            </a:fld>
            <a:endParaRPr lang="en-US"/>
          </a:p>
        </p:txBody>
      </p:sp>
    </p:spTree>
    <p:extLst>
      <p:ext uri="{BB962C8B-B14F-4D97-AF65-F5344CB8AC3E}">
        <p14:creationId xmlns:p14="http://schemas.microsoft.com/office/powerpoint/2010/main" val="37263647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25</a:t>
            </a:fld>
            <a:endParaRPr lang="en-US"/>
          </a:p>
        </p:txBody>
      </p:sp>
    </p:spTree>
    <p:extLst>
      <p:ext uri="{BB962C8B-B14F-4D97-AF65-F5344CB8AC3E}">
        <p14:creationId xmlns:p14="http://schemas.microsoft.com/office/powerpoint/2010/main" val="20286331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26</a:t>
            </a:fld>
            <a:endParaRPr lang="en-US"/>
          </a:p>
        </p:txBody>
      </p:sp>
    </p:spTree>
    <p:extLst>
      <p:ext uri="{BB962C8B-B14F-4D97-AF65-F5344CB8AC3E}">
        <p14:creationId xmlns:p14="http://schemas.microsoft.com/office/powerpoint/2010/main" val="23223931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27</a:t>
            </a:fld>
            <a:endParaRPr lang="en-US"/>
          </a:p>
        </p:txBody>
      </p:sp>
    </p:spTree>
    <p:extLst>
      <p:ext uri="{BB962C8B-B14F-4D97-AF65-F5344CB8AC3E}">
        <p14:creationId xmlns:p14="http://schemas.microsoft.com/office/powerpoint/2010/main" val="33588501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28</a:t>
            </a:fld>
            <a:endParaRPr lang="en-US"/>
          </a:p>
        </p:txBody>
      </p:sp>
    </p:spTree>
    <p:extLst>
      <p:ext uri="{BB962C8B-B14F-4D97-AF65-F5344CB8AC3E}">
        <p14:creationId xmlns:p14="http://schemas.microsoft.com/office/powerpoint/2010/main" val="3356773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29</a:t>
            </a:fld>
            <a:endParaRPr lang="en-US"/>
          </a:p>
        </p:txBody>
      </p:sp>
    </p:spTree>
    <p:extLst>
      <p:ext uri="{BB962C8B-B14F-4D97-AF65-F5344CB8AC3E}">
        <p14:creationId xmlns:p14="http://schemas.microsoft.com/office/powerpoint/2010/main" val="816806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22915" name="Rectangle 3"/>
          <p:cNvSpPr>
            <a:spLocks noGrp="1" noChangeArrowheads="1"/>
          </p:cNvSpPr>
          <p:nvPr>
            <p:ph type="body" idx="1"/>
          </p:nvPr>
        </p:nvSpPr>
        <p:spPr bwMode="auto">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28600" indent="-228600" eaLnBrk="1" fontAlgn="auto" hangingPunct="1">
              <a:spcBef>
                <a:spcPts val="0"/>
              </a:spcBef>
              <a:spcAft>
                <a:spcPts val="0"/>
              </a:spcAft>
              <a:defRPr/>
            </a:pPr>
            <a:r>
              <a:rPr lang="en-CA" altLang="en-US" sz="1600" b="1" dirty="0"/>
              <a:t>Family Feud Template</a:t>
            </a:r>
          </a:p>
          <a:p>
            <a:pPr eaLnBrk="1" fontAlgn="auto" hangingPunct="1">
              <a:spcBef>
                <a:spcPts val="0"/>
              </a:spcBef>
              <a:spcAft>
                <a:spcPts val="0"/>
              </a:spcAft>
              <a:defRPr/>
            </a:pPr>
            <a:r>
              <a:rPr lang="en-CA" altLang="en-US" sz="1600" dirty="0"/>
              <a:t>Introduction Slide – Family Feud!</a:t>
            </a:r>
            <a:endParaRPr lang="en-US" altLang="en-US" dirty="0"/>
          </a:p>
        </p:txBody>
      </p:sp>
      <p:sp>
        <p:nvSpPr>
          <p:cNvPr id="2" name="TextBox 1"/>
          <p:cNvSpPr txBox="1"/>
          <p:nvPr>
            <p:custDataLst>
              <p:tags r:id="rId1"/>
            </p:custDataLst>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9760313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30</a:t>
            </a:fld>
            <a:endParaRPr lang="en-US"/>
          </a:p>
        </p:txBody>
      </p:sp>
    </p:spTree>
    <p:extLst>
      <p:ext uri="{BB962C8B-B14F-4D97-AF65-F5344CB8AC3E}">
        <p14:creationId xmlns:p14="http://schemas.microsoft.com/office/powerpoint/2010/main" val="28428820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31</a:t>
            </a:fld>
            <a:endParaRPr lang="en-US"/>
          </a:p>
        </p:txBody>
      </p:sp>
    </p:spTree>
    <p:extLst>
      <p:ext uri="{BB962C8B-B14F-4D97-AF65-F5344CB8AC3E}">
        <p14:creationId xmlns:p14="http://schemas.microsoft.com/office/powerpoint/2010/main" val="127522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32</a:t>
            </a:fld>
            <a:endParaRPr lang="en-US"/>
          </a:p>
        </p:txBody>
      </p:sp>
    </p:spTree>
    <p:extLst>
      <p:ext uri="{BB962C8B-B14F-4D97-AF65-F5344CB8AC3E}">
        <p14:creationId xmlns:p14="http://schemas.microsoft.com/office/powerpoint/2010/main" val="3164815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33</a:t>
            </a:fld>
            <a:endParaRPr lang="en-US"/>
          </a:p>
        </p:txBody>
      </p:sp>
    </p:spTree>
    <p:extLst>
      <p:ext uri="{BB962C8B-B14F-4D97-AF65-F5344CB8AC3E}">
        <p14:creationId xmlns:p14="http://schemas.microsoft.com/office/powerpoint/2010/main" val="23593250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34</a:t>
            </a:fld>
            <a:endParaRPr lang="en-US"/>
          </a:p>
        </p:txBody>
      </p:sp>
    </p:spTree>
    <p:extLst>
      <p:ext uri="{BB962C8B-B14F-4D97-AF65-F5344CB8AC3E}">
        <p14:creationId xmlns:p14="http://schemas.microsoft.com/office/powerpoint/2010/main" val="3400350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35</a:t>
            </a:fld>
            <a:endParaRPr lang="en-US"/>
          </a:p>
        </p:txBody>
      </p:sp>
    </p:spTree>
    <p:extLst>
      <p:ext uri="{BB962C8B-B14F-4D97-AF65-F5344CB8AC3E}">
        <p14:creationId xmlns:p14="http://schemas.microsoft.com/office/powerpoint/2010/main" val="6500703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36</a:t>
            </a:fld>
            <a:endParaRPr lang="en-US"/>
          </a:p>
        </p:txBody>
      </p:sp>
    </p:spTree>
    <p:extLst>
      <p:ext uri="{BB962C8B-B14F-4D97-AF65-F5344CB8AC3E}">
        <p14:creationId xmlns:p14="http://schemas.microsoft.com/office/powerpoint/2010/main" val="29302264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37</a:t>
            </a:fld>
            <a:endParaRPr lang="en-US"/>
          </a:p>
        </p:txBody>
      </p:sp>
    </p:spTree>
    <p:extLst>
      <p:ext uri="{BB962C8B-B14F-4D97-AF65-F5344CB8AC3E}">
        <p14:creationId xmlns:p14="http://schemas.microsoft.com/office/powerpoint/2010/main" val="5150008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38</a:t>
            </a:fld>
            <a:endParaRPr lang="en-US"/>
          </a:p>
        </p:txBody>
      </p:sp>
    </p:spTree>
    <p:extLst>
      <p:ext uri="{BB962C8B-B14F-4D97-AF65-F5344CB8AC3E}">
        <p14:creationId xmlns:p14="http://schemas.microsoft.com/office/powerpoint/2010/main" val="34260285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39</a:t>
            </a:fld>
            <a:endParaRPr lang="en-US"/>
          </a:p>
        </p:txBody>
      </p:sp>
    </p:spTree>
    <p:extLst>
      <p:ext uri="{BB962C8B-B14F-4D97-AF65-F5344CB8AC3E}">
        <p14:creationId xmlns:p14="http://schemas.microsoft.com/office/powerpoint/2010/main" val="3329429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4</a:t>
            </a:fld>
            <a:endParaRPr lang="en-US"/>
          </a:p>
        </p:txBody>
      </p:sp>
    </p:spTree>
    <p:extLst>
      <p:ext uri="{BB962C8B-B14F-4D97-AF65-F5344CB8AC3E}">
        <p14:creationId xmlns:p14="http://schemas.microsoft.com/office/powerpoint/2010/main" val="29859867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40</a:t>
            </a:fld>
            <a:endParaRPr lang="en-US"/>
          </a:p>
        </p:txBody>
      </p:sp>
    </p:spTree>
    <p:extLst>
      <p:ext uri="{BB962C8B-B14F-4D97-AF65-F5344CB8AC3E}">
        <p14:creationId xmlns:p14="http://schemas.microsoft.com/office/powerpoint/2010/main" val="36343957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41</a:t>
            </a:fld>
            <a:endParaRPr lang="en-US"/>
          </a:p>
        </p:txBody>
      </p:sp>
    </p:spTree>
    <p:extLst>
      <p:ext uri="{BB962C8B-B14F-4D97-AF65-F5344CB8AC3E}">
        <p14:creationId xmlns:p14="http://schemas.microsoft.com/office/powerpoint/2010/main" val="12209237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42</a:t>
            </a:fld>
            <a:endParaRPr lang="en-US"/>
          </a:p>
        </p:txBody>
      </p:sp>
    </p:spTree>
    <p:extLst>
      <p:ext uri="{BB962C8B-B14F-4D97-AF65-F5344CB8AC3E}">
        <p14:creationId xmlns:p14="http://schemas.microsoft.com/office/powerpoint/2010/main" val="27533130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43</a:t>
            </a:fld>
            <a:endParaRPr lang="en-US"/>
          </a:p>
        </p:txBody>
      </p:sp>
    </p:spTree>
    <p:extLst>
      <p:ext uri="{BB962C8B-B14F-4D97-AF65-F5344CB8AC3E}">
        <p14:creationId xmlns:p14="http://schemas.microsoft.com/office/powerpoint/2010/main" val="25985077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44</a:t>
            </a:fld>
            <a:endParaRPr lang="en-US"/>
          </a:p>
        </p:txBody>
      </p:sp>
    </p:spTree>
    <p:extLst>
      <p:ext uri="{BB962C8B-B14F-4D97-AF65-F5344CB8AC3E}">
        <p14:creationId xmlns:p14="http://schemas.microsoft.com/office/powerpoint/2010/main" val="14946680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45</a:t>
            </a:fld>
            <a:endParaRPr lang="en-US"/>
          </a:p>
        </p:txBody>
      </p:sp>
    </p:spTree>
    <p:extLst>
      <p:ext uri="{BB962C8B-B14F-4D97-AF65-F5344CB8AC3E}">
        <p14:creationId xmlns:p14="http://schemas.microsoft.com/office/powerpoint/2010/main" val="42455500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46</a:t>
            </a:fld>
            <a:endParaRPr lang="en-US"/>
          </a:p>
        </p:txBody>
      </p:sp>
    </p:spTree>
    <p:extLst>
      <p:ext uri="{BB962C8B-B14F-4D97-AF65-F5344CB8AC3E}">
        <p14:creationId xmlns:p14="http://schemas.microsoft.com/office/powerpoint/2010/main" val="22341575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47</a:t>
            </a:fld>
            <a:endParaRPr lang="en-US"/>
          </a:p>
        </p:txBody>
      </p:sp>
    </p:spTree>
    <p:extLst>
      <p:ext uri="{BB962C8B-B14F-4D97-AF65-F5344CB8AC3E}">
        <p14:creationId xmlns:p14="http://schemas.microsoft.com/office/powerpoint/2010/main" val="19463770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48</a:t>
            </a:fld>
            <a:endParaRPr lang="en-US"/>
          </a:p>
        </p:txBody>
      </p:sp>
    </p:spTree>
    <p:extLst>
      <p:ext uri="{BB962C8B-B14F-4D97-AF65-F5344CB8AC3E}">
        <p14:creationId xmlns:p14="http://schemas.microsoft.com/office/powerpoint/2010/main" val="16157207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49</a:t>
            </a:fld>
            <a:endParaRPr lang="en-US"/>
          </a:p>
        </p:txBody>
      </p:sp>
    </p:spTree>
    <p:extLst>
      <p:ext uri="{BB962C8B-B14F-4D97-AF65-F5344CB8AC3E}">
        <p14:creationId xmlns:p14="http://schemas.microsoft.com/office/powerpoint/2010/main" val="2998816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5</a:t>
            </a:fld>
            <a:endParaRPr lang="en-US"/>
          </a:p>
        </p:txBody>
      </p:sp>
    </p:spTree>
    <p:extLst>
      <p:ext uri="{BB962C8B-B14F-4D97-AF65-F5344CB8AC3E}">
        <p14:creationId xmlns:p14="http://schemas.microsoft.com/office/powerpoint/2010/main" val="24743321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50</a:t>
            </a:fld>
            <a:endParaRPr lang="en-US"/>
          </a:p>
        </p:txBody>
      </p:sp>
    </p:spTree>
    <p:extLst>
      <p:ext uri="{BB962C8B-B14F-4D97-AF65-F5344CB8AC3E}">
        <p14:creationId xmlns:p14="http://schemas.microsoft.com/office/powerpoint/2010/main" val="8548982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51</a:t>
            </a:fld>
            <a:endParaRPr lang="en-US"/>
          </a:p>
        </p:txBody>
      </p:sp>
    </p:spTree>
    <p:extLst>
      <p:ext uri="{BB962C8B-B14F-4D97-AF65-F5344CB8AC3E}">
        <p14:creationId xmlns:p14="http://schemas.microsoft.com/office/powerpoint/2010/main" val="23166542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52</a:t>
            </a:fld>
            <a:endParaRPr lang="en-US"/>
          </a:p>
        </p:txBody>
      </p:sp>
    </p:spTree>
    <p:extLst>
      <p:ext uri="{BB962C8B-B14F-4D97-AF65-F5344CB8AC3E}">
        <p14:creationId xmlns:p14="http://schemas.microsoft.com/office/powerpoint/2010/main" val="20010467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53</a:t>
            </a:fld>
            <a:endParaRPr lang="en-US"/>
          </a:p>
        </p:txBody>
      </p:sp>
    </p:spTree>
    <p:extLst>
      <p:ext uri="{BB962C8B-B14F-4D97-AF65-F5344CB8AC3E}">
        <p14:creationId xmlns:p14="http://schemas.microsoft.com/office/powerpoint/2010/main" val="30918613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54</a:t>
            </a:fld>
            <a:endParaRPr lang="en-US"/>
          </a:p>
        </p:txBody>
      </p:sp>
    </p:spTree>
    <p:extLst>
      <p:ext uri="{BB962C8B-B14F-4D97-AF65-F5344CB8AC3E}">
        <p14:creationId xmlns:p14="http://schemas.microsoft.com/office/powerpoint/2010/main" val="41959606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55</a:t>
            </a:fld>
            <a:endParaRPr lang="en-US"/>
          </a:p>
        </p:txBody>
      </p:sp>
    </p:spTree>
    <p:extLst>
      <p:ext uri="{BB962C8B-B14F-4D97-AF65-F5344CB8AC3E}">
        <p14:creationId xmlns:p14="http://schemas.microsoft.com/office/powerpoint/2010/main" val="35568153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56</a:t>
            </a:fld>
            <a:endParaRPr lang="en-US"/>
          </a:p>
        </p:txBody>
      </p:sp>
    </p:spTree>
    <p:extLst>
      <p:ext uri="{BB962C8B-B14F-4D97-AF65-F5344CB8AC3E}">
        <p14:creationId xmlns:p14="http://schemas.microsoft.com/office/powerpoint/2010/main" val="195982083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57</a:t>
            </a:fld>
            <a:endParaRPr lang="en-US"/>
          </a:p>
        </p:txBody>
      </p:sp>
    </p:spTree>
    <p:extLst>
      <p:ext uri="{BB962C8B-B14F-4D97-AF65-F5344CB8AC3E}">
        <p14:creationId xmlns:p14="http://schemas.microsoft.com/office/powerpoint/2010/main" val="35380311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58</a:t>
            </a:fld>
            <a:endParaRPr lang="en-US"/>
          </a:p>
        </p:txBody>
      </p:sp>
    </p:spTree>
    <p:extLst>
      <p:ext uri="{BB962C8B-B14F-4D97-AF65-F5344CB8AC3E}">
        <p14:creationId xmlns:p14="http://schemas.microsoft.com/office/powerpoint/2010/main" val="21631929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59</a:t>
            </a:fld>
            <a:endParaRPr lang="en-US"/>
          </a:p>
        </p:txBody>
      </p:sp>
    </p:spTree>
    <p:extLst>
      <p:ext uri="{BB962C8B-B14F-4D97-AF65-F5344CB8AC3E}">
        <p14:creationId xmlns:p14="http://schemas.microsoft.com/office/powerpoint/2010/main" val="2748945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6</a:t>
            </a:fld>
            <a:endParaRPr lang="en-US"/>
          </a:p>
        </p:txBody>
      </p:sp>
    </p:spTree>
    <p:extLst>
      <p:ext uri="{BB962C8B-B14F-4D97-AF65-F5344CB8AC3E}">
        <p14:creationId xmlns:p14="http://schemas.microsoft.com/office/powerpoint/2010/main" val="16199964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60</a:t>
            </a:fld>
            <a:endParaRPr lang="en-US"/>
          </a:p>
        </p:txBody>
      </p:sp>
    </p:spTree>
    <p:extLst>
      <p:ext uri="{BB962C8B-B14F-4D97-AF65-F5344CB8AC3E}">
        <p14:creationId xmlns:p14="http://schemas.microsoft.com/office/powerpoint/2010/main" val="138684310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61</a:t>
            </a:fld>
            <a:endParaRPr lang="en-US"/>
          </a:p>
        </p:txBody>
      </p:sp>
    </p:spTree>
    <p:extLst>
      <p:ext uri="{BB962C8B-B14F-4D97-AF65-F5344CB8AC3E}">
        <p14:creationId xmlns:p14="http://schemas.microsoft.com/office/powerpoint/2010/main" val="351007032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62</a:t>
            </a:fld>
            <a:endParaRPr lang="en-US"/>
          </a:p>
        </p:txBody>
      </p:sp>
    </p:spTree>
    <p:extLst>
      <p:ext uri="{BB962C8B-B14F-4D97-AF65-F5344CB8AC3E}">
        <p14:creationId xmlns:p14="http://schemas.microsoft.com/office/powerpoint/2010/main" val="24764271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63</a:t>
            </a:fld>
            <a:endParaRPr lang="en-US"/>
          </a:p>
        </p:txBody>
      </p:sp>
    </p:spTree>
    <p:extLst>
      <p:ext uri="{BB962C8B-B14F-4D97-AF65-F5344CB8AC3E}">
        <p14:creationId xmlns:p14="http://schemas.microsoft.com/office/powerpoint/2010/main" val="424574188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64</a:t>
            </a:fld>
            <a:endParaRPr lang="en-US"/>
          </a:p>
        </p:txBody>
      </p:sp>
    </p:spTree>
    <p:extLst>
      <p:ext uri="{BB962C8B-B14F-4D97-AF65-F5344CB8AC3E}">
        <p14:creationId xmlns:p14="http://schemas.microsoft.com/office/powerpoint/2010/main" val="407342233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65</a:t>
            </a:fld>
            <a:endParaRPr lang="en-US"/>
          </a:p>
        </p:txBody>
      </p:sp>
    </p:spTree>
    <p:extLst>
      <p:ext uri="{BB962C8B-B14F-4D97-AF65-F5344CB8AC3E}">
        <p14:creationId xmlns:p14="http://schemas.microsoft.com/office/powerpoint/2010/main" val="144911954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66</a:t>
            </a:fld>
            <a:endParaRPr lang="en-US"/>
          </a:p>
        </p:txBody>
      </p:sp>
    </p:spTree>
    <p:extLst>
      <p:ext uri="{BB962C8B-B14F-4D97-AF65-F5344CB8AC3E}">
        <p14:creationId xmlns:p14="http://schemas.microsoft.com/office/powerpoint/2010/main" val="7624518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67</a:t>
            </a:fld>
            <a:endParaRPr lang="en-US"/>
          </a:p>
        </p:txBody>
      </p:sp>
    </p:spTree>
    <p:extLst>
      <p:ext uri="{BB962C8B-B14F-4D97-AF65-F5344CB8AC3E}">
        <p14:creationId xmlns:p14="http://schemas.microsoft.com/office/powerpoint/2010/main" val="236900026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68</a:t>
            </a:fld>
            <a:endParaRPr lang="en-US"/>
          </a:p>
        </p:txBody>
      </p:sp>
    </p:spTree>
    <p:extLst>
      <p:ext uri="{BB962C8B-B14F-4D97-AF65-F5344CB8AC3E}">
        <p14:creationId xmlns:p14="http://schemas.microsoft.com/office/powerpoint/2010/main" val="31730236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69</a:t>
            </a:fld>
            <a:endParaRPr lang="en-US"/>
          </a:p>
        </p:txBody>
      </p:sp>
    </p:spTree>
    <p:extLst>
      <p:ext uri="{BB962C8B-B14F-4D97-AF65-F5344CB8AC3E}">
        <p14:creationId xmlns:p14="http://schemas.microsoft.com/office/powerpoint/2010/main" val="3161454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7</a:t>
            </a:fld>
            <a:endParaRPr lang="en-US"/>
          </a:p>
        </p:txBody>
      </p:sp>
    </p:spTree>
    <p:extLst>
      <p:ext uri="{BB962C8B-B14F-4D97-AF65-F5344CB8AC3E}">
        <p14:creationId xmlns:p14="http://schemas.microsoft.com/office/powerpoint/2010/main" val="54243758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70</a:t>
            </a:fld>
            <a:endParaRPr lang="en-US"/>
          </a:p>
        </p:txBody>
      </p:sp>
    </p:spTree>
    <p:extLst>
      <p:ext uri="{BB962C8B-B14F-4D97-AF65-F5344CB8AC3E}">
        <p14:creationId xmlns:p14="http://schemas.microsoft.com/office/powerpoint/2010/main" val="365645762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71</a:t>
            </a:fld>
            <a:endParaRPr lang="en-US"/>
          </a:p>
        </p:txBody>
      </p:sp>
    </p:spTree>
    <p:extLst>
      <p:ext uri="{BB962C8B-B14F-4D97-AF65-F5344CB8AC3E}">
        <p14:creationId xmlns:p14="http://schemas.microsoft.com/office/powerpoint/2010/main" val="414623765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72</a:t>
            </a:fld>
            <a:endParaRPr lang="en-US"/>
          </a:p>
        </p:txBody>
      </p:sp>
    </p:spTree>
    <p:extLst>
      <p:ext uri="{BB962C8B-B14F-4D97-AF65-F5344CB8AC3E}">
        <p14:creationId xmlns:p14="http://schemas.microsoft.com/office/powerpoint/2010/main" val="95555568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73</a:t>
            </a:fld>
            <a:endParaRPr lang="en-US"/>
          </a:p>
        </p:txBody>
      </p:sp>
    </p:spTree>
    <p:extLst>
      <p:ext uri="{BB962C8B-B14F-4D97-AF65-F5344CB8AC3E}">
        <p14:creationId xmlns:p14="http://schemas.microsoft.com/office/powerpoint/2010/main" val="93127658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74</a:t>
            </a:fld>
            <a:endParaRPr lang="en-US"/>
          </a:p>
        </p:txBody>
      </p:sp>
    </p:spTree>
    <p:extLst>
      <p:ext uri="{BB962C8B-B14F-4D97-AF65-F5344CB8AC3E}">
        <p14:creationId xmlns:p14="http://schemas.microsoft.com/office/powerpoint/2010/main" val="1950789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8</a:t>
            </a:fld>
            <a:endParaRPr lang="en-US"/>
          </a:p>
        </p:txBody>
      </p:sp>
    </p:spTree>
    <p:extLst>
      <p:ext uri="{BB962C8B-B14F-4D97-AF65-F5344CB8AC3E}">
        <p14:creationId xmlns:p14="http://schemas.microsoft.com/office/powerpoint/2010/main" val="3291120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B3AC4CD-655A-46FF-8CF1-638AA8C1B2A7}" type="slidenum">
              <a:rPr lang="en-US" smtClean="0"/>
              <a:pPr>
                <a:defRPr/>
              </a:pPr>
              <a:t>9</a:t>
            </a:fld>
            <a:endParaRPr lang="en-US"/>
          </a:p>
        </p:txBody>
      </p:sp>
    </p:spTree>
    <p:extLst>
      <p:ext uri="{BB962C8B-B14F-4D97-AF65-F5344CB8AC3E}">
        <p14:creationId xmlns:p14="http://schemas.microsoft.com/office/powerpoint/2010/main" val="21547423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6.wav"/></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Answer">
    <p:spTree>
      <p:nvGrpSpPr>
        <p:cNvPr id="1" name=""/>
        <p:cNvGrpSpPr/>
        <p:nvPr/>
      </p:nvGrpSpPr>
      <p:grpSpPr>
        <a:xfrm>
          <a:off x="0" y="0"/>
          <a:ext cx="0" cy="0"/>
          <a:chOff x="0" y="0"/>
          <a:chExt cx="0" cy="0"/>
        </a:xfrm>
      </p:grpSpPr>
      <p:sp>
        <p:nvSpPr>
          <p:cNvPr id="2" name="Rectangle 1"/>
          <p:cNvSpPr/>
          <p:nvPr userDrawn="1"/>
        </p:nvSpPr>
        <p:spPr>
          <a:xfrm>
            <a:off x="3429000" y="5562600"/>
            <a:ext cx="762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3" name="Rectangle 2"/>
          <p:cNvSpPr/>
          <p:nvPr userDrawn="1"/>
        </p:nvSpPr>
        <p:spPr>
          <a:xfrm>
            <a:off x="4191000" y="5562600"/>
            <a:ext cx="762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4" name="Rectangle 3"/>
          <p:cNvSpPr/>
          <p:nvPr userDrawn="1"/>
        </p:nvSpPr>
        <p:spPr>
          <a:xfrm>
            <a:off x="1905000" y="5562600"/>
            <a:ext cx="762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5" name="Rectangle 4"/>
          <p:cNvSpPr/>
          <p:nvPr userDrawn="1"/>
        </p:nvSpPr>
        <p:spPr>
          <a:xfrm>
            <a:off x="2667000" y="5562600"/>
            <a:ext cx="762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6" name="Rectangle 5"/>
          <p:cNvSpPr/>
          <p:nvPr userDrawn="1"/>
        </p:nvSpPr>
        <p:spPr>
          <a:xfrm>
            <a:off x="6477000" y="5562600"/>
            <a:ext cx="762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7" name="Rectangle 6"/>
          <p:cNvSpPr/>
          <p:nvPr userDrawn="1"/>
        </p:nvSpPr>
        <p:spPr>
          <a:xfrm>
            <a:off x="7239000" y="5562600"/>
            <a:ext cx="762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8" name="Rectangle 7"/>
          <p:cNvSpPr/>
          <p:nvPr userDrawn="1"/>
        </p:nvSpPr>
        <p:spPr>
          <a:xfrm>
            <a:off x="4953000" y="5562600"/>
            <a:ext cx="762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9" name="Rectangle 8"/>
          <p:cNvSpPr/>
          <p:nvPr userDrawn="1"/>
        </p:nvSpPr>
        <p:spPr>
          <a:xfrm>
            <a:off x="5715000" y="5562600"/>
            <a:ext cx="762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10" name="Rectangle 9"/>
          <p:cNvSpPr/>
          <p:nvPr userDrawn="1"/>
        </p:nvSpPr>
        <p:spPr>
          <a:xfrm>
            <a:off x="1143000" y="5562600"/>
            <a:ext cx="762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11" name="Rectangle 10"/>
          <p:cNvSpPr/>
          <p:nvPr userDrawn="1"/>
        </p:nvSpPr>
        <p:spPr>
          <a:xfrm>
            <a:off x="1143000" y="5562600"/>
            <a:ext cx="762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12" name="Rectangle 11"/>
          <p:cNvSpPr/>
          <p:nvPr userDrawn="1"/>
        </p:nvSpPr>
        <p:spPr>
          <a:xfrm>
            <a:off x="7239000" y="5562600"/>
            <a:ext cx="762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13" name="Rectangle 12"/>
          <p:cNvSpPr/>
          <p:nvPr userDrawn="1"/>
        </p:nvSpPr>
        <p:spPr>
          <a:xfrm>
            <a:off x="1905000" y="5562600"/>
            <a:ext cx="762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14" name="Rectangle 13"/>
          <p:cNvSpPr/>
          <p:nvPr userDrawn="1"/>
        </p:nvSpPr>
        <p:spPr>
          <a:xfrm>
            <a:off x="6477000" y="5562600"/>
            <a:ext cx="762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15" name="Rectangle 14"/>
          <p:cNvSpPr/>
          <p:nvPr userDrawn="1"/>
        </p:nvSpPr>
        <p:spPr>
          <a:xfrm>
            <a:off x="2667000" y="5562600"/>
            <a:ext cx="762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16" name="Rectangle 15"/>
          <p:cNvSpPr/>
          <p:nvPr userDrawn="1"/>
        </p:nvSpPr>
        <p:spPr>
          <a:xfrm>
            <a:off x="5715000" y="5562600"/>
            <a:ext cx="762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17" name="Rectangle 16"/>
          <p:cNvSpPr/>
          <p:nvPr userDrawn="1"/>
        </p:nvSpPr>
        <p:spPr>
          <a:xfrm>
            <a:off x="3429000" y="5562600"/>
            <a:ext cx="762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18" name="Rectangle 17"/>
          <p:cNvSpPr/>
          <p:nvPr userDrawn="1"/>
        </p:nvSpPr>
        <p:spPr>
          <a:xfrm>
            <a:off x="4953000" y="5562600"/>
            <a:ext cx="762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19" name="Rectangle 18"/>
          <p:cNvSpPr/>
          <p:nvPr userDrawn="1"/>
        </p:nvSpPr>
        <p:spPr>
          <a:xfrm>
            <a:off x="4191000" y="5562600"/>
            <a:ext cx="762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20" name="TextBox 19"/>
          <p:cNvSpPr txBox="1"/>
          <p:nvPr userDrawn="1"/>
        </p:nvSpPr>
        <p:spPr bwMode="auto">
          <a:xfrm>
            <a:off x="4114800" y="5575756"/>
            <a:ext cx="9144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800" dirty="0">
                <a:solidFill>
                  <a:schemeClr val="bg1"/>
                </a:solidFill>
                <a:latin typeface="Arial Black" pitchFamily="34" charset="0"/>
                <a:cs typeface="Arial" charset="0"/>
              </a:rPr>
              <a:t>Start Timer</a:t>
            </a:r>
          </a:p>
        </p:txBody>
      </p:sp>
      <p:sp>
        <p:nvSpPr>
          <p:cNvPr id="21" name="TextBox 20">
            <a:hlinkClick r:id="" action="ppaction://hlinkshowjump?jump=nextslide"/>
          </p:cNvPr>
          <p:cNvSpPr txBox="1"/>
          <p:nvPr userDrawn="1"/>
        </p:nvSpPr>
        <p:spPr bwMode="auto">
          <a:xfrm>
            <a:off x="8099424" y="5446064"/>
            <a:ext cx="8159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800" dirty="0">
                <a:solidFill>
                  <a:schemeClr val="bg1"/>
                </a:solidFill>
                <a:latin typeface="Arial Black" pitchFamily="34" charset="0"/>
                <a:cs typeface="Arial" charset="0"/>
              </a:rPr>
              <a:t>GO TO</a:t>
            </a:r>
          </a:p>
          <a:p>
            <a:pPr algn="ctr">
              <a:spcBef>
                <a:spcPct val="0"/>
              </a:spcBef>
              <a:buFontTx/>
              <a:buNone/>
            </a:pPr>
            <a:r>
              <a:rPr lang="en-US" sz="800" dirty="0">
                <a:solidFill>
                  <a:schemeClr val="bg1"/>
                </a:solidFill>
                <a:latin typeface="Arial Black" pitchFamily="34" charset="0"/>
                <a:cs typeface="Arial" charset="0"/>
              </a:rPr>
              <a:t>ANSWER</a:t>
            </a:r>
          </a:p>
          <a:p>
            <a:pPr algn="ctr">
              <a:spcBef>
                <a:spcPct val="0"/>
              </a:spcBef>
              <a:buFontTx/>
              <a:buNone/>
            </a:pPr>
            <a:r>
              <a:rPr lang="en-US" sz="800" dirty="0">
                <a:solidFill>
                  <a:schemeClr val="bg1"/>
                </a:solidFill>
                <a:latin typeface="Arial Black" pitchFamily="34" charset="0"/>
                <a:cs typeface="Arial" charset="0"/>
              </a:rPr>
              <a:t>(question)</a:t>
            </a:r>
          </a:p>
        </p:txBody>
      </p:sp>
    </p:spTree>
    <p:extLst>
      <p:ext uri="{BB962C8B-B14F-4D97-AF65-F5344CB8AC3E}">
        <p14:creationId xmlns:p14="http://schemas.microsoft.com/office/powerpoint/2010/main" val="507669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par>
                                <p:cTn id="7" presetID="1" presetClass="entr" presetSubtype="0" fill="hold" grpId="1"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xit" presetSubtype="0" fill="hold" grpId="0" nodeType="withEffect">
                                  <p:stCondLst>
                                    <p:cond delay="1000"/>
                                  </p:stCondLst>
                                  <p:childTnLst>
                                    <p:set>
                                      <p:cBhvr>
                                        <p:cTn id="26" dur="1" fill="hold">
                                          <p:stCondLst>
                                            <p:cond delay="0"/>
                                          </p:stCondLst>
                                        </p:cTn>
                                        <p:tgtEl>
                                          <p:spTgt spid="11"/>
                                        </p:tgtEl>
                                        <p:attrNameLst>
                                          <p:attrName>style.visibility</p:attrName>
                                        </p:attrNameLst>
                                      </p:cBhvr>
                                      <p:to>
                                        <p:strVal val="hidden"/>
                                      </p:to>
                                    </p:set>
                                  </p:childTnLst>
                                </p:cTn>
                              </p:par>
                              <p:par>
                                <p:cTn id="27" presetID="1" presetClass="exit" presetSubtype="0" fill="hold" grpId="0" nodeType="withEffect">
                                  <p:stCondLst>
                                    <p:cond delay="1000"/>
                                  </p:stCondLst>
                                  <p:childTnLst>
                                    <p:set>
                                      <p:cBhvr>
                                        <p:cTn id="28" dur="1" fill="hold">
                                          <p:stCondLst>
                                            <p:cond delay="0"/>
                                          </p:stCondLst>
                                        </p:cTn>
                                        <p:tgtEl>
                                          <p:spTgt spid="12"/>
                                        </p:tgtEl>
                                        <p:attrNameLst>
                                          <p:attrName>style.visibility</p:attrName>
                                        </p:attrNameLst>
                                      </p:cBhvr>
                                      <p:to>
                                        <p:strVal val="hidden"/>
                                      </p:to>
                                    </p:set>
                                  </p:childTnLst>
                                </p:cTn>
                              </p:par>
                            </p:childTnLst>
                          </p:cTn>
                        </p:par>
                        <p:par>
                          <p:cTn id="29" fill="hold">
                            <p:stCondLst>
                              <p:cond delay="1000"/>
                            </p:stCondLst>
                            <p:childTnLst>
                              <p:par>
                                <p:cTn id="30" presetID="1" presetClass="exit" presetSubtype="0" fill="hold" grpId="0" nodeType="afterEffect">
                                  <p:stCondLst>
                                    <p:cond delay="1000"/>
                                  </p:stCondLst>
                                  <p:childTnLst>
                                    <p:set>
                                      <p:cBhvr>
                                        <p:cTn id="31" dur="1" fill="hold">
                                          <p:stCondLst>
                                            <p:cond delay="0"/>
                                          </p:stCondLst>
                                        </p:cTn>
                                        <p:tgtEl>
                                          <p:spTgt spid="13"/>
                                        </p:tgtEl>
                                        <p:attrNameLst>
                                          <p:attrName>style.visibility</p:attrName>
                                        </p:attrNameLst>
                                      </p:cBhvr>
                                      <p:to>
                                        <p:strVal val="hidden"/>
                                      </p:to>
                                    </p:set>
                                  </p:childTnLst>
                                </p:cTn>
                              </p:par>
                              <p:par>
                                <p:cTn id="32" presetID="1" presetClass="exit" presetSubtype="0" fill="hold" nodeType="withEffect">
                                  <p:stCondLst>
                                    <p:cond delay="1000"/>
                                  </p:stCondLst>
                                  <p:childTnLst>
                                    <p:set>
                                      <p:cBhvr>
                                        <p:cTn id="33" dur="1" fill="hold">
                                          <p:stCondLst>
                                            <p:cond delay="0"/>
                                          </p:stCondLst>
                                        </p:cTn>
                                        <p:tgtEl>
                                          <p:spTgt spid="14"/>
                                        </p:tgtEl>
                                        <p:attrNameLst>
                                          <p:attrName>style.visibility</p:attrName>
                                        </p:attrNameLst>
                                      </p:cBhvr>
                                      <p:to>
                                        <p:strVal val="hidden"/>
                                      </p:to>
                                    </p:set>
                                  </p:childTnLst>
                                </p:cTn>
                              </p:par>
                            </p:childTnLst>
                          </p:cTn>
                        </p:par>
                        <p:par>
                          <p:cTn id="34" fill="hold">
                            <p:stCondLst>
                              <p:cond delay="2000"/>
                            </p:stCondLst>
                            <p:childTnLst>
                              <p:par>
                                <p:cTn id="35" presetID="1" presetClass="exit" presetSubtype="0" fill="hold" grpId="0" nodeType="afterEffect">
                                  <p:stCondLst>
                                    <p:cond delay="1000"/>
                                  </p:stCondLst>
                                  <p:childTnLst>
                                    <p:set>
                                      <p:cBhvr>
                                        <p:cTn id="36" dur="1" fill="hold">
                                          <p:stCondLst>
                                            <p:cond delay="0"/>
                                          </p:stCondLst>
                                        </p:cTn>
                                        <p:tgtEl>
                                          <p:spTgt spid="15"/>
                                        </p:tgtEl>
                                        <p:attrNameLst>
                                          <p:attrName>style.visibility</p:attrName>
                                        </p:attrNameLst>
                                      </p:cBhvr>
                                      <p:to>
                                        <p:strVal val="hidden"/>
                                      </p:to>
                                    </p:set>
                                  </p:childTnLst>
                                </p:cTn>
                              </p:par>
                              <p:par>
                                <p:cTn id="37" presetID="1" presetClass="exit" presetSubtype="0" fill="hold" nodeType="withEffect">
                                  <p:stCondLst>
                                    <p:cond delay="1000"/>
                                  </p:stCondLst>
                                  <p:childTnLst>
                                    <p:set>
                                      <p:cBhvr>
                                        <p:cTn id="38" dur="1" fill="hold">
                                          <p:stCondLst>
                                            <p:cond delay="0"/>
                                          </p:stCondLst>
                                        </p:cTn>
                                        <p:tgtEl>
                                          <p:spTgt spid="16"/>
                                        </p:tgtEl>
                                        <p:attrNameLst>
                                          <p:attrName>style.visibility</p:attrName>
                                        </p:attrNameLst>
                                      </p:cBhvr>
                                      <p:to>
                                        <p:strVal val="hidden"/>
                                      </p:to>
                                    </p:set>
                                  </p:childTnLst>
                                </p:cTn>
                              </p:par>
                            </p:childTnLst>
                          </p:cTn>
                        </p:par>
                        <p:par>
                          <p:cTn id="39" fill="hold">
                            <p:stCondLst>
                              <p:cond delay="3000"/>
                            </p:stCondLst>
                            <p:childTnLst>
                              <p:par>
                                <p:cTn id="40" presetID="1" presetClass="exit" presetSubtype="0" fill="hold" grpId="0" nodeType="afterEffect">
                                  <p:stCondLst>
                                    <p:cond delay="1000"/>
                                  </p:stCondLst>
                                  <p:childTnLst>
                                    <p:set>
                                      <p:cBhvr>
                                        <p:cTn id="41" dur="1" fill="hold">
                                          <p:stCondLst>
                                            <p:cond delay="0"/>
                                          </p:stCondLst>
                                        </p:cTn>
                                        <p:tgtEl>
                                          <p:spTgt spid="17"/>
                                        </p:tgtEl>
                                        <p:attrNameLst>
                                          <p:attrName>style.visibility</p:attrName>
                                        </p:attrNameLst>
                                      </p:cBhvr>
                                      <p:to>
                                        <p:strVal val="hidden"/>
                                      </p:to>
                                    </p:set>
                                  </p:childTnLst>
                                </p:cTn>
                              </p:par>
                              <p:par>
                                <p:cTn id="42" presetID="1" presetClass="exit" presetSubtype="0" fill="hold" nodeType="withEffect">
                                  <p:stCondLst>
                                    <p:cond delay="1000"/>
                                  </p:stCondLst>
                                  <p:childTnLst>
                                    <p:set>
                                      <p:cBhvr>
                                        <p:cTn id="43" dur="1" fill="hold">
                                          <p:stCondLst>
                                            <p:cond delay="0"/>
                                          </p:stCondLst>
                                        </p:cTn>
                                        <p:tgtEl>
                                          <p:spTgt spid="18"/>
                                        </p:tgtEl>
                                        <p:attrNameLst>
                                          <p:attrName>style.visibility</p:attrName>
                                        </p:attrNameLst>
                                      </p:cBhvr>
                                      <p:to>
                                        <p:strVal val="hidden"/>
                                      </p:to>
                                    </p:set>
                                  </p:childTnLst>
                                </p:cTn>
                              </p:par>
                            </p:childTnLst>
                          </p:cTn>
                        </p:par>
                        <p:par>
                          <p:cTn id="44" fill="hold">
                            <p:stCondLst>
                              <p:cond delay="4000"/>
                            </p:stCondLst>
                            <p:childTnLst>
                              <p:par>
                                <p:cTn id="45" presetID="10" presetClass="exit" presetSubtype="0" fill="hold" grpId="0" nodeType="afterEffect">
                                  <p:stCondLst>
                                    <p:cond delay="1000"/>
                                  </p:stCondLst>
                                  <p:childTnLst>
                                    <p:animEffect transition="out" filter="fade">
                                      <p:cBhvr>
                                        <p:cTn id="46" dur="1000"/>
                                        <p:tgtEl>
                                          <p:spTgt spid="19"/>
                                        </p:tgtEl>
                                      </p:cBhvr>
                                    </p:animEffect>
                                    <p:set>
                                      <p:cBhvr>
                                        <p:cTn id="47"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1" name="Jeopardy-tim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3" grpId="0" animBg="1"/>
      <p:bldP spid="13" grpId="1" animBg="1"/>
      <p:bldP spid="14" grpId="0" animBg="1"/>
      <p:bldP spid="15" grpId="0" animBg="1"/>
      <p:bldP spid="15" grpId="1" animBg="1"/>
      <p:bldP spid="16" grpId="0" animBg="1"/>
      <p:bldP spid="17" grpId="0" animBg="1"/>
      <p:bldP spid="17" grpId="1" animBg="1"/>
      <p:bldP spid="18" grpId="0" animBg="1"/>
      <p:bldP spid="19" grpId="0" animBg="1"/>
      <p:bldP spid="19" grpId="1" animBg="1"/>
      <p:bldP spid="20"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Ques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5515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116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cSld name="1_Title Slide">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6950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audio" Target="../media/audio1.wav"/><Relationship Id="rId12" Type="http://schemas.openxmlformats.org/officeDocument/2006/relationships/slide" Target="../slides/slide10.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11" Type="http://schemas.openxmlformats.org/officeDocument/2006/relationships/audio" Target="../media/audio5.wav"/><Relationship Id="rId5" Type="http://schemas.openxmlformats.org/officeDocument/2006/relationships/theme" Target="../theme/theme1.xml"/><Relationship Id="rId10" Type="http://schemas.openxmlformats.org/officeDocument/2006/relationships/audio" Target="../media/audio4.wav"/><Relationship Id="rId4" Type="http://schemas.openxmlformats.org/officeDocument/2006/relationships/slideLayout" Target="../slideLayouts/slideLayout4.xml"/><Relationship Id="rId9" Type="http://schemas.openxmlformats.org/officeDocument/2006/relationships/audio" Target="../media/audio3.wav"/><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grpSp>
        <p:nvGrpSpPr>
          <p:cNvPr id="1031" name="Group 20"/>
          <p:cNvGrpSpPr>
            <a:grpSpLocks/>
          </p:cNvGrpSpPr>
          <p:nvPr userDrawn="1"/>
        </p:nvGrpSpPr>
        <p:grpSpPr bwMode="auto">
          <a:xfrm>
            <a:off x="6172200" y="6172200"/>
            <a:ext cx="2643188" cy="534988"/>
            <a:chOff x="6172200" y="6172200"/>
            <a:chExt cx="2643188" cy="534544"/>
          </a:xfrm>
        </p:grpSpPr>
        <p:sp>
          <p:nvSpPr>
            <p:cNvPr id="22" name="Text Box 63"/>
            <p:cNvSpPr txBox="1">
              <a:spLocks noChangeArrowheads="1"/>
            </p:cNvSpPr>
            <p:nvPr/>
          </p:nvSpPr>
          <p:spPr bwMode="auto">
            <a:xfrm>
              <a:off x="7467600" y="6491023"/>
              <a:ext cx="533400" cy="215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a:lstStyle>
            <a:p>
              <a:pPr>
                <a:spcBef>
                  <a:spcPct val="50000"/>
                </a:spcBef>
                <a:defRPr/>
              </a:pPr>
              <a:r>
                <a:rPr lang="en-US" altLang="en-US" sz="800" b="1" dirty="0">
                  <a:solidFill>
                    <a:schemeClr val="bg1"/>
                  </a:solidFill>
                  <a:effectLst/>
                </a:rPr>
                <a:t>Cheer</a:t>
              </a:r>
            </a:p>
          </p:txBody>
        </p:sp>
        <p:sp>
          <p:nvSpPr>
            <p:cNvPr id="23" name="Text Box 64"/>
            <p:cNvSpPr txBox="1">
              <a:spLocks noChangeArrowheads="1"/>
            </p:cNvSpPr>
            <p:nvPr/>
          </p:nvSpPr>
          <p:spPr bwMode="auto">
            <a:xfrm>
              <a:off x="8229600" y="6491023"/>
              <a:ext cx="585788" cy="214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a:lstStyle>
            <a:p>
              <a:pPr>
                <a:spcBef>
                  <a:spcPct val="50000"/>
                </a:spcBef>
                <a:defRPr/>
              </a:pPr>
              <a:r>
                <a:rPr lang="en-US" altLang="en-US" sz="800" b="1" dirty="0">
                  <a:solidFill>
                    <a:schemeClr val="bg1"/>
                  </a:solidFill>
                  <a:effectLst/>
                </a:rPr>
                <a:t>Silence</a:t>
              </a:r>
            </a:p>
          </p:txBody>
        </p:sp>
        <p:sp>
          <p:nvSpPr>
            <p:cNvPr id="24" name="Text Box 65"/>
            <p:cNvSpPr txBox="1">
              <a:spLocks noChangeArrowheads="1"/>
            </p:cNvSpPr>
            <p:nvPr/>
          </p:nvSpPr>
          <p:spPr bwMode="auto">
            <a:xfrm>
              <a:off x="7062788" y="6491023"/>
              <a:ext cx="457200" cy="214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a:lstStyle>
            <a:p>
              <a:pPr>
                <a:spcBef>
                  <a:spcPct val="50000"/>
                </a:spcBef>
                <a:defRPr/>
              </a:pPr>
              <a:r>
                <a:rPr lang="en-US" altLang="en-US" sz="800" b="1" dirty="0">
                  <a:solidFill>
                    <a:schemeClr val="bg1"/>
                  </a:solidFill>
                  <a:effectLst/>
                </a:rPr>
                <a:t>Lose</a:t>
              </a:r>
            </a:p>
          </p:txBody>
        </p:sp>
        <p:sp>
          <p:nvSpPr>
            <p:cNvPr id="25" name="Text Box 67"/>
            <p:cNvSpPr txBox="1">
              <a:spLocks noChangeArrowheads="1"/>
            </p:cNvSpPr>
            <p:nvPr/>
          </p:nvSpPr>
          <p:spPr bwMode="auto">
            <a:xfrm>
              <a:off x="6629400" y="6491023"/>
              <a:ext cx="549275" cy="215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a:lstStyle>
            <a:p>
              <a:pPr>
                <a:spcBef>
                  <a:spcPct val="50000"/>
                </a:spcBef>
                <a:defRPr/>
              </a:pPr>
              <a:r>
                <a:rPr lang="en-US" altLang="en-US" sz="800" b="1" dirty="0">
                  <a:solidFill>
                    <a:schemeClr val="bg1"/>
                  </a:solidFill>
                  <a:effectLst/>
                </a:rPr>
                <a:t>Timer</a:t>
              </a:r>
            </a:p>
          </p:txBody>
        </p:sp>
        <p:sp>
          <p:nvSpPr>
            <p:cNvPr id="26" name="Text Box 69"/>
            <p:cNvSpPr txBox="1">
              <a:spLocks noChangeArrowheads="1"/>
            </p:cNvSpPr>
            <p:nvPr/>
          </p:nvSpPr>
          <p:spPr bwMode="auto">
            <a:xfrm>
              <a:off x="7885113" y="6491023"/>
              <a:ext cx="457200" cy="214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a:lstStyle>
            <a:p>
              <a:pPr>
                <a:spcBef>
                  <a:spcPct val="50000"/>
                </a:spcBef>
                <a:defRPr/>
              </a:pPr>
              <a:r>
                <a:rPr lang="en-US" altLang="en-US" sz="800" b="1" dirty="0">
                  <a:solidFill>
                    <a:schemeClr val="bg1"/>
                  </a:solidFill>
                  <a:effectLst/>
                </a:rPr>
                <a:t>Boo</a:t>
              </a:r>
            </a:p>
          </p:txBody>
        </p:sp>
        <p:sp>
          <p:nvSpPr>
            <p:cNvPr id="27" name="AutoShape 60">
              <a:hlinkClick r:id="" action="ppaction://noaction" highlightClick="1">
                <a:snd r:embed="rId7" name="cheering1.wav"/>
              </a:hlinkClick>
            </p:cNvPr>
            <p:cNvSpPr>
              <a:spLocks noChangeArrowheads="1"/>
            </p:cNvSpPr>
            <p:nvPr/>
          </p:nvSpPr>
          <p:spPr bwMode="auto">
            <a:xfrm>
              <a:off x="7512050" y="6172200"/>
              <a:ext cx="365125" cy="364822"/>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a:lstStyle>
            <a:p>
              <a:pPr>
                <a:defRPr/>
              </a:pPr>
              <a:endParaRPr lang="en-US"/>
            </a:p>
          </p:txBody>
        </p:sp>
        <p:sp>
          <p:nvSpPr>
            <p:cNvPr id="28" name="AutoShape 61">
              <a:hlinkClick r:id="" action="ppaction://noaction" highlightClick="1">
                <a:snd r:embed="rId8" name="tpirhorns.wav"/>
              </a:hlinkClick>
            </p:cNvPr>
            <p:cNvSpPr>
              <a:spLocks noChangeArrowheads="1"/>
            </p:cNvSpPr>
            <p:nvPr/>
          </p:nvSpPr>
          <p:spPr bwMode="auto">
            <a:xfrm>
              <a:off x="7102475" y="6172200"/>
              <a:ext cx="365125" cy="364822"/>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a:lstStyle>
            <a:p>
              <a:pPr>
                <a:defRPr/>
              </a:pPr>
              <a:endParaRPr lang="en-US"/>
            </a:p>
          </p:txBody>
        </p:sp>
        <p:sp>
          <p:nvSpPr>
            <p:cNvPr id="29" name="AutoShape 62">
              <a:hlinkClick r:id="" action="ppaction://noaction" highlightClick="1" endSnd="1"/>
            </p:cNvPr>
            <p:cNvSpPr>
              <a:spLocks noChangeArrowheads="1"/>
            </p:cNvSpPr>
            <p:nvPr/>
          </p:nvSpPr>
          <p:spPr bwMode="auto">
            <a:xfrm>
              <a:off x="8328025" y="6172200"/>
              <a:ext cx="365125" cy="364822"/>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a:lstStyle>
            <a:p>
              <a:pPr>
                <a:defRPr/>
              </a:pPr>
              <a:endParaRPr lang="en-US"/>
            </a:p>
          </p:txBody>
        </p:sp>
        <p:sp>
          <p:nvSpPr>
            <p:cNvPr id="30" name="AutoShape 66">
              <a:hlinkClick r:id="" action="ppaction://noaction" highlightClick="1">
                <a:snd r:embed="rId9" name="30 Second Timer With Jeopardy Thinking Music.wav"/>
              </a:hlinkClick>
            </p:cNvPr>
            <p:cNvSpPr>
              <a:spLocks noChangeArrowheads="1"/>
            </p:cNvSpPr>
            <p:nvPr/>
          </p:nvSpPr>
          <p:spPr bwMode="auto">
            <a:xfrm>
              <a:off x="6707188" y="6172200"/>
              <a:ext cx="365125" cy="364822"/>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a:lstStyle>
            <a:p>
              <a:pPr>
                <a:defRPr/>
              </a:pPr>
              <a:endParaRPr lang="en-US"/>
            </a:p>
          </p:txBody>
        </p:sp>
        <p:sp>
          <p:nvSpPr>
            <p:cNvPr id="31" name="AutoShape 68">
              <a:hlinkClick r:id="" action="ppaction://noaction" highlightClick="1">
                <a:snd r:embed="rId10" name="boo3.wav"/>
              </a:hlinkClick>
            </p:cNvPr>
            <p:cNvSpPr>
              <a:spLocks noChangeArrowheads="1"/>
            </p:cNvSpPr>
            <p:nvPr/>
          </p:nvSpPr>
          <p:spPr bwMode="auto">
            <a:xfrm>
              <a:off x="7924800" y="6172200"/>
              <a:ext cx="365125" cy="364822"/>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a:lstStyle>
            <a:p>
              <a:pPr>
                <a:defRPr/>
              </a:pPr>
              <a:endParaRPr lang="en-US"/>
            </a:p>
          </p:txBody>
        </p:sp>
        <p:sp>
          <p:nvSpPr>
            <p:cNvPr id="32" name="AutoShape 61">
              <a:hlinkClick r:id="" action="ppaction://noaction" highlightClick="1">
                <a:snd r:embed="rId11" name="Jeopardy Intro 1.wav"/>
              </a:hlinkClick>
            </p:cNvPr>
            <p:cNvSpPr>
              <a:spLocks noChangeArrowheads="1"/>
            </p:cNvSpPr>
            <p:nvPr/>
          </p:nvSpPr>
          <p:spPr bwMode="auto">
            <a:xfrm>
              <a:off x="6288088" y="6172200"/>
              <a:ext cx="365125" cy="364822"/>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a:lstStyle>
            <a:p>
              <a:pPr>
                <a:defRPr/>
              </a:pPr>
              <a:endParaRPr lang="en-US"/>
            </a:p>
          </p:txBody>
        </p:sp>
        <p:sp>
          <p:nvSpPr>
            <p:cNvPr id="33" name="Text Box 65"/>
            <p:cNvSpPr txBox="1">
              <a:spLocks noChangeArrowheads="1"/>
            </p:cNvSpPr>
            <p:nvPr/>
          </p:nvSpPr>
          <p:spPr bwMode="auto">
            <a:xfrm>
              <a:off x="6172200" y="6491023"/>
              <a:ext cx="533400" cy="215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a:lstStyle>
            <a:p>
              <a:pPr>
                <a:spcBef>
                  <a:spcPct val="50000"/>
                </a:spcBef>
                <a:defRPr/>
              </a:pPr>
              <a:r>
                <a:rPr lang="en-US" altLang="en-US" sz="800" b="1" dirty="0">
                  <a:solidFill>
                    <a:schemeClr val="bg1"/>
                  </a:solidFill>
                  <a:effectLst/>
                </a:rPr>
                <a:t>Theme</a:t>
              </a:r>
            </a:p>
          </p:txBody>
        </p:sp>
      </p:grpSp>
      <p:pic>
        <p:nvPicPr>
          <p:cNvPr id="1032" name="Picture 2">
            <a:hlinkClick r:id="rId12" action="ppaction://hlinksldjump"/>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4268788" y="5986463"/>
            <a:ext cx="72072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81000" y="6083300"/>
            <a:ext cx="18669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25" r:id="rId1"/>
    <p:sldLayoutId id="2147483719" r:id="rId2"/>
    <p:sldLayoutId id="2147483713" r:id="rId3"/>
    <p:sldLayoutId id="2147483724" r:id="rId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Reid@youthdownloads.com"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slide" Target="slide62.xml"/><Relationship Id="rId13" Type="http://schemas.openxmlformats.org/officeDocument/2006/relationships/slide" Target="slide53.xml"/><Relationship Id="rId18" Type="http://schemas.openxmlformats.org/officeDocument/2006/relationships/slide" Target="slide45.xml"/><Relationship Id="rId26" Type="http://schemas.openxmlformats.org/officeDocument/2006/relationships/slide" Target="slide68.xml"/><Relationship Id="rId3" Type="http://schemas.openxmlformats.org/officeDocument/2006/relationships/image" Target="../media/image7.jpeg"/><Relationship Id="rId21" Type="http://schemas.openxmlformats.org/officeDocument/2006/relationships/slide" Target="slide17.xml"/><Relationship Id="rId34" Type="http://schemas.openxmlformats.org/officeDocument/2006/relationships/slide" Target="slide21.xml"/><Relationship Id="rId7" Type="http://schemas.openxmlformats.org/officeDocument/2006/relationships/slide" Target="slide51.xml"/><Relationship Id="rId12" Type="http://schemas.openxmlformats.org/officeDocument/2006/relationships/slide" Target="slide43.xml"/><Relationship Id="rId17" Type="http://schemas.openxmlformats.org/officeDocument/2006/relationships/slide" Target="slide35.xml"/><Relationship Id="rId25" Type="http://schemas.openxmlformats.org/officeDocument/2006/relationships/slide" Target="slide57.xml"/><Relationship Id="rId33" Type="http://schemas.openxmlformats.org/officeDocument/2006/relationships/slide" Target="slide72.xml"/><Relationship Id="rId2" Type="http://schemas.openxmlformats.org/officeDocument/2006/relationships/notesSlide" Target="../notesSlides/notesSlide10.xml"/><Relationship Id="rId16" Type="http://schemas.openxmlformats.org/officeDocument/2006/relationships/slide" Target="slide25.xml"/><Relationship Id="rId20" Type="http://schemas.openxmlformats.org/officeDocument/2006/relationships/slide" Target="slide66.xml"/><Relationship Id="rId29" Type="http://schemas.openxmlformats.org/officeDocument/2006/relationships/slide" Target="slide39.xml"/><Relationship Id="rId1" Type="http://schemas.openxmlformats.org/officeDocument/2006/relationships/slideLayout" Target="../slideLayouts/slideLayout3.xml"/><Relationship Id="rId6" Type="http://schemas.openxmlformats.org/officeDocument/2006/relationships/slide" Target="slide41.xml"/><Relationship Id="rId11" Type="http://schemas.openxmlformats.org/officeDocument/2006/relationships/slide" Target="slide33.xml"/><Relationship Id="rId24" Type="http://schemas.openxmlformats.org/officeDocument/2006/relationships/slide" Target="slide47.xml"/><Relationship Id="rId32" Type="http://schemas.openxmlformats.org/officeDocument/2006/relationships/slide" Target="slide70.xml"/><Relationship Id="rId5" Type="http://schemas.openxmlformats.org/officeDocument/2006/relationships/slide" Target="slide31.xml"/><Relationship Id="rId15" Type="http://schemas.openxmlformats.org/officeDocument/2006/relationships/slide" Target="slide15.xml"/><Relationship Id="rId23" Type="http://schemas.openxmlformats.org/officeDocument/2006/relationships/slide" Target="slide37.xml"/><Relationship Id="rId28" Type="http://schemas.openxmlformats.org/officeDocument/2006/relationships/slide" Target="slide29.xml"/><Relationship Id="rId10" Type="http://schemas.openxmlformats.org/officeDocument/2006/relationships/slide" Target="slide23.xml"/><Relationship Id="rId19" Type="http://schemas.openxmlformats.org/officeDocument/2006/relationships/slide" Target="slide55.xml"/><Relationship Id="rId31" Type="http://schemas.openxmlformats.org/officeDocument/2006/relationships/slide" Target="slide59.xml"/><Relationship Id="rId4" Type="http://schemas.openxmlformats.org/officeDocument/2006/relationships/slide" Target="slide11.xml"/><Relationship Id="rId9" Type="http://schemas.openxmlformats.org/officeDocument/2006/relationships/slide" Target="slide13.xml"/><Relationship Id="rId14" Type="http://schemas.openxmlformats.org/officeDocument/2006/relationships/slide" Target="slide64.xml"/><Relationship Id="rId22" Type="http://schemas.openxmlformats.org/officeDocument/2006/relationships/slide" Target="slide27.xml"/><Relationship Id="rId27" Type="http://schemas.openxmlformats.org/officeDocument/2006/relationships/slide" Target="slide19.xml"/><Relationship Id="rId30" Type="http://schemas.openxmlformats.org/officeDocument/2006/relationships/slide" Target="slide49.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8.jfif"/></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jfif"/></Relationships>
</file>

<file path=ppt/slides/_rels/slide13.xml.rels><?xml version="1.0" encoding="UTF-8" standalone="yes"?>
<Relationships xmlns="http://schemas.openxmlformats.org/package/2006/relationships"><Relationship Id="rId3" Type="http://schemas.openxmlformats.org/officeDocument/2006/relationships/image" Target="../media/image8.jfif"/><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jf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fif"/><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8.jf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59.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bwMode="auto">
          <a:xfrm>
            <a:off x="389714" y="419755"/>
            <a:ext cx="8373286" cy="544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spcBef>
                <a:spcPct val="0"/>
              </a:spcBef>
              <a:buFontTx/>
              <a:buNone/>
            </a:pPr>
            <a:r>
              <a:rPr lang="en-US" sz="2800" dirty="0">
                <a:solidFill>
                  <a:schemeClr val="bg1"/>
                </a:solidFill>
                <a:latin typeface="Arial Black" pitchFamily="34" charset="0"/>
                <a:cs typeface="Arial" charset="0"/>
              </a:rPr>
              <a:t>FAQ:</a:t>
            </a:r>
          </a:p>
          <a:p>
            <a:pPr>
              <a:spcBef>
                <a:spcPct val="0"/>
              </a:spcBef>
              <a:buFontTx/>
              <a:buNone/>
            </a:pPr>
            <a:r>
              <a:rPr lang="en-US" sz="2000" dirty="0">
                <a:solidFill>
                  <a:schemeClr val="bg1"/>
                </a:solidFill>
                <a:latin typeface="Arial" panose="020B0604020202020204" pitchFamily="34" charset="0"/>
                <a:cs typeface="Arial" panose="020B0604020202020204" pitchFamily="34" charset="0"/>
              </a:rPr>
              <a:t>Q. How do I reset the links on the main board back to yellow?</a:t>
            </a:r>
          </a:p>
          <a:p>
            <a:pPr>
              <a:spcBef>
                <a:spcPct val="0"/>
              </a:spcBef>
            </a:pPr>
            <a:r>
              <a:rPr lang="en-US" sz="2000" dirty="0">
                <a:solidFill>
                  <a:srgbClr val="00B0F0"/>
                </a:solidFill>
                <a:latin typeface="Arial" panose="020B0604020202020204" pitchFamily="34" charset="0"/>
                <a:cs typeface="Arial" panose="020B0604020202020204" pitchFamily="34" charset="0"/>
              </a:rPr>
              <a:t>A. Simply close the PowerPoint file, and re-open, and the links will turn back to yellow.</a:t>
            </a:r>
          </a:p>
          <a:p>
            <a:pPr marL="457200" indent="-457200">
              <a:spcBef>
                <a:spcPct val="0"/>
              </a:spcBef>
              <a:buAutoNum type="alphaUcPeriod"/>
            </a:pPr>
            <a:endParaRPr lang="en-US" sz="2000" dirty="0">
              <a:solidFill>
                <a:srgbClr val="00B0F0"/>
              </a:solidFill>
              <a:latin typeface="Arial" panose="020B0604020202020204" pitchFamily="34" charset="0"/>
              <a:cs typeface="Arial" panose="020B0604020202020204" pitchFamily="34" charset="0"/>
            </a:endParaRPr>
          </a:p>
          <a:p>
            <a:r>
              <a:rPr lang="en-US" sz="2000" dirty="0">
                <a:solidFill>
                  <a:schemeClr val="bg1"/>
                </a:solidFill>
                <a:latin typeface="Arial" panose="020B0604020202020204" pitchFamily="34" charset="0"/>
                <a:cs typeface="Arial" panose="020B0604020202020204" pitchFamily="34" charset="0"/>
              </a:rPr>
              <a:t>Q. Why aren’t the sound effects working?</a:t>
            </a:r>
          </a:p>
          <a:p>
            <a:r>
              <a:rPr lang="en-US" sz="2000" dirty="0">
                <a:solidFill>
                  <a:srgbClr val="00B0F0"/>
                </a:solidFill>
                <a:latin typeface="Arial" panose="020B0604020202020204" pitchFamily="34" charset="0"/>
                <a:cs typeface="Arial" panose="020B0604020202020204" pitchFamily="34" charset="0"/>
              </a:rPr>
              <a:t>A. If the sound effects aren’t working, I would suggest upgrading your PowerPoint to something newer than 2008, and using a PC instead of a Mac if possible. Also, Google slides, Keynotes, etc. are not supported.</a:t>
            </a:r>
          </a:p>
          <a:p>
            <a:pPr marL="457200" indent="-457200">
              <a:spcBef>
                <a:spcPct val="0"/>
              </a:spcBef>
              <a:buFontTx/>
              <a:buAutoNum type="alphaUcPeriod"/>
            </a:pPr>
            <a:endParaRPr lang="en-US" sz="2000" dirty="0">
              <a:solidFill>
                <a:schemeClr val="bg1"/>
              </a:solidFill>
              <a:latin typeface="Arial" panose="020B0604020202020204" pitchFamily="34" charset="0"/>
              <a:cs typeface="Arial" panose="020B0604020202020204" pitchFamily="34" charset="0"/>
            </a:endParaRPr>
          </a:p>
          <a:p>
            <a:pPr>
              <a:spcBef>
                <a:spcPct val="0"/>
              </a:spcBef>
            </a:pPr>
            <a:r>
              <a:rPr lang="en-US" sz="2000" dirty="0">
                <a:solidFill>
                  <a:schemeClr val="bg1"/>
                </a:solidFill>
                <a:latin typeface="Arial" panose="020B0604020202020204" pitchFamily="34" charset="0"/>
                <a:cs typeface="Arial" panose="020B0604020202020204" pitchFamily="34" charset="0"/>
              </a:rPr>
              <a:t>Q. Can I get a board with less categories? Can I add a custom logo?</a:t>
            </a:r>
          </a:p>
          <a:p>
            <a:r>
              <a:rPr lang="en-US" sz="2000" dirty="0">
                <a:solidFill>
                  <a:srgbClr val="00B0F0"/>
                </a:solidFill>
                <a:latin typeface="Arial" panose="020B0604020202020204" pitchFamily="34" charset="0"/>
                <a:cs typeface="Arial" panose="020B0604020202020204" pitchFamily="34" charset="0"/>
              </a:rPr>
              <a:t>A. Unfortunately these changes are a little too complex for me to explain or assist you via email, but if you’d like me to do a custom job for you for a small fee, send me an email at </a:t>
            </a:r>
            <a:r>
              <a:rPr lang="en-US" sz="2000" dirty="0">
                <a:solidFill>
                  <a:srgbClr val="00B0F0"/>
                </a:solidFill>
                <a:latin typeface="Arial" panose="020B0604020202020204" pitchFamily="34" charset="0"/>
                <a:cs typeface="Arial" panose="020B0604020202020204" pitchFamily="34" charset="0"/>
                <a:hlinkClick r:id="rId3"/>
              </a:rPr>
              <a:t>Reid@youthdownloads.com</a:t>
            </a:r>
            <a:r>
              <a:rPr lang="en-US" sz="2000" dirty="0">
                <a:solidFill>
                  <a:srgbClr val="00B0F0"/>
                </a:solidFill>
                <a:latin typeface="Arial" panose="020B0604020202020204" pitchFamily="34" charset="0"/>
                <a:cs typeface="Arial" panose="020B0604020202020204" pitchFamily="34" charset="0"/>
              </a:rPr>
              <a:t>. </a:t>
            </a:r>
          </a:p>
          <a:p>
            <a:endParaRPr lang="en-US" sz="2000" dirty="0">
              <a:solidFill>
                <a:srgbClr val="00B0F0"/>
              </a:solidFill>
              <a:latin typeface="Arial" panose="020B0604020202020204" pitchFamily="34" charset="0"/>
              <a:cs typeface="Arial" panose="020B0604020202020204" pitchFamily="34" charset="0"/>
            </a:endParaRPr>
          </a:p>
          <a:p>
            <a:endParaRPr lang="en-US" sz="2000" dirty="0">
              <a:solidFill>
                <a:srgbClr val="00B0F0"/>
              </a:solidFill>
              <a:latin typeface="Arial" panose="020B0604020202020204" pitchFamily="34" charset="0"/>
              <a:cs typeface="Arial" panose="020B0604020202020204" pitchFamily="34" charset="0"/>
            </a:endParaRPr>
          </a:p>
          <a:p>
            <a:pPr>
              <a:spcBef>
                <a:spcPct val="0"/>
              </a:spcBef>
            </a:pPr>
            <a:endParaRPr lang="en-US" sz="2000"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advClick="0" advTm="0"/>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266" name="Text Box 42"/>
          <p:cNvSpPr txBox="1">
            <a:spLocks noChangeArrowheads="1"/>
          </p:cNvSpPr>
          <p:nvPr/>
        </p:nvSpPr>
        <p:spPr bwMode="auto">
          <a:xfrm>
            <a:off x="762000" y="1609725"/>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dirty="0">
                <a:solidFill>
                  <a:srgbClr val="000000"/>
                </a:solidFill>
                <a:latin typeface="Impact" pitchFamily="34" charset="0"/>
                <a:hlinkClick r:id="rId4" action="ppaction://hlinksldjump"/>
              </a:rPr>
              <a:t>$100</a:t>
            </a:r>
            <a:endParaRPr lang="en-US" altLang="en-US" sz="2800" b="1" dirty="0">
              <a:solidFill>
                <a:srgbClr val="000000"/>
              </a:solidFill>
              <a:latin typeface="Impact" pitchFamily="34" charset="0"/>
            </a:endParaRPr>
          </a:p>
        </p:txBody>
      </p:sp>
      <p:sp>
        <p:nvSpPr>
          <p:cNvPr id="11268" name="Text Box 53"/>
          <p:cNvSpPr txBox="1">
            <a:spLocks noChangeArrowheads="1"/>
          </p:cNvSpPr>
          <p:nvPr/>
        </p:nvSpPr>
        <p:spPr bwMode="auto">
          <a:xfrm>
            <a:off x="3316288" y="1609725"/>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5" action="ppaction://hlinksldjump"/>
              </a:rPr>
              <a:t>$100</a:t>
            </a:r>
            <a:endParaRPr lang="en-US" altLang="en-US" sz="2800" b="1">
              <a:solidFill>
                <a:srgbClr val="000000"/>
              </a:solidFill>
              <a:latin typeface="Impact" pitchFamily="34" charset="0"/>
            </a:endParaRPr>
          </a:p>
        </p:txBody>
      </p:sp>
      <p:sp>
        <p:nvSpPr>
          <p:cNvPr id="11269" name="Text Box 58"/>
          <p:cNvSpPr txBox="1">
            <a:spLocks noChangeArrowheads="1"/>
          </p:cNvSpPr>
          <p:nvPr/>
        </p:nvSpPr>
        <p:spPr bwMode="auto">
          <a:xfrm>
            <a:off x="4648200" y="1609725"/>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6" action="ppaction://hlinksldjump"/>
              </a:rPr>
              <a:t>$100</a:t>
            </a:r>
            <a:endParaRPr lang="en-US" altLang="en-US" sz="2800" b="1">
              <a:solidFill>
                <a:srgbClr val="000000"/>
              </a:solidFill>
              <a:latin typeface="Impact" pitchFamily="34" charset="0"/>
            </a:endParaRPr>
          </a:p>
        </p:txBody>
      </p:sp>
      <p:sp>
        <p:nvSpPr>
          <p:cNvPr id="11270" name="Text Box 63"/>
          <p:cNvSpPr txBox="1">
            <a:spLocks noChangeArrowheads="1"/>
          </p:cNvSpPr>
          <p:nvPr/>
        </p:nvSpPr>
        <p:spPr bwMode="auto">
          <a:xfrm>
            <a:off x="5943600" y="1609725"/>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7" action="ppaction://hlinksldjump"/>
              </a:rPr>
              <a:t>$100</a:t>
            </a:r>
            <a:endParaRPr lang="en-US" altLang="en-US" sz="2800" b="1">
              <a:solidFill>
                <a:srgbClr val="000000"/>
              </a:solidFill>
              <a:latin typeface="Impact" pitchFamily="34" charset="0"/>
            </a:endParaRPr>
          </a:p>
        </p:txBody>
      </p:sp>
      <p:sp>
        <p:nvSpPr>
          <p:cNvPr id="11271" name="Text Box 69"/>
          <p:cNvSpPr txBox="1">
            <a:spLocks noChangeArrowheads="1"/>
          </p:cNvSpPr>
          <p:nvPr/>
        </p:nvSpPr>
        <p:spPr bwMode="auto">
          <a:xfrm>
            <a:off x="7254875" y="1609725"/>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dirty="0">
                <a:solidFill>
                  <a:srgbClr val="000000"/>
                </a:solidFill>
                <a:latin typeface="Impact" pitchFamily="34" charset="0"/>
                <a:hlinkClick r:id="rId8" action="ppaction://hlinksldjump"/>
              </a:rPr>
              <a:t>$100</a:t>
            </a:r>
            <a:endParaRPr lang="en-US" altLang="en-US" sz="2800" b="1" dirty="0">
              <a:solidFill>
                <a:srgbClr val="000000"/>
              </a:solidFill>
              <a:latin typeface="Impact" pitchFamily="34" charset="0"/>
            </a:endParaRPr>
          </a:p>
        </p:txBody>
      </p:sp>
      <p:sp>
        <p:nvSpPr>
          <p:cNvPr id="11272" name="Text Box 43"/>
          <p:cNvSpPr txBox="1">
            <a:spLocks noChangeArrowheads="1"/>
          </p:cNvSpPr>
          <p:nvPr/>
        </p:nvSpPr>
        <p:spPr bwMode="auto">
          <a:xfrm>
            <a:off x="762000" y="2447925"/>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dirty="0">
                <a:solidFill>
                  <a:srgbClr val="000000"/>
                </a:solidFill>
                <a:latin typeface="Impact" pitchFamily="34" charset="0"/>
                <a:hlinkClick r:id="rId9" action="ppaction://hlinksldjump"/>
              </a:rPr>
              <a:t>$200</a:t>
            </a:r>
            <a:endParaRPr lang="en-US" altLang="en-US" sz="2800" b="1" dirty="0">
              <a:solidFill>
                <a:srgbClr val="000000"/>
              </a:solidFill>
              <a:latin typeface="Impact" pitchFamily="34" charset="0"/>
            </a:endParaRPr>
          </a:p>
        </p:txBody>
      </p:sp>
      <p:sp>
        <p:nvSpPr>
          <p:cNvPr id="11273" name="Text Box 49"/>
          <p:cNvSpPr txBox="1">
            <a:spLocks noChangeArrowheads="1"/>
          </p:cNvSpPr>
          <p:nvPr/>
        </p:nvSpPr>
        <p:spPr bwMode="auto">
          <a:xfrm>
            <a:off x="2035175" y="2447925"/>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dirty="0">
                <a:solidFill>
                  <a:srgbClr val="000000"/>
                </a:solidFill>
                <a:latin typeface="Impact" pitchFamily="34" charset="0"/>
                <a:hlinkClick r:id="rId10" action="ppaction://hlinksldjump"/>
              </a:rPr>
              <a:t>$200</a:t>
            </a:r>
            <a:endParaRPr lang="en-US" altLang="en-US" sz="2800" b="1" dirty="0">
              <a:solidFill>
                <a:srgbClr val="000000"/>
              </a:solidFill>
              <a:latin typeface="Impact" pitchFamily="34" charset="0"/>
            </a:endParaRPr>
          </a:p>
        </p:txBody>
      </p:sp>
      <p:sp>
        <p:nvSpPr>
          <p:cNvPr id="11274" name="Text Box 54"/>
          <p:cNvSpPr txBox="1">
            <a:spLocks noChangeArrowheads="1"/>
          </p:cNvSpPr>
          <p:nvPr/>
        </p:nvSpPr>
        <p:spPr bwMode="auto">
          <a:xfrm>
            <a:off x="3317875" y="2447925"/>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11" action="ppaction://hlinksldjump"/>
              </a:rPr>
              <a:t>$200</a:t>
            </a:r>
            <a:endParaRPr lang="en-US" altLang="en-US" sz="2800" b="1">
              <a:solidFill>
                <a:srgbClr val="000000"/>
              </a:solidFill>
              <a:latin typeface="Impact" pitchFamily="34" charset="0"/>
            </a:endParaRPr>
          </a:p>
        </p:txBody>
      </p:sp>
      <p:sp>
        <p:nvSpPr>
          <p:cNvPr id="11275" name="Text Box 59"/>
          <p:cNvSpPr txBox="1">
            <a:spLocks noChangeArrowheads="1"/>
          </p:cNvSpPr>
          <p:nvPr/>
        </p:nvSpPr>
        <p:spPr bwMode="auto">
          <a:xfrm>
            <a:off x="4648200" y="2447925"/>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12" action="ppaction://hlinksldjump"/>
              </a:rPr>
              <a:t>$200</a:t>
            </a:r>
            <a:endParaRPr lang="en-US" altLang="en-US" sz="2800" b="1">
              <a:solidFill>
                <a:srgbClr val="000000"/>
              </a:solidFill>
              <a:latin typeface="Impact" pitchFamily="34" charset="0"/>
            </a:endParaRPr>
          </a:p>
        </p:txBody>
      </p:sp>
      <p:sp>
        <p:nvSpPr>
          <p:cNvPr id="11276" name="Text Box 64"/>
          <p:cNvSpPr txBox="1">
            <a:spLocks noChangeArrowheads="1"/>
          </p:cNvSpPr>
          <p:nvPr/>
        </p:nvSpPr>
        <p:spPr bwMode="auto">
          <a:xfrm>
            <a:off x="5943600" y="2447925"/>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13" action="ppaction://hlinksldjump"/>
              </a:rPr>
              <a:t>$200</a:t>
            </a:r>
            <a:endParaRPr lang="en-US" altLang="en-US" sz="2800" b="1">
              <a:solidFill>
                <a:srgbClr val="000000"/>
              </a:solidFill>
              <a:latin typeface="Impact" pitchFamily="34" charset="0"/>
            </a:endParaRPr>
          </a:p>
        </p:txBody>
      </p:sp>
      <p:sp>
        <p:nvSpPr>
          <p:cNvPr id="11277" name="Text Box 70"/>
          <p:cNvSpPr txBox="1">
            <a:spLocks noChangeArrowheads="1"/>
          </p:cNvSpPr>
          <p:nvPr/>
        </p:nvSpPr>
        <p:spPr bwMode="auto">
          <a:xfrm>
            <a:off x="7254875" y="2447925"/>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14" action="ppaction://hlinksldjump"/>
              </a:rPr>
              <a:t>$200</a:t>
            </a:r>
            <a:endParaRPr lang="en-US" altLang="en-US" sz="2800" b="1">
              <a:solidFill>
                <a:srgbClr val="000000"/>
              </a:solidFill>
              <a:latin typeface="Impact" pitchFamily="34" charset="0"/>
            </a:endParaRPr>
          </a:p>
        </p:txBody>
      </p:sp>
      <p:sp>
        <p:nvSpPr>
          <p:cNvPr id="11278" name="Text Box 44"/>
          <p:cNvSpPr txBox="1">
            <a:spLocks noChangeArrowheads="1"/>
          </p:cNvSpPr>
          <p:nvPr/>
        </p:nvSpPr>
        <p:spPr bwMode="auto">
          <a:xfrm>
            <a:off x="762000" y="3216275"/>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15" action="ppaction://hlinksldjump"/>
              </a:rPr>
              <a:t>$300</a:t>
            </a:r>
            <a:endParaRPr lang="en-US" altLang="en-US" sz="2800" b="1">
              <a:solidFill>
                <a:srgbClr val="000000"/>
              </a:solidFill>
              <a:latin typeface="Impact" pitchFamily="34" charset="0"/>
            </a:endParaRPr>
          </a:p>
        </p:txBody>
      </p:sp>
      <p:sp>
        <p:nvSpPr>
          <p:cNvPr id="11279" name="Text Box 50"/>
          <p:cNvSpPr txBox="1">
            <a:spLocks noChangeArrowheads="1"/>
          </p:cNvSpPr>
          <p:nvPr/>
        </p:nvSpPr>
        <p:spPr bwMode="auto">
          <a:xfrm>
            <a:off x="2035175" y="3213100"/>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16" action="ppaction://hlinksldjump"/>
              </a:rPr>
              <a:t>$300</a:t>
            </a:r>
            <a:endParaRPr lang="en-US" altLang="en-US" sz="2800" b="1">
              <a:solidFill>
                <a:srgbClr val="000000"/>
              </a:solidFill>
              <a:latin typeface="Impact" pitchFamily="34" charset="0"/>
            </a:endParaRPr>
          </a:p>
        </p:txBody>
      </p:sp>
      <p:sp>
        <p:nvSpPr>
          <p:cNvPr id="11280" name="Text Box 55"/>
          <p:cNvSpPr txBox="1">
            <a:spLocks noChangeArrowheads="1"/>
          </p:cNvSpPr>
          <p:nvPr/>
        </p:nvSpPr>
        <p:spPr bwMode="auto">
          <a:xfrm>
            <a:off x="3317875" y="3200400"/>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17" action="ppaction://hlinksldjump"/>
              </a:rPr>
              <a:t>$300</a:t>
            </a:r>
            <a:endParaRPr lang="en-US" altLang="en-US" sz="2800" b="1">
              <a:solidFill>
                <a:srgbClr val="000000"/>
              </a:solidFill>
              <a:latin typeface="Impact" pitchFamily="34" charset="0"/>
            </a:endParaRPr>
          </a:p>
        </p:txBody>
      </p:sp>
      <p:sp>
        <p:nvSpPr>
          <p:cNvPr id="11281" name="Text Box 60"/>
          <p:cNvSpPr txBox="1">
            <a:spLocks noChangeArrowheads="1"/>
          </p:cNvSpPr>
          <p:nvPr/>
        </p:nvSpPr>
        <p:spPr bwMode="auto">
          <a:xfrm>
            <a:off x="4648200" y="3213100"/>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18" action="ppaction://hlinksldjump"/>
              </a:rPr>
              <a:t>$300</a:t>
            </a:r>
            <a:endParaRPr lang="en-US" altLang="en-US" sz="2800" b="1">
              <a:solidFill>
                <a:srgbClr val="000000"/>
              </a:solidFill>
              <a:latin typeface="Impact" pitchFamily="34" charset="0"/>
            </a:endParaRPr>
          </a:p>
        </p:txBody>
      </p:sp>
      <p:sp>
        <p:nvSpPr>
          <p:cNvPr id="11282" name="Text Box 65"/>
          <p:cNvSpPr txBox="1">
            <a:spLocks noChangeArrowheads="1"/>
          </p:cNvSpPr>
          <p:nvPr/>
        </p:nvSpPr>
        <p:spPr bwMode="auto">
          <a:xfrm>
            <a:off x="5943600" y="3213100"/>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19" action="ppaction://hlinksldjump"/>
              </a:rPr>
              <a:t>$300</a:t>
            </a:r>
            <a:endParaRPr lang="en-US" altLang="en-US" sz="2800" b="1">
              <a:solidFill>
                <a:srgbClr val="000000"/>
              </a:solidFill>
              <a:latin typeface="Impact" pitchFamily="34" charset="0"/>
            </a:endParaRPr>
          </a:p>
        </p:txBody>
      </p:sp>
      <p:sp>
        <p:nvSpPr>
          <p:cNvPr id="11283" name="Text Box 71"/>
          <p:cNvSpPr txBox="1">
            <a:spLocks noChangeArrowheads="1"/>
          </p:cNvSpPr>
          <p:nvPr/>
        </p:nvSpPr>
        <p:spPr bwMode="auto">
          <a:xfrm>
            <a:off x="7254875" y="3213100"/>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20" action="ppaction://hlinksldjump"/>
              </a:rPr>
              <a:t>$300</a:t>
            </a:r>
            <a:endParaRPr lang="en-US" altLang="en-US" sz="2800" b="1">
              <a:solidFill>
                <a:srgbClr val="000000"/>
              </a:solidFill>
              <a:latin typeface="Impact" pitchFamily="34" charset="0"/>
            </a:endParaRPr>
          </a:p>
        </p:txBody>
      </p:sp>
      <p:sp>
        <p:nvSpPr>
          <p:cNvPr id="11284" name="Text Box 45"/>
          <p:cNvSpPr txBox="1">
            <a:spLocks noChangeArrowheads="1"/>
          </p:cNvSpPr>
          <p:nvPr/>
        </p:nvSpPr>
        <p:spPr bwMode="auto">
          <a:xfrm>
            <a:off x="762000" y="4010025"/>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21" action="ppaction://hlinksldjump"/>
              </a:rPr>
              <a:t>$400</a:t>
            </a:r>
            <a:endParaRPr lang="en-US" altLang="en-US" sz="2800" b="1">
              <a:solidFill>
                <a:srgbClr val="000000"/>
              </a:solidFill>
              <a:latin typeface="Impact" pitchFamily="34" charset="0"/>
            </a:endParaRPr>
          </a:p>
        </p:txBody>
      </p:sp>
      <p:sp>
        <p:nvSpPr>
          <p:cNvPr id="11285" name="Text Box 51"/>
          <p:cNvSpPr txBox="1">
            <a:spLocks noChangeArrowheads="1"/>
          </p:cNvSpPr>
          <p:nvPr/>
        </p:nvSpPr>
        <p:spPr bwMode="auto">
          <a:xfrm>
            <a:off x="2035175" y="4006850"/>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22" action="ppaction://hlinksldjump"/>
              </a:rPr>
              <a:t>$400</a:t>
            </a:r>
            <a:endParaRPr lang="en-US" altLang="en-US" sz="2800" b="1">
              <a:solidFill>
                <a:srgbClr val="000000"/>
              </a:solidFill>
              <a:latin typeface="Impact" pitchFamily="34" charset="0"/>
            </a:endParaRPr>
          </a:p>
        </p:txBody>
      </p:sp>
      <p:sp>
        <p:nvSpPr>
          <p:cNvPr id="11286" name="Text Box 56"/>
          <p:cNvSpPr txBox="1">
            <a:spLocks noChangeArrowheads="1"/>
          </p:cNvSpPr>
          <p:nvPr/>
        </p:nvSpPr>
        <p:spPr bwMode="auto">
          <a:xfrm>
            <a:off x="3317875" y="4006850"/>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23" action="ppaction://hlinksldjump"/>
              </a:rPr>
              <a:t>$400</a:t>
            </a:r>
            <a:endParaRPr lang="en-US" altLang="en-US" sz="2800" b="1">
              <a:solidFill>
                <a:srgbClr val="000000"/>
              </a:solidFill>
              <a:latin typeface="Impact" pitchFamily="34" charset="0"/>
            </a:endParaRPr>
          </a:p>
        </p:txBody>
      </p:sp>
      <p:sp>
        <p:nvSpPr>
          <p:cNvPr id="11287" name="Text Box 61"/>
          <p:cNvSpPr txBox="1">
            <a:spLocks noChangeArrowheads="1"/>
          </p:cNvSpPr>
          <p:nvPr/>
        </p:nvSpPr>
        <p:spPr bwMode="auto">
          <a:xfrm>
            <a:off x="4648200" y="4006850"/>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24" action="ppaction://hlinksldjump"/>
              </a:rPr>
              <a:t>$400</a:t>
            </a:r>
            <a:endParaRPr lang="en-US" altLang="en-US" sz="2800" b="1">
              <a:solidFill>
                <a:srgbClr val="000000"/>
              </a:solidFill>
              <a:latin typeface="Impact" pitchFamily="34" charset="0"/>
            </a:endParaRPr>
          </a:p>
        </p:txBody>
      </p:sp>
      <p:sp>
        <p:nvSpPr>
          <p:cNvPr id="11288" name="Text Box 66"/>
          <p:cNvSpPr txBox="1">
            <a:spLocks noChangeArrowheads="1"/>
          </p:cNvSpPr>
          <p:nvPr/>
        </p:nvSpPr>
        <p:spPr bwMode="auto">
          <a:xfrm>
            <a:off x="5943600" y="4006850"/>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25" action="ppaction://hlinksldjump"/>
              </a:rPr>
              <a:t>$400</a:t>
            </a:r>
            <a:endParaRPr lang="en-US" altLang="en-US" sz="2800" b="1">
              <a:solidFill>
                <a:srgbClr val="000000"/>
              </a:solidFill>
              <a:latin typeface="Impact" pitchFamily="34" charset="0"/>
            </a:endParaRPr>
          </a:p>
        </p:txBody>
      </p:sp>
      <p:sp>
        <p:nvSpPr>
          <p:cNvPr id="11289" name="Text Box 72"/>
          <p:cNvSpPr txBox="1">
            <a:spLocks noChangeArrowheads="1"/>
          </p:cNvSpPr>
          <p:nvPr/>
        </p:nvSpPr>
        <p:spPr bwMode="auto">
          <a:xfrm>
            <a:off x="7254875" y="4006850"/>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26" action="ppaction://hlinksldjump"/>
              </a:rPr>
              <a:t>$400</a:t>
            </a:r>
            <a:endParaRPr lang="en-US" altLang="en-US" sz="2800" b="1">
              <a:solidFill>
                <a:srgbClr val="000000"/>
              </a:solidFill>
              <a:latin typeface="Impact" pitchFamily="34" charset="0"/>
            </a:endParaRPr>
          </a:p>
        </p:txBody>
      </p:sp>
      <p:sp>
        <p:nvSpPr>
          <p:cNvPr id="11290" name="Text Box 46"/>
          <p:cNvSpPr txBox="1">
            <a:spLocks noChangeArrowheads="1"/>
          </p:cNvSpPr>
          <p:nvPr/>
        </p:nvSpPr>
        <p:spPr bwMode="auto">
          <a:xfrm>
            <a:off x="762000" y="4803775"/>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27" action="ppaction://hlinksldjump"/>
              </a:rPr>
              <a:t>$500</a:t>
            </a:r>
            <a:endParaRPr lang="en-US" altLang="en-US" sz="2800" b="1">
              <a:solidFill>
                <a:srgbClr val="000000"/>
              </a:solidFill>
              <a:latin typeface="Impact" pitchFamily="34" charset="0"/>
            </a:endParaRPr>
          </a:p>
        </p:txBody>
      </p:sp>
      <p:sp>
        <p:nvSpPr>
          <p:cNvPr id="11291" name="Text Box 52"/>
          <p:cNvSpPr txBox="1">
            <a:spLocks noChangeArrowheads="1"/>
          </p:cNvSpPr>
          <p:nvPr/>
        </p:nvSpPr>
        <p:spPr bwMode="auto">
          <a:xfrm>
            <a:off x="2035175" y="4800600"/>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28" action="ppaction://hlinksldjump"/>
              </a:rPr>
              <a:t>$500</a:t>
            </a:r>
            <a:endParaRPr lang="en-US" altLang="en-US" sz="2800" b="1">
              <a:solidFill>
                <a:srgbClr val="000000"/>
              </a:solidFill>
              <a:latin typeface="Impact" pitchFamily="34" charset="0"/>
            </a:endParaRPr>
          </a:p>
        </p:txBody>
      </p:sp>
      <p:sp>
        <p:nvSpPr>
          <p:cNvPr id="11292" name="Text Box 57"/>
          <p:cNvSpPr txBox="1">
            <a:spLocks noChangeArrowheads="1"/>
          </p:cNvSpPr>
          <p:nvPr/>
        </p:nvSpPr>
        <p:spPr bwMode="auto">
          <a:xfrm>
            <a:off x="3317875" y="4800600"/>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29" action="ppaction://hlinksldjump"/>
              </a:rPr>
              <a:t>$500</a:t>
            </a:r>
            <a:endParaRPr lang="en-US" altLang="en-US" sz="2800" b="1">
              <a:solidFill>
                <a:srgbClr val="000000"/>
              </a:solidFill>
              <a:latin typeface="Impact" pitchFamily="34" charset="0"/>
            </a:endParaRPr>
          </a:p>
        </p:txBody>
      </p:sp>
      <p:sp>
        <p:nvSpPr>
          <p:cNvPr id="11293" name="Text Box 62"/>
          <p:cNvSpPr txBox="1">
            <a:spLocks noChangeArrowheads="1"/>
          </p:cNvSpPr>
          <p:nvPr/>
        </p:nvSpPr>
        <p:spPr bwMode="auto">
          <a:xfrm>
            <a:off x="4648200" y="4800600"/>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30" action="ppaction://hlinksldjump"/>
              </a:rPr>
              <a:t>$500</a:t>
            </a:r>
            <a:endParaRPr lang="en-US" altLang="en-US" sz="2800" b="1">
              <a:solidFill>
                <a:srgbClr val="000000"/>
              </a:solidFill>
              <a:latin typeface="Impact" pitchFamily="34" charset="0"/>
            </a:endParaRPr>
          </a:p>
        </p:txBody>
      </p:sp>
      <p:sp>
        <p:nvSpPr>
          <p:cNvPr id="11294" name="Text Box 67"/>
          <p:cNvSpPr txBox="1">
            <a:spLocks noChangeArrowheads="1"/>
          </p:cNvSpPr>
          <p:nvPr/>
        </p:nvSpPr>
        <p:spPr bwMode="auto">
          <a:xfrm>
            <a:off x="5943600" y="4800600"/>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31" action="ppaction://hlinksldjump"/>
              </a:rPr>
              <a:t>$500</a:t>
            </a:r>
            <a:endParaRPr lang="en-US" altLang="en-US" sz="2800" b="1">
              <a:solidFill>
                <a:srgbClr val="000000"/>
              </a:solidFill>
              <a:latin typeface="Impact" pitchFamily="34" charset="0"/>
            </a:endParaRPr>
          </a:p>
        </p:txBody>
      </p:sp>
      <p:sp>
        <p:nvSpPr>
          <p:cNvPr id="11295" name="Text Box 73"/>
          <p:cNvSpPr txBox="1">
            <a:spLocks noChangeArrowheads="1"/>
          </p:cNvSpPr>
          <p:nvPr/>
        </p:nvSpPr>
        <p:spPr bwMode="auto">
          <a:xfrm>
            <a:off x="7254875" y="4800600"/>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00"/>
                </a:solidFill>
                <a:latin typeface="Impact" pitchFamily="34" charset="0"/>
                <a:hlinkClick r:id="rId32" action="ppaction://hlinksldjump"/>
              </a:rPr>
              <a:t>$500</a:t>
            </a:r>
            <a:endParaRPr lang="en-US" altLang="en-US" sz="2800" b="1">
              <a:solidFill>
                <a:srgbClr val="000000"/>
              </a:solidFill>
              <a:latin typeface="Impact" pitchFamily="34" charset="0"/>
            </a:endParaRPr>
          </a:p>
        </p:txBody>
      </p:sp>
      <p:sp>
        <p:nvSpPr>
          <p:cNvPr id="3" name="TextBox 2"/>
          <p:cNvSpPr txBox="1"/>
          <p:nvPr/>
        </p:nvSpPr>
        <p:spPr>
          <a:xfrm>
            <a:off x="746125" y="910154"/>
            <a:ext cx="1166813" cy="276999"/>
          </a:xfrm>
          <a:prstGeom prst="rect">
            <a:avLst/>
          </a:prstGeom>
          <a:noFill/>
        </p:spPr>
        <p:txBody>
          <a:bodyPr anchor="ctr" anchorCtr="0">
            <a:spAutoFit/>
          </a:bodyPr>
          <a:lstStyle/>
          <a:p>
            <a:pPr algn="ctr"/>
            <a:r>
              <a:rPr lang="en-US" altLang="en-US" sz="1200" dirty="0">
                <a:solidFill>
                  <a:schemeClr val="bg1"/>
                </a:solidFill>
                <a:latin typeface="Arial Black" pitchFamily="34" charset="0"/>
                <a:cs typeface="Arial" charset="0"/>
              </a:rPr>
              <a:t>DIK</a:t>
            </a:r>
          </a:p>
        </p:txBody>
      </p:sp>
      <p:sp>
        <p:nvSpPr>
          <p:cNvPr id="49" name="TextBox 48"/>
          <p:cNvSpPr txBox="1"/>
          <p:nvPr/>
        </p:nvSpPr>
        <p:spPr>
          <a:xfrm>
            <a:off x="2095500" y="910045"/>
            <a:ext cx="1165225" cy="276999"/>
          </a:xfrm>
          <a:prstGeom prst="rect">
            <a:avLst/>
          </a:prstGeom>
          <a:noFill/>
        </p:spPr>
        <p:txBody>
          <a:bodyPr anchor="ctr" anchorCtr="0">
            <a:spAutoFit/>
          </a:bodyPr>
          <a:lstStyle/>
          <a:p>
            <a:pPr algn="ctr"/>
            <a:r>
              <a:rPr lang="en-US" altLang="en-US" sz="1200" dirty="0">
                <a:solidFill>
                  <a:schemeClr val="bg1"/>
                </a:solidFill>
                <a:latin typeface="Arial Black" pitchFamily="34" charset="0"/>
                <a:cs typeface="Arial" charset="0"/>
              </a:rPr>
              <a:t>Typo</a:t>
            </a:r>
          </a:p>
        </p:txBody>
      </p:sp>
      <p:sp>
        <p:nvSpPr>
          <p:cNvPr id="50" name="TextBox 49"/>
          <p:cNvSpPr txBox="1"/>
          <p:nvPr/>
        </p:nvSpPr>
        <p:spPr>
          <a:xfrm>
            <a:off x="3375025" y="910045"/>
            <a:ext cx="1166813" cy="276999"/>
          </a:xfrm>
          <a:prstGeom prst="rect">
            <a:avLst/>
          </a:prstGeom>
          <a:noFill/>
        </p:spPr>
        <p:txBody>
          <a:bodyPr anchor="ctr" anchorCtr="0">
            <a:spAutoFit/>
          </a:bodyPr>
          <a:lstStyle/>
          <a:p>
            <a:pPr algn="ctr"/>
            <a:r>
              <a:rPr lang="en-US" altLang="en-US" sz="1200" dirty="0">
                <a:solidFill>
                  <a:schemeClr val="bg1"/>
                </a:solidFill>
                <a:latin typeface="Arial Black" pitchFamily="34" charset="0"/>
                <a:cs typeface="Arial" charset="0"/>
              </a:rPr>
              <a:t>N&amp;T</a:t>
            </a:r>
          </a:p>
        </p:txBody>
      </p:sp>
      <p:sp>
        <p:nvSpPr>
          <p:cNvPr id="51" name="TextBox 50"/>
          <p:cNvSpPr txBox="1"/>
          <p:nvPr/>
        </p:nvSpPr>
        <p:spPr>
          <a:xfrm>
            <a:off x="4654550" y="910045"/>
            <a:ext cx="1166813" cy="276999"/>
          </a:xfrm>
          <a:prstGeom prst="rect">
            <a:avLst/>
          </a:prstGeom>
          <a:noFill/>
        </p:spPr>
        <p:txBody>
          <a:bodyPr anchor="ctr" anchorCtr="0">
            <a:spAutoFit/>
          </a:bodyPr>
          <a:lstStyle/>
          <a:p>
            <a:pPr algn="ctr"/>
            <a:r>
              <a:rPr lang="en-US" altLang="en-US" sz="1200" dirty="0">
                <a:solidFill>
                  <a:schemeClr val="bg1"/>
                </a:solidFill>
                <a:latin typeface="Arial Black" pitchFamily="34" charset="0"/>
                <a:cs typeface="Arial" charset="0"/>
              </a:rPr>
              <a:t>KM</a:t>
            </a:r>
          </a:p>
        </p:txBody>
      </p:sp>
      <p:sp>
        <p:nvSpPr>
          <p:cNvPr id="52" name="TextBox 51"/>
          <p:cNvSpPr txBox="1"/>
          <p:nvPr/>
        </p:nvSpPr>
        <p:spPr>
          <a:xfrm>
            <a:off x="5995988" y="910045"/>
            <a:ext cx="1166812" cy="276999"/>
          </a:xfrm>
          <a:prstGeom prst="rect">
            <a:avLst/>
          </a:prstGeom>
          <a:noFill/>
        </p:spPr>
        <p:txBody>
          <a:bodyPr anchor="ctr" anchorCtr="0">
            <a:spAutoFit/>
          </a:bodyPr>
          <a:lstStyle/>
          <a:p>
            <a:pPr algn="ctr"/>
            <a:r>
              <a:rPr lang="en-US" altLang="en-US" sz="1200" dirty="0">
                <a:solidFill>
                  <a:schemeClr val="bg1"/>
                </a:solidFill>
                <a:latin typeface="Arial Black" pitchFamily="34" charset="0"/>
                <a:cs typeface="Arial" charset="0"/>
              </a:rPr>
              <a:t>NET</a:t>
            </a:r>
          </a:p>
        </p:txBody>
      </p:sp>
      <p:sp>
        <p:nvSpPr>
          <p:cNvPr id="53" name="TextBox 52"/>
          <p:cNvSpPr txBox="1"/>
          <p:nvPr/>
        </p:nvSpPr>
        <p:spPr>
          <a:xfrm>
            <a:off x="7291388" y="917738"/>
            <a:ext cx="1166812" cy="261610"/>
          </a:xfrm>
          <a:prstGeom prst="rect">
            <a:avLst/>
          </a:prstGeom>
          <a:noFill/>
        </p:spPr>
        <p:txBody>
          <a:bodyPr anchor="ctr" anchorCtr="0">
            <a:spAutoFit/>
          </a:bodyPr>
          <a:lstStyle/>
          <a:p>
            <a:pPr algn="ctr"/>
            <a:r>
              <a:rPr lang="en-US" altLang="en-US" sz="1100" dirty="0">
                <a:solidFill>
                  <a:schemeClr val="bg1"/>
                </a:solidFill>
                <a:latin typeface="Arial Black" pitchFamily="34" charset="0"/>
                <a:cs typeface="Arial" charset="0"/>
              </a:rPr>
              <a:t>SI</a:t>
            </a:r>
          </a:p>
        </p:txBody>
      </p:sp>
      <p:sp>
        <p:nvSpPr>
          <p:cNvPr id="11302" name="TextBox 1"/>
          <p:cNvSpPr txBox="1">
            <a:spLocks noChangeArrowheads="1"/>
          </p:cNvSpPr>
          <p:nvPr/>
        </p:nvSpPr>
        <p:spPr bwMode="auto">
          <a:xfrm>
            <a:off x="7081838" y="5486400"/>
            <a:ext cx="14525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400" b="1" dirty="0">
                <a:solidFill>
                  <a:schemeClr val="bg1"/>
                </a:solidFill>
                <a:latin typeface="Arial Narrow" pitchFamily="34" charset="0"/>
                <a:cs typeface="Arial" charset="0"/>
                <a:hlinkClick r:id="rId33" action="ppaction://hlinksldjump"/>
              </a:rPr>
              <a:t>FINAL JEOPARDY</a:t>
            </a:r>
            <a:endParaRPr lang="en-US" altLang="en-US" sz="1400" b="1" dirty="0">
              <a:solidFill>
                <a:schemeClr val="bg1"/>
              </a:solidFill>
              <a:latin typeface="Arial Narrow" pitchFamily="34" charset="0"/>
              <a:cs typeface="Arial" charset="0"/>
            </a:endParaRPr>
          </a:p>
        </p:txBody>
      </p:sp>
      <p:sp>
        <p:nvSpPr>
          <p:cNvPr id="39" name="Text Box 42"/>
          <p:cNvSpPr txBox="1">
            <a:spLocks noChangeArrowheads="1"/>
          </p:cNvSpPr>
          <p:nvPr/>
        </p:nvSpPr>
        <p:spPr bwMode="auto">
          <a:xfrm>
            <a:off x="2035175" y="1600200"/>
            <a:ext cx="1203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dirty="0">
                <a:solidFill>
                  <a:srgbClr val="000000"/>
                </a:solidFill>
                <a:latin typeface="Impact" pitchFamily="34" charset="0"/>
                <a:hlinkClick r:id="rId34" action="ppaction://hlinksldjump"/>
              </a:rPr>
              <a:t>$100</a:t>
            </a:r>
            <a:endParaRPr lang="en-US" altLang="en-US" sz="2800" b="1" dirty="0">
              <a:solidFill>
                <a:srgbClr val="000000"/>
              </a:solidFill>
              <a:latin typeface="Impact" pitchFamily="34" charset="0"/>
            </a:endParaRPr>
          </a:p>
        </p:txBody>
      </p:sp>
    </p:spTree>
  </p:cSld>
  <p:clrMapOvr>
    <a:masterClrMapping/>
  </p:clrMapOvr>
  <p:transition spd="slow">
    <p:zoom dir="in"/>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290" name="TextBox 5"/>
          <p:cNvSpPr txBox="1">
            <a:spLocks noChangeArrowheads="1"/>
          </p:cNvSpPr>
          <p:nvPr/>
        </p:nvSpPr>
        <p:spPr bwMode="auto">
          <a:xfrm>
            <a:off x="838200" y="736937"/>
            <a:ext cx="75660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None/>
            </a:pPr>
            <a:r>
              <a:rPr lang="en-US" altLang="en-US" sz="6000" dirty="0">
                <a:solidFill>
                  <a:schemeClr val="bg1"/>
                </a:solidFill>
                <a:latin typeface="Arial Black" pitchFamily="34" charset="0"/>
                <a:cs typeface="Arial" charset="0"/>
              </a:rPr>
              <a:t>9h21, Nice-Ville ..</a:t>
            </a:r>
          </a:p>
        </p:txBody>
      </p:sp>
      <p:pic>
        <p:nvPicPr>
          <p:cNvPr id="7" name="Image 6" descr="Une image contenant capture d’écran&#10;&#10;Description générée automatiquement">
            <a:extLst>
              <a:ext uri="{FF2B5EF4-FFF2-40B4-BE49-F238E27FC236}">
                <a16:creationId xmlns:a16="http://schemas.microsoft.com/office/drawing/2014/main" id="{12B6A8DB-C59E-4A4A-941B-D26C29EA14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3135" y="1783376"/>
            <a:ext cx="6456154" cy="3631587"/>
          </a:xfrm>
          <a:prstGeom prst="rect">
            <a:avLst/>
          </a:prstGeom>
        </p:spPr>
      </p:pic>
    </p:spTree>
  </p:cSld>
  <p:clrMapOvr>
    <a:masterClrMapping/>
  </p:clrMapOvr>
  <p:transition spd="slow">
    <p:zoom/>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B2BA8866-637D-45E1-8BA0-3636846037C8}"/>
              </a:ext>
            </a:extLst>
          </p:cNvPr>
          <p:cNvSpPr txBox="1">
            <a:spLocks noChangeArrowheads="1"/>
          </p:cNvSpPr>
          <p:nvPr/>
        </p:nvSpPr>
        <p:spPr bwMode="auto">
          <a:xfrm>
            <a:off x="838200" y="860047"/>
            <a:ext cx="756602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None/>
            </a:pPr>
            <a:r>
              <a:rPr lang="en-US" altLang="en-US" sz="4400" dirty="0" err="1">
                <a:solidFill>
                  <a:schemeClr val="bg1"/>
                </a:solidFill>
                <a:latin typeface="Arial Black" pitchFamily="34" charset="0"/>
                <a:cs typeface="Arial" charset="0"/>
              </a:rPr>
              <a:t>Exemples</a:t>
            </a:r>
            <a:r>
              <a:rPr lang="en-US" altLang="en-US" sz="4400" dirty="0">
                <a:solidFill>
                  <a:schemeClr val="bg1"/>
                </a:solidFill>
                <a:latin typeface="Arial Black" pitchFamily="34" charset="0"/>
                <a:cs typeface="Arial" charset="0"/>
              </a:rPr>
              <a:t> de </a:t>
            </a:r>
            <a:r>
              <a:rPr lang="en-US" altLang="en-US" sz="4400" dirty="0" err="1">
                <a:solidFill>
                  <a:schemeClr val="bg1"/>
                </a:solidFill>
                <a:latin typeface="Arial Black" pitchFamily="34" charset="0"/>
                <a:cs typeface="Arial" charset="0"/>
              </a:rPr>
              <a:t>données</a:t>
            </a:r>
            <a:r>
              <a:rPr lang="en-US" altLang="en-US" sz="4400" dirty="0">
                <a:solidFill>
                  <a:schemeClr val="bg1"/>
                </a:solidFill>
                <a:latin typeface="Arial Black" pitchFamily="34" charset="0"/>
                <a:cs typeface="Arial" charset="0"/>
              </a:rPr>
              <a:t> ?</a:t>
            </a:r>
          </a:p>
        </p:txBody>
      </p:sp>
      <p:pic>
        <p:nvPicPr>
          <p:cNvPr id="5" name="Image 4" descr="Une image contenant capture d’écran&#10;&#10;Description générée automatiquement">
            <a:extLst>
              <a:ext uri="{FF2B5EF4-FFF2-40B4-BE49-F238E27FC236}">
                <a16:creationId xmlns:a16="http://schemas.microsoft.com/office/drawing/2014/main" id="{DD8BC2E2-53FE-4BA1-8D84-357B4CE900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3135" y="1783376"/>
            <a:ext cx="6456154" cy="3631587"/>
          </a:xfrm>
          <a:prstGeom prst="rect">
            <a:avLst/>
          </a:prstGeom>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a:extLst>
              <a:ext uri="{FF2B5EF4-FFF2-40B4-BE49-F238E27FC236}">
                <a16:creationId xmlns:a16="http://schemas.microsoft.com/office/drawing/2014/main" id="{A28F9813-48F2-4852-8E79-7DA5D58F9E14}"/>
              </a:ext>
            </a:extLst>
          </p:cNvPr>
          <p:cNvSpPr txBox="1">
            <a:spLocks noChangeArrowheads="1"/>
          </p:cNvSpPr>
          <p:nvPr/>
        </p:nvSpPr>
        <p:spPr bwMode="auto">
          <a:xfrm>
            <a:off x="838200" y="644604"/>
            <a:ext cx="75660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3600" dirty="0">
                <a:solidFill>
                  <a:schemeClr val="bg1"/>
                </a:solidFill>
                <a:latin typeface="Arial Black" pitchFamily="34" charset="0"/>
                <a:cs typeface="Arial" charset="0"/>
              </a:rPr>
              <a:t>Les trains 6886 et 6821, de 9h21, </a:t>
            </a:r>
            <a:r>
              <a:rPr lang="en-US" altLang="en-US" sz="3600" dirty="0" err="1">
                <a:solidFill>
                  <a:schemeClr val="bg1"/>
                </a:solidFill>
                <a:latin typeface="Arial Black" pitchFamily="34" charset="0"/>
                <a:cs typeface="Arial" charset="0"/>
              </a:rPr>
              <a:t>sont</a:t>
            </a:r>
            <a:r>
              <a:rPr lang="en-US" altLang="en-US" sz="3600" dirty="0">
                <a:solidFill>
                  <a:schemeClr val="bg1"/>
                </a:solidFill>
                <a:latin typeface="Arial Black" pitchFamily="34" charset="0"/>
                <a:cs typeface="Arial" charset="0"/>
              </a:rPr>
              <a:t> à </a:t>
            </a:r>
            <a:r>
              <a:rPr lang="en-US" altLang="en-US" sz="3600" dirty="0" err="1">
                <a:solidFill>
                  <a:schemeClr val="bg1"/>
                </a:solidFill>
                <a:latin typeface="Arial Black" pitchFamily="34" charset="0"/>
                <a:cs typeface="Arial" charset="0"/>
              </a:rPr>
              <a:t>l’heure</a:t>
            </a:r>
            <a:r>
              <a:rPr lang="en-US" altLang="en-US" sz="3600" dirty="0">
                <a:solidFill>
                  <a:schemeClr val="bg1"/>
                </a:solidFill>
                <a:latin typeface="Arial Black" pitchFamily="34" charset="0"/>
                <a:cs typeface="Arial" charset="0"/>
              </a:rPr>
              <a:t> </a:t>
            </a:r>
          </a:p>
        </p:txBody>
      </p:sp>
      <p:pic>
        <p:nvPicPr>
          <p:cNvPr id="7" name="Image 6" descr="Une image contenant capture d’écran&#10;&#10;Description générée automatiquement">
            <a:extLst>
              <a:ext uri="{FF2B5EF4-FFF2-40B4-BE49-F238E27FC236}">
                <a16:creationId xmlns:a16="http://schemas.microsoft.com/office/drawing/2014/main" id="{509093BF-FA85-4E04-AD7C-385B69F1EC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3135" y="1783376"/>
            <a:ext cx="6456154" cy="3631587"/>
          </a:xfrm>
          <a:prstGeom prst="rect">
            <a:avLst/>
          </a:prstGeom>
        </p:spPr>
      </p:pic>
    </p:spTree>
  </p:cSld>
  <p:clrMapOvr>
    <a:masterClrMapping/>
  </p:clrMapOvr>
  <p:transition spd="slow">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479D23D5-257D-4E4E-8091-BAA842AAE42B}"/>
              </a:ext>
            </a:extLst>
          </p:cNvPr>
          <p:cNvSpPr txBox="1">
            <a:spLocks noChangeArrowheads="1"/>
          </p:cNvSpPr>
          <p:nvPr/>
        </p:nvSpPr>
        <p:spPr bwMode="auto">
          <a:xfrm>
            <a:off x="838200" y="767713"/>
            <a:ext cx="756602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dirty="0" err="1">
                <a:solidFill>
                  <a:schemeClr val="bg1"/>
                </a:solidFill>
                <a:latin typeface="Arial Black" pitchFamily="34" charset="0"/>
                <a:cs typeface="Arial" charset="0"/>
              </a:rPr>
              <a:t>Formuler</a:t>
            </a:r>
            <a:r>
              <a:rPr lang="en-US" altLang="en-US" sz="2800" dirty="0">
                <a:solidFill>
                  <a:schemeClr val="bg1"/>
                </a:solidFill>
                <a:latin typeface="Arial Black" pitchFamily="34" charset="0"/>
                <a:cs typeface="Arial" charset="0"/>
              </a:rPr>
              <a:t> </a:t>
            </a:r>
            <a:r>
              <a:rPr lang="en-US" altLang="en-US" sz="2800" dirty="0" err="1">
                <a:solidFill>
                  <a:schemeClr val="bg1"/>
                </a:solidFill>
                <a:latin typeface="Arial Black" pitchFamily="34" charset="0"/>
                <a:cs typeface="Arial" charset="0"/>
              </a:rPr>
              <a:t>une</a:t>
            </a:r>
            <a:r>
              <a:rPr lang="en-US" altLang="en-US" sz="2800" dirty="0">
                <a:solidFill>
                  <a:schemeClr val="bg1"/>
                </a:solidFill>
                <a:latin typeface="Arial Black" pitchFamily="34" charset="0"/>
                <a:cs typeface="Arial" charset="0"/>
              </a:rPr>
              <a:t> information à </a:t>
            </a:r>
            <a:r>
              <a:rPr lang="en-US" altLang="en-US" sz="2800" dirty="0" err="1">
                <a:solidFill>
                  <a:schemeClr val="bg1"/>
                </a:solidFill>
                <a:latin typeface="Arial Black" pitchFamily="34" charset="0"/>
                <a:cs typeface="Arial" charset="0"/>
              </a:rPr>
              <a:t>partir</a:t>
            </a:r>
            <a:r>
              <a:rPr lang="en-US" altLang="en-US" sz="2800" dirty="0">
                <a:solidFill>
                  <a:schemeClr val="bg1"/>
                </a:solidFill>
                <a:latin typeface="Arial Black" pitchFamily="34" charset="0"/>
                <a:cs typeface="Arial" charset="0"/>
              </a:rPr>
              <a:t> de la figure ?</a:t>
            </a:r>
          </a:p>
        </p:txBody>
      </p:sp>
      <p:pic>
        <p:nvPicPr>
          <p:cNvPr id="4" name="Image 3" descr="Une image contenant capture d’écran&#10;&#10;Description générée automatiquement">
            <a:extLst>
              <a:ext uri="{FF2B5EF4-FFF2-40B4-BE49-F238E27FC236}">
                <a16:creationId xmlns:a16="http://schemas.microsoft.com/office/drawing/2014/main" id="{249DD54C-0C8C-45B3-A4CB-020CB1A74D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3135" y="1783376"/>
            <a:ext cx="6456154" cy="3631587"/>
          </a:xfrm>
          <a:prstGeom prst="rect">
            <a:avLst/>
          </a:prstGeom>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AD002264-2E8F-4D12-9F2B-31EB4C31603B}"/>
              </a:ext>
            </a:extLst>
          </p:cNvPr>
          <p:cNvSpPr txBox="1">
            <a:spLocks noChangeArrowheads="1"/>
          </p:cNvSpPr>
          <p:nvPr/>
        </p:nvSpPr>
        <p:spPr bwMode="auto">
          <a:xfrm>
            <a:off x="838200" y="583049"/>
            <a:ext cx="756602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4000" dirty="0">
                <a:solidFill>
                  <a:schemeClr val="bg1"/>
                </a:solidFill>
                <a:latin typeface="Arial Black" pitchFamily="34" charset="0"/>
                <a:cs typeface="Arial" charset="0"/>
              </a:rPr>
              <a:t>Le wagon bar </a:t>
            </a:r>
            <a:r>
              <a:rPr lang="en-US" altLang="en-US" sz="4000" dirty="0" err="1">
                <a:solidFill>
                  <a:schemeClr val="bg1"/>
                </a:solidFill>
                <a:latin typeface="Arial Black" pitchFamily="34" charset="0"/>
                <a:cs typeface="Arial" charset="0"/>
              </a:rPr>
              <a:t>est</a:t>
            </a:r>
            <a:r>
              <a:rPr lang="en-US" altLang="en-US" sz="4000" dirty="0">
                <a:solidFill>
                  <a:schemeClr val="bg1"/>
                </a:solidFill>
                <a:latin typeface="Arial Black" pitchFamily="34" charset="0"/>
                <a:cs typeface="Arial" charset="0"/>
              </a:rPr>
              <a:t> / sera entre la voiture 3 et 5</a:t>
            </a:r>
          </a:p>
        </p:txBody>
      </p:sp>
      <p:pic>
        <p:nvPicPr>
          <p:cNvPr id="4" name="Image 3" descr="Une image contenant capture d’écran&#10;&#10;Description générée automatiquement">
            <a:extLst>
              <a:ext uri="{FF2B5EF4-FFF2-40B4-BE49-F238E27FC236}">
                <a16:creationId xmlns:a16="http://schemas.microsoft.com/office/drawing/2014/main" id="{A086D326-C377-48C7-B6C5-2073BB322E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3135" y="1783376"/>
            <a:ext cx="6456154" cy="3631587"/>
          </a:xfrm>
          <a:prstGeom prst="rect">
            <a:avLst/>
          </a:prstGeom>
        </p:spPr>
      </p:pic>
    </p:spTree>
  </p:cSld>
  <p:clrMapOvr>
    <a:masterClrMapping/>
  </p:clrMapOvr>
  <p:transition spd="slow">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E0274D4C-4D4D-43F0-8DC9-626FD8EDDCD9}"/>
              </a:ext>
            </a:extLst>
          </p:cNvPr>
          <p:cNvSpPr txBox="1">
            <a:spLocks noChangeArrowheads="1"/>
          </p:cNvSpPr>
          <p:nvPr/>
        </p:nvSpPr>
        <p:spPr bwMode="auto">
          <a:xfrm>
            <a:off x="838200" y="767714"/>
            <a:ext cx="756602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dirty="0">
                <a:solidFill>
                  <a:schemeClr val="bg1"/>
                </a:solidFill>
                <a:latin typeface="Arial Black" pitchFamily="34" charset="0"/>
                <a:cs typeface="Arial" charset="0"/>
              </a:rPr>
              <a:t>Je voyage pour Marseille, </a:t>
            </a:r>
            <a:r>
              <a:rPr lang="en-US" altLang="en-US" sz="2800" dirty="0" err="1">
                <a:solidFill>
                  <a:schemeClr val="bg1"/>
                </a:solidFill>
                <a:latin typeface="Arial Black" pitchFamily="34" charset="0"/>
                <a:cs typeface="Arial" charset="0"/>
              </a:rPr>
              <a:t>où</a:t>
            </a:r>
            <a:r>
              <a:rPr lang="en-US" altLang="en-US" sz="2800" dirty="0">
                <a:solidFill>
                  <a:schemeClr val="bg1"/>
                </a:solidFill>
                <a:latin typeface="Arial Black" pitchFamily="34" charset="0"/>
                <a:cs typeface="Arial" charset="0"/>
              </a:rPr>
              <a:t> </a:t>
            </a:r>
            <a:r>
              <a:rPr lang="en-US" altLang="en-US" sz="2800" dirty="0" err="1">
                <a:solidFill>
                  <a:schemeClr val="bg1"/>
                </a:solidFill>
                <a:latin typeface="Arial Black" pitchFamily="34" charset="0"/>
                <a:cs typeface="Arial" charset="0"/>
              </a:rPr>
              <a:t>est</a:t>
            </a:r>
            <a:r>
              <a:rPr lang="en-US" altLang="en-US" sz="2800" dirty="0">
                <a:solidFill>
                  <a:schemeClr val="bg1"/>
                </a:solidFill>
                <a:latin typeface="Arial Black" pitchFamily="34" charset="0"/>
                <a:cs typeface="Arial" charset="0"/>
              </a:rPr>
              <a:t> le wagon bar ? (</a:t>
            </a:r>
            <a:r>
              <a:rPr lang="en-US" altLang="en-US" sz="2800" dirty="0" err="1">
                <a:solidFill>
                  <a:schemeClr val="bg1"/>
                </a:solidFill>
                <a:latin typeface="Arial Black" pitchFamily="34" charset="0"/>
                <a:cs typeface="Arial" charset="0"/>
              </a:rPr>
              <a:t>ie</a:t>
            </a:r>
            <a:r>
              <a:rPr lang="en-US" altLang="en-US" sz="2800" dirty="0">
                <a:solidFill>
                  <a:schemeClr val="bg1"/>
                </a:solidFill>
                <a:latin typeface="Arial Black" pitchFamily="34" charset="0"/>
                <a:cs typeface="Arial" charset="0"/>
              </a:rPr>
              <a:t> </a:t>
            </a:r>
            <a:r>
              <a:rPr lang="en-US" altLang="en-US" sz="2800" dirty="0" err="1">
                <a:solidFill>
                  <a:schemeClr val="bg1"/>
                </a:solidFill>
                <a:latin typeface="Arial Black" pitchFamily="34" charset="0"/>
                <a:cs typeface="Arial" charset="0"/>
              </a:rPr>
              <a:t>connaissance</a:t>
            </a:r>
            <a:r>
              <a:rPr lang="en-US" altLang="en-US" sz="2800" dirty="0">
                <a:solidFill>
                  <a:schemeClr val="bg1"/>
                </a:solidFill>
                <a:latin typeface="Arial Black" pitchFamily="34" charset="0"/>
                <a:cs typeface="Arial" charset="0"/>
              </a:rPr>
              <a:t> ?)</a:t>
            </a:r>
          </a:p>
        </p:txBody>
      </p:sp>
      <p:pic>
        <p:nvPicPr>
          <p:cNvPr id="4" name="Image 3" descr="Une image contenant capture d’écran&#10;&#10;Description générée automatiquement">
            <a:extLst>
              <a:ext uri="{FF2B5EF4-FFF2-40B4-BE49-F238E27FC236}">
                <a16:creationId xmlns:a16="http://schemas.microsoft.com/office/drawing/2014/main" id="{F4C2FF9C-CFF4-46A4-8F19-179B6C6F5D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3135" y="1783376"/>
            <a:ext cx="6456154" cy="3631587"/>
          </a:xfrm>
          <a:prstGeom prst="rect">
            <a:avLst/>
          </a:prstGeom>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75BB2583-CBE1-42FC-AA59-B3C6FCEB0BEE}"/>
              </a:ext>
            </a:extLst>
          </p:cNvPr>
          <p:cNvSpPr txBox="1">
            <a:spLocks noChangeArrowheads="1"/>
          </p:cNvSpPr>
          <p:nvPr/>
        </p:nvSpPr>
        <p:spPr bwMode="auto">
          <a:xfrm>
            <a:off x="815975" y="885885"/>
            <a:ext cx="7566025"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fr-FR" altLang="en-US" sz="3600" dirty="0">
                <a:solidFill>
                  <a:schemeClr val="bg1"/>
                </a:solidFill>
                <a:latin typeface="Arial Black" pitchFamily="34" charset="0"/>
                <a:cs typeface="Arial" charset="0"/>
              </a:rPr>
              <a:t>l'idée selon laquelle la capacité de décision d'un individu est altérée par un ensemble de contraintes comme le manque d'information, des biais cognitifs ou encore le manque de temps</a:t>
            </a:r>
            <a:endParaRPr lang="en-US" altLang="en-US" sz="3600" dirty="0">
              <a:solidFill>
                <a:schemeClr val="bg1"/>
              </a:solidFill>
              <a:latin typeface="Arial Black" pitchFamily="34" charset="0"/>
              <a:cs typeface="Arial" charset="0"/>
            </a:endParaRPr>
          </a:p>
        </p:txBody>
      </p:sp>
    </p:spTree>
  </p:cSld>
  <p:clrMapOvr>
    <a:masterClrMapping/>
  </p:clrMapOvr>
  <p:transition spd="slow">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5"/>
          <p:cNvSpPr txBox="1">
            <a:spLocks noChangeArrowheads="1"/>
          </p:cNvSpPr>
          <p:nvPr/>
        </p:nvSpPr>
        <p:spPr bwMode="auto">
          <a:xfrm>
            <a:off x="815975" y="1447771"/>
            <a:ext cx="756602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000" dirty="0" err="1">
                <a:solidFill>
                  <a:schemeClr val="bg1"/>
                </a:solidFill>
                <a:latin typeface="Arial Black" pitchFamily="34" charset="0"/>
                <a:cs typeface="Arial" charset="0"/>
              </a:rPr>
              <a:t>Qu’est</a:t>
            </a:r>
            <a:r>
              <a:rPr lang="en-US" altLang="en-US" sz="6000" dirty="0">
                <a:solidFill>
                  <a:schemeClr val="bg1"/>
                </a:solidFill>
                <a:latin typeface="Arial Black" pitchFamily="34" charset="0"/>
                <a:cs typeface="Arial" charset="0"/>
              </a:rPr>
              <a:t> </a:t>
            </a:r>
            <a:r>
              <a:rPr lang="en-US" altLang="en-US" sz="6000" dirty="0" err="1">
                <a:solidFill>
                  <a:schemeClr val="bg1"/>
                </a:solidFill>
                <a:latin typeface="Arial Black" pitchFamily="34" charset="0"/>
                <a:cs typeface="Arial" charset="0"/>
              </a:rPr>
              <a:t>ce</a:t>
            </a:r>
            <a:r>
              <a:rPr lang="en-US" altLang="en-US" sz="6000" dirty="0">
                <a:solidFill>
                  <a:schemeClr val="bg1"/>
                </a:solidFill>
                <a:latin typeface="Arial Black" pitchFamily="34" charset="0"/>
                <a:cs typeface="Arial" charset="0"/>
              </a:rPr>
              <a:t> que la </a:t>
            </a:r>
            <a:r>
              <a:rPr lang="en-US" altLang="en-US" sz="6000" dirty="0" err="1">
                <a:solidFill>
                  <a:schemeClr val="bg1"/>
                </a:solidFill>
                <a:latin typeface="Arial Black" pitchFamily="34" charset="0"/>
                <a:cs typeface="Arial" charset="0"/>
              </a:rPr>
              <a:t>rationalité</a:t>
            </a:r>
            <a:r>
              <a:rPr lang="en-US" altLang="en-US" sz="6000" dirty="0">
                <a:solidFill>
                  <a:schemeClr val="bg1"/>
                </a:solidFill>
                <a:latin typeface="Arial Black" pitchFamily="34" charset="0"/>
                <a:cs typeface="Arial" charset="0"/>
              </a:rPr>
              <a:t> </a:t>
            </a:r>
            <a:r>
              <a:rPr lang="en-US" altLang="en-US" sz="6000" dirty="0" err="1">
                <a:solidFill>
                  <a:schemeClr val="bg1"/>
                </a:solidFill>
                <a:latin typeface="Arial Black" pitchFamily="34" charset="0"/>
                <a:cs typeface="Arial" charset="0"/>
              </a:rPr>
              <a:t>limitée</a:t>
            </a:r>
            <a:r>
              <a:rPr lang="en-US" altLang="en-US" sz="6000" dirty="0">
                <a:solidFill>
                  <a:schemeClr val="bg1"/>
                </a:solidFill>
                <a:latin typeface="Arial Black" pitchFamily="34" charset="0"/>
                <a:cs typeface="Arial" charset="0"/>
              </a:rPr>
              <a:t> ? </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5"/>
          <p:cNvSpPr txBox="1">
            <a:spLocks noChangeArrowheads="1"/>
          </p:cNvSpPr>
          <p:nvPr/>
        </p:nvSpPr>
        <p:spPr bwMode="auto">
          <a:xfrm>
            <a:off x="815975" y="2094100"/>
            <a:ext cx="756602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fr-FR" altLang="en-US" dirty="0">
                <a:solidFill>
                  <a:schemeClr val="bg1"/>
                </a:solidFill>
                <a:latin typeface="Arial Black" pitchFamily="34" charset="0"/>
                <a:cs typeface="Arial" charset="0"/>
              </a:rPr>
              <a:t>Au 15</a:t>
            </a:r>
            <a:r>
              <a:rPr lang="fr-FR" altLang="en-US" baseline="30000" dirty="0">
                <a:solidFill>
                  <a:schemeClr val="bg1"/>
                </a:solidFill>
                <a:latin typeface="Arial Black" pitchFamily="34" charset="0"/>
                <a:cs typeface="Arial" charset="0"/>
              </a:rPr>
              <a:t>ème</a:t>
            </a:r>
            <a:r>
              <a:rPr lang="fr-FR" altLang="en-US" dirty="0">
                <a:solidFill>
                  <a:schemeClr val="bg1"/>
                </a:solidFill>
                <a:latin typeface="Arial Black" pitchFamily="34" charset="0"/>
                <a:cs typeface="Arial" charset="0"/>
              </a:rPr>
              <a:t> siècle, c’est une révolution dans la circulation de l’information</a:t>
            </a:r>
            <a:endParaRPr lang="en-US" altLang="en-US" dirty="0">
              <a:solidFill>
                <a:schemeClr val="bg1"/>
              </a:solidFill>
              <a:latin typeface="Arial Black" pitchFamily="34" charset="0"/>
              <a:cs typeface="Arial" charset="0"/>
            </a:endParaRPr>
          </a:p>
        </p:txBody>
      </p:sp>
    </p:spTree>
  </p:cSld>
  <p:clrMapOvr>
    <a:masterClrMapping/>
  </p:clrMapOvr>
  <p:transition spd="slow">
    <p:zoom/>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6155" name="AutoShape 11"/>
          <p:cNvSpPr>
            <a:spLocks noChangeArrowheads="1"/>
          </p:cNvSpPr>
          <p:nvPr/>
        </p:nvSpPr>
        <p:spPr bwMode="auto">
          <a:xfrm>
            <a:off x="0" y="0"/>
            <a:ext cx="4391025" cy="6858000"/>
          </a:xfrm>
          <a:prstGeom prst="parallelogram">
            <a:avLst>
              <a:gd name="adj" fmla="val 25000"/>
            </a:avLst>
          </a:prstGeom>
          <a:gradFill rotWithShape="1">
            <a:gsLst>
              <a:gs pos="0">
                <a:schemeClr val="accent1">
                  <a:gamma/>
                  <a:shade val="46275"/>
                  <a:invGamma/>
                  <a:alpha val="0"/>
                </a:schemeClr>
              </a:gs>
              <a:gs pos="50000">
                <a:schemeClr val="bg1">
                  <a:alpha val="25000"/>
                </a:schemeClr>
              </a:gs>
              <a:gs pos="100000">
                <a:schemeClr val="accent1">
                  <a:gamma/>
                  <a:shade val="46275"/>
                  <a:invGamma/>
                  <a:alpha val="0"/>
                </a:schemeClr>
              </a:gs>
            </a:gsLst>
            <a:lin ang="5400000" scaled="1"/>
          </a:gradFill>
          <a:ln>
            <a:noFill/>
          </a:ln>
          <a:effectLst/>
        </p:spPr>
        <p:txBody>
          <a:bodyPr wrap="none" anchor="ctr"/>
          <a:lstStyle/>
          <a:p>
            <a:pPr algn="ctr">
              <a:defRPr/>
            </a:pPr>
            <a:endParaRPr lang="en-US" altLang="en-US" sz="6000" b="1" i="1">
              <a:solidFill>
                <a:srgbClr val="000066"/>
              </a:solidFill>
            </a:endParaRPr>
          </a:p>
        </p:txBody>
      </p:sp>
      <p:sp>
        <p:nvSpPr>
          <p:cNvPr id="6156" name="AutoShape 12"/>
          <p:cNvSpPr>
            <a:spLocks noChangeArrowheads="1"/>
          </p:cNvSpPr>
          <p:nvPr/>
        </p:nvSpPr>
        <p:spPr bwMode="auto">
          <a:xfrm>
            <a:off x="4752975" y="0"/>
            <a:ext cx="4391025" cy="6858000"/>
          </a:xfrm>
          <a:prstGeom prst="parallelogram">
            <a:avLst>
              <a:gd name="adj" fmla="val 25000"/>
            </a:avLst>
          </a:prstGeom>
          <a:gradFill rotWithShape="1">
            <a:gsLst>
              <a:gs pos="0">
                <a:schemeClr val="accent1">
                  <a:gamma/>
                  <a:shade val="46275"/>
                  <a:invGamma/>
                  <a:alpha val="0"/>
                </a:schemeClr>
              </a:gs>
              <a:gs pos="50000">
                <a:schemeClr val="bg1">
                  <a:alpha val="58000"/>
                </a:schemeClr>
              </a:gs>
              <a:gs pos="100000">
                <a:schemeClr val="accent1">
                  <a:gamma/>
                  <a:shade val="46275"/>
                  <a:invGamma/>
                  <a:alpha val="0"/>
                </a:schemeClr>
              </a:gs>
            </a:gsLst>
            <a:lin ang="5400000" scaled="1"/>
          </a:gradFill>
          <a:ln>
            <a:noFill/>
          </a:ln>
          <a:effectLst/>
        </p:spPr>
        <p:txBody>
          <a:bodyPr wrap="none" anchor="ctr"/>
          <a:lstStyle/>
          <a:p>
            <a:pPr algn="ctr">
              <a:defRPr/>
            </a:pPr>
            <a:endParaRPr lang="en-US" altLang="en-US" sz="6600" b="1" i="1">
              <a:solidFill>
                <a:srgbClr val="000066"/>
              </a:solidFill>
            </a:endParaRPr>
          </a:p>
        </p:txBody>
      </p:sp>
      <p:sp>
        <p:nvSpPr>
          <p:cNvPr id="6179" name="Rectangle 35"/>
          <p:cNvSpPr>
            <a:spLocks noChangeArrowheads="1"/>
          </p:cNvSpPr>
          <p:nvPr/>
        </p:nvSpPr>
        <p:spPr bwMode="auto">
          <a:xfrm>
            <a:off x="-30163" y="76200"/>
            <a:ext cx="31994476"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a:solidFill>
                  <a:schemeClr val="bg1"/>
                </a:solidFill>
                <a:latin typeface="Impact" pitchFamily="34" charset="0"/>
              </a:rPr>
              <a:t>JEOPARDY     JEOPARDY     JEOPARDY     JEOPARDY     JEOPARDY     JEOPARDY     JEOPARDY     JEOPARDY JEOPARDY     JEOPARDY     JEOPARDY     JEOPARDY     JEOPARDY     JEOPARDY  JEOPARDY     JEOPARDY     JEOPARDY     JEOPARDY     JEOPARDY   </a:t>
            </a:r>
          </a:p>
        </p:txBody>
      </p:sp>
      <p:sp>
        <p:nvSpPr>
          <p:cNvPr id="6180" name="Rectangle 36"/>
          <p:cNvSpPr>
            <a:spLocks noChangeArrowheads="1"/>
          </p:cNvSpPr>
          <p:nvPr/>
        </p:nvSpPr>
        <p:spPr bwMode="auto">
          <a:xfrm>
            <a:off x="-22850475" y="5257800"/>
            <a:ext cx="31994475" cy="1371600"/>
          </a:xfrm>
          <a:prstGeom prst="rect">
            <a:avLst/>
          </a:prstGeom>
          <a:gradFill rotWithShape="1">
            <a:gsLst>
              <a:gs pos="0">
                <a:srgbClr val="EDD15B">
                  <a:gamma/>
                  <a:shade val="46275"/>
                  <a:invGamma/>
                  <a:alpha val="0"/>
                </a:srgbClr>
              </a:gs>
              <a:gs pos="50000">
                <a:schemeClr val="bg1">
                  <a:alpha val="27000"/>
                </a:schemeClr>
              </a:gs>
              <a:gs pos="100000">
                <a:srgbClr val="EDD15B">
                  <a:gamma/>
                  <a:shade val="46275"/>
                  <a:invGamma/>
                  <a:alpha val="0"/>
                </a:srgbClr>
              </a:gs>
            </a:gsLst>
            <a:lin ang="5400000" scaled="1"/>
          </a:gradFill>
          <a:ln>
            <a:noFill/>
          </a:ln>
          <a:effectLst/>
        </p:spPr>
        <p:txBody>
          <a:bodyPr lIns="0" tIns="0" rIns="0" bIns="0" anchor="ctr"/>
          <a:lstStyle/>
          <a:p>
            <a:pPr algn="ctr">
              <a:defRPr/>
            </a:pPr>
            <a:r>
              <a:rPr lang="en-US" altLang="en-US" sz="2800" dirty="0">
                <a:solidFill>
                  <a:schemeClr val="bg1"/>
                </a:solidFill>
                <a:latin typeface="Impact" pitchFamily="34" charset="0"/>
              </a:rPr>
              <a:t>JEOPARDY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r>
              <a:rPr lang="en-US" altLang="en-US" sz="2800" dirty="0" err="1">
                <a:solidFill>
                  <a:schemeClr val="bg1"/>
                </a:solidFill>
                <a:latin typeface="Impact" pitchFamily="34" charset="0"/>
              </a:rPr>
              <a:t>JEOPARDY</a:t>
            </a:r>
            <a:r>
              <a:rPr lang="en-US" altLang="en-US" sz="2800" dirty="0">
                <a:solidFill>
                  <a:schemeClr val="bg1"/>
                </a:solidFill>
                <a:latin typeface="Impact" pitchFamily="34" charset="0"/>
              </a:rPr>
              <a:t>   </a:t>
            </a:r>
          </a:p>
        </p:txBody>
      </p:sp>
      <p:pic>
        <p:nvPicPr>
          <p:cNvPr id="6164"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813" y="1905000"/>
            <a:ext cx="8915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0">
    <p:sndAc>
      <p:stSnd>
        <p:snd r:embed="rId3" name="Jeopardy Intro 1.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6164"/>
                                        </p:tgtEl>
                                        <p:attrNameLst>
                                          <p:attrName>style.visibility</p:attrName>
                                        </p:attrNameLst>
                                      </p:cBhvr>
                                      <p:to>
                                        <p:strVal val="visible"/>
                                      </p:to>
                                    </p:set>
                                    <p:anim calcmode="lin" valueType="num">
                                      <p:cBhvr>
                                        <p:cTn id="7" dur="2000" fill="hold"/>
                                        <p:tgtEl>
                                          <p:spTgt spid="6164"/>
                                        </p:tgtEl>
                                        <p:attrNameLst>
                                          <p:attrName>ppt_w</p:attrName>
                                        </p:attrNameLst>
                                      </p:cBhvr>
                                      <p:tavLst>
                                        <p:tav tm="0">
                                          <p:val>
                                            <p:fltVal val="0"/>
                                          </p:val>
                                        </p:tav>
                                        <p:tav tm="100000">
                                          <p:val>
                                            <p:strVal val="#ppt_w"/>
                                          </p:val>
                                        </p:tav>
                                      </p:tavLst>
                                    </p:anim>
                                    <p:anim calcmode="lin" valueType="num">
                                      <p:cBhvr>
                                        <p:cTn id="8" dur="2000" fill="hold"/>
                                        <p:tgtEl>
                                          <p:spTgt spid="6164"/>
                                        </p:tgtEl>
                                        <p:attrNameLst>
                                          <p:attrName>ppt_h</p:attrName>
                                        </p:attrNameLst>
                                      </p:cBhvr>
                                      <p:tavLst>
                                        <p:tav tm="0">
                                          <p:val>
                                            <p:fltVal val="0"/>
                                          </p:val>
                                        </p:tav>
                                        <p:tav tm="100000">
                                          <p:val>
                                            <p:strVal val="#ppt_h"/>
                                          </p:val>
                                        </p:tav>
                                      </p:tavLst>
                                    </p:anim>
                                    <p:animEffect transition="in" filter="fade">
                                      <p:cBhvr>
                                        <p:cTn id="9" dur="2000"/>
                                        <p:tgtEl>
                                          <p:spTgt spid="6164"/>
                                        </p:tgtEl>
                                      </p:cBhvr>
                                    </p:animEffect>
                                  </p:childTnLst>
                                </p:cTn>
                              </p:par>
                              <p:par>
                                <p:cTn id="10" presetID="22" presetClass="entr" presetSubtype="1" fill="hold" nodeType="withEffect">
                                  <p:stCondLst>
                                    <p:cond delay="3500"/>
                                  </p:stCondLst>
                                  <p:childTnLst>
                                    <p:set>
                                      <p:cBhvr>
                                        <p:cTn id="11" dur="1" fill="hold">
                                          <p:stCondLst>
                                            <p:cond delay="0"/>
                                          </p:stCondLst>
                                        </p:cTn>
                                        <p:tgtEl>
                                          <p:spTgt spid="6155">
                                            <p:bg/>
                                          </p:spTgt>
                                        </p:tgtEl>
                                        <p:attrNameLst>
                                          <p:attrName>style.visibility</p:attrName>
                                        </p:attrNameLst>
                                      </p:cBhvr>
                                      <p:to>
                                        <p:strVal val="visible"/>
                                      </p:to>
                                    </p:set>
                                    <p:animEffect transition="in" filter="wipe(up)">
                                      <p:cBhvr>
                                        <p:cTn id="12" dur="500"/>
                                        <p:tgtEl>
                                          <p:spTgt spid="6155">
                                            <p:bg/>
                                          </p:spTgt>
                                        </p:tgtEl>
                                      </p:cBhvr>
                                    </p:animEffect>
                                  </p:childTnLst>
                                </p:cTn>
                              </p:par>
                              <p:par>
                                <p:cTn id="13" presetID="22" presetClass="entr" presetSubtype="4" fill="hold" nodeType="withEffect">
                                  <p:stCondLst>
                                    <p:cond delay="3500"/>
                                  </p:stCondLst>
                                  <p:iterate type="wd">
                                    <p:tmPct val="10000"/>
                                  </p:iterate>
                                  <p:childTnLst>
                                    <p:set>
                                      <p:cBhvr>
                                        <p:cTn id="14" dur="1" fill="hold">
                                          <p:stCondLst>
                                            <p:cond delay="0"/>
                                          </p:stCondLst>
                                        </p:cTn>
                                        <p:tgtEl>
                                          <p:spTgt spid="6156">
                                            <p:bg/>
                                          </p:spTgt>
                                        </p:tgtEl>
                                        <p:attrNameLst>
                                          <p:attrName>style.visibility</p:attrName>
                                        </p:attrNameLst>
                                      </p:cBhvr>
                                      <p:to>
                                        <p:strVal val="visible"/>
                                      </p:to>
                                    </p:set>
                                    <p:animEffect transition="in" filter="wipe(down)">
                                      <p:cBhvr>
                                        <p:cTn id="15" dur="500"/>
                                        <p:tgtEl>
                                          <p:spTgt spid="6156">
                                            <p:bg/>
                                          </p:spTgt>
                                        </p:tgtEl>
                                      </p:cBhvr>
                                    </p:animEffect>
                                  </p:childTnLst>
                                </p:cTn>
                              </p:par>
                              <p:par>
                                <p:cTn id="16" presetID="22" presetClass="exit" presetSubtype="4" fill="hold" nodeType="withEffect">
                                  <p:stCondLst>
                                    <p:cond delay="8600"/>
                                  </p:stCondLst>
                                  <p:childTnLst>
                                    <p:animEffect transition="out" filter="wipe(down)">
                                      <p:cBhvr>
                                        <p:cTn id="17" dur="500"/>
                                        <p:tgtEl>
                                          <p:spTgt spid="6155">
                                            <p:bg/>
                                          </p:spTgt>
                                        </p:tgtEl>
                                      </p:cBhvr>
                                    </p:animEffect>
                                    <p:set>
                                      <p:cBhvr>
                                        <p:cTn id="18" dur="1" fill="hold">
                                          <p:stCondLst>
                                            <p:cond delay="499"/>
                                          </p:stCondLst>
                                        </p:cTn>
                                        <p:tgtEl>
                                          <p:spTgt spid="6155">
                                            <p:bg/>
                                          </p:spTgt>
                                        </p:tgtEl>
                                        <p:attrNameLst>
                                          <p:attrName>style.visibility</p:attrName>
                                        </p:attrNameLst>
                                      </p:cBhvr>
                                      <p:to>
                                        <p:strVal val="hidden"/>
                                      </p:to>
                                    </p:set>
                                  </p:childTnLst>
                                </p:cTn>
                              </p:par>
                              <p:par>
                                <p:cTn id="19" presetID="22" presetClass="exit" presetSubtype="1" fill="hold" nodeType="withEffect">
                                  <p:stCondLst>
                                    <p:cond delay="8600"/>
                                  </p:stCondLst>
                                  <p:childTnLst>
                                    <p:animEffect transition="out" filter="wipe(up)">
                                      <p:cBhvr>
                                        <p:cTn id="20" dur="500"/>
                                        <p:tgtEl>
                                          <p:spTgt spid="6156">
                                            <p:bg/>
                                          </p:spTgt>
                                        </p:tgtEl>
                                      </p:cBhvr>
                                    </p:animEffect>
                                    <p:set>
                                      <p:cBhvr>
                                        <p:cTn id="21" dur="1" fill="hold">
                                          <p:stCondLst>
                                            <p:cond delay="499"/>
                                          </p:stCondLst>
                                        </p:cTn>
                                        <p:tgtEl>
                                          <p:spTgt spid="6156">
                                            <p:bg/>
                                          </p:spTgt>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6179"/>
                                        </p:tgtEl>
                                        <p:attrNameLst>
                                          <p:attrName>style.visibility</p:attrName>
                                        </p:attrNameLst>
                                      </p:cBhvr>
                                      <p:to>
                                        <p:strVal val="visible"/>
                                      </p:to>
                                    </p:set>
                                    <p:animEffect transition="in" filter="fade">
                                      <p:cBhvr>
                                        <p:cTn id="24" dur="2500"/>
                                        <p:tgtEl>
                                          <p:spTgt spid="6179"/>
                                        </p:tgtEl>
                                      </p:cBhvr>
                                    </p:animEffect>
                                  </p:childTnLst>
                                </p:cTn>
                              </p:par>
                              <p:par>
                                <p:cTn id="25" presetID="35" presetClass="path" presetSubtype="0" fill="hold" nodeType="withEffect">
                                  <p:stCondLst>
                                    <p:cond delay="0"/>
                                  </p:stCondLst>
                                  <p:childTnLst>
                                    <p:animMotion origin="layout" path="M 8.33333E-7 0.03007 L -2.49896 0.03007 " pathEditMode="fixed" rAng="0" ptsTypes="AA">
                                      <p:cBhvr>
                                        <p:cTn id="26" dur="11000" fill="hold"/>
                                        <p:tgtEl>
                                          <p:spTgt spid="6179"/>
                                        </p:tgtEl>
                                        <p:attrNameLst>
                                          <p:attrName>ppt_x</p:attrName>
                                          <p:attrName>ppt_y</p:attrName>
                                        </p:attrNameLst>
                                      </p:cBhvr>
                                      <p:rCtr x="-124948" y="0"/>
                                    </p:animMotion>
                                  </p:childTnLst>
                                </p:cTn>
                              </p:par>
                              <p:par>
                                <p:cTn id="27" presetID="10" presetClass="entr" presetSubtype="0" fill="hold" nodeType="withEffect">
                                  <p:stCondLst>
                                    <p:cond delay="0"/>
                                  </p:stCondLst>
                                  <p:childTnLst>
                                    <p:set>
                                      <p:cBhvr>
                                        <p:cTn id="28" dur="1" fill="hold">
                                          <p:stCondLst>
                                            <p:cond delay="0"/>
                                          </p:stCondLst>
                                        </p:cTn>
                                        <p:tgtEl>
                                          <p:spTgt spid="6180"/>
                                        </p:tgtEl>
                                        <p:attrNameLst>
                                          <p:attrName>style.visibility</p:attrName>
                                        </p:attrNameLst>
                                      </p:cBhvr>
                                      <p:to>
                                        <p:strVal val="visible"/>
                                      </p:to>
                                    </p:set>
                                    <p:animEffect transition="in" filter="fade">
                                      <p:cBhvr>
                                        <p:cTn id="29" dur="2500"/>
                                        <p:tgtEl>
                                          <p:spTgt spid="6180"/>
                                        </p:tgtEl>
                                      </p:cBhvr>
                                    </p:animEffect>
                                  </p:childTnLst>
                                </p:cTn>
                              </p:par>
                              <p:par>
                                <p:cTn id="30" presetID="63" presetClass="path" presetSubtype="0" fill="hold" nodeType="withEffect">
                                  <p:stCondLst>
                                    <p:cond delay="0"/>
                                  </p:stCondLst>
                                  <p:childTnLst>
                                    <p:animMotion origin="layout" path="M -8.33333E-7 -0.03098 L 2.49896 -0.03098 " pathEditMode="fixed" rAng="0" ptsTypes="AA">
                                      <p:cBhvr>
                                        <p:cTn id="31" dur="11000" fill="hold"/>
                                        <p:tgtEl>
                                          <p:spTgt spid="6180"/>
                                        </p:tgtEl>
                                        <p:attrNameLst>
                                          <p:attrName>ppt_x</p:attrName>
                                          <p:attrName>ppt_y</p:attrName>
                                        </p:attrNameLst>
                                      </p:cBhvr>
                                      <p:rCtr x="124948" y="0"/>
                                    </p:animMotion>
                                  </p:childTnLst>
                                </p:cTn>
                              </p:par>
                              <p:par>
                                <p:cTn id="32" presetID="10" presetClass="exit" presetSubtype="0" fill="hold" grpId="0" nodeType="withEffect">
                                  <p:stCondLst>
                                    <p:cond delay="9000"/>
                                  </p:stCondLst>
                                  <p:childTnLst>
                                    <p:animEffect transition="out" filter="fade">
                                      <p:cBhvr>
                                        <p:cTn id="33" dur="2000"/>
                                        <p:tgtEl>
                                          <p:spTgt spid="6179"/>
                                        </p:tgtEl>
                                      </p:cBhvr>
                                    </p:animEffect>
                                    <p:set>
                                      <p:cBhvr>
                                        <p:cTn id="34" dur="1" fill="hold">
                                          <p:stCondLst>
                                            <p:cond delay="1999"/>
                                          </p:stCondLst>
                                        </p:cTn>
                                        <p:tgtEl>
                                          <p:spTgt spid="6179"/>
                                        </p:tgtEl>
                                        <p:attrNameLst>
                                          <p:attrName>style.visibility</p:attrName>
                                        </p:attrNameLst>
                                      </p:cBhvr>
                                      <p:to>
                                        <p:strVal val="hidden"/>
                                      </p:to>
                                    </p:set>
                                  </p:childTnLst>
                                </p:cTn>
                              </p:par>
                              <p:par>
                                <p:cTn id="35" presetID="10" presetClass="exit" presetSubtype="0" fill="hold" nodeType="withEffect">
                                  <p:stCondLst>
                                    <p:cond delay="9000"/>
                                  </p:stCondLst>
                                  <p:childTnLst>
                                    <p:animEffect transition="out" filter="fade">
                                      <p:cBhvr>
                                        <p:cTn id="36" dur="2000"/>
                                        <p:tgtEl>
                                          <p:spTgt spid="6180"/>
                                        </p:tgtEl>
                                      </p:cBhvr>
                                    </p:animEffect>
                                    <p:set>
                                      <p:cBhvr>
                                        <p:cTn id="37" dur="1" fill="hold">
                                          <p:stCondLst>
                                            <p:cond delay="1999"/>
                                          </p:stCondLst>
                                        </p:cTn>
                                        <p:tgtEl>
                                          <p:spTgt spid="61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5"/>
          <p:cNvSpPr txBox="1">
            <a:spLocks noChangeArrowheads="1"/>
          </p:cNvSpPr>
          <p:nvPr/>
        </p:nvSpPr>
        <p:spPr bwMode="auto">
          <a:xfrm>
            <a:off x="815975" y="1447771"/>
            <a:ext cx="756602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fr-FR" altLang="en-US" sz="6000" dirty="0">
                <a:solidFill>
                  <a:schemeClr val="bg1"/>
                </a:solidFill>
                <a:latin typeface="Arial Black" pitchFamily="34" charset="0"/>
                <a:cs typeface="Arial" charset="0"/>
              </a:rPr>
              <a:t>Impact de l’invention de l’imprimerie ?</a:t>
            </a:r>
            <a:endParaRPr lang="en-US" altLang="en-US" sz="6000" dirty="0">
              <a:solidFill>
                <a:schemeClr val="bg1"/>
              </a:solidFill>
              <a:latin typeface="Arial Black" pitchFamily="34" charset="0"/>
              <a:cs typeface="Arial" charset="0"/>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5"/>
          <p:cNvSpPr txBox="1">
            <a:spLocks noChangeArrowheads="1"/>
          </p:cNvSpPr>
          <p:nvPr/>
        </p:nvSpPr>
        <p:spPr bwMode="auto">
          <a:xfrm>
            <a:off x="815975" y="2194679"/>
            <a:ext cx="756602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fr-FR" altLang="en-US" sz="3600" dirty="0">
                <a:solidFill>
                  <a:schemeClr val="bg1"/>
                </a:solidFill>
                <a:latin typeface="Arial Black" pitchFamily="34" charset="0"/>
                <a:cs typeface="Arial" charset="0"/>
              </a:rPr>
              <a:t>transmissible dans un langage formel et systémique</a:t>
            </a:r>
            <a:endParaRPr lang="en-US" altLang="en-US" sz="3600" dirty="0">
              <a:solidFill>
                <a:schemeClr val="bg1"/>
              </a:solidFill>
              <a:latin typeface="Arial Black" pitchFamily="34" charset="0"/>
              <a:cs typeface="Arial" charset="0"/>
            </a:endParaRPr>
          </a:p>
        </p:txBody>
      </p:sp>
    </p:spTree>
  </p:cSld>
  <p:clrMapOvr>
    <a:masterClrMapping/>
  </p:clrMapOvr>
  <p:transition spd="slow">
    <p:zo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5"/>
          <p:cNvSpPr txBox="1">
            <a:spLocks noChangeArrowheads="1"/>
          </p:cNvSpPr>
          <p:nvPr/>
        </p:nvSpPr>
        <p:spPr bwMode="auto">
          <a:xfrm>
            <a:off x="815975" y="1909436"/>
            <a:ext cx="75660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000" dirty="0" err="1">
                <a:solidFill>
                  <a:schemeClr val="bg1"/>
                </a:solidFill>
                <a:latin typeface="Arial Black" pitchFamily="34" charset="0"/>
                <a:cs typeface="Arial" charset="0"/>
              </a:rPr>
              <a:t>Connaissance</a:t>
            </a:r>
            <a:r>
              <a:rPr lang="en-US" altLang="en-US" sz="6000" dirty="0">
                <a:solidFill>
                  <a:schemeClr val="bg1"/>
                </a:solidFill>
                <a:latin typeface="Arial Black" pitchFamily="34" charset="0"/>
                <a:cs typeface="Arial" charset="0"/>
              </a:rPr>
              <a:t> </a:t>
            </a:r>
            <a:r>
              <a:rPr lang="en-US" altLang="en-US" sz="6000" dirty="0" err="1">
                <a:solidFill>
                  <a:schemeClr val="bg1"/>
                </a:solidFill>
                <a:latin typeface="Arial Black" pitchFamily="34" charset="0"/>
                <a:cs typeface="Arial" charset="0"/>
              </a:rPr>
              <a:t>explicite</a:t>
            </a:r>
            <a:r>
              <a:rPr lang="en-US" altLang="en-US" sz="6000" dirty="0">
                <a:solidFill>
                  <a:schemeClr val="bg1"/>
                </a:solidFill>
                <a:latin typeface="Arial Black" pitchFamily="34" charset="0"/>
                <a:cs typeface="Arial" charset="0"/>
              </a:rPr>
              <a:t> ?</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5"/>
          <p:cNvSpPr txBox="1">
            <a:spLocks noChangeArrowheads="1"/>
          </p:cNvSpPr>
          <p:nvPr/>
        </p:nvSpPr>
        <p:spPr bwMode="auto">
          <a:xfrm>
            <a:off x="815975" y="1724768"/>
            <a:ext cx="756602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fr-FR" altLang="en-US" sz="3600" dirty="0">
                <a:solidFill>
                  <a:schemeClr val="bg1"/>
                </a:solidFill>
                <a:latin typeface="Arial Black" pitchFamily="34" charset="0"/>
                <a:cs typeface="Arial" charset="0"/>
              </a:rPr>
              <a:t>une connaissance enracinée dans l’action, dans les routines, dans un contexte spécifique</a:t>
            </a:r>
            <a:endParaRPr lang="en-US" altLang="en-US" sz="3600" dirty="0">
              <a:solidFill>
                <a:schemeClr val="bg1"/>
              </a:solidFill>
              <a:latin typeface="Arial Black" pitchFamily="34" charset="0"/>
              <a:cs typeface="Arial" charset="0"/>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5"/>
          <p:cNvSpPr txBox="1">
            <a:spLocks noChangeArrowheads="1"/>
          </p:cNvSpPr>
          <p:nvPr/>
        </p:nvSpPr>
        <p:spPr bwMode="auto">
          <a:xfrm>
            <a:off x="815975" y="1909436"/>
            <a:ext cx="75660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000" dirty="0" err="1">
                <a:solidFill>
                  <a:schemeClr val="bg1"/>
                </a:solidFill>
                <a:latin typeface="Arial Black" pitchFamily="34" charset="0"/>
                <a:cs typeface="Arial" charset="0"/>
              </a:rPr>
              <a:t>Connaissance</a:t>
            </a:r>
            <a:r>
              <a:rPr lang="en-US" altLang="en-US" sz="6000" dirty="0">
                <a:solidFill>
                  <a:schemeClr val="bg1"/>
                </a:solidFill>
                <a:latin typeface="Arial Black" pitchFamily="34" charset="0"/>
                <a:cs typeface="Arial" charset="0"/>
              </a:rPr>
              <a:t> </a:t>
            </a:r>
            <a:r>
              <a:rPr lang="en-US" altLang="en-US" sz="6000" dirty="0" err="1">
                <a:solidFill>
                  <a:schemeClr val="bg1"/>
                </a:solidFill>
                <a:latin typeface="Arial Black" pitchFamily="34" charset="0"/>
                <a:cs typeface="Arial" charset="0"/>
              </a:rPr>
              <a:t>tacite</a:t>
            </a:r>
            <a:r>
              <a:rPr lang="en-US" altLang="en-US" sz="6000" dirty="0">
                <a:solidFill>
                  <a:schemeClr val="bg1"/>
                </a:solidFill>
                <a:latin typeface="Arial Black" pitchFamily="34" charset="0"/>
                <a:cs typeface="Arial" charset="0"/>
              </a:rPr>
              <a:t> ?</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5"/>
          <p:cNvSpPr txBox="1">
            <a:spLocks noChangeArrowheads="1"/>
          </p:cNvSpPr>
          <p:nvPr/>
        </p:nvSpPr>
        <p:spPr bwMode="auto">
          <a:xfrm>
            <a:off x="815975" y="1439883"/>
            <a:ext cx="7566025"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fr-FR" altLang="en-US" sz="3600" dirty="0">
                <a:solidFill>
                  <a:schemeClr val="bg1"/>
                </a:solidFill>
                <a:latin typeface="Arial Black" pitchFamily="34" charset="0"/>
                <a:cs typeface="Arial" charset="0"/>
              </a:rPr>
              <a:t>a lieu lorsqu’une erreur est détectée et corrigée d’une manière qui remet en question les normes, politiques, ou objectifs de l’organisation</a:t>
            </a:r>
            <a:endParaRPr lang="en-US" altLang="en-US" sz="4800" dirty="0">
              <a:solidFill>
                <a:schemeClr val="bg1"/>
              </a:solidFill>
              <a:latin typeface="Arial Black" pitchFamily="34" charset="0"/>
              <a:cs typeface="Arial" charset="0"/>
            </a:endParaRPr>
          </a:p>
        </p:txBody>
      </p:sp>
    </p:spTree>
  </p:cSld>
  <p:clrMapOvr>
    <a:masterClrMapping/>
  </p:clrMapOvr>
  <p:transition spd="slow">
    <p:zo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Box 5"/>
          <p:cNvSpPr txBox="1">
            <a:spLocks noChangeArrowheads="1"/>
          </p:cNvSpPr>
          <p:nvPr/>
        </p:nvSpPr>
        <p:spPr bwMode="auto">
          <a:xfrm>
            <a:off x="815975" y="1716882"/>
            <a:ext cx="756602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000" dirty="0" err="1">
                <a:solidFill>
                  <a:schemeClr val="bg1"/>
                </a:solidFill>
                <a:latin typeface="Arial Black" pitchFamily="34" charset="0"/>
                <a:cs typeface="Arial" charset="0"/>
              </a:rPr>
              <a:t>Qu’est</a:t>
            </a:r>
            <a:r>
              <a:rPr lang="en-US" altLang="en-US" sz="6000" dirty="0">
                <a:solidFill>
                  <a:schemeClr val="bg1"/>
                </a:solidFill>
                <a:latin typeface="Arial Black" pitchFamily="34" charset="0"/>
                <a:cs typeface="Arial" charset="0"/>
              </a:rPr>
              <a:t> </a:t>
            </a:r>
            <a:r>
              <a:rPr lang="en-US" altLang="en-US" sz="6000" dirty="0" err="1">
                <a:solidFill>
                  <a:schemeClr val="bg1"/>
                </a:solidFill>
                <a:latin typeface="Arial Black" pitchFamily="34" charset="0"/>
                <a:cs typeface="Arial" charset="0"/>
              </a:rPr>
              <a:t>ce</a:t>
            </a:r>
            <a:r>
              <a:rPr lang="en-US" altLang="en-US" sz="6000" dirty="0">
                <a:solidFill>
                  <a:schemeClr val="bg1"/>
                </a:solidFill>
                <a:latin typeface="Arial Black" pitchFamily="34" charset="0"/>
                <a:cs typeface="Arial" charset="0"/>
              </a:rPr>
              <a:t> que </a:t>
            </a:r>
            <a:r>
              <a:rPr lang="en-US" altLang="en-US" sz="6000" dirty="0" err="1">
                <a:solidFill>
                  <a:schemeClr val="bg1"/>
                </a:solidFill>
                <a:latin typeface="Arial Black" pitchFamily="34" charset="0"/>
                <a:cs typeface="Arial" charset="0"/>
              </a:rPr>
              <a:t>l’apprentissage</a:t>
            </a:r>
            <a:r>
              <a:rPr lang="en-US" altLang="en-US" sz="6000" dirty="0">
                <a:solidFill>
                  <a:schemeClr val="bg1"/>
                </a:solidFill>
                <a:latin typeface="Arial Black" pitchFamily="34" charset="0"/>
                <a:cs typeface="Arial" charset="0"/>
              </a:rPr>
              <a:t> double boucle ?</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Box 5"/>
          <p:cNvSpPr txBox="1">
            <a:spLocks noChangeArrowheads="1"/>
          </p:cNvSpPr>
          <p:nvPr/>
        </p:nvSpPr>
        <p:spPr bwMode="auto">
          <a:xfrm>
            <a:off x="815975" y="2287012"/>
            <a:ext cx="756602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fr-FR" altLang="en-US" dirty="0">
                <a:solidFill>
                  <a:schemeClr val="bg1"/>
                </a:solidFill>
                <a:latin typeface="Arial Black" pitchFamily="34" charset="0"/>
                <a:cs typeface="Arial" charset="0"/>
              </a:rPr>
              <a:t>Règles, normes, contenu éducatif, savoirs encyclopédiques, sciences</a:t>
            </a:r>
            <a:endParaRPr lang="en-US" altLang="en-US" dirty="0">
              <a:solidFill>
                <a:schemeClr val="bg1"/>
              </a:solidFill>
              <a:latin typeface="Arial Black" pitchFamily="34" charset="0"/>
              <a:cs typeface="Arial" charset="0"/>
            </a:endParaRPr>
          </a:p>
        </p:txBody>
      </p:sp>
    </p:spTree>
  </p:cSld>
  <p:clrMapOvr>
    <a:masterClrMapping/>
  </p:clrMapOvr>
  <p:transition spd="slow">
    <p:zo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Box 5"/>
          <p:cNvSpPr txBox="1">
            <a:spLocks noChangeArrowheads="1"/>
          </p:cNvSpPr>
          <p:nvPr/>
        </p:nvSpPr>
        <p:spPr bwMode="auto">
          <a:xfrm>
            <a:off x="815975" y="1447771"/>
            <a:ext cx="756602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000" dirty="0" err="1">
                <a:solidFill>
                  <a:schemeClr val="bg1"/>
                </a:solidFill>
                <a:latin typeface="Arial Black" pitchFamily="34" charset="0"/>
                <a:cs typeface="Arial" charset="0"/>
              </a:rPr>
              <a:t>Connaissances</a:t>
            </a:r>
            <a:r>
              <a:rPr lang="en-US" altLang="en-US" sz="6000" dirty="0">
                <a:solidFill>
                  <a:schemeClr val="bg1"/>
                </a:solidFill>
                <a:latin typeface="Arial Black" pitchFamily="34" charset="0"/>
                <a:cs typeface="Arial" charset="0"/>
              </a:rPr>
              <a:t> </a:t>
            </a:r>
            <a:r>
              <a:rPr lang="en-US" altLang="en-US" sz="6000" dirty="0" err="1">
                <a:solidFill>
                  <a:schemeClr val="bg1"/>
                </a:solidFill>
                <a:latin typeface="Arial Black" pitchFamily="34" charset="0"/>
                <a:cs typeface="Arial" charset="0"/>
              </a:rPr>
              <a:t>explicites</a:t>
            </a:r>
            <a:r>
              <a:rPr lang="en-US" altLang="en-US" sz="6000" dirty="0">
                <a:solidFill>
                  <a:schemeClr val="bg1"/>
                </a:solidFill>
                <a:latin typeface="Arial Black" pitchFamily="34" charset="0"/>
                <a:cs typeface="Arial" charset="0"/>
              </a:rPr>
              <a:t> collectives ?</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5"/>
          <p:cNvSpPr txBox="1">
            <a:spLocks noChangeArrowheads="1"/>
          </p:cNvSpPr>
          <p:nvPr/>
        </p:nvSpPr>
        <p:spPr bwMode="auto">
          <a:xfrm>
            <a:off x="815975" y="2471677"/>
            <a:ext cx="75660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3600" dirty="0" err="1">
                <a:solidFill>
                  <a:schemeClr val="bg1"/>
                </a:solidFill>
                <a:latin typeface="Arial Black" pitchFamily="34" charset="0"/>
                <a:cs typeface="Arial" charset="0"/>
              </a:rPr>
              <a:t>Valeurs</a:t>
            </a:r>
            <a:r>
              <a:rPr lang="en-US" altLang="en-US" sz="3600" dirty="0">
                <a:solidFill>
                  <a:schemeClr val="bg1"/>
                </a:solidFill>
                <a:latin typeface="Arial Black" pitchFamily="34" charset="0"/>
                <a:cs typeface="Arial" charset="0"/>
              </a:rPr>
              <a:t> </a:t>
            </a:r>
            <a:r>
              <a:rPr lang="en-US" altLang="en-US" sz="3600" dirty="0" err="1">
                <a:solidFill>
                  <a:schemeClr val="bg1"/>
                </a:solidFill>
                <a:latin typeface="Arial Black" pitchFamily="34" charset="0"/>
                <a:cs typeface="Arial" charset="0"/>
              </a:rPr>
              <a:t>sociales</a:t>
            </a:r>
            <a:r>
              <a:rPr lang="en-US" altLang="en-US" sz="3600" dirty="0">
                <a:solidFill>
                  <a:schemeClr val="bg1"/>
                </a:solidFill>
                <a:latin typeface="Arial Black" pitchFamily="34" charset="0"/>
                <a:cs typeface="Arial" charset="0"/>
              </a:rPr>
              <a:t>, </a:t>
            </a:r>
            <a:r>
              <a:rPr lang="en-US" altLang="en-US" sz="3600" dirty="0" err="1">
                <a:solidFill>
                  <a:schemeClr val="bg1"/>
                </a:solidFill>
                <a:latin typeface="Arial Black" pitchFamily="34" charset="0"/>
                <a:cs typeface="Arial" charset="0"/>
              </a:rPr>
              <a:t>coutumes</a:t>
            </a:r>
            <a:r>
              <a:rPr lang="en-US" altLang="en-US" sz="3600" dirty="0">
                <a:solidFill>
                  <a:schemeClr val="bg1"/>
                </a:solidFill>
                <a:latin typeface="Arial Black" pitchFamily="34" charset="0"/>
                <a:cs typeface="Arial" charset="0"/>
              </a:rPr>
              <a:t>, Sens </a:t>
            </a:r>
            <a:r>
              <a:rPr lang="en-US" altLang="en-US" sz="3600" dirty="0" err="1">
                <a:solidFill>
                  <a:schemeClr val="bg1"/>
                </a:solidFill>
                <a:latin typeface="Arial Black" pitchFamily="34" charset="0"/>
                <a:cs typeface="Arial" charset="0"/>
              </a:rPr>
              <a:t>commun</a:t>
            </a:r>
            <a:r>
              <a:rPr lang="en-US" altLang="en-US" sz="3600" dirty="0">
                <a:solidFill>
                  <a:schemeClr val="bg1"/>
                </a:solidFill>
                <a:latin typeface="Arial Black" pitchFamily="34" charset="0"/>
                <a:cs typeface="Arial" charset="0"/>
              </a:rPr>
              <a:t>, Routines</a:t>
            </a:r>
          </a:p>
        </p:txBody>
      </p:sp>
    </p:spTree>
  </p:cSld>
  <p:clrMapOvr>
    <a:masterClrMapping/>
  </p:clrMapOvr>
  <p:transition spd="slow">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1"/>
          <p:cNvSpPr txBox="1">
            <a:spLocks noChangeArrowheads="1"/>
          </p:cNvSpPr>
          <p:nvPr/>
        </p:nvSpPr>
        <p:spPr bwMode="auto">
          <a:xfrm>
            <a:off x="762000" y="1090613"/>
            <a:ext cx="756602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7200">
                <a:solidFill>
                  <a:schemeClr val="bg1"/>
                </a:solidFill>
                <a:latin typeface="Arial Black" pitchFamily="34" charset="0"/>
                <a:cs typeface="Arial" charset="0"/>
              </a:rPr>
              <a:t>HERE ARE TODAY’S CATEGORIES</a:t>
            </a:r>
          </a:p>
        </p:txBody>
      </p:sp>
    </p:spTree>
    <p:extLst>
      <p:ext uri="{BB962C8B-B14F-4D97-AF65-F5344CB8AC3E}">
        <p14:creationId xmlns:p14="http://schemas.microsoft.com/office/powerpoint/2010/main" val="3592836085"/>
      </p:ext>
    </p:extLst>
  </p:cSld>
  <p:clrMapOvr>
    <a:masterClrMapping/>
  </p:clrMapOvr>
  <p:transition advClick="0" advTm="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5"/>
          <p:cNvSpPr txBox="1">
            <a:spLocks noChangeArrowheads="1"/>
          </p:cNvSpPr>
          <p:nvPr/>
        </p:nvSpPr>
        <p:spPr bwMode="auto">
          <a:xfrm>
            <a:off x="815975" y="1447771"/>
            <a:ext cx="756602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000" dirty="0" err="1">
                <a:solidFill>
                  <a:schemeClr val="bg1"/>
                </a:solidFill>
                <a:latin typeface="Arial Black" pitchFamily="34" charset="0"/>
                <a:cs typeface="Arial" charset="0"/>
              </a:rPr>
              <a:t>Connaissances</a:t>
            </a:r>
            <a:r>
              <a:rPr lang="en-US" altLang="en-US" sz="6000" dirty="0">
                <a:solidFill>
                  <a:schemeClr val="bg1"/>
                </a:solidFill>
                <a:latin typeface="Arial Black" pitchFamily="34" charset="0"/>
                <a:cs typeface="Arial" charset="0"/>
              </a:rPr>
              <a:t> </a:t>
            </a:r>
            <a:r>
              <a:rPr lang="en-US" altLang="en-US" sz="6000" dirty="0" err="1">
                <a:solidFill>
                  <a:schemeClr val="bg1"/>
                </a:solidFill>
                <a:latin typeface="Arial Black" pitchFamily="34" charset="0"/>
                <a:cs typeface="Arial" charset="0"/>
              </a:rPr>
              <a:t>tacites</a:t>
            </a:r>
            <a:r>
              <a:rPr lang="en-US" altLang="en-US" sz="6000" dirty="0">
                <a:solidFill>
                  <a:schemeClr val="bg1"/>
                </a:solidFill>
                <a:latin typeface="Arial Black" pitchFamily="34" charset="0"/>
                <a:cs typeface="Arial" charset="0"/>
              </a:rPr>
              <a:t> collectives ?</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Box 5"/>
          <p:cNvSpPr txBox="1">
            <a:spLocks noChangeArrowheads="1"/>
          </p:cNvSpPr>
          <p:nvPr/>
        </p:nvSpPr>
        <p:spPr bwMode="auto">
          <a:xfrm>
            <a:off x="815975" y="701220"/>
            <a:ext cx="7566025"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None/>
            </a:pPr>
            <a:r>
              <a:rPr lang="en-US" altLang="en-US" sz="6000" dirty="0" err="1">
                <a:solidFill>
                  <a:schemeClr val="bg1"/>
                </a:solidFill>
                <a:latin typeface="Arial Black" pitchFamily="34" charset="0"/>
                <a:cs typeface="Arial" charset="0"/>
              </a:rPr>
              <a:t>Assimiler</a:t>
            </a:r>
            <a:r>
              <a:rPr lang="en-US" altLang="en-US" sz="6000" dirty="0">
                <a:solidFill>
                  <a:schemeClr val="bg1"/>
                </a:solidFill>
                <a:latin typeface="Arial Black" pitchFamily="34" charset="0"/>
                <a:cs typeface="Arial" charset="0"/>
              </a:rPr>
              <a:t>, </a:t>
            </a:r>
            <a:r>
              <a:rPr lang="en-US" altLang="en-US" sz="6000" dirty="0" err="1">
                <a:solidFill>
                  <a:schemeClr val="bg1"/>
                </a:solidFill>
                <a:latin typeface="Arial Black" pitchFamily="34" charset="0"/>
                <a:cs typeface="Arial" charset="0"/>
              </a:rPr>
              <a:t>intégrer</a:t>
            </a:r>
            <a:r>
              <a:rPr lang="en-US" altLang="en-US" sz="6000" dirty="0">
                <a:solidFill>
                  <a:schemeClr val="bg1"/>
                </a:solidFill>
                <a:latin typeface="Arial Black" pitchFamily="34" charset="0"/>
                <a:cs typeface="Arial" charset="0"/>
              </a:rPr>
              <a:t> les </a:t>
            </a:r>
            <a:r>
              <a:rPr lang="en-US" altLang="en-US" sz="6000" dirty="0" err="1">
                <a:solidFill>
                  <a:schemeClr val="bg1"/>
                </a:solidFill>
                <a:latin typeface="Arial Black" pitchFamily="34" charset="0"/>
                <a:cs typeface="Arial" charset="0"/>
              </a:rPr>
              <a:t>connaissances</a:t>
            </a:r>
            <a:r>
              <a:rPr lang="en-US" altLang="en-US" sz="6000" dirty="0">
                <a:solidFill>
                  <a:schemeClr val="bg1"/>
                </a:solidFill>
                <a:latin typeface="Arial Black" pitchFamily="34" charset="0"/>
                <a:cs typeface="Arial" charset="0"/>
              </a:rPr>
              <a:t> </a:t>
            </a:r>
            <a:r>
              <a:rPr lang="en-US" altLang="en-US" sz="6000" dirty="0" err="1">
                <a:solidFill>
                  <a:schemeClr val="bg1"/>
                </a:solidFill>
                <a:latin typeface="Arial Black" pitchFamily="34" charset="0"/>
                <a:cs typeface="Arial" charset="0"/>
              </a:rPr>
              <a:t>en</a:t>
            </a:r>
            <a:r>
              <a:rPr lang="en-US" altLang="en-US" sz="6000" dirty="0">
                <a:solidFill>
                  <a:schemeClr val="bg1"/>
                </a:solidFill>
                <a:latin typeface="Arial Black" pitchFamily="34" charset="0"/>
                <a:cs typeface="Arial" charset="0"/>
              </a:rPr>
              <a:t> les </a:t>
            </a:r>
            <a:r>
              <a:rPr lang="en-US" altLang="en-US" sz="6000" dirty="0" err="1">
                <a:solidFill>
                  <a:schemeClr val="bg1"/>
                </a:solidFill>
                <a:latin typeface="Arial Black" pitchFamily="34" charset="0"/>
                <a:cs typeface="Arial" charset="0"/>
              </a:rPr>
              <a:t>mettant</a:t>
            </a:r>
            <a:r>
              <a:rPr lang="en-US" altLang="en-US" sz="6000" dirty="0">
                <a:solidFill>
                  <a:schemeClr val="bg1"/>
                </a:solidFill>
                <a:latin typeface="Arial Black" pitchFamily="34" charset="0"/>
                <a:cs typeface="Arial" charset="0"/>
              </a:rPr>
              <a:t> </a:t>
            </a:r>
            <a:r>
              <a:rPr lang="en-US" altLang="en-US" sz="6000" dirty="0" err="1">
                <a:solidFill>
                  <a:schemeClr val="bg1"/>
                </a:solidFill>
                <a:latin typeface="Arial Black" pitchFamily="34" charset="0"/>
                <a:cs typeface="Arial" charset="0"/>
              </a:rPr>
              <a:t>en</a:t>
            </a:r>
            <a:r>
              <a:rPr lang="en-US" altLang="en-US" sz="6000" dirty="0">
                <a:solidFill>
                  <a:schemeClr val="bg1"/>
                </a:solidFill>
                <a:latin typeface="Arial Black" pitchFamily="34" charset="0"/>
                <a:cs typeface="Arial" charset="0"/>
              </a:rPr>
              <a:t> </a:t>
            </a:r>
            <a:r>
              <a:rPr lang="en-US" altLang="en-US" sz="6000" dirty="0" err="1">
                <a:solidFill>
                  <a:schemeClr val="bg1"/>
                </a:solidFill>
                <a:latin typeface="Arial Black" pitchFamily="34" charset="0"/>
                <a:cs typeface="Arial" charset="0"/>
              </a:rPr>
              <a:t>pratique</a:t>
            </a:r>
            <a:endParaRPr lang="en-US" altLang="en-US" sz="6000" u="sng" dirty="0">
              <a:solidFill>
                <a:schemeClr val="bg1"/>
              </a:solidFill>
              <a:latin typeface="Arial Black" pitchFamily="34" charset="0"/>
              <a:cs typeface="Arial" charset="0"/>
            </a:endParaRPr>
          </a:p>
        </p:txBody>
      </p:sp>
    </p:spTree>
  </p:cSld>
  <p:clrMapOvr>
    <a:masterClrMapping/>
  </p:clrMapOvr>
  <p:transition spd="slow">
    <p:zo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5"/>
          <p:cNvSpPr txBox="1">
            <a:spLocks noChangeArrowheads="1"/>
          </p:cNvSpPr>
          <p:nvPr/>
        </p:nvSpPr>
        <p:spPr bwMode="auto">
          <a:xfrm>
            <a:off x="815975" y="2371100"/>
            <a:ext cx="75660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000" dirty="0" err="1">
                <a:solidFill>
                  <a:schemeClr val="bg1"/>
                </a:solidFill>
                <a:latin typeface="Arial Black" pitchFamily="34" charset="0"/>
                <a:cs typeface="Arial" charset="0"/>
              </a:rPr>
              <a:t>Internalisation</a:t>
            </a:r>
            <a:r>
              <a:rPr lang="en-US" altLang="en-US" sz="6000" dirty="0">
                <a:solidFill>
                  <a:schemeClr val="bg1"/>
                </a:solidFill>
                <a:latin typeface="Arial Black" pitchFamily="34" charset="0"/>
                <a:cs typeface="Arial" charset="0"/>
              </a:rPr>
              <a:t> ? </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5"/>
          <p:cNvSpPr txBox="1">
            <a:spLocks noChangeArrowheads="1"/>
          </p:cNvSpPr>
          <p:nvPr/>
        </p:nvSpPr>
        <p:spPr bwMode="auto">
          <a:xfrm>
            <a:off x="815975" y="1724770"/>
            <a:ext cx="756602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4800" dirty="0">
                <a:solidFill>
                  <a:schemeClr val="bg1"/>
                </a:solidFill>
                <a:latin typeface="Arial Black" pitchFamily="34" charset="0"/>
                <a:cs typeface="Arial" charset="0"/>
              </a:rPr>
              <a:t>Le </a:t>
            </a:r>
            <a:r>
              <a:rPr lang="en-US" altLang="en-US" sz="4800" dirty="0" err="1">
                <a:solidFill>
                  <a:schemeClr val="bg1"/>
                </a:solidFill>
                <a:latin typeface="Arial Black" pitchFamily="34" charset="0"/>
                <a:cs typeface="Arial" charset="0"/>
              </a:rPr>
              <a:t>fondement</a:t>
            </a:r>
            <a:r>
              <a:rPr lang="en-US" altLang="en-US" sz="4800" dirty="0">
                <a:solidFill>
                  <a:schemeClr val="bg1"/>
                </a:solidFill>
                <a:latin typeface="Arial Black" pitchFamily="34" charset="0"/>
                <a:cs typeface="Arial" charset="0"/>
              </a:rPr>
              <a:t> de </a:t>
            </a:r>
            <a:r>
              <a:rPr lang="en-US" altLang="en-US" sz="4800" dirty="0" err="1">
                <a:solidFill>
                  <a:schemeClr val="bg1"/>
                </a:solidFill>
                <a:latin typeface="Arial Black" pitchFamily="34" charset="0"/>
                <a:cs typeface="Arial" charset="0"/>
              </a:rPr>
              <a:t>ce</a:t>
            </a:r>
            <a:r>
              <a:rPr lang="en-US" altLang="en-US" sz="4800" dirty="0">
                <a:solidFill>
                  <a:schemeClr val="bg1"/>
                </a:solidFill>
                <a:latin typeface="Arial Black" pitchFamily="34" charset="0"/>
                <a:cs typeface="Arial" charset="0"/>
              </a:rPr>
              <a:t> </a:t>
            </a:r>
            <a:r>
              <a:rPr lang="en-US" altLang="en-US" sz="4800" dirty="0" err="1">
                <a:solidFill>
                  <a:schemeClr val="bg1"/>
                </a:solidFill>
                <a:latin typeface="Arial Black" pitchFamily="34" charset="0"/>
                <a:cs typeface="Arial" charset="0"/>
              </a:rPr>
              <a:t>modèle</a:t>
            </a:r>
            <a:r>
              <a:rPr lang="en-US" altLang="en-US" sz="4800" dirty="0">
                <a:solidFill>
                  <a:schemeClr val="bg1"/>
                </a:solidFill>
                <a:latin typeface="Arial Black" pitchFamily="34" charset="0"/>
                <a:cs typeface="Arial" charset="0"/>
              </a:rPr>
              <a:t> </a:t>
            </a:r>
            <a:r>
              <a:rPr lang="en-US" altLang="en-US" sz="4800" dirty="0" err="1">
                <a:solidFill>
                  <a:schemeClr val="bg1"/>
                </a:solidFill>
                <a:latin typeface="Arial Black" pitchFamily="34" charset="0"/>
                <a:cs typeface="Arial" charset="0"/>
              </a:rPr>
              <a:t>est</a:t>
            </a:r>
            <a:r>
              <a:rPr lang="en-US" altLang="en-US" sz="4800" dirty="0">
                <a:solidFill>
                  <a:schemeClr val="bg1"/>
                </a:solidFill>
                <a:latin typeface="Arial Black" pitchFamily="34" charset="0"/>
                <a:cs typeface="Arial" charset="0"/>
              </a:rPr>
              <a:t> </a:t>
            </a:r>
            <a:r>
              <a:rPr lang="en-US" altLang="en-US" sz="4800" dirty="0" err="1">
                <a:solidFill>
                  <a:schemeClr val="bg1"/>
                </a:solidFill>
                <a:latin typeface="Arial Black" pitchFamily="34" charset="0"/>
                <a:cs typeface="Arial" charset="0"/>
              </a:rPr>
              <a:t>l’interaction</a:t>
            </a:r>
            <a:r>
              <a:rPr lang="en-US" altLang="en-US" sz="4800" dirty="0">
                <a:solidFill>
                  <a:schemeClr val="bg1"/>
                </a:solidFill>
                <a:latin typeface="Arial Black" pitchFamily="34" charset="0"/>
                <a:cs typeface="Arial" charset="0"/>
              </a:rPr>
              <a:t> </a:t>
            </a:r>
            <a:r>
              <a:rPr lang="en-US" altLang="en-US" sz="4800" dirty="0" err="1">
                <a:solidFill>
                  <a:schemeClr val="bg1"/>
                </a:solidFill>
                <a:latin typeface="Arial Black" pitchFamily="34" charset="0"/>
                <a:cs typeface="Arial" charset="0"/>
              </a:rPr>
              <a:t>humaine</a:t>
            </a:r>
            <a:endParaRPr lang="en-US" altLang="en-US" sz="4800" dirty="0">
              <a:solidFill>
                <a:schemeClr val="bg1"/>
              </a:solidFill>
              <a:latin typeface="Arial Black" pitchFamily="34" charset="0"/>
              <a:cs typeface="Arial" charset="0"/>
            </a:endParaRPr>
          </a:p>
        </p:txBody>
      </p:sp>
    </p:spTree>
  </p:cSld>
  <p:clrMapOvr>
    <a:masterClrMapping/>
  </p:clrMapOvr>
  <p:transition spd="slow">
    <p:zo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5">
            <a:extLst>
              <a:ext uri="{FF2B5EF4-FFF2-40B4-BE49-F238E27FC236}">
                <a16:creationId xmlns:a16="http://schemas.microsoft.com/office/drawing/2014/main" id="{02E858D8-B22D-4ED8-A80F-D041A781328E}"/>
              </a:ext>
            </a:extLst>
          </p:cNvPr>
          <p:cNvSpPr txBox="1">
            <a:spLocks noChangeArrowheads="1"/>
          </p:cNvSpPr>
          <p:nvPr/>
        </p:nvSpPr>
        <p:spPr bwMode="auto">
          <a:xfrm>
            <a:off x="815975" y="1013936"/>
            <a:ext cx="75660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3600" dirty="0" err="1">
                <a:solidFill>
                  <a:schemeClr val="bg1"/>
                </a:solidFill>
                <a:latin typeface="Arial Black" pitchFamily="34" charset="0"/>
                <a:cs typeface="Arial" charset="0"/>
              </a:rPr>
              <a:t>Fondement</a:t>
            </a:r>
            <a:r>
              <a:rPr lang="en-US" altLang="en-US" sz="3600" dirty="0">
                <a:solidFill>
                  <a:schemeClr val="bg1"/>
                </a:solidFill>
                <a:latin typeface="Arial Black" pitchFamily="34" charset="0"/>
                <a:cs typeface="Arial" charset="0"/>
              </a:rPr>
              <a:t> de </a:t>
            </a:r>
            <a:r>
              <a:rPr lang="en-US" altLang="en-US" sz="3600" dirty="0" err="1">
                <a:solidFill>
                  <a:schemeClr val="bg1"/>
                </a:solidFill>
                <a:latin typeface="Arial Black" pitchFamily="34" charset="0"/>
                <a:cs typeface="Arial" charset="0"/>
              </a:rPr>
              <a:t>ce</a:t>
            </a:r>
            <a:r>
              <a:rPr lang="en-US" altLang="en-US" sz="3600" dirty="0">
                <a:solidFill>
                  <a:schemeClr val="bg1"/>
                </a:solidFill>
                <a:latin typeface="Arial Black" pitchFamily="34" charset="0"/>
                <a:cs typeface="Arial" charset="0"/>
              </a:rPr>
              <a:t> </a:t>
            </a:r>
            <a:r>
              <a:rPr lang="en-US" altLang="en-US" sz="3600" dirty="0" err="1">
                <a:solidFill>
                  <a:schemeClr val="bg1"/>
                </a:solidFill>
                <a:latin typeface="Arial Black" pitchFamily="34" charset="0"/>
                <a:cs typeface="Arial" charset="0"/>
              </a:rPr>
              <a:t>modèle</a:t>
            </a:r>
            <a:r>
              <a:rPr lang="en-US" altLang="en-US" sz="3600" dirty="0">
                <a:solidFill>
                  <a:schemeClr val="bg1"/>
                </a:solidFill>
                <a:latin typeface="Arial Black" pitchFamily="34" charset="0"/>
                <a:cs typeface="Arial" charset="0"/>
              </a:rPr>
              <a:t> ?</a:t>
            </a:r>
          </a:p>
        </p:txBody>
      </p:sp>
      <p:pic>
        <p:nvPicPr>
          <p:cNvPr id="3" name="Image 2">
            <a:extLst>
              <a:ext uri="{FF2B5EF4-FFF2-40B4-BE49-F238E27FC236}">
                <a16:creationId xmlns:a16="http://schemas.microsoft.com/office/drawing/2014/main" id="{451BC3D6-9FF6-494E-86DE-82E1C3A26395}"/>
              </a:ext>
            </a:extLst>
          </p:cNvPr>
          <p:cNvPicPr>
            <a:picLocks noChangeAspect="1"/>
          </p:cNvPicPr>
          <p:nvPr/>
        </p:nvPicPr>
        <p:blipFill>
          <a:blip r:embed="rId3"/>
          <a:stretch>
            <a:fillRect/>
          </a:stretch>
        </p:blipFill>
        <p:spPr>
          <a:xfrm>
            <a:off x="838200" y="1718110"/>
            <a:ext cx="7467600" cy="3615890"/>
          </a:xfrm>
          <a:prstGeom prst="rect">
            <a:avLst/>
          </a:prstGeom>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Box 5"/>
          <p:cNvSpPr txBox="1">
            <a:spLocks noChangeArrowheads="1"/>
          </p:cNvSpPr>
          <p:nvPr/>
        </p:nvSpPr>
        <p:spPr bwMode="auto">
          <a:xfrm>
            <a:off x="815975" y="1447771"/>
            <a:ext cx="756602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000" dirty="0" err="1">
                <a:solidFill>
                  <a:schemeClr val="bg1"/>
                </a:solidFill>
                <a:latin typeface="Arial Black" pitchFamily="34" charset="0"/>
                <a:cs typeface="Arial" charset="0"/>
              </a:rPr>
              <a:t>Apprendre</a:t>
            </a:r>
            <a:r>
              <a:rPr lang="en-US" altLang="en-US" sz="6000" dirty="0">
                <a:solidFill>
                  <a:schemeClr val="bg1"/>
                </a:solidFill>
                <a:latin typeface="Arial Black" pitchFamily="34" charset="0"/>
                <a:cs typeface="Arial" charset="0"/>
              </a:rPr>
              <a:t> par observation et imitation</a:t>
            </a:r>
          </a:p>
        </p:txBody>
      </p:sp>
    </p:spTree>
  </p:cSld>
  <p:clrMapOvr>
    <a:masterClrMapping/>
  </p:clrMapOvr>
  <p:transition spd="slow">
    <p:zo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5"/>
          <p:cNvSpPr txBox="1">
            <a:spLocks noChangeArrowheads="1"/>
          </p:cNvSpPr>
          <p:nvPr/>
        </p:nvSpPr>
        <p:spPr bwMode="auto">
          <a:xfrm>
            <a:off x="815975" y="2371100"/>
            <a:ext cx="75660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000" dirty="0" err="1">
                <a:solidFill>
                  <a:schemeClr val="bg1"/>
                </a:solidFill>
                <a:latin typeface="Arial Black" pitchFamily="34" charset="0"/>
                <a:cs typeface="Arial" charset="0"/>
              </a:rPr>
              <a:t>Sociabilisation</a:t>
            </a:r>
            <a:r>
              <a:rPr lang="en-US" altLang="en-US" sz="6000" dirty="0">
                <a:solidFill>
                  <a:schemeClr val="bg1"/>
                </a:solidFill>
                <a:latin typeface="Arial Black" pitchFamily="34" charset="0"/>
                <a:cs typeface="Arial" charset="0"/>
              </a:rPr>
              <a:t> ?</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Box 5"/>
          <p:cNvSpPr txBox="1">
            <a:spLocks noChangeArrowheads="1"/>
          </p:cNvSpPr>
          <p:nvPr/>
        </p:nvSpPr>
        <p:spPr bwMode="auto">
          <a:xfrm>
            <a:off x="815975" y="1478550"/>
            <a:ext cx="7566025"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4400" dirty="0">
                <a:solidFill>
                  <a:schemeClr val="bg1"/>
                </a:solidFill>
                <a:latin typeface="Arial Black" pitchFamily="34" charset="0"/>
                <a:cs typeface="Arial" charset="0"/>
              </a:rPr>
              <a:t>Assembler, </a:t>
            </a:r>
            <a:r>
              <a:rPr lang="en-US" altLang="en-US" sz="4400" dirty="0" err="1">
                <a:solidFill>
                  <a:schemeClr val="bg1"/>
                </a:solidFill>
                <a:latin typeface="Arial Black" pitchFamily="34" charset="0"/>
                <a:cs typeface="Arial" charset="0"/>
              </a:rPr>
              <a:t>ordonner</a:t>
            </a:r>
            <a:r>
              <a:rPr lang="en-US" altLang="en-US" sz="4400" dirty="0">
                <a:solidFill>
                  <a:schemeClr val="bg1"/>
                </a:solidFill>
                <a:latin typeface="Arial Black" pitchFamily="34" charset="0"/>
                <a:cs typeface="Arial" charset="0"/>
              </a:rPr>
              <a:t> et </a:t>
            </a:r>
            <a:r>
              <a:rPr lang="en-US" altLang="en-US" sz="4400" dirty="0" err="1">
                <a:solidFill>
                  <a:schemeClr val="bg1"/>
                </a:solidFill>
                <a:latin typeface="Arial Black" pitchFamily="34" charset="0"/>
                <a:cs typeface="Arial" charset="0"/>
              </a:rPr>
              <a:t>réorganiser</a:t>
            </a:r>
            <a:r>
              <a:rPr lang="en-US" altLang="en-US" sz="4400" dirty="0">
                <a:solidFill>
                  <a:schemeClr val="bg1"/>
                </a:solidFill>
                <a:latin typeface="Arial Black" pitchFamily="34" charset="0"/>
                <a:cs typeface="Arial" charset="0"/>
              </a:rPr>
              <a:t> les </a:t>
            </a:r>
            <a:r>
              <a:rPr lang="en-US" altLang="en-US" sz="4400" dirty="0" err="1">
                <a:solidFill>
                  <a:schemeClr val="bg1"/>
                </a:solidFill>
                <a:latin typeface="Arial Black" pitchFamily="34" charset="0"/>
                <a:cs typeface="Arial" charset="0"/>
              </a:rPr>
              <a:t>connaissances</a:t>
            </a:r>
            <a:r>
              <a:rPr lang="en-US" altLang="en-US" sz="4400" dirty="0">
                <a:solidFill>
                  <a:schemeClr val="bg1"/>
                </a:solidFill>
                <a:latin typeface="Arial Black" pitchFamily="34" charset="0"/>
                <a:cs typeface="Arial" charset="0"/>
              </a:rPr>
              <a:t> </a:t>
            </a:r>
            <a:r>
              <a:rPr lang="en-US" altLang="en-US" sz="4400" dirty="0" err="1">
                <a:solidFill>
                  <a:schemeClr val="bg1"/>
                </a:solidFill>
                <a:latin typeface="Arial Black" pitchFamily="34" charset="0"/>
                <a:cs typeface="Arial" charset="0"/>
              </a:rPr>
              <a:t>explicites</a:t>
            </a:r>
            <a:r>
              <a:rPr lang="en-US" altLang="en-US" sz="4400" dirty="0">
                <a:solidFill>
                  <a:schemeClr val="bg1"/>
                </a:solidFill>
                <a:latin typeface="Arial Black" pitchFamily="34" charset="0"/>
                <a:cs typeface="Arial" charset="0"/>
              </a:rPr>
              <a:t> </a:t>
            </a:r>
          </a:p>
        </p:txBody>
      </p:sp>
    </p:spTree>
  </p:cSld>
  <p:clrMapOvr>
    <a:masterClrMapping/>
  </p:clrMapOvr>
  <p:transition spd="slow">
    <p:zo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Box 5"/>
          <p:cNvSpPr txBox="1">
            <a:spLocks noChangeArrowheads="1"/>
          </p:cNvSpPr>
          <p:nvPr/>
        </p:nvSpPr>
        <p:spPr bwMode="auto">
          <a:xfrm>
            <a:off x="815975" y="2371100"/>
            <a:ext cx="75660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000" dirty="0" err="1">
                <a:solidFill>
                  <a:schemeClr val="bg1"/>
                </a:solidFill>
                <a:latin typeface="Arial Black" pitchFamily="34" charset="0"/>
                <a:cs typeface="Arial" charset="0"/>
              </a:rPr>
              <a:t>Combinaison</a:t>
            </a:r>
            <a:r>
              <a:rPr lang="en-US" altLang="en-US" sz="6000" dirty="0">
                <a:solidFill>
                  <a:schemeClr val="bg1"/>
                </a:solidFill>
                <a:latin typeface="Arial Black" pitchFamily="34" charset="0"/>
                <a:cs typeface="Arial" charset="0"/>
              </a:rPr>
              <a:t> ?</a:t>
            </a: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Box 5"/>
          <p:cNvSpPr txBox="1">
            <a:spLocks noChangeArrowheads="1"/>
          </p:cNvSpPr>
          <p:nvPr/>
        </p:nvSpPr>
        <p:spPr bwMode="auto">
          <a:xfrm>
            <a:off x="815975" y="1179017"/>
            <a:ext cx="756602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4800" dirty="0" err="1">
                <a:solidFill>
                  <a:schemeClr val="bg1"/>
                </a:solidFill>
                <a:latin typeface="Arial Black" pitchFamily="34" charset="0"/>
                <a:cs typeface="Arial" charset="0"/>
              </a:rPr>
              <a:t>Traduire</a:t>
            </a:r>
            <a:r>
              <a:rPr lang="en-US" altLang="en-US" sz="4800" dirty="0">
                <a:solidFill>
                  <a:schemeClr val="bg1"/>
                </a:solidFill>
                <a:latin typeface="Arial Black" pitchFamily="34" charset="0"/>
                <a:cs typeface="Arial" charset="0"/>
              </a:rPr>
              <a:t> les </a:t>
            </a:r>
            <a:r>
              <a:rPr lang="en-US" altLang="en-US" sz="4800" dirty="0" err="1">
                <a:solidFill>
                  <a:schemeClr val="bg1"/>
                </a:solidFill>
                <a:latin typeface="Arial Black" pitchFamily="34" charset="0"/>
                <a:cs typeface="Arial" charset="0"/>
              </a:rPr>
              <a:t>connaissances</a:t>
            </a:r>
            <a:r>
              <a:rPr lang="en-US" altLang="en-US" sz="4800" dirty="0">
                <a:solidFill>
                  <a:schemeClr val="bg1"/>
                </a:solidFill>
                <a:latin typeface="Arial Black" pitchFamily="34" charset="0"/>
                <a:cs typeface="Arial" charset="0"/>
              </a:rPr>
              <a:t> </a:t>
            </a:r>
            <a:r>
              <a:rPr lang="en-US" altLang="en-US" sz="4800" dirty="0" err="1">
                <a:solidFill>
                  <a:schemeClr val="bg1"/>
                </a:solidFill>
                <a:latin typeface="Arial Black" pitchFamily="34" charset="0"/>
                <a:cs typeface="Arial" charset="0"/>
              </a:rPr>
              <a:t>tacites</a:t>
            </a:r>
            <a:r>
              <a:rPr lang="en-US" altLang="en-US" sz="4800" dirty="0">
                <a:solidFill>
                  <a:schemeClr val="bg1"/>
                </a:solidFill>
                <a:latin typeface="Arial Black" pitchFamily="34" charset="0"/>
                <a:cs typeface="Arial" charset="0"/>
              </a:rPr>
              <a:t> </a:t>
            </a:r>
            <a:r>
              <a:rPr lang="en-US" altLang="en-US" sz="4800" dirty="0" err="1">
                <a:solidFill>
                  <a:schemeClr val="bg1"/>
                </a:solidFill>
                <a:latin typeface="Arial Black" pitchFamily="34" charset="0"/>
                <a:cs typeface="Arial" charset="0"/>
              </a:rPr>
              <a:t>en</a:t>
            </a:r>
            <a:r>
              <a:rPr lang="en-US" altLang="en-US" sz="4800" dirty="0">
                <a:solidFill>
                  <a:schemeClr val="bg1"/>
                </a:solidFill>
                <a:latin typeface="Arial Black" pitchFamily="34" charset="0"/>
                <a:cs typeface="Arial" charset="0"/>
              </a:rPr>
              <a:t> </a:t>
            </a:r>
            <a:r>
              <a:rPr lang="en-US" altLang="en-US" sz="4800" dirty="0" err="1">
                <a:solidFill>
                  <a:schemeClr val="bg1"/>
                </a:solidFill>
                <a:latin typeface="Arial Black" pitchFamily="34" charset="0"/>
                <a:cs typeface="Arial" charset="0"/>
              </a:rPr>
              <a:t>connaissances</a:t>
            </a:r>
            <a:r>
              <a:rPr lang="en-US" altLang="en-US" sz="4800" dirty="0">
                <a:solidFill>
                  <a:schemeClr val="bg1"/>
                </a:solidFill>
                <a:latin typeface="Arial Black" pitchFamily="34" charset="0"/>
                <a:cs typeface="Arial" charset="0"/>
              </a:rPr>
              <a:t> </a:t>
            </a:r>
            <a:r>
              <a:rPr lang="en-US" altLang="en-US" sz="4800" dirty="0" err="1">
                <a:solidFill>
                  <a:schemeClr val="bg1"/>
                </a:solidFill>
                <a:latin typeface="Arial Black" pitchFamily="34" charset="0"/>
                <a:cs typeface="Arial" charset="0"/>
              </a:rPr>
              <a:t>explicites</a:t>
            </a:r>
            <a:endParaRPr lang="en-US" altLang="en-US" sz="4800" dirty="0">
              <a:solidFill>
                <a:schemeClr val="bg1"/>
              </a:solidFill>
              <a:latin typeface="Arial Black" pitchFamily="34" charset="0"/>
              <a:cs typeface="Arial" charset="0"/>
            </a:endParaRPr>
          </a:p>
        </p:txBody>
      </p:sp>
    </p:spTree>
  </p:cSld>
  <p:clrMapOvr>
    <a:masterClrMapping/>
  </p:clrMapOvr>
  <p:transition spd="slow">
    <p:zoom/>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122" name="TextBox 5"/>
          <p:cNvSpPr txBox="1">
            <a:spLocks noChangeArrowheads="1"/>
          </p:cNvSpPr>
          <p:nvPr/>
        </p:nvSpPr>
        <p:spPr bwMode="auto">
          <a:xfrm>
            <a:off x="838200" y="2422773"/>
            <a:ext cx="756602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600" dirty="0">
                <a:solidFill>
                  <a:schemeClr val="bg1"/>
                </a:solidFill>
                <a:latin typeface="Arial Black" pitchFamily="34" charset="0"/>
                <a:cs typeface="Arial" charset="0"/>
              </a:rPr>
              <a:t>DIK</a:t>
            </a:r>
          </a:p>
        </p:txBody>
      </p:sp>
    </p:spTree>
  </p:cSld>
  <p:clrMapOvr>
    <a:masterClrMapping/>
  </p:clrMapOvr>
  <p:transition spd="slow">
    <p:push/>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Box 5"/>
          <p:cNvSpPr txBox="1">
            <a:spLocks noChangeArrowheads="1"/>
          </p:cNvSpPr>
          <p:nvPr/>
        </p:nvSpPr>
        <p:spPr bwMode="auto">
          <a:xfrm>
            <a:off x="815975" y="2371100"/>
            <a:ext cx="75660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000" dirty="0" err="1">
                <a:solidFill>
                  <a:schemeClr val="bg1"/>
                </a:solidFill>
                <a:latin typeface="Arial Black" pitchFamily="34" charset="0"/>
                <a:cs typeface="Arial" charset="0"/>
              </a:rPr>
              <a:t>Extériorisation</a:t>
            </a:r>
            <a:r>
              <a:rPr lang="en-US" altLang="en-US" sz="6000" dirty="0">
                <a:solidFill>
                  <a:schemeClr val="bg1"/>
                </a:solidFill>
                <a:latin typeface="Arial Black" pitchFamily="34" charset="0"/>
                <a:cs typeface="Arial" charset="0"/>
              </a:rPr>
              <a:t> ?</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Box 5"/>
          <p:cNvSpPr txBox="1">
            <a:spLocks noChangeArrowheads="1"/>
          </p:cNvSpPr>
          <p:nvPr/>
        </p:nvSpPr>
        <p:spPr bwMode="auto">
          <a:xfrm>
            <a:off x="815975" y="1917681"/>
            <a:ext cx="756602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4800" dirty="0">
                <a:solidFill>
                  <a:schemeClr val="bg1"/>
                </a:solidFill>
                <a:latin typeface="Arial Black" pitchFamily="34" charset="0"/>
                <a:cs typeface="Arial" charset="0"/>
              </a:rPr>
              <a:t>Identifier, </a:t>
            </a:r>
            <a:r>
              <a:rPr lang="en-US" altLang="en-US" sz="4800" dirty="0" err="1">
                <a:solidFill>
                  <a:schemeClr val="bg1"/>
                </a:solidFill>
                <a:latin typeface="Arial Black" pitchFamily="34" charset="0"/>
                <a:cs typeface="Arial" charset="0"/>
              </a:rPr>
              <a:t>Préserver</a:t>
            </a:r>
            <a:r>
              <a:rPr lang="en-US" altLang="en-US" sz="4800" dirty="0">
                <a:solidFill>
                  <a:schemeClr val="bg1"/>
                </a:solidFill>
                <a:latin typeface="Arial Black" pitchFamily="34" charset="0"/>
                <a:cs typeface="Arial" charset="0"/>
              </a:rPr>
              <a:t>, </a:t>
            </a:r>
            <a:r>
              <a:rPr lang="en-US" altLang="en-US" sz="4800" dirty="0" err="1">
                <a:solidFill>
                  <a:schemeClr val="bg1"/>
                </a:solidFill>
                <a:latin typeface="Arial Black" pitchFamily="34" charset="0"/>
                <a:cs typeface="Arial" charset="0"/>
              </a:rPr>
              <a:t>Valoriser</a:t>
            </a:r>
            <a:r>
              <a:rPr lang="en-US" altLang="en-US" sz="4800" dirty="0">
                <a:solidFill>
                  <a:schemeClr val="bg1"/>
                </a:solidFill>
                <a:latin typeface="Arial Black" pitchFamily="34" charset="0"/>
                <a:cs typeface="Arial" charset="0"/>
              </a:rPr>
              <a:t>, </a:t>
            </a:r>
            <a:r>
              <a:rPr lang="en-US" altLang="en-US" sz="4800" dirty="0" err="1">
                <a:solidFill>
                  <a:schemeClr val="bg1"/>
                </a:solidFill>
                <a:latin typeface="Arial Black" pitchFamily="34" charset="0"/>
                <a:cs typeface="Arial" charset="0"/>
              </a:rPr>
              <a:t>Partager</a:t>
            </a:r>
            <a:r>
              <a:rPr lang="en-US" altLang="en-US" sz="4800" dirty="0">
                <a:solidFill>
                  <a:schemeClr val="bg1"/>
                </a:solidFill>
                <a:latin typeface="Arial Black" pitchFamily="34" charset="0"/>
                <a:cs typeface="Arial" charset="0"/>
              </a:rPr>
              <a:t>, </a:t>
            </a:r>
            <a:r>
              <a:rPr lang="en-US" altLang="en-US" sz="4800" dirty="0" err="1">
                <a:solidFill>
                  <a:schemeClr val="bg1"/>
                </a:solidFill>
                <a:latin typeface="Arial Black" pitchFamily="34" charset="0"/>
                <a:cs typeface="Arial" charset="0"/>
              </a:rPr>
              <a:t>Actualiser</a:t>
            </a:r>
            <a:endParaRPr lang="en-US" altLang="en-US" sz="4800" dirty="0">
              <a:solidFill>
                <a:schemeClr val="bg1"/>
              </a:solidFill>
              <a:latin typeface="Arial Black" pitchFamily="34" charset="0"/>
              <a:cs typeface="Arial" charset="0"/>
            </a:endParaRPr>
          </a:p>
        </p:txBody>
      </p:sp>
    </p:spTree>
  </p:cSld>
  <p:clrMapOvr>
    <a:masterClrMapping/>
  </p:clrMapOvr>
  <p:transition spd="slow">
    <p:zo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Box 5"/>
          <p:cNvSpPr txBox="1">
            <a:spLocks noChangeArrowheads="1"/>
          </p:cNvSpPr>
          <p:nvPr/>
        </p:nvSpPr>
        <p:spPr bwMode="auto">
          <a:xfrm>
            <a:off x="815975" y="986106"/>
            <a:ext cx="756602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000" dirty="0" err="1">
                <a:solidFill>
                  <a:schemeClr val="bg1"/>
                </a:solidFill>
                <a:latin typeface="Arial Black" pitchFamily="34" charset="0"/>
                <a:cs typeface="Arial" charset="0"/>
              </a:rPr>
              <a:t>Processus</a:t>
            </a:r>
            <a:r>
              <a:rPr lang="en-US" altLang="en-US" sz="6000" dirty="0">
                <a:solidFill>
                  <a:schemeClr val="bg1"/>
                </a:solidFill>
                <a:latin typeface="Arial Black" pitchFamily="34" charset="0"/>
                <a:cs typeface="Arial" charset="0"/>
              </a:rPr>
              <a:t> </a:t>
            </a:r>
            <a:r>
              <a:rPr lang="en-US" altLang="en-US" sz="6000" dirty="0" err="1">
                <a:solidFill>
                  <a:schemeClr val="bg1"/>
                </a:solidFill>
                <a:latin typeface="Arial Black" pitchFamily="34" charset="0"/>
                <a:cs typeface="Arial" charset="0"/>
              </a:rPr>
              <a:t>générique</a:t>
            </a:r>
            <a:r>
              <a:rPr lang="en-US" altLang="en-US" sz="6000" dirty="0">
                <a:solidFill>
                  <a:schemeClr val="bg1"/>
                </a:solidFill>
                <a:latin typeface="Arial Black" pitchFamily="34" charset="0"/>
                <a:cs typeface="Arial" charset="0"/>
              </a:rPr>
              <a:t> de gestion des </a:t>
            </a:r>
            <a:r>
              <a:rPr lang="en-US" altLang="en-US" sz="6000" dirty="0" err="1">
                <a:solidFill>
                  <a:schemeClr val="bg1"/>
                </a:solidFill>
                <a:latin typeface="Arial Black" pitchFamily="34" charset="0"/>
                <a:cs typeface="Arial" charset="0"/>
              </a:rPr>
              <a:t>connaissances</a:t>
            </a:r>
            <a:r>
              <a:rPr lang="en-US" altLang="en-US" sz="6000" dirty="0">
                <a:solidFill>
                  <a:schemeClr val="bg1"/>
                </a:solidFill>
                <a:latin typeface="Arial Black" pitchFamily="34" charset="0"/>
                <a:cs typeface="Arial" charset="0"/>
              </a:rPr>
              <a:t> ?</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Box 5"/>
          <p:cNvSpPr txBox="1">
            <a:spLocks noChangeArrowheads="1"/>
          </p:cNvSpPr>
          <p:nvPr/>
        </p:nvSpPr>
        <p:spPr bwMode="auto">
          <a:xfrm>
            <a:off x="815975" y="1909436"/>
            <a:ext cx="75660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000" dirty="0" err="1">
                <a:solidFill>
                  <a:schemeClr val="bg1"/>
                </a:solidFill>
                <a:latin typeface="Arial Black" pitchFamily="34" charset="0"/>
                <a:cs typeface="Arial" charset="0"/>
              </a:rPr>
              <a:t>Repérer</a:t>
            </a:r>
            <a:r>
              <a:rPr lang="en-US" altLang="en-US" sz="6000" dirty="0">
                <a:solidFill>
                  <a:schemeClr val="bg1"/>
                </a:solidFill>
                <a:latin typeface="Arial Black" pitchFamily="34" charset="0"/>
                <a:cs typeface="Arial" charset="0"/>
              </a:rPr>
              <a:t> et </a:t>
            </a:r>
            <a:r>
              <a:rPr lang="en-US" altLang="en-US" sz="6000" dirty="0" err="1">
                <a:solidFill>
                  <a:schemeClr val="bg1"/>
                </a:solidFill>
                <a:latin typeface="Arial Black" pitchFamily="34" charset="0"/>
                <a:cs typeface="Arial" charset="0"/>
              </a:rPr>
              <a:t>Modéliser</a:t>
            </a:r>
            <a:endParaRPr lang="en-US" altLang="en-US" sz="6000" dirty="0">
              <a:solidFill>
                <a:schemeClr val="bg1"/>
              </a:solidFill>
              <a:latin typeface="Arial Black" pitchFamily="34" charset="0"/>
              <a:cs typeface="Arial" charset="0"/>
            </a:endParaRPr>
          </a:p>
        </p:txBody>
      </p:sp>
    </p:spTree>
  </p:cSld>
  <p:clrMapOvr>
    <a:masterClrMapping/>
  </p:clrMapOvr>
  <p:transition spd="slow">
    <p:zo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Box 5"/>
          <p:cNvSpPr txBox="1">
            <a:spLocks noChangeArrowheads="1"/>
          </p:cNvSpPr>
          <p:nvPr/>
        </p:nvSpPr>
        <p:spPr bwMode="auto">
          <a:xfrm>
            <a:off x="815975" y="1976259"/>
            <a:ext cx="756602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4800" dirty="0" err="1">
                <a:solidFill>
                  <a:schemeClr val="bg1"/>
                </a:solidFill>
                <a:latin typeface="Arial Black" pitchFamily="34" charset="0"/>
                <a:cs typeface="Arial" charset="0"/>
              </a:rPr>
              <a:t>Cartographier</a:t>
            </a:r>
            <a:r>
              <a:rPr lang="en-US" altLang="en-US" sz="4800" dirty="0">
                <a:solidFill>
                  <a:schemeClr val="bg1"/>
                </a:solidFill>
                <a:latin typeface="Arial Black" pitchFamily="34" charset="0"/>
                <a:cs typeface="Arial" charset="0"/>
              </a:rPr>
              <a:t> les </a:t>
            </a:r>
            <a:r>
              <a:rPr lang="en-US" altLang="en-US" sz="4800" dirty="0" err="1">
                <a:solidFill>
                  <a:schemeClr val="bg1"/>
                </a:solidFill>
                <a:latin typeface="Arial Black" pitchFamily="34" charset="0"/>
                <a:cs typeface="Arial" charset="0"/>
              </a:rPr>
              <a:t>connaissances</a:t>
            </a:r>
            <a:r>
              <a:rPr lang="en-US" altLang="en-US" sz="4800" dirty="0">
                <a:solidFill>
                  <a:schemeClr val="bg1"/>
                </a:solidFill>
                <a:latin typeface="Arial Black" pitchFamily="34" charset="0"/>
                <a:cs typeface="Arial" charset="0"/>
              </a:rPr>
              <a:t> </a:t>
            </a:r>
            <a:r>
              <a:rPr lang="en-US" altLang="en-US" sz="4800" dirty="0" err="1">
                <a:solidFill>
                  <a:schemeClr val="bg1"/>
                </a:solidFill>
                <a:latin typeface="Arial Black" pitchFamily="34" charset="0"/>
                <a:cs typeface="Arial" charset="0"/>
              </a:rPr>
              <a:t>en</a:t>
            </a:r>
            <a:r>
              <a:rPr lang="en-US" altLang="en-US" sz="4800" dirty="0">
                <a:solidFill>
                  <a:schemeClr val="bg1"/>
                </a:solidFill>
                <a:latin typeface="Arial Black" pitchFamily="34" charset="0"/>
                <a:cs typeface="Arial" charset="0"/>
              </a:rPr>
              <a:t> quoi </a:t>
            </a:r>
            <a:r>
              <a:rPr lang="en-US" altLang="en-US" sz="4800" dirty="0" err="1">
                <a:solidFill>
                  <a:schemeClr val="bg1"/>
                </a:solidFill>
                <a:latin typeface="Arial Black" pitchFamily="34" charset="0"/>
                <a:cs typeface="Arial" charset="0"/>
              </a:rPr>
              <a:t>celà</a:t>
            </a:r>
            <a:r>
              <a:rPr lang="en-US" altLang="en-US" sz="4800" dirty="0">
                <a:solidFill>
                  <a:schemeClr val="bg1"/>
                </a:solidFill>
                <a:latin typeface="Arial Black" pitchFamily="34" charset="0"/>
                <a:cs typeface="Arial" charset="0"/>
              </a:rPr>
              <a:t> </a:t>
            </a:r>
            <a:r>
              <a:rPr lang="en-US" altLang="en-US" sz="4800" dirty="0" err="1">
                <a:solidFill>
                  <a:schemeClr val="bg1"/>
                </a:solidFill>
                <a:latin typeface="Arial Black" pitchFamily="34" charset="0"/>
                <a:cs typeface="Arial" charset="0"/>
              </a:rPr>
              <a:t>consiste</a:t>
            </a:r>
            <a:r>
              <a:rPr lang="en-US" altLang="en-US" sz="4800" dirty="0">
                <a:solidFill>
                  <a:schemeClr val="bg1"/>
                </a:solidFill>
                <a:latin typeface="Arial Black" pitchFamily="34" charset="0"/>
                <a:cs typeface="Arial" charset="0"/>
              </a:rPr>
              <a:t> ? </a:t>
            </a:r>
            <a:endParaRPr lang="en-US" altLang="en-US" sz="1600" dirty="0">
              <a:solidFill>
                <a:schemeClr val="bg1"/>
              </a:solidFill>
              <a:latin typeface="Arial Black" pitchFamily="34" charset="0"/>
              <a:cs typeface="Arial" charset="0"/>
            </a:endParaRP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Box 5"/>
          <p:cNvSpPr txBox="1">
            <a:spLocks noChangeArrowheads="1"/>
          </p:cNvSpPr>
          <p:nvPr/>
        </p:nvSpPr>
        <p:spPr bwMode="auto">
          <a:xfrm>
            <a:off x="815975" y="1295400"/>
            <a:ext cx="7566025"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fr-FR" altLang="en-US" sz="2800" dirty="0">
                <a:solidFill>
                  <a:schemeClr val="bg1"/>
                </a:solidFill>
                <a:latin typeface="Arial Black" pitchFamily="34" charset="0"/>
                <a:cs typeface="Arial" charset="0"/>
              </a:rPr>
              <a:t>les  connaissances  dans  l’entreprise  sont organisées comme un système à part entière, qui n’est pas réductible à des systèmes déjà existant tels que  le  système  d’information,  le  système  documentaire,  le  système  qualité,  le  système organisationnel etc."</a:t>
            </a:r>
            <a:endParaRPr lang="en-US" altLang="en-US" sz="2800" dirty="0">
              <a:solidFill>
                <a:schemeClr val="bg1"/>
              </a:solidFill>
              <a:latin typeface="Arial Black" pitchFamily="34" charset="0"/>
              <a:cs typeface="Arial" charset="0"/>
            </a:endParaRPr>
          </a:p>
        </p:txBody>
      </p:sp>
    </p:spTree>
  </p:cSld>
  <p:clrMapOvr>
    <a:masterClrMapping/>
  </p:clrMapOvr>
  <p:transition spd="slow">
    <p:zo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3B6FE3E-2E8C-4B84-A5D7-9457CB522244}"/>
              </a:ext>
            </a:extLst>
          </p:cNvPr>
          <p:cNvPicPr>
            <a:picLocks noChangeAspect="1"/>
          </p:cNvPicPr>
          <p:nvPr/>
        </p:nvPicPr>
        <p:blipFill>
          <a:blip r:embed="rId3"/>
          <a:stretch>
            <a:fillRect/>
          </a:stretch>
        </p:blipFill>
        <p:spPr>
          <a:xfrm>
            <a:off x="2220273" y="1905000"/>
            <a:ext cx="4703452" cy="3468001"/>
          </a:xfrm>
          <a:prstGeom prst="rect">
            <a:avLst/>
          </a:prstGeom>
        </p:spPr>
      </p:pic>
      <p:sp>
        <p:nvSpPr>
          <p:cNvPr id="6" name="Rectangle 5">
            <a:extLst>
              <a:ext uri="{FF2B5EF4-FFF2-40B4-BE49-F238E27FC236}">
                <a16:creationId xmlns:a16="http://schemas.microsoft.com/office/drawing/2014/main" id="{A1E43DEA-2085-40A4-830A-033A96E86328}"/>
              </a:ext>
            </a:extLst>
          </p:cNvPr>
          <p:cNvSpPr/>
          <p:nvPr/>
        </p:nvSpPr>
        <p:spPr bwMode="auto">
          <a:xfrm>
            <a:off x="5638800" y="2819400"/>
            <a:ext cx="1219200" cy="914400"/>
          </a:xfrm>
          <a:prstGeom prst="rect">
            <a:avLst/>
          </a:prstGeom>
          <a:noFill/>
          <a:ln w="57150">
            <a:headEnd type="none" w="med" len="med"/>
            <a:tailEnd type="none" w="med" len="med"/>
          </a:ln>
          <a:effectLst>
            <a:glow rad="63500">
              <a:schemeClr val="accent1">
                <a:satMod val="175000"/>
                <a:alpha val="40000"/>
              </a:schemeClr>
            </a:glow>
          </a:effectLst>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New Roman" pitchFamily="18" charset="0"/>
            </a:endParaRPr>
          </a:p>
        </p:txBody>
      </p:sp>
      <p:sp>
        <p:nvSpPr>
          <p:cNvPr id="10" name="TextBox 5">
            <a:extLst>
              <a:ext uri="{FF2B5EF4-FFF2-40B4-BE49-F238E27FC236}">
                <a16:creationId xmlns:a16="http://schemas.microsoft.com/office/drawing/2014/main" id="{D6F2C656-E2C0-4A37-9D03-1B922C7BA1A4}"/>
              </a:ext>
            </a:extLst>
          </p:cNvPr>
          <p:cNvSpPr txBox="1">
            <a:spLocks noChangeArrowheads="1"/>
          </p:cNvSpPr>
          <p:nvPr/>
        </p:nvSpPr>
        <p:spPr bwMode="auto">
          <a:xfrm>
            <a:off x="788986" y="638890"/>
            <a:ext cx="75660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fr-FR" altLang="en-US" sz="3600" dirty="0">
                <a:solidFill>
                  <a:schemeClr val="bg1"/>
                </a:solidFill>
                <a:latin typeface="Arial Black" pitchFamily="34" charset="0"/>
                <a:cs typeface="Arial" charset="0"/>
              </a:rPr>
              <a:t>L’axiome  du  système  de  connaissances ?</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ésultat de recherche d'images pour &quot;processus entreprise&quot;&quot;">
            <a:extLst>
              <a:ext uri="{FF2B5EF4-FFF2-40B4-BE49-F238E27FC236}">
                <a16:creationId xmlns:a16="http://schemas.microsoft.com/office/drawing/2014/main" id="{ECA907F9-3834-4C7A-8056-2B8BEE61C854}"/>
              </a:ext>
            </a:extLst>
          </p:cNvPr>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45331" y="1600200"/>
            <a:ext cx="7653338" cy="316176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580E9D4-974E-48BA-B3E0-A3CD5205145B}"/>
              </a:ext>
            </a:extLst>
          </p:cNvPr>
          <p:cNvSpPr/>
          <p:nvPr/>
        </p:nvSpPr>
        <p:spPr>
          <a:xfrm>
            <a:off x="1295400" y="936426"/>
            <a:ext cx="6477000" cy="584775"/>
          </a:xfrm>
          <a:prstGeom prst="rect">
            <a:avLst/>
          </a:prstGeom>
        </p:spPr>
        <p:txBody>
          <a:bodyPr wrap="square">
            <a:spAutoFit/>
          </a:bodyPr>
          <a:lstStyle/>
          <a:p>
            <a:pPr algn="ctr"/>
            <a:r>
              <a:rPr lang="en-US" altLang="en-US" sz="3200" dirty="0" err="1">
                <a:solidFill>
                  <a:schemeClr val="bg1"/>
                </a:solidFill>
                <a:latin typeface="Arial Black" pitchFamily="34" charset="0"/>
                <a:cs typeface="Arial" charset="0"/>
              </a:rPr>
              <a:t>Illustre</a:t>
            </a:r>
            <a:r>
              <a:rPr lang="en-US" altLang="en-US" sz="3200" dirty="0">
                <a:solidFill>
                  <a:schemeClr val="bg1"/>
                </a:solidFill>
                <a:latin typeface="Arial Black" pitchFamily="34" charset="0"/>
                <a:cs typeface="Arial" charset="0"/>
              </a:rPr>
              <a:t> </a:t>
            </a:r>
            <a:r>
              <a:rPr lang="en-US" altLang="en-US" sz="3200" dirty="0" err="1">
                <a:solidFill>
                  <a:schemeClr val="bg1"/>
                </a:solidFill>
                <a:latin typeface="Arial Black" pitchFamily="34" charset="0"/>
                <a:cs typeface="Arial" charset="0"/>
              </a:rPr>
              <a:t>cette</a:t>
            </a:r>
            <a:r>
              <a:rPr lang="en-US" altLang="en-US" sz="3200" dirty="0">
                <a:solidFill>
                  <a:schemeClr val="bg1"/>
                </a:solidFill>
                <a:latin typeface="Arial Black" pitchFamily="34" charset="0"/>
                <a:cs typeface="Arial" charset="0"/>
              </a:rPr>
              <a:t> </a:t>
            </a:r>
            <a:r>
              <a:rPr lang="en-US" altLang="en-US" sz="3200" dirty="0" err="1">
                <a:solidFill>
                  <a:schemeClr val="bg1"/>
                </a:solidFill>
                <a:latin typeface="Arial Black" pitchFamily="34" charset="0"/>
                <a:cs typeface="Arial" charset="0"/>
              </a:rPr>
              <a:t>approche</a:t>
            </a:r>
            <a:endParaRPr lang="en-US" altLang="en-US" sz="3200" dirty="0">
              <a:solidFill>
                <a:schemeClr val="bg1"/>
              </a:solidFill>
              <a:latin typeface="Arial Black" pitchFamily="34" charset="0"/>
              <a:cs typeface="Arial" charset="0"/>
            </a:endParaRPr>
          </a:p>
        </p:txBody>
      </p:sp>
    </p:spTree>
  </p:cSld>
  <p:clrMapOvr>
    <a:masterClrMapping/>
  </p:clrMapOvr>
  <p:transition spd="slow">
    <p:zoom/>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Box 5"/>
          <p:cNvSpPr txBox="1">
            <a:spLocks noChangeArrowheads="1"/>
          </p:cNvSpPr>
          <p:nvPr/>
        </p:nvSpPr>
        <p:spPr bwMode="auto">
          <a:xfrm>
            <a:off x="815975" y="986106"/>
            <a:ext cx="756602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000" dirty="0">
                <a:solidFill>
                  <a:schemeClr val="bg1"/>
                </a:solidFill>
                <a:latin typeface="Arial Black" pitchFamily="34" charset="0"/>
                <a:cs typeface="Arial" charset="0"/>
              </a:rPr>
              <a:t>Illustration </a:t>
            </a:r>
            <a:r>
              <a:rPr lang="en-US" altLang="en-US" sz="6000" dirty="0" err="1">
                <a:solidFill>
                  <a:schemeClr val="bg1"/>
                </a:solidFill>
                <a:latin typeface="Arial Black" pitchFamily="34" charset="0"/>
                <a:cs typeface="Arial" charset="0"/>
              </a:rPr>
              <a:t>d’une</a:t>
            </a:r>
            <a:r>
              <a:rPr lang="en-US" altLang="en-US" sz="6000" dirty="0">
                <a:solidFill>
                  <a:schemeClr val="bg1"/>
                </a:solidFill>
                <a:latin typeface="Arial Black" pitchFamily="34" charset="0"/>
                <a:cs typeface="Arial" charset="0"/>
              </a:rPr>
              <a:t> </a:t>
            </a:r>
            <a:r>
              <a:rPr lang="en-US" altLang="en-US" sz="6000" dirty="0" err="1">
                <a:solidFill>
                  <a:schemeClr val="bg1"/>
                </a:solidFill>
                <a:latin typeface="Arial Black" pitchFamily="34" charset="0"/>
                <a:cs typeface="Arial" charset="0"/>
              </a:rPr>
              <a:t>approche</a:t>
            </a:r>
            <a:r>
              <a:rPr lang="en-US" altLang="en-US" sz="6000" dirty="0">
                <a:solidFill>
                  <a:schemeClr val="bg1"/>
                </a:solidFill>
                <a:latin typeface="Arial Black" pitchFamily="34" charset="0"/>
                <a:cs typeface="Arial" charset="0"/>
              </a:rPr>
              <a:t> de representation par </a:t>
            </a:r>
            <a:r>
              <a:rPr lang="en-US" altLang="en-US" sz="6000" dirty="0" err="1">
                <a:solidFill>
                  <a:schemeClr val="bg1"/>
                </a:solidFill>
                <a:latin typeface="Arial Black" pitchFamily="34" charset="0"/>
                <a:cs typeface="Arial" charset="0"/>
              </a:rPr>
              <a:t>processus</a:t>
            </a:r>
            <a:r>
              <a:rPr lang="en-US" altLang="en-US" sz="6000" dirty="0">
                <a:solidFill>
                  <a:schemeClr val="bg1"/>
                </a:solidFill>
                <a:latin typeface="Arial Black" pitchFamily="34" charset="0"/>
                <a:cs typeface="Arial" charset="0"/>
              </a:rPr>
              <a:t> ? </a:t>
            </a: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A3931B-3603-4A88-B61F-E756274342BA}"/>
              </a:ext>
            </a:extLst>
          </p:cNvPr>
          <p:cNvSpPr/>
          <p:nvPr/>
        </p:nvSpPr>
        <p:spPr>
          <a:xfrm>
            <a:off x="1295400" y="936426"/>
            <a:ext cx="6477000" cy="584775"/>
          </a:xfrm>
          <a:prstGeom prst="rect">
            <a:avLst/>
          </a:prstGeom>
        </p:spPr>
        <p:txBody>
          <a:bodyPr wrap="square">
            <a:spAutoFit/>
          </a:bodyPr>
          <a:lstStyle/>
          <a:p>
            <a:pPr algn="ctr"/>
            <a:r>
              <a:rPr lang="en-US" altLang="en-US" sz="3200" dirty="0" err="1">
                <a:solidFill>
                  <a:schemeClr val="bg1"/>
                </a:solidFill>
                <a:latin typeface="Arial Black" pitchFamily="34" charset="0"/>
                <a:cs typeface="Arial" charset="0"/>
              </a:rPr>
              <a:t>Représentation</a:t>
            </a:r>
            <a:r>
              <a:rPr lang="en-US" altLang="en-US" sz="3200" dirty="0">
                <a:solidFill>
                  <a:schemeClr val="bg1"/>
                </a:solidFill>
                <a:latin typeface="Arial Black" pitchFamily="34" charset="0"/>
                <a:cs typeface="Arial" charset="0"/>
              </a:rPr>
              <a:t> de </a:t>
            </a:r>
            <a:r>
              <a:rPr lang="en-US" altLang="en-US" sz="3200" dirty="0" err="1">
                <a:solidFill>
                  <a:schemeClr val="bg1"/>
                </a:solidFill>
                <a:latin typeface="Arial Black" pitchFamily="34" charset="0"/>
                <a:cs typeface="Arial" charset="0"/>
              </a:rPr>
              <a:t>ce</a:t>
            </a:r>
            <a:r>
              <a:rPr lang="en-US" altLang="en-US" sz="3200" dirty="0">
                <a:solidFill>
                  <a:schemeClr val="bg1"/>
                </a:solidFill>
                <a:latin typeface="Arial Black" pitchFamily="34" charset="0"/>
                <a:cs typeface="Arial" charset="0"/>
              </a:rPr>
              <a:t> type</a:t>
            </a:r>
          </a:p>
        </p:txBody>
      </p:sp>
      <p:pic>
        <p:nvPicPr>
          <p:cNvPr id="4" name="Image 3">
            <a:extLst>
              <a:ext uri="{FF2B5EF4-FFF2-40B4-BE49-F238E27FC236}">
                <a16:creationId xmlns:a16="http://schemas.microsoft.com/office/drawing/2014/main" id="{2CDB6788-79BC-4AD9-9150-82F16128C9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1" y="1882620"/>
            <a:ext cx="6934199" cy="3092760"/>
          </a:xfrm>
          <a:prstGeom prst="rect">
            <a:avLst/>
          </a:prstGeom>
        </p:spPr>
      </p:pic>
    </p:spTree>
  </p:cSld>
  <p:clrMapOvr>
    <a:masterClrMapping/>
  </p:clrMapOvr>
  <p:transition spd="slow">
    <p:zoom/>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TextBox 5"/>
          <p:cNvSpPr txBox="1">
            <a:spLocks noChangeArrowheads="1"/>
          </p:cNvSpPr>
          <p:nvPr/>
        </p:nvSpPr>
        <p:spPr bwMode="auto">
          <a:xfrm>
            <a:off x="838200" y="2422773"/>
            <a:ext cx="756602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600" dirty="0">
                <a:solidFill>
                  <a:schemeClr val="bg1"/>
                </a:solidFill>
                <a:latin typeface="Arial Black" pitchFamily="34" charset="0"/>
                <a:cs typeface="Arial" charset="0"/>
              </a:rPr>
              <a:t>Typo</a:t>
            </a:r>
          </a:p>
        </p:txBody>
      </p:sp>
    </p:spTree>
  </p:cSld>
  <p:clrMapOvr>
    <a:masterClrMapping/>
  </p:clrMapOvr>
  <p:transition spd="slow">
    <p:push/>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Box 5"/>
          <p:cNvSpPr txBox="1">
            <a:spLocks noChangeArrowheads="1"/>
          </p:cNvSpPr>
          <p:nvPr/>
        </p:nvSpPr>
        <p:spPr bwMode="auto">
          <a:xfrm>
            <a:off x="788987" y="609600"/>
            <a:ext cx="7566025"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000" dirty="0" err="1">
                <a:solidFill>
                  <a:schemeClr val="bg1"/>
                </a:solidFill>
                <a:latin typeface="Arial Black" pitchFamily="34" charset="0"/>
                <a:cs typeface="Arial" charset="0"/>
              </a:rPr>
              <a:t>Exemple</a:t>
            </a:r>
            <a:r>
              <a:rPr lang="en-US" altLang="en-US" sz="6000" dirty="0">
                <a:solidFill>
                  <a:schemeClr val="bg1"/>
                </a:solidFill>
                <a:latin typeface="Arial Black" pitchFamily="34" charset="0"/>
                <a:cs typeface="Arial" charset="0"/>
              </a:rPr>
              <a:t> </a:t>
            </a:r>
            <a:r>
              <a:rPr lang="en-US" altLang="en-US" sz="6000" dirty="0" err="1">
                <a:solidFill>
                  <a:schemeClr val="bg1"/>
                </a:solidFill>
                <a:latin typeface="Arial Black" pitchFamily="34" charset="0"/>
                <a:cs typeface="Arial" charset="0"/>
              </a:rPr>
              <a:t>d’une</a:t>
            </a:r>
            <a:r>
              <a:rPr lang="en-US" altLang="en-US" sz="6000" dirty="0">
                <a:solidFill>
                  <a:schemeClr val="bg1"/>
                </a:solidFill>
                <a:latin typeface="Arial Black" pitchFamily="34" charset="0"/>
                <a:cs typeface="Arial" charset="0"/>
              </a:rPr>
              <a:t> </a:t>
            </a:r>
            <a:r>
              <a:rPr lang="en-US" altLang="en-US" sz="6000" dirty="0" err="1">
                <a:solidFill>
                  <a:schemeClr val="bg1"/>
                </a:solidFill>
                <a:latin typeface="Arial Black" pitchFamily="34" charset="0"/>
                <a:cs typeface="Arial" charset="0"/>
              </a:rPr>
              <a:t>approche</a:t>
            </a:r>
            <a:r>
              <a:rPr lang="en-US" altLang="en-US" sz="6000" dirty="0">
                <a:solidFill>
                  <a:schemeClr val="bg1"/>
                </a:solidFill>
                <a:latin typeface="Arial Black" pitchFamily="34" charset="0"/>
                <a:cs typeface="Arial" charset="0"/>
              </a:rPr>
              <a:t> de representation </a:t>
            </a:r>
            <a:r>
              <a:rPr lang="en-US" altLang="en-US" sz="6000" dirty="0" err="1">
                <a:solidFill>
                  <a:schemeClr val="bg1"/>
                </a:solidFill>
                <a:latin typeface="Arial Black" pitchFamily="34" charset="0"/>
                <a:cs typeface="Arial" charset="0"/>
              </a:rPr>
              <a:t>conceptuelle</a:t>
            </a:r>
            <a:r>
              <a:rPr lang="en-US" altLang="en-US" sz="6000" dirty="0">
                <a:solidFill>
                  <a:schemeClr val="bg1"/>
                </a:solidFill>
                <a:latin typeface="Arial Black" pitchFamily="34" charset="0"/>
                <a:cs typeface="Arial" charset="0"/>
              </a:rPr>
              <a:t> via </a:t>
            </a:r>
            <a:r>
              <a:rPr lang="en-US" altLang="en-US" sz="6000" dirty="0" err="1">
                <a:solidFill>
                  <a:schemeClr val="bg1"/>
                </a:solidFill>
                <a:latin typeface="Arial Black" pitchFamily="34" charset="0"/>
                <a:cs typeface="Arial" charset="0"/>
              </a:rPr>
              <a:t>mindmap</a:t>
            </a:r>
            <a:r>
              <a:rPr lang="en-US" altLang="en-US" sz="6000" dirty="0">
                <a:solidFill>
                  <a:schemeClr val="bg1"/>
                </a:solidFill>
                <a:latin typeface="Arial Black" pitchFamily="34" charset="0"/>
                <a:cs typeface="Arial" charset="0"/>
              </a:rPr>
              <a:t>? </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Box 5"/>
          <p:cNvSpPr txBox="1">
            <a:spLocks noChangeArrowheads="1"/>
          </p:cNvSpPr>
          <p:nvPr/>
        </p:nvSpPr>
        <p:spPr bwMode="auto">
          <a:xfrm>
            <a:off x="815975" y="990600"/>
            <a:ext cx="7566025"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fr-FR" altLang="en-US" dirty="0">
                <a:solidFill>
                  <a:schemeClr val="bg1"/>
                </a:solidFill>
                <a:latin typeface="Arial Black" pitchFamily="34" charset="0"/>
                <a:cs typeface="Arial" charset="0"/>
              </a:rPr>
              <a:t>Ces approches privilégient l’étude de la structure des interactions entre acteurs et proposent des outils et des méthodes de structuration permettant une meilleure mise en valeur des savoirs échangés et une réutilisation plus aisée. </a:t>
            </a:r>
            <a:endParaRPr lang="en-US" altLang="en-US" dirty="0">
              <a:solidFill>
                <a:schemeClr val="bg1"/>
              </a:solidFill>
              <a:latin typeface="Arial Black" pitchFamily="34" charset="0"/>
              <a:cs typeface="Arial" charset="0"/>
            </a:endParaRPr>
          </a:p>
        </p:txBody>
      </p:sp>
    </p:spTree>
  </p:cSld>
  <p:clrMapOvr>
    <a:masterClrMapping/>
  </p:clrMapOvr>
  <p:transition spd="slow">
    <p:zoom/>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Box 5"/>
          <p:cNvSpPr txBox="1">
            <a:spLocks noChangeArrowheads="1"/>
          </p:cNvSpPr>
          <p:nvPr/>
        </p:nvSpPr>
        <p:spPr bwMode="auto">
          <a:xfrm>
            <a:off x="815975" y="524442"/>
            <a:ext cx="7566025"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fr-FR" altLang="en-US" sz="6000" dirty="0">
                <a:solidFill>
                  <a:schemeClr val="bg1"/>
                </a:solidFill>
                <a:latin typeface="Arial Black" pitchFamily="34" charset="0"/>
                <a:cs typeface="Arial" charset="0"/>
              </a:rPr>
              <a:t>Approches de personnalisation ou approches sociales et coopératives ?</a:t>
            </a:r>
            <a:endParaRPr lang="en-US" altLang="en-US" sz="6000" dirty="0">
              <a:solidFill>
                <a:schemeClr val="bg1"/>
              </a:solidFill>
              <a:latin typeface="Arial Black" pitchFamily="34" charset="0"/>
              <a:cs typeface="Arial" charset="0"/>
            </a:endParaRP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Box 5"/>
          <p:cNvSpPr txBox="1">
            <a:spLocks noChangeArrowheads="1"/>
          </p:cNvSpPr>
          <p:nvPr/>
        </p:nvSpPr>
        <p:spPr bwMode="auto">
          <a:xfrm>
            <a:off x="815975" y="986105"/>
            <a:ext cx="756602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fr-FR" altLang="en-US" sz="4000" dirty="0">
                <a:solidFill>
                  <a:schemeClr val="bg1"/>
                </a:solidFill>
                <a:latin typeface="Arial Black" pitchFamily="34" charset="0"/>
                <a:cs typeface="Arial" charset="0"/>
              </a:rPr>
              <a:t>Pratique généralisée issue des progrès des technologies de l’information et des évolutions socio-économiques</a:t>
            </a:r>
            <a:endParaRPr lang="en-US" altLang="en-US" sz="4000" dirty="0">
              <a:solidFill>
                <a:schemeClr val="bg1"/>
              </a:solidFill>
              <a:latin typeface="Arial Black" pitchFamily="34" charset="0"/>
              <a:cs typeface="Arial" charset="0"/>
            </a:endParaRPr>
          </a:p>
        </p:txBody>
      </p:sp>
    </p:spTree>
  </p:cSld>
  <p:clrMapOvr>
    <a:masterClrMapping/>
  </p:clrMapOvr>
  <p:transition spd="slow">
    <p:zoom/>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Box 5"/>
          <p:cNvSpPr txBox="1">
            <a:spLocks noChangeArrowheads="1"/>
          </p:cNvSpPr>
          <p:nvPr/>
        </p:nvSpPr>
        <p:spPr bwMode="auto">
          <a:xfrm>
            <a:off x="815975" y="2371100"/>
            <a:ext cx="75660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000" dirty="0">
                <a:solidFill>
                  <a:schemeClr val="bg1"/>
                </a:solidFill>
                <a:latin typeface="Arial Black" pitchFamily="34" charset="0"/>
                <a:cs typeface="Arial" charset="0"/>
              </a:rPr>
              <a:t>Collaboration ?</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Box 5"/>
          <p:cNvSpPr txBox="1">
            <a:spLocks noChangeArrowheads="1"/>
          </p:cNvSpPr>
          <p:nvPr/>
        </p:nvSpPr>
        <p:spPr bwMode="auto">
          <a:xfrm>
            <a:off x="815975" y="986106"/>
            <a:ext cx="756602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fr-FR" altLang="en-US" sz="4000" dirty="0">
                <a:solidFill>
                  <a:schemeClr val="bg1"/>
                </a:solidFill>
                <a:latin typeface="Arial Black" pitchFamily="34" charset="0"/>
                <a:cs typeface="Arial" charset="0"/>
              </a:rPr>
              <a:t>un réseau d’individus avec des questions ou des intérêts communs et qui collectivement partagent leurs expériences et apprennent des autres </a:t>
            </a:r>
            <a:endParaRPr lang="en-US" altLang="en-US" sz="4000" dirty="0">
              <a:solidFill>
                <a:schemeClr val="bg1"/>
              </a:solidFill>
              <a:latin typeface="Arial Black" pitchFamily="34" charset="0"/>
              <a:cs typeface="Arial" charset="0"/>
            </a:endParaRPr>
          </a:p>
        </p:txBody>
      </p:sp>
    </p:spTree>
  </p:cSld>
  <p:clrMapOvr>
    <a:masterClrMapping/>
  </p:clrMapOvr>
  <p:transition spd="slow">
    <p:zoom/>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Box 5"/>
          <p:cNvSpPr txBox="1">
            <a:spLocks noChangeArrowheads="1"/>
          </p:cNvSpPr>
          <p:nvPr/>
        </p:nvSpPr>
        <p:spPr bwMode="auto">
          <a:xfrm>
            <a:off x="815975" y="1909436"/>
            <a:ext cx="75660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000" dirty="0" err="1">
                <a:solidFill>
                  <a:schemeClr val="bg1"/>
                </a:solidFill>
                <a:latin typeface="Arial Black" pitchFamily="34" charset="0"/>
                <a:cs typeface="Arial" charset="0"/>
              </a:rPr>
              <a:t>Commuauté</a:t>
            </a:r>
            <a:r>
              <a:rPr lang="en-US" altLang="en-US" sz="6000" dirty="0">
                <a:solidFill>
                  <a:schemeClr val="bg1"/>
                </a:solidFill>
                <a:latin typeface="Arial Black" pitchFamily="34" charset="0"/>
                <a:cs typeface="Arial" charset="0"/>
              </a:rPr>
              <a:t> de </a:t>
            </a:r>
            <a:r>
              <a:rPr lang="en-US" altLang="en-US" sz="6000" dirty="0" err="1">
                <a:solidFill>
                  <a:schemeClr val="bg1"/>
                </a:solidFill>
                <a:latin typeface="Arial Black" pitchFamily="34" charset="0"/>
                <a:cs typeface="Arial" charset="0"/>
              </a:rPr>
              <a:t>pratique</a:t>
            </a:r>
            <a:r>
              <a:rPr lang="en-US" altLang="en-US" sz="6000" dirty="0">
                <a:solidFill>
                  <a:schemeClr val="bg1"/>
                </a:solidFill>
                <a:latin typeface="Arial Black" pitchFamily="34" charset="0"/>
                <a:cs typeface="Arial" charset="0"/>
              </a:rPr>
              <a:t>?</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Box 5"/>
          <p:cNvSpPr txBox="1">
            <a:spLocks noChangeArrowheads="1"/>
          </p:cNvSpPr>
          <p:nvPr/>
        </p:nvSpPr>
        <p:spPr bwMode="auto">
          <a:xfrm>
            <a:off x="815975" y="2053946"/>
            <a:ext cx="756602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fr-FR" altLang="en-US" sz="3600" dirty="0">
                <a:solidFill>
                  <a:schemeClr val="bg1"/>
                </a:solidFill>
                <a:latin typeface="Arial Black" pitchFamily="34" charset="0"/>
                <a:cs typeface="Arial" charset="0"/>
              </a:rPr>
              <a:t>a permis à cette technologie de relier les informations et de les rendre accessibles à tous</a:t>
            </a:r>
            <a:endParaRPr lang="en-US" altLang="en-US" sz="3600" dirty="0">
              <a:solidFill>
                <a:schemeClr val="bg1"/>
              </a:solidFill>
              <a:latin typeface="Arial Black" pitchFamily="34" charset="0"/>
              <a:cs typeface="Arial" charset="0"/>
            </a:endParaRPr>
          </a:p>
        </p:txBody>
      </p:sp>
    </p:spTree>
  </p:cSld>
  <p:clrMapOvr>
    <a:masterClrMapping/>
  </p:clrMapOvr>
  <p:transition spd="slow">
    <p:zoom/>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Box 5"/>
          <p:cNvSpPr txBox="1">
            <a:spLocks noChangeArrowheads="1"/>
          </p:cNvSpPr>
          <p:nvPr/>
        </p:nvSpPr>
        <p:spPr bwMode="auto">
          <a:xfrm>
            <a:off x="815975" y="986107"/>
            <a:ext cx="756602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000" dirty="0">
                <a:solidFill>
                  <a:schemeClr val="bg1"/>
                </a:solidFill>
                <a:latin typeface="Arial Black" pitchFamily="34" charset="0"/>
                <a:cs typeface="Arial" charset="0"/>
              </a:rPr>
              <a:t>Le World Wide Web (WWW) </a:t>
            </a:r>
            <a:r>
              <a:rPr lang="en-US" altLang="en-US" sz="6000" dirty="0" err="1">
                <a:solidFill>
                  <a:schemeClr val="bg1"/>
                </a:solidFill>
                <a:latin typeface="Arial Black" pitchFamily="34" charset="0"/>
                <a:cs typeface="Arial" charset="0"/>
              </a:rPr>
              <a:t>en</a:t>
            </a:r>
            <a:r>
              <a:rPr lang="en-US" altLang="en-US" sz="6000" dirty="0">
                <a:solidFill>
                  <a:schemeClr val="bg1"/>
                </a:solidFill>
                <a:latin typeface="Arial Black" pitchFamily="34" charset="0"/>
                <a:cs typeface="Arial" charset="0"/>
              </a:rPr>
              <a:t> regard de </a:t>
            </a:r>
            <a:r>
              <a:rPr lang="en-US" altLang="en-US" sz="6000" dirty="0" err="1">
                <a:solidFill>
                  <a:schemeClr val="bg1"/>
                </a:solidFill>
                <a:latin typeface="Arial Black" pitchFamily="34" charset="0"/>
                <a:cs typeface="Arial" charset="0"/>
              </a:rPr>
              <a:t>l’Internet</a:t>
            </a:r>
            <a:r>
              <a:rPr lang="en-US" altLang="en-US" sz="6000" dirty="0">
                <a:solidFill>
                  <a:schemeClr val="bg1"/>
                </a:solidFill>
                <a:latin typeface="Arial Black" pitchFamily="34" charset="0"/>
                <a:cs typeface="Arial" charset="0"/>
              </a:rPr>
              <a:t> ?</a:t>
            </a: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slow">
    <p:cover dir="d"/>
    <p:sndAc>
      <p:stSnd>
        <p:snd r:embed="rId3" name="Jeopardy Daily Double Sound Effect.wav"/>
      </p:stSnd>
    </p:sndAc>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TextBox 5"/>
          <p:cNvSpPr txBox="1">
            <a:spLocks noChangeArrowheads="1"/>
          </p:cNvSpPr>
          <p:nvPr/>
        </p:nvSpPr>
        <p:spPr bwMode="auto">
          <a:xfrm>
            <a:off x="838200" y="2422773"/>
            <a:ext cx="756602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600" dirty="0">
                <a:solidFill>
                  <a:schemeClr val="bg1"/>
                </a:solidFill>
                <a:latin typeface="Arial Black" pitchFamily="34" charset="0"/>
                <a:cs typeface="Arial" charset="0"/>
              </a:rPr>
              <a:t>N&amp;T</a:t>
            </a:r>
          </a:p>
        </p:txBody>
      </p:sp>
    </p:spTree>
  </p:cSld>
  <p:clrMapOvr>
    <a:masterClrMapping/>
  </p:clrMapOvr>
  <p:transition spd="slow">
    <p:push/>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Box 5"/>
          <p:cNvSpPr txBox="1">
            <a:spLocks noChangeArrowheads="1"/>
          </p:cNvSpPr>
          <p:nvPr/>
        </p:nvSpPr>
        <p:spPr bwMode="auto">
          <a:xfrm>
            <a:off x="815975" y="986106"/>
            <a:ext cx="756602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fr-FR" altLang="en-US" sz="6000" dirty="0">
                <a:solidFill>
                  <a:schemeClr val="bg1"/>
                </a:solidFill>
                <a:latin typeface="Arial Black" pitchFamily="34" charset="0"/>
                <a:cs typeface="Arial" charset="0"/>
              </a:rPr>
              <a:t>Caractérise l’adhésion et la contribution au collectif</a:t>
            </a:r>
            <a:endParaRPr lang="en-US" altLang="en-US" sz="6000" dirty="0">
              <a:solidFill>
                <a:schemeClr val="bg1"/>
              </a:solidFill>
              <a:latin typeface="Arial Black" pitchFamily="34" charset="0"/>
              <a:cs typeface="Arial" charset="0"/>
            </a:endParaRPr>
          </a:p>
        </p:txBody>
      </p:sp>
    </p:spTree>
  </p:cSld>
  <p:clrMapOvr>
    <a:masterClrMapping/>
  </p:clrMapOvr>
  <p:transition spd="slow">
    <p:zoom/>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Box 5"/>
          <p:cNvSpPr txBox="1">
            <a:spLocks noChangeArrowheads="1"/>
          </p:cNvSpPr>
          <p:nvPr/>
        </p:nvSpPr>
        <p:spPr bwMode="auto">
          <a:xfrm>
            <a:off x="815975" y="2371100"/>
            <a:ext cx="75660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000" dirty="0">
                <a:solidFill>
                  <a:schemeClr val="bg1"/>
                </a:solidFill>
                <a:latin typeface="Arial Black" pitchFamily="34" charset="0"/>
                <a:cs typeface="Arial" charset="0"/>
              </a:rPr>
              <a:t>La </a:t>
            </a:r>
            <a:r>
              <a:rPr lang="en-US" altLang="en-US" sz="6000" dirty="0" err="1">
                <a:solidFill>
                  <a:schemeClr val="bg1"/>
                </a:solidFill>
                <a:latin typeface="Arial Black" pitchFamily="34" charset="0"/>
                <a:cs typeface="Arial" charset="0"/>
              </a:rPr>
              <a:t>coopération</a:t>
            </a:r>
            <a:r>
              <a:rPr lang="en-US" altLang="en-US" sz="6000" dirty="0">
                <a:solidFill>
                  <a:schemeClr val="bg1"/>
                </a:solidFill>
                <a:latin typeface="Arial Black" pitchFamily="34" charset="0"/>
                <a:cs typeface="Arial" charset="0"/>
              </a:rPr>
              <a:t> ?</a:t>
            </a: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Box 5"/>
          <p:cNvSpPr txBox="1">
            <a:spLocks noChangeArrowheads="1"/>
          </p:cNvSpPr>
          <p:nvPr/>
        </p:nvSpPr>
        <p:spPr bwMode="auto">
          <a:xfrm>
            <a:off x="815975" y="893771"/>
            <a:ext cx="7566025"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fr-FR" altLang="en-US" sz="2800" dirty="0">
                <a:solidFill>
                  <a:schemeClr val="bg1"/>
                </a:solidFill>
                <a:latin typeface="Arial Black" pitchFamily="34" charset="0"/>
                <a:cs typeface="Arial" charset="0"/>
              </a:rPr>
              <a:t>ensemble des techniques et des méthodes qui contribuent à la réalisation d’un objectif commun à plusieurs acteurs, séparés ou réunis par le temps et l’espace, à l’aide de tout dispositif interactif faisant appel à l’informatique, aux télécommunications et aux méthodes de conduite de groupe</a:t>
            </a:r>
            <a:endParaRPr lang="en-US" altLang="en-US" sz="2800" dirty="0">
              <a:solidFill>
                <a:schemeClr val="bg1"/>
              </a:solidFill>
              <a:latin typeface="Arial Black" pitchFamily="34" charset="0"/>
              <a:cs typeface="Arial" charset="0"/>
            </a:endParaRPr>
          </a:p>
        </p:txBody>
      </p:sp>
    </p:spTree>
  </p:cSld>
  <p:clrMapOvr>
    <a:masterClrMapping/>
  </p:clrMapOvr>
  <p:transition spd="slow">
    <p:zoom/>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Box 5"/>
          <p:cNvSpPr txBox="1">
            <a:spLocks noChangeArrowheads="1"/>
          </p:cNvSpPr>
          <p:nvPr/>
        </p:nvSpPr>
        <p:spPr bwMode="auto">
          <a:xfrm>
            <a:off x="815975" y="2371100"/>
            <a:ext cx="75660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000" dirty="0">
                <a:solidFill>
                  <a:schemeClr val="bg1"/>
                </a:solidFill>
                <a:latin typeface="Arial Black" pitchFamily="34" charset="0"/>
                <a:cs typeface="Arial" charset="0"/>
              </a:rPr>
              <a:t>Groupware ?</a:t>
            </a: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Box 5"/>
          <p:cNvSpPr txBox="1">
            <a:spLocks noChangeArrowheads="1"/>
          </p:cNvSpPr>
          <p:nvPr/>
        </p:nvSpPr>
        <p:spPr bwMode="auto">
          <a:xfrm>
            <a:off x="815975" y="2094102"/>
            <a:ext cx="756602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4800" dirty="0">
                <a:solidFill>
                  <a:schemeClr val="bg1"/>
                </a:solidFill>
                <a:latin typeface="Arial Black" pitchFamily="34" charset="0"/>
                <a:cs typeface="Arial" charset="0"/>
              </a:rPr>
              <a:t>Architecture de </a:t>
            </a:r>
            <a:r>
              <a:rPr lang="en-US" altLang="en-US" sz="4800" dirty="0" err="1">
                <a:solidFill>
                  <a:schemeClr val="bg1"/>
                </a:solidFill>
                <a:latin typeface="Arial Black" pitchFamily="34" charset="0"/>
                <a:cs typeface="Arial" charset="0"/>
              </a:rPr>
              <a:t>l’information</a:t>
            </a:r>
            <a:r>
              <a:rPr lang="en-US" altLang="en-US" sz="4800" dirty="0">
                <a:solidFill>
                  <a:schemeClr val="bg1"/>
                </a:solidFill>
                <a:latin typeface="Arial Black" pitchFamily="34" charset="0"/>
                <a:cs typeface="Arial" charset="0"/>
              </a:rPr>
              <a:t> ?</a:t>
            </a:r>
          </a:p>
        </p:txBody>
      </p:sp>
    </p:spTree>
  </p:cSld>
  <p:clrMapOvr>
    <a:masterClrMapping/>
  </p:clrMapOvr>
  <p:transition spd="slow">
    <p:zoom/>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Box 5"/>
          <p:cNvSpPr txBox="1">
            <a:spLocks noChangeArrowheads="1"/>
          </p:cNvSpPr>
          <p:nvPr/>
        </p:nvSpPr>
        <p:spPr bwMode="auto">
          <a:xfrm>
            <a:off x="815975" y="524442"/>
            <a:ext cx="7566025"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000" dirty="0">
                <a:solidFill>
                  <a:schemeClr val="bg1"/>
                </a:solidFill>
                <a:latin typeface="Arial Black" pitchFamily="34" charset="0"/>
                <a:cs typeface="Arial" charset="0"/>
              </a:rPr>
              <a:t>Simplifier la manière </a:t>
            </a:r>
            <a:r>
              <a:rPr lang="en-US" altLang="en-US" sz="6000" dirty="0" err="1">
                <a:solidFill>
                  <a:schemeClr val="bg1"/>
                </a:solidFill>
                <a:latin typeface="Arial Black" pitchFamily="34" charset="0"/>
                <a:cs typeface="Arial" charset="0"/>
              </a:rPr>
              <a:t>dont</a:t>
            </a:r>
            <a:r>
              <a:rPr lang="en-US" altLang="en-US" sz="6000" dirty="0">
                <a:solidFill>
                  <a:schemeClr val="bg1"/>
                </a:solidFill>
                <a:latin typeface="Arial Black" pitchFamily="34" charset="0"/>
                <a:cs typeface="Arial" charset="0"/>
              </a:rPr>
              <a:t> les gens </a:t>
            </a:r>
            <a:r>
              <a:rPr lang="en-US" altLang="en-US" sz="6000" dirty="0" err="1">
                <a:solidFill>
                  <a:schemeClr val="bg1"/>
                </a:solidFill>
                <a:latin typeface="Arial Black" pitchFamily="34" charset="0"/>
                <a:cs typeface="Arial" charset="0"/>
              </a:rPr>
              <a:t>naviguent</a:t>
            </a:r>
            <a:r>
              <a:rPr lang="en-US" altLang="en-US" sz="6000" dirty="0">
                <a:solidFill>
                  <a:schemeClr val="bg1"/>
                </a:solidFill>
                <a:latin typeface="Arial Black" pitchFamily="34" charset="0"/>
                <a:cs typeface="Arial" charset="0"/>
              </a:rPr>
              <a:t> et </a:t>
            </a:r>
            <a:r>
              <a:rPr lang="en-US" altLang="en-US" sz="6000" dirty="0" err="1">
                <a:solidFill>
                  <a:schemeClr val="bg1"/>
                </a:solidFill>
                <a:latin typeface="Arial Black" pitchFamily="34" charset="0"/>
                <a:cs typeface="Arial" charset="0"/>
              </a:rPr>
              <a:t>utilisent</a:t>
            </a:r>
            <a:r>
              <a:rPr lang="en-US" altLang="en-US" sz="6000" dirty="0">
                <a:solidFill>
                  <a:schemeClr val="bg1"/>
                </a:solidFill>
                <a:latin typeface="Arial Black" pitchFamily="34" charset="0"/>
                <a:cs typeface="Arial" charset="0"/>
              </a:rPr>
              <a:t> </a:t>
            </a:r>
            <a:r>
              <a:rPr lang="en-US" altLang="en-US" sz="6000" dirty="0" err="1">
                <a:solidFill>
                  <a:schemeClr val="bg1"/>
                </a:solidFill>
                <a:latin typeface="Arial Black" pitchFamily="34" charset="0"/>
                <a:cs typeface="Arial" charset="0"/>
              </a:rPr>
              <a:t>l’information</a:t>
            </a:r>
            <a:endParaRPr lang="en-US" altLang="en-US" sz="6000" dirty="0">
              <a:solidFill>
                <a:schemeClr val="bg1"/>
              </a:solidFill>
              <a:latin typeface="Arial Black" pitchFamily="34" charset="0"/>
              <a:cs typeface="Arial" charset="0"/>
            </a:endParaRP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Box 5"/>
          <p:cNvSpPr txBox="1">
            <a:spLocks noChangeArrowheads="1"/>
          </p:cNvSpPr>
          <p:nvPr/>
        </p:nvSpPr>
        <p:spPr bwMode="auto">
          <a:xfrm>
            <a:off x="815975" y="1601661"/>
            <a:ext cx="756602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fr-FR" altLang="en-US" sz="4000" dirty="0">
                <a:solidFill>
                  <a:schemeClr val="bg1"/>
                </a:solidFill>
                <a:latin typeface="Arial Black" pitchFamily="34" charset="0"/>
                <a:cs typeface="Arial" charset="0"/>
              </a:rPr>
              <a:t>repérer dans un document ou dans le contexte de sa production, certains descripteurs signifiants</a:t>
            </a:r>
            <a:endParaRPr lang="en-US" altLang="en-US" sz="4000" dirty="0">
              <a:solidFill>
                <a:schemeClr val="bg1"/>
              </a:solidFill>
              <a:latin typeface="Arial Black" pitchFamily="34" charset="0"/>
              <a:cs typeface="Arial" charset="0"/>
            </a:endParaRPr>
          </a:p>
        </p:txBody>
      </p:sp>
    </p:spTree>
  </p:cSld>
  <p:clrMapOvr>
    <a:masterClrMapping/>
  </p:clrMapOvr>
  <p:transition spd="slow">
    <p:zoom/>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Box 5"/>
          <p:cNvSpPr txBox="1">
            <a:spLocks noChangeArrowheads="1"/>
          </p:cNvSpPr>
          <p:nvPr/>
        </p:nvSpPr>
        <p:spPr bwMode="auto">
          <a:xfrm>
            <a:off x="815975" y="2371100"/>
            <a:ext cx="75660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000" dirty="0">
                <a:solidFill>
                  <a:schemeClr val="bg1"/>
                </a:solidFill>
                <a:latin typeface="Arial Black" pitchFamily="34" charset="0"/>
                <a:cs typeface="Arial" charset="0"/>
              </a:rPr>
              <a:t>Indexation ? </a:t>
            </a: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Box 5"/>
          <p:cNvSpPr txBox="1">
            <a:spLocks noChangeArrowheads="1"/>
          </p:cNvSpPr>
          <p:nvPr/>
        </p:nvSpPr>
        <p:spPr bwMode="auto">
          <a:xfrm>
            <a:off x="815975" y="616775"/>
            <a:ext cx="7566025"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fr-FR" altLang="en-US" sz="4800" dirty="0">
                <a:solidFill>
                  <a:schemeClr val="bg1"/>
                </a:solidFill>
                <a:latin typeface="Arial Black" pitchFamily="34" charset="0"/>
                <a:cs typeface="Arial" charset="0"/>
              </a:rPr>
              <a:t> un ensemble d'éléments informatiques qui collaborent pour le contrôle d'entités physiques</a:t>
            </a:r>
            <a:endParaRPr lang="en-US" altLang="en-US" sz="4800" dirty="0">
              <a:solidFill>
                <a:schemeClr val="bg1"/>
              </a:solidFill>
              <a:latin typeface="Arial Black" pitchFamily="34" charset="0"/>
              <a:cs typeface="Arial" charset="0"/>
            </a:endParaRPr>
          </a:p>
        </p:txBody>
      </p:sp>
    </p:spTree>
  </p:cSld>
  <p:clrMapOvr>
    <a:masterClrMapping/>
  </p:clrMapOvr>
  <p:transition spd="slow">
    <p:zoom/>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Box 5"/>
          <p:cNvSpPr txBox="1">
            <a:spLocks noChangeArrowheads="1"/>
          </p:cNvSpPr>
          <p:nvPr/>
        </p:nvSpPr>
        <p:spPr bwMode="auto">
          <a:xfrm>
            <a:off x="815975" y="1447772"/>
            <a:ext cx="756602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000" dirty="0" err="1">
                <a:solidFill>
                  <a:schemeClr val="bg1"/>
                </a:solidFill>
                <a:latin typeface="Arial Black" pitchFamily="34" charset="0"/>
                <a:cs typeface="Arial" charset="0"/>
              </a:rPr>
              <a:t>Qu’est</a:t>
            </a:r>
            <a:r>
              <a:rPr lang="en-US" altLang="en-US" sz="6000" dirty="0">
                <a:solidFill>
                  <a:schemeClr val="bg1"/>
                </a:solidFill>
                <a:latin typeface="Arial Black" pitchFamily="34" charset="0"/>
                <a:cs typeface="Arial" charset="0"/>
              </a:rPr>
              <a:t> </a:t>
            </a:r>
            <a:r>
              <a:rPr lang="en-US" altLang="en-US" sz="6000" dirty="0" err="1">
                <a:solidFill>
                  <a:schemeClr val="bg1"/>
                </a:solidFill>
                <a:latin typeface="Arial Black" pitchFamily="34" charset="0"/>
                <a:cs typeface="Arial" charset="0"/>
              </a:rPr>
              <a:t>ce</a:t>
            </a:r>
            <a:r>
              <a:rPr lang="en-US" altLang="en-US" sz="6000" dirty="0">
                <a:solidFill>
                  <a:schemeClr val="bg1"/>
                </a:solidFill>
                <a:latin typeface="Arial Black" pitchFamily="34" charset="0"/>
                <a:cs typeface="Arial" charset="0"/>
              </a:rPr>
              <a:t> </a:t>
            </a:r>
            <a:r>
              <a:rPr lang="en-US" altLang="en-US" sz="6000" dirty="0" err="1">
                <a:solidFill>
                  <a:schemeClr val="bg1"/>
                </a:solidFill>
                <a:latin typeface="Arial Black" pitchFamily="34" charset="0"/>
                <a:cs typeface="Arial" charset="0"/>
              </a:rPr>
              <a:t>qu’un</a:t>
            </a:r>
            <a:r>
              <a:rPr lang="en-US" altLang="en-US" sz="6000" dirty="0">
                <a:solidFill>
                  <a:schemeClr val="bg1"/>
                </a:solidFill>
                <a:latin typeface="Arial Black" pitchFamily="34" charset="0"/>
                <a:cs typeface="Arial" charset="0"/>
              </a:rPr>
              <a:t> </a:t>
            </a:r>
            <a:r>
              <a:rPr lang="en-US" altLang="en-US" sz="6000" dirty="0" err="1">
                <a:solidFill>
                  <a:schemeClr val="bg1"/>
                </a:solidFill>
                <a:latin typeface="Arial Black" pitchFamily="34" charset="0"/>
                <a:cs typeface="Arial" charset="0"/>
              </a:rPr>
              <a:t>système</a:t>
            </a:r>
            <a:r>
              <a:rPr lang="en-US" altLang="en-US" sz="6000" dirty="0">
                <a:solidFill>
                  <a:schemeClr val="bg1"/>
                </a:solidFill>
                <a:latin typeface="Arial Black" pitchFamily="34" charset="0"/>
                <a:cs typeface="Arial" charset="0"/>
              </a:rPr>
              <a:t> cyber physique ?</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TextBox 5"/>
          <p:cNvSpPr txBox="1">
            <a:spLocks noChangeArrowheads="1"/>
          </p:cNvSpPr>
          <p:nvPr/>
        </p:nvSpPr>
        <p:spPr bwMode="auto">
          <a:xfrm>
            <a:off x="838200" y="2422773"/>
            <a:ext cx="756602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600" dirty="0">
                <a:solidFill>
                  <a:schemeClr val="bg1"/>
                </a:solidFill>
                <a:latin typeface="Arial Black" pitchFamily="34" charset="0"/>
                <a:cs typeface="Arial" charset="0"/>
              </a:rPr>
              <a:t>KM</a:t>
            </a:r>
          </a:p>
        </p:txBody>
      </p:sp>
    </p:spTree>
  </p:cSld>
  <p:clrMapOvr>
    <a:masterClrMapping/>
  </p:clrMapOvr>
  <p:transition spd="slow">
    <p:push/>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Box 5"/>
          <p:cNvSpPr txBox="1">
            <a:spLocks noChangeArrowheads="1"/>
          </p:cNvSpPr>
          <p:nvPr/>
        </p:nvSpPr>
        <p:spPr bwMode="auto">
          <a:xfrm>
            <a:off x="815975" y="524441"/>
            <a:ext cx="7566025"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000" dirty="0" err="1">
                <a:solidFill>
                  <a:schemeClr val="bg1"/>
                </a:solidFill>
                <a:latin typeface="Arial Black" pitchFamily="34" charset="0"/>
                <a:cs typeface="Arial" charset="0"/>
              </a:rPr>
              <a:t>Méthode</a:t>
            </a:r>
            <a:r>
              <a:rPr lang="en-US" altLang="en-US" sz="6000" dirty="0">
                <a:solidFill>
                  <a:schemeClr val="bg1"/>
                </a:solidFill>
                <a:latin typeface="Arial Black" pitchFamily="34" charset="0"/>
                <a:cs typeface="Arial" charset="0"/>
              </a:rPr>
              <a:t> “</a:t>
            </a:r>
            <a:r>
              <a:rPr lang="en-US" altLang="en-US" sz="6000" dirty="0" err="1">
                <a:solidFill>
                  <a:schemeClr val="bg1"/>
                </a:solidFill>
                <a:latin typeface="Arial Black" pitchFamily="34" charset="0"/>
                <a:cs typeface="Arial" charset="0"/>
              </a:rPr>
              <a:t>sociale</a:t>
            </a:r>
            <a:r>
              <a:rPr lang="en-US" altLang="en-US" sz="6000" dirty="0">
                <a:solidFill>
                  <a:schemeClr val="bg1"/>
                </a:solidFill>
                <a:latin typeface="Arial Black" pitchFamily="34" charset="0"/>
                <a:cs typeface="Arial" charset="0"/>
              </a:rPr>
              <a:t>” pour organizer et </a:t>
            </a:r>
            <a:r>
              <a:rPr lang="en-US" altLang="en-US" sz="6000" dirty="0" err="1">
                <a:solidFill>
                  <a:schemeClr val="bg1"/>
                </a:solidFill>
                <a:latin typeface="Arial Black" pitchFamily="34" charset="0"/>
                <a:cs typeface="Arial" charset="0"/>
              </a:rPr>
              <a:t>prioriser</a:t>
            </a:r>
            <a:r>
              <a:rPr lang="en-US" altLang="en-US" sz="6000" dirty="0">
                <a:solidFill>
                  <a:schemeClr val="bg1"/>
                </a:solidFill>
                <a:latin typeface="Arial Black" pitchFamily="34" charset="0"/>
                <a:cs typeface="Arial" charset="0"/>
              </a:rPr>
              <a:t> les documents</a:t>
            </a:r>
          </a:p>
        </p:txBody>
      </p:sp>
    </p:spTree>
  </p:cSld>
  <p:clrMapOvr>
    <a:masterClrMapping/>
  </p:clrMapOvr>
  <p:transition spd="slow">
    <p:zoom/>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Box 5"/>
          <p:cNvSpPr txBox="1">
            <a:spLocks noChangeArrowheads="1"/>
          </p:cNvSpPr>
          <p:nvPr/>
        </p:nvSpPr>
        <p:spPr bwMode="auto">
          <a:xfrm>
            <a:off x="815975" y="1909437"/>
            <a:ext cx="75660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000" dirty="0">
                <a:solidFill>
                  <a:schemeClr val="bg1"/>
                </a:solidFill>
                <a:latin typeface="Arial Black" pitchFamily="34" charset="0"/>
                <a:cs typeface="Arial" charset="0"/>
              </a:rPr>
              <a:t>Classification à Facets ?</a:t>
            </a: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Box 5"/>
          <p:cNvSpPr txBox="1">
            <a:spLocks noChangeArrowheads="1"/>
          </p:cNvSpPr>
          <p:nvPr/>
        </p:nvSpPr>
        <p:spPr bwMode="auto">
          <a:xfrm>
            <a:off x="815975" y="2417267"/>
            <a:ext cx="75660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5400" dirty="0">
                <a:solidFill>
                  <a:schemeClr val="bg1"/>
                </a:solidFill>
                <a:latin typeface="Arial Black" pitchFamily="34" charset="0"/>
                <a:cs typeface="Arial" charset="0"/>
              </a:rPr>
              <a:t>Samuel PARFOURU</a:t>
            </a:r>
          </a:p>
        </p:txBody>
      </p:sp>
      <p:sp>
        <p:nvSpPr>
          <p:cNvPr id="3" name="Rectangle 2"/>
          <p:cNvSpPr/>
          <p:nvPr/>
        </p:nvSpPr>
        <p:spPr>
          <a:xfrm>
            <a:off x="3429000" y="5562600"/>
            <a:ext cx="762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4" name="Rectangle 3"/>
          <p:cNvSpPr/>
          <p:nvPr/>
        </p:nvSpPr>
        <p:spPr>
          <a:xfrm>
            <a:off x="4191000" y="5562600"/>
            <a:ext cx="762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5" name="Rectangle 4"/>
          <p:cNvSpPr/>
          <p:nvPr/>
        </p:nvSpPr>
        <p:spPr>
          <a:xfrm>
            <a:off x="1905000" y="5562600"/>
            <a:ext cx="762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6" name="Rectangle 5"/>
          <p:cNvSpPr/>
          <p:nvPr/>
        </p:nvSpPr>
        <p:spPr>
          <a:xfrm>
            <a:off x="2667000" y="5562600"/>
            <a:ext cx="762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7" name="Rectangle 6"/>
          <p:cNvSpPr/>
          <p:nvPr/>
        </p:nvSpPr>
        <p:spPr>
          <a:xfrm>
            <a:off x="6477000" y="5562600"/>
            <a:ext cx="762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8" name="Rectangle 7"/>
          <p:cNvSpPr/>
          <p:nvPr/>
        </p:nvSpPr>
        <p:spPr>
          <a:xfrm>
            <a:off x="7239000" y="5562600"/>
            <a:ext cx="762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9" name="Rectangle 8"/>
          <p:cNvSpPr/>
          <p:nvPr/>
        </p:nvSpPr>
        <p:spPr>
          <a:xfrm>
            <a:off x="4953000" y="5562600"/>
            <a:ext cx="762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10" name="Rectangle 9"/>
          <p:cNvSpPr/>
          <p:nvPr/>
        </p:nvSpPr>
        <p:spPr>
          <a:xfrm>
            <a:off x="5715000" y="5562600"/>
            <a:ext cx="762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11" name="Rectangle 10"/>
          <p:cNvSpPr/>
          <p:nvPr/>
        </p:nvSpPr>
        <p:spPr>
          <a:xfrm>
            <a:off x="1143000" y="5562600"/>
            <a:ext cx="762000" cy="228600"/>
          </a:xfrm>
          <a:prstGeom prst="rect">
            <a:avLst/>
          </a:prstGeom>
          <a:solidFill>
            <a:schemeClr val="tx1"/>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12" name="Rectangle 11"/>
          <p:cNvSpPr/>
          <p:nvPr/>
        </p:nvSpPr>
        <p:spPr>
          <a:xfrm>
            <a:off x="1143000" y="5562600"/>
            <a:ext cx="762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13" name="Rectangle 12"/>
          <p:cNvSpPr/>
          <p:nvPr/>
        </p:nvSpPr>
        <p:spPr>
          <a:xfrm>
            <a:off x="7239000" y="5562600"/>
            <a:ext cx="762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14" name="Rectangle 13"/>
          <p:cNvSpPr/>
          <p:nvPr/>
        </p:nvSpPr>
        <p:spPr>
          <a:xfrm>
            <a:off x="1905000" y="5562600"/>
            <a:ext cx="762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15" name="Rectangle 14"/>
          <p:cNvSpPr/>
          <p:nvPr/>
        </p:nvSpPr>
        <p:spPr>
          <a:xfrm>
            <a:off x="6477000" y="5562600"/>
            <a:ext cx="762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16" name="Rectangle 15"/>
          <p:cNvSpPr/>
          <p:nvPr/>
        </p:nvSpPr>
        <p:spPr>
          <a:xfrm>
            <a:off x="2667000" y="5562600"/>
            <a:ext cx="762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17" name="Rectangle 16"/>
          <p:cNvSpPr/>
          <p:nvPr/>
        </p:nvSpPr>
        <p:spPr>
          <a:xfrm>
            <a:off x="5715000" y="5562600"/>
            <a:ext cx="762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18" name="Rectangle 17"/>
          <p:cNvSpPr/>
          <p:nvPr/>
        </p:nvSpPr>
        <p:spPr>
          <a:xfrm>
            <a:off x="3429000" y="5562600"/>
            <a:ext cx="762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19" name="Rectangle 18"/>
          <p:cNvSpPr/>
          <p:nvPr/>
        </p:nvSpPr>
        <p:spPr>
          <a:xfrm>
            <a:off x="4953000" y="5562600"/>
            <a:ext cx="762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20" name="Rectangle 19"/>
          <p:cNvSpPr/>
          <p:nvPr/>
        </p:nvSpPr>
        <p:spPr>
          <a:xfrm>
            <a:off x="4191000" y="5562600"/>
            <a:ext cx="762000" cy="228600"/>
          </a:xfrm>
          <a:prstGeom prst="rect">
            <a:avLst/>
          </a:prstGeom>
          <a:solidFill>
            <a:srgbClr val="FF0000"/>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th-TH"/>
          </a:p>
        </p:txBody>
      </p:sp>
      <p:sp>
        <p:nvSpPr>
          <p:cNvPr id="21" name="TextBox 20"/>
          <p:cNvSpPr txBox="1"/>
          <p:nvPr/>
        </p:nvSpPr>
        <p:spPr bwMode="auto">
          <a:xfrm>
            <a:off x="4114800" y="5558288"/>
            <a:ext cx="9144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800" dirty="0">
                <a:solidFill>
                  <a:schemeClr val="bg1"/>
                </a:solidFill>
                <a:latin typeface="Arial Black" pitchFamily="34" charset="0"/>
                <a:cs typeface="Arial" charset="0"/>
              </a:rPr>
              <a:t>Start Timer</a:t>
            </a:r>
          </a:p>
        </p:txBody>
      </p:sp>
      <p:sp>
        <p:nvSpPr>
          <p:cNvPr id="22" name="TextBox 21">
            <a:hlinkClick r:id="" action="ppaction://hlinkshowjump?jump=nextslide"/>
          </p:cNvPr>
          <p:cNvSpPr txBox="1"/>
          <p:nvPr/>
        </p:nvSpPr>
        <p:spPr bwMode="auto">
          <a:xfrm>
            <a:off x="8099424" y="5446064"/>
            <a:ext cx="8159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nchorCtr="0">
            <a:spAutoFit/>
          </a:bodyPr>
          <a:lstStyle/>
          <a:p>
            <a:pPr algn="ctr">
              <a:spcBef>
                <a:spcPct val="0"/>
              </a:spcBef>
              <a:buFontTx/>
              <a:buNone/>
            </a:pPr>
            <a:r>
              <a:rPr lang="en-US" sz="800" dirty="0">
                <a:solidFill>
                  <a:schemeClr val="bg1"/>
                </a:solidFill>
                <a:latin typeface="Arial Black" pitchFamily="34" charset="0"/>
                <a:cs typeface="Arial" charset="0"/>
              </a:rPr>
              <a:t>GO TO</a:t>
            </a:r>
          </a:p>
          <a:p>
            <a:pPr algn="ctr">
              <a:spcBef>
                <a:spcPct val="0"/>
              </a:spcBef>
              <a:buFontTx/>
              <a:buNone/>
            </a:pPr>
            <a:r>
              <a:rPr lang="en-US" sz="800" dirty="0">
                <a:solidFill>
                  <a:schemeClr val="bg1"/>
                </a:solidFill>
                <a:latin typeface="Arial Black" pitchFamily="34" charset="0"/>
                <a:cs typeface="Arial" charset="0"/>
              </a:rPr>
              <a:t>ANSWER</a:t>
            </a:r>
          </a:p>
          <a:p>
            <a:pPr algn="ctr">
              <a:spcBef>
                <a:spcPct val="0"/>
              </a:spcBef>
              <a:buFontTx/>
              <a:buNone/>
            </a:pPr>
            <a:r>
              <a:rPr lang="en-US" sz="800" dirty="0">
                <a:solidFill>
                  <a:schemeClr val="bg1"/>
                </a:solidFill>
                <a:latin typeface="Arial Black" pitchFamily="34" charset="0"/>
                <a:cs typeface="Arial" charset="0"/>
              </a:rPr>
              <a:t>(question)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30 Second Timer With Jeopardy Thinking Music.wav"/>
                                        </p:tgtEl>
                                      </p:cMediaNode>
                                    </p:audio>
                                  </p:subTnLst>
                                </p:cTn>
                              </p:par>
                              <p:par>
                                <p:cTn id="7" presetID="1" presetClass="entr" presetSubtype="0" fill="hold" grpId="1"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xit" presetSubtype="0" fill="hold" grpId="0" nodeType="withEffect">
                                  <p:stCondLst>
                                    <p:cond delay="6000"/>
                                  </p:stCondLst>
                                  <p:childTnLst>
                                    <p:set>
                                      <p:cBhvr>
                                        <p:cTn id="26" dur="1" fill="hold">
                                          <p:stCondLst>
                                            <p:cond delay="0"/>
                                          </p:stCondLst>
                                        </p:cTn>
                                        <p:tgtEl>
                                          <p:spTgt spid="12"/>
                                        </p:tgtEl>
                                        <p:attrNameLst>
                                          <p:attrName>style.visibility</p:attrName>
                                        </p:attrNameLst>
                                      </p:cBhvr>
                                      <p:to>
                                        <p:strVal val="hidden"/>
                                      </p:to>
                                    </p:set>
                                  </p:childTnLst>
                                </p:cTn>
                              </p:par>
                              <p:par>
                                <p:cTn id="27" presetID="1" presetClass="exit" presetSubtype="0" fill="hold" grpId="0" nodeType="withEffect">
                                  <p:stCondLst>
                                    <p:cond delay="6000"/>
                                  </p:stCondLst>
                                  <p:childTnLst>
                                    <p:set>
                                      <p:cBhvr>
                                        <p:cTn id="28" dur="1" fill="hold">
                                          <p:stCondLst>
                                            <p:cond delay="0"/>
                                          </p:stCondLst>
                                        </p:cTn>
                                        <p:tgtEl>
                                          <p:spTgt spid="13"/>
                                        </p:tgtEl>
                                        <p:attrNameLst>
                                          <p:attrName>style.visibility</p:attrName>
                                        </p:attrNameLst>
                                      </p:cBhvr>
                                      <p:to>
                                        <p:strVal val="hidden"/>
                                      </p:to>
                                    </p:set>
                                  </p:childTnLst>
                                </p:cTn>
                              </p:par>
                            </p:childTnLst>
                          </p:cTn>
                        </p:par>
                        <p:par>
                          <p:cTn id="29" fill="hold">
                            <p:stCondLst>
                              <p:cond delay="6000"/>
                            </p:stCondLst>
                            <p:childTnLst>
                              <p:par>
                                <p:cTn id="30" presetID="1" presetClass="exit" presetSubtype="0" fill="hold" grpId="0" nodeType="afterEffect">
                                  <p:stCondLst>
                                    <p:cond delay="6000"/>
                                  </p:stCondLst>
                                  <p:childTnLst>
                                    <p:set>
                                      <p:cBhvr>
                                        <p:cTn id="31" dur="1" fill="hold">
                                          <p:stCondLst>
                                            <p:cond delay="0"/>
                                          </p:stCondLst>
                                        </p:cTn>
                                        <p:tgtEl>
                                          <p:spTgt spid="14"/>
                                        </p:tgtEl>
                                        <p:attrNameLst>
                                          <p:attrName>style.visibility</p:attrName>
                                        </p:attrNameLst>
                                      </p:cBhvr>
                                      <p:to>
                                        <p:strVal val="hidden"/>
                                      </p:to>
                                    </p:set>
                                  </p:childTnLst>
                                </p:cTn>
                              </p:par>
                              <p:par>
                                <p:cTn id="32" presetID="1" presetClass="exit" presetSubtype="0" fill="hold" nodeType="withEffect">
                                  <p:stCondLst>
                                    <p:cond delay="6000"/>
                                  </p:stCondLst>
                                  <p:childTnLst>
                                    <p:set>
                                      <p:cBhvr>
                                        <p:cTn id="33" dur="1" fill="hold">
                                          <p:stCondLst>
                                            <p:cond delay="0"/>
                                          </p:stCondLst>
                                        </p:cTn>
                                        <p:tgtEl>
                                          <p:spTgt spid="15"/>
                                        </p:tgtEl>
                                        <p:attrNameLst>
                                          <p:attrName>style.visibility</p:attrName>
                                        </p:attrNameLst>
                                      </p:cBhvr>
                                      <p:to>
                                        <p:strVal val="hidden"/>
                                      </p:to>
                                    </p:set>
                                  </p:childTnLst>
                                </p:cTn>
                              </p:par>
                            </p:childTnLst>
                          </p:cTn>
                        </p:par>
                        <p:par>
                          <p:cTn id="34" fill="hold">
                            <p:stCondLst>
                              <p:cond delay="12000"/>
                            </p:stCondLst>
                            <p:childTnLst>
                              <p:par>
                                <p:cTn id="35" presetID="1" presetClass="exit" presetSubtype="0" fill="hold" grpId="0" nodeType="afterEffect">
                                  <p:stCondLst>
                                    <p:cond delay="6000"/>
                                  </p:stCondLst>
                                  <p:childTnLst>
                                    <p:set>
                                      <p:cBhvr>
                                        <p:cTn id="36" dur="1" fill="hold">
                                          <p:stCondLst>
                                            <p:cond delay="0"/>
                                          </p:stCondLst>
                                        </p:cTn>
                                        <p:tgtEl>
                                          <p:spTgt spid="16"/>
                                        </p:tgtEl>
                                        <p:attrNameLst>
                                          <p:attrName>style.visibility</p:attrName>
                                        </p:attrNameLst>
                                      </p:cBhvr>
                                      <p:to>
                                        <p:strVal val="hidden"/>
                                      </p:to>
                                    </p:set>
                                  </p:childTnLst>
                                </p:cTn>
                              </p:par>
                              <p:par>
                                <p:cTn id="37" presetID="1" presetClass="exit" presetSubtype="0" fill="hold" nodeType="withEffect">
                                  <p:stCondLst>
                                    <p:cond delay="6000"/>
                                  </p:stCondLst>
                                  <p:childTnLst>
                                    <p:set>
                                      <p:cBhvr>
                                        <p:cTn id="38" dur="1" fill="hold">
                                          <p:stCondLst>
                                            <p:cond delay="0"/>
                                          </p:stCondLst>
                                        </p:cTn>
                                        <p:tgtEl>
                                          <p:spTgt spid="17"/>
                                        </p:tgtEl>
                                        <p:attrNameLst>
                                          <p:attrName>style.visibility</p:attrName>
                                        </p:attrNameLst>
                                      </p:cBhvr>
                                      <p:to>
                                        <p:strVal val="hidden"/>
                                      </p:to>
                                    </p:set>
                                  </p:childTnLst>
                                </p:cTn>
                              </p:par>
                            </p:childTnLst>
                          </p:cTn>
                        </p:par>
                        <p:par>
                          <p:cTn id="39" fill="hold">
                            <p:stCondLst>
                              <p:cond delay="18000"/>
                            </p:stCondLst>
                            <p:childTnLst>
                              <p:par>
                                <p:cTn id="40" presetID="1" presetClass="exit" presetSubtype="0" fill="hold" grpId="0" nodeType="afterEffect">
                                  <p:stCondLst>
                                    <p:cond delay="6000"/>
                                  </p:stCondLst>
                                  <p:childTnLst>
                                    <p:set>
                                      <p:cBhvr>
                                        <p:cTn id="41" dur="1" fill="hold">
                                          <p:stCondLst>
                                            <p:cond delay="0"/>
                                          </p:stCondLst>
                                        </p:cTn>
                                        <p:tgtEl>
                                          <p:spTgt spid="18"/>
                                        </p:tgtEl>
                                        <p:attrNameLst>
                                          <p:attrName>style.visibility</p:attrName>
                                        </p:attrNameLst>
                                      </p:cBhvr>
                                      <p:to>
                                        <p:strVal val="hidden"/>
                                      </p:to>
                                    </p:set>
                                  </p:childTnLst>
                                </p:cTn>
                              </p:par>
                              <p:par>
                                <p:cTn id="42" presetID="1" presetClass="exit" presetSubtype="0" fill="hold" nodeType="withEffect">
                                  <p:stCondLst>
                                    <p:cond delay="6000"/>
                                  </p:stCondLst>
                                  <p:childTnLst>
                                    <p:set>
                                      <p:cBhvr>
                                        <p:cTn id="43" dur="1" fill="hold">
                                          <p:stCondLst>
                                            <p:cond delay="0"/>
                                          </p:stCondLst>
                                        </p:cTn>
                                        <p:tgtEl>
                                          <p:spTgt spid="19"/>
                                        </p:tgtEl>
                                        <p:attrNameLst>
                                          <p:attrName>style.visibility</p:attrName>
                                        </p:attrNameLst>
                                      </p:cBhvr>
                                      <p:to>
                                        <p:strVal val="hidden"/>
                                      </p:to>
                                    </p:set>
                                  </p:childTnLst>
                                </p:cTn>
                              </p:par>
                            </p:childTnLst>
                          </p:cTn>
                        </p:par>
                        <p:par>
                          <p:cTn id="44" fill="hold">
                            <p:stCondLst>
                              <p:cond delay="24000"/>
                            </p:stCondLst>
                            <p:childTnLst>
                              <p:par>
                                <p:cTn id="45" presetID="10" presetClass="exit" presetSubtype="0" fill="hold" grpId="0" nodeType="afterEffect">
                                  <p:stCondLst>
                                    <p:cond delay="6000"/>
                                  </p:stCondLst>
                                  <p:childTnLst>
                                    <p:animEffect transition="out" filter="fade">
                                      <p:cBhvr>
                                        <p:cTn id="46" dur="1000"/>
                                        <p:tgtEl>
                                          <p:spTgt spid="20"/>
                                        </p:tgtEl>
                                      </p:cBhvr>
                                    </p:animEffect>
                                    <p:set>
                                      <p:cBhvr>
                                        <p:cTn id="47" dur="1" fill="hold">
                                          <p:stCondLst>
                                            <p:cond delay="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animBg="1"/>
      <p:bldP spid="16" grpId="0" animBg="1"/>
      <p:bldP spid="16" grpId="1" animBg="1"/>
      <p:bldP spid="17" grpId="0" animBg="1"/>
      <p:bldP spid="18" grpId="0" animBg="1"/>
      <p:bldP spid="18" grpId="1" animBg="1"/>
      <p:bldP spid="19" grpId="0" animBg="1"/>
      <p:bldP spid="20" grpId="0" animBg="1"/>
      <p:bldP spid="20" grpId="1" animBg="1"/>
      <p:bldP spid="21"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Box 5"/>
          <p:cNvSpPr txBox="1">
            <a:spLocks noChangeArrowheads="1"/>
          </p:cNvSpPr>
          <p:nvPr/>
        </p:nvSpPr>
        <p:spPr bwMode="auto">
          <a:xfrm>
            <a:off x="815975" y="1447771"/>
            <a:ext cx="756602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000" dirty="0" err="1">
                <a:solidFill>
                  <a:schemeClr val="bg1"/>
                </a:solidFill>
                <a:latin typeface="Arial Black" pitchFamily="34" charset="0"/>
                <a:cs typeface="Arial" charset="0"/>
              </a:rPr>
              <a:t>Enseignant</a:t>
            </a:r>
            <a:r>
              <a:rPr lang="en-US" altLang="en-US" sz="6000" dirty="0">
                <a:solidFill>
                  <a:schemeClr val="bg1"/>
                </a:solidFill>
                <a:latin typeface="Arial Black" pitchFamily="34" charset="0"/>
                <a:cs typeface="Arial" charset="0"/>
              </a:rPr>
              <a:t> </a:t>
            </a:r>
            <a:r>
              <a:rPr lang="en-US" altLang="en-US" sz="6000" dirty="0" err="1">
                <a:solidFill>
                  <a:schemeClr val="bg1"/>
                </a:solidFill>
                <a:latin typeface="Arial Black" pitchFamily="34" charset="0"/>
                <a:cs typeface="Arial" charset="0"/>
              </a:rPr>
              <a:t>en</a:t>
            </a:r>
            <a:r>
              <a:rPr lang="en-US" altLang="en-US" sz="6000" dirty="0">
                <a:solidFill>
                  <a:schemeClr val="bg1"/>
                </a:solidFill>
                <a:latin typeface="Arial Black" pitchFamily="34" charset="0"/>
                <a:cs typeface="Arial" charset="0"/>
              </a:rPr>
              <a:t> management des </a:t>
            </a:r>
            <a:r>
              <a:rPr lang="en-US" altLang="en-US" sz="6000" dirty="0" err="1">
                <a:solidFill>
                  <a:schemeClr val="bg1"/>
                </a:solidFill>
                <a:latin typeface="Arial Black" pitchFamily="34" charset="0"/>
                <a:cs typeface="Arial" charset="0"/>
              </a:rPr>
              <a:t>connaissances</a:t>
            </a:r>
            <a:r>
              <a:rPr lang="en-US" altLang="en-US" sz="6000" dirty="0">
                <a:solidFill>
                  <a:schemeClr val="bg1"/>
                </a:solidFill>
                <a:latin typeface="Arial Black" pitchFamily="34" charset="0"/>
                <a:cs typeface="Arial" charset="0"/>
              </a:rPr>
              <a: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TextBox 5"/>
          <p:cNvSpPr txBox="1">
            <a:spLocks noChangeArrowheads="1"/>
          </p:cNvSpPr>
          <p:nvPr/>
        </p:nvSpPr>
        <p:spPr bwMode="auto">
          <a:xfrm>
            <a:off x="838200" y="2422773"/>
            <a:ext cx="756602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600" dirty="0">
                <a:solidFill>
                  <a:schemeClr val="bg1"/>
                </a:solidFill>
                <a:latin typeface="Arial Black" pitchFamily="34" charset="0"/>
                <a:cs typeface="Arial" charset="0"/>
              </a:rPr>
              <a:t>NET</a:t>
            </a:r>
          </a:p>
        </p:txBody>
      </p:sp>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TextBox 5"/>
          <p:cNvSpPr txBox="1">
            <a:spLocks noChangeArrowheads="1"/>
          </p:cNvSpPr>
          <p:nvPr/>
        </p:nvSpPr>
        <p:spPr bwMode="auto">
          <a:xfrm>
            <a:off x="838200" y="2422773"/>
            <a:ext cx="756602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6600" dirty="0">
                <a:solidFill>
                  <a:schemeClr val="bg1"/>
                </a:solidFill>
                <a:latin typeface="Arial Black" pitchFamily="34" charset="0"/>
                <a:cs typeface="Arial" charset="0"/>
              </a:rPr>
              <a:t>SI</a:t>
            </a:r>
          </a:p>
        </p:txBody>
      </p:sp>
    </p:spTree>
  </p:cSld>
  <p:clrMapOvr>
    <a:masterClrMapping/>
  </p:clrMapOvr>
  <p:transition spd="slow">
    <p:push/>
  </p:transition>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Default Design">
  <a:themeElements>
    <a:clrScheme name="Jeopardy">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FFDB01"/>
      </a:hlink>
      <a:folHlink>
        <a:srgbClr val="3366FF"/>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anchor="ctr" anchorCtr="0">
        <a:spAutoFit/>
      </a:bodyPr>
      <a:lstStyle>
        <a:defPPr algn="ctr">
          <a:spcBef>
            <a:spcPct val="0"/>
          </a:spcBef>
          <a:buFontTx/>
          <a:buNone/>
          <a:defRPr sz="6000" dirty="0">
            <a:solidFill>
              <a:schemeClr val="bg1"/>
            </a:solidFill>
            <a:latin typeface="Arial Black" pitchFamily="34" charset="0"/>
            <a:cs typeface="Arial" charset="0"/>
          </a:defRPr>
        </a:defPPr>
      </a:lstStyle>
    </a:tx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CC"/>
        </a:hlink>
        <a:folHlink>
          <a:srgbClr val="0000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1676</TotalTime>
  <Words>971</Words>
  <Application>Microsoft Office PowerPoint</Application>
  <PresentationFormat>Affichage à l'écran (4:3)</PresentationFormat>
  <Paragraphs>199</Paragraphs>
  <Slides>74</Slides>
  <Notes>74</Notes>
  <HiddenSlides>1</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74</vt:i4>
      </vt:variant>
    </vt:vector>
  </HeadingPairs>
  <TitlesOfParts>
    <vt:vector size="82" baseType="lpstr">
      <vt:lpstr>Arial</vt:lpstr>
      <vt:lpstr>Arial Black</vt:lpstr>
      <vt:lpstr>Arial Narrow</vt:lpstr>
      <vt:lpstr>Calibri</vt:lpstr>
      <vt:lpstr>Impact</vt:lpstr>
      <vt:lpstr>Tahoma</vt:lpstr>
      <vt:lpstr>Times New Roman</vt:lpstr>
      <vt:lpstr>Default Design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Youthdownloads.com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Jeopardy Powerpoint Template</dc:title>
  <dc:subject>Jeopardy Powerpoint Game</dc:subject>
  <dc:creator>Reid Powell</dc:creator>
  <cp:keywords>Jeopardy</cp:keywords>
  <cp:lastModifiedBy>Samuel PARFOURU</cp:lastModifiedBy>
  <cp:revision>152</cp:revision>
  <dcterms:created xsi:type="dcterms:W3CDTF">1999-10-07T17:16:48Z</dcterms:created>
  <dcterms:modified xsi:type="dcterms:W3CDTF">2021-12-06T10:12:31Z</dcterms:modified>
  <cp:category>Game Shows</cp:category>
</cp:coreProperties>
</file>