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75" r:id="rId3"/>
    <p:sldMasterId id="2147483677" r:id="rId4"/>
    <p:sldMasterId id="2147483679" r:id="rId5"/>
    <p:sldMasterId id="2147483681" r:id="rId6"/>
  </p:sldMasterIdLst>
  <p:notesMasterIdLst>
    <p:notesMasterId r:id="rId23"/>
  </p:notesMasterIdLst>
  <p:sldIdLst>
    <p:sldId id="305" r:id="rId7"/>
    <p:sldId id="306" r:id="rId8"/>
    <p:sldId id="307" r:id="rId9"/>
    <p:sldId id="308" r:id="rId10"/>
    <p:sldId id="309" r:id="rId11"/>
    <p:sldId id="310" r:id="rId12"/>
    <p:sldId id="311" r:id="rId13"/>
    <p:sldId id="312" r:id="rId14"/>
    <p:sldId id="313" r:id="rId15"/>
    <p:sldId id="314" r:id="rId16"/>
    <p:sldId id="315" r:id="rId17"/>
    <p:sldId id="316" r:id="rId18"/>
    <p:sldId id="317" r:id="rId19"/>
    <p:sldId id="318" r:id="rId20"/>
    <p:sldId id="319" r:id="rId21"/>
    <p:sldId id="304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92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787C619-5A16-452F-BEFE-024BB338F007}" type="datetimeFigureOut">
              <a:rPr lang="en-US"/>
              <a:pPr/>
              <a:t>3/20/2015</a:t>
            </a:fld>
            <a:endParaRPr lang="en-US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42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5BE6DE-B37F-4B96-867B-6E07DDC68AEE}" type="slidenum">
              <a:rPr lang="en-US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039133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FE2B79B-F3ED-4C04-9595-800E881C7A54}" type="slidenum">
              <a:rPr lang="en-US" sz="1200">
                <a:latin typeface="+mn-lt"/>
              </a:rPr>
              <a:pPr algn="r">
                <a:defRPr/>
              </a:pPr>
              <a:t>3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0">
          <a:gsLst>
            <a:gs pos="0">
              <a:srgbClr val="0067AC"/>
            </a:gs>
            <a:gs pos="10001">
              <a:srgbClr val="0067AC"/>
            </a:gs>
            <a:gs pos="100000">
              <a:srgbClr val="56BBED"/>
            </a:gs>
          </a:gsLst>
          <a:lin ang="912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">
                <a:srgbClr val="0067AC"/>
              </a:gs>
              <a:gs pos="100000">
                <a:srgbClr val="56BBED"/>
              </a:gs>
            </a:gsLst>
            <a:lin ang="9120000" scaled="0"/>
            <a:tileRect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56"/>
          <p:cNvSpPr>
            <a:spLocks noChangeArrowheads="1"/>
          </p:cNvSpPr>
          <p:nvPr/>
        </p:nvSpPr>
        <p:spPr bwMode="auto">
          <a:xfrm>
            <a:off x="0" y="1976438"/>
            <a:ext cx="9144000" cy="847725"/>
          </a:xfrm>
          <a:prstGeom prst="rect">
            <a:avLst/>
          </a:prstGeom>
          <a:solidFill>
            <a:srgbClr val="0067A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auto">
          <a:xfrm>
            <a:off x="423863" y="428625"/>
            <a:ext cx="3262312" cy="376238"/>
            <a:chOff x="267" y="270"/>
            <a:chExt cx="2055" cy="237"/>
          </a:xfrm>
        </p:grpSpPr>
        <p:sp>
          <p:nvSpPr>
            <p:cNvPr id="7" name="AutoShape 4"/>
            <p:cNvSpPr>
              <a:spLocks noChangeAspect="1" noChangeArrowheads="1" noTextEdit="1"/>
            </p:cNvSpPr>
            <p:nvPr userDrawn="1"/>
          </p:nvSpPr>
          <p:spPr bwMode="auto">
            <a:xfrm>
              <a:off x="267" y="270"/>
              <a:ext cx="2055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6"/>
            <p:cNvSpPr>
              <a:spLocks noEditPoints="1"/>
            </p:cNvSpPr>
            <p:nvPr userDrawn="1"/>
          </p:nvSpPr>
          <p:spPr bwMode="auto">
            <a:xfrm>
              <a:off x="1382" y="270"/>
              <a:ext cx="462" cy="80"/>
            </a:xfrm>
            <a:custGeom>
              <a:avLst/>
              <a:gdLst/>
              <a:ahLst/>
              <a:cxnLst>
                <a:cxn ang="0">
                  <a:pos x="3511" y="637"/>
                </a:cxn>
                <a:cxn ang="0">
                  <a:pos x="3625" y="591"/>
                </a:cxn>
                <a:cxn ang="0">
                  <a:pos x="3691" y="454"/>
                </a:cxn>
                <a:cxn ang="0">
                  <a:pos x="3616" y="313"/>
                </a:cxn>
                <a:cxn ang="0">
                  <a:pos x="3441" y="224"/>
                </a:cxn>
                <a:cxn ang="0">
                  <a:pos x="3415" y="147"/>
                </a:cxn>
                <a:cxn ang="0">
                  <a:pos x="3489" y="95"/>
                </a:cxn>
                <a:cxn ang="0">
                  <a:pos x="3666" y="31"/>
                </a:cxn>
                <a:cxn ang="0">
                  <a:pos x="3447" y="8"/>
                </a:cxn>
                <a:cxn ang="0">
                  <a:pos x="3301" y="142"/>
                </a:cxn>
                <a:cxn ang="0">
                  <a:pos x="3355" y="299"/>
                </a:cxn>
                <a:cxn ang="0">
                  <a:pos x="3534" y="392"/>
                </a:cxn>
                <a:cxn ang="0">
                  <a:pos x="3575" y="471"/>
                </a:cxn>
                <a:cxn ang="0">
                  <a:pos x="3511" y="540"/>
                </a:cxn>
                <a:cxn ang="0">
                  <a:pos x="3327" y="514"/>
                </a:cxn>
                <a:cxn ang="0">
                  <a:pos x="3216" y="537"/>
                </a:cxn>
                <a:cxn ang="0">
                  <a:pos x="2637" y="544"/>
                </a:cxn>
                <a:cxn ang="0">
                  <a:pos x="2502" y="526"/>
                </a:cxn>
                <a:cxn ang="0">
                  <a:pos x="2420" y="453"/>
                </a:cxn>
                <a:cxn ang="0">
                  <a:pos x="2390" y="282"/>
                </a:cxn>
                <a:cxn ang="0">
                  <a:pos x="2435" y="168"/>
                </a:cxn>
                <a:cxn ang="0">
                  <a:pos x="2538" y="102"/>
                </a:cxn>
                <a:cxn ang="0">
                  <a:pos x="2726" y="118"/>
                </a:cxn>
                <a:cxn ang="0">
                  <a:pos x="2566" y="2"/>
                </a:cxn>
                <a:cxn ang="0">
                  <a:pos x="2399" y="59"/>
                </a:cxn>
                <a:cxn ang="0">
                  <a:pos x="2293" y="190"/>
                </a:cxn>
                <a:cxn ang="0">
                  <a:pos x="2272" y="380"/>
                </a:cxn>
                <a:cxn ang="0">
                  <a:pos x="2333" y="534"/>
                </a:cxn>
                <a:cxn ang="0">
                  <a:pos x="2467" y="623"/>
                </a:cxn>
                <a:cxn ang="0">
                  <a:pos x="2684" y="632"/>
                </a:cxn>
                <a:cxn ang="0">
                  <a:pos x="1776" y="631"/>
                </a:cxn>
                <a:cxn ang="0">
                  <a:pos x="1717" y="518"/>
                </a:cxn>
                <a:cxn ang="0">
                  <a:pos x="1447" y="10"/>
                </a:cxn>
                <a:cxn ang="0">
                  <a:pos x="1210" y="97"/>
                </a:cxn>
                <a:cxn ang="0">
                  <a:pos x="1281" y="178"/>
                </a:cxn>
                <a:cxn ang="0">
                  <a:pos x="1231" y="277"/>
                </a:cxn>
                <a:cxn ang="0">
                  <a:pos x="1090" y="375"/>
                </a:cxn>
                <a:cxn ang="0">
                  <a:pos x="1233" y="415"/>
                </a:cxn>
                <a:cxn ang="0">
                  <a:pos x="1297" y="622"/>
                </a:cxn>
                <a:cxn ang="0">
                  <a:pos x="1362" y="436"/>
                </a:cxn>
                <a:cxn ang="0">
                  <a:pos x="1282" y="337"/>
                </a:cxn>
                <a:cxn ang="0">
                  <a:pos x="1374" y="258"/>
                </a:cxn>
                <a:cxn ang="0">
                  <a:pos x="1373" y="94"/>
                </a:cxn>
                <a:cxn ang="0">
                  <a:pos x="1263" y="17"/>
                </a:cxn>
                <a:cxn ang="0">
                  <a:pos x="995" y="15"/>
                </a:cxn>
                <a:cxn ang="0">
                  <a:pos x="879" y="537"/>
                </a:cxn>
                <a:cxn ang="0">
                  <a:pos x="118" y="637"/>
                </a:cxn>
                <a:cxn ang="0">
                  <a:pos x="303" y="613"/>
                </a:cxn>
                <a:cxn ang="0">
                  <a:pos x="388" y="526"/>
                </a:cxn>
                <a:cxn ang="0">
                  <a:pos x="373" y="355"/>
                </a:cxn>
                <a:cxn ang="0">
                  <a:pos x="190" y="247"/>
                </a:cxn>
                <a:cxn ang="0">
                  <a:pos x="125" y="177"/>
                </a:cxn>
                <a:cxn ang="0">
                  <a:pos x="163" y="107"/>
                </a:cxn>
                <a:cxn ang="0">
                  <a:pos x="317" y="108"/>
                </a:cxn>
                <a:cxn ang="0">
                  <a:pos x="254" y="1"/>
                </a:cxn>
                <a:cxn ang="0">
                  <a:pos x="44" y="77"/>
                </a:cxn>
                <a:cxn ang="0">
                  <a:pos x="29" y="253"/>
                </a:cxn>
                <a:cxn ang="0">
                  <a:pos x="178" y="359"/>
                </a:cxn>
                <a:cxn ang="0">
                  <a:pos x="284" y="437"/>
                </a:cxn>
                <a:cxn ang="0">
                  <a:pos x="259" y="524"/>
                </a:cxn>
                <a:cxn ang="0">
                  <a:pos x="112" y="540"/>
                </a:cxn>
              </a:cxnLst>
              <a:rect l="0" t="0" r="r" b="b"/>
              <a:pathLst>
                <a:path w="3691" h="641">
                  <a:moveTo>
                    <a:pt x="3288" y="601"/>
                  </a:moveTo>
                  <a:lnTo>
                    <a:pt x="3302" y="609"/>
                  </a:lnTo>
                  <a:lnTo>
                    <a:pt x="3319" y="616"/>
                  </a:lnTo>
                  <a:lnTo>
                    <a:pt x="3338" y="622"/>
                  </a:lnTo>
                  <a:lnTo>
                    <a:pt x="3360" y="629"/>
                  </a:lnTo>
                  <a:lnTo>
                    <a:pt x="3382" y="634"/>
                  </a:lnTo>
                  <a:lnTo>
                    <a:pt x="3406" y="637"/>
                  </a:lnTo>
                  <a:lnTo>
                    <a:pt x="3431" y="640"/>
                  </a:lnTo>
                  <a:lnTo>
                    <a:pt x="3455" y="641"/>
                  </a:lnTo>
                  <a:lnTo>
                    <a:pt x="3484" y="640"/>
                  </a:lnTo>
                  <a:lnTo>
                    <a:pt x="3511" y="637"/>
                  </a:lnTo>
                  <a:lnTo>
                    <a:pt x="3524" y="635"/>
                  </a:lnTo>
                  <a:lnTo>
                    <a:pt x="3536" y="632"/>
                  </a:lnTo>
                  <a:lnTo>
                    <a:pt x="3548" y="629"/>
                  </a:lnTo>
                  <a:lnTo>
                    <a:pt x="3559" y="625"/>
                  </a:lnTo>
                  <a:lnTo>
                    <a:pt x="3570" y="621"/>
                  </a:lnTo>
                  <a:lnTo>
                    <a:pt x="3581" y="617"/>
                  </a:lnTo>
                  <a:lnTo>
                    <a:pt x="3590" y="613"/>
                  </a:lnTo>
                  <a:lnTo>
                    <a:pt x="3600" y="608"/>
                  </a:lnTo>
                  <a:lnTo>
                    <a:pt x="3608" y="603"/>
                  </a:lnTo>
                  <a:lnTo>
                    <a:pt x="3618" y="597"/>
                  </a:lnTo>
                  <a:lnTo>
                    <a:pt x="3625" y="591"/>
                  </a:lnTo>
                  <a:lnTo>
                    <a:pt x="3633" y="584"/>
                  </a:lnTo>
                  <a:lnTo>
                    <a:pt x="3639" y="578"/>
                  </a:lnTo>
                  <a:lnTo>
                    <a:pt x="3646" y="571"/>
                  </a:lnTo>
                  <a:lnTo>
                    <a:pt x="3653" y="564"/>
                  </a:lnTo>
                  <a:lnTo>
                    <a:pt x="3658" y="557"/>
                  </a:lnTo>
                  <a:lnTo>
                    <a:pt x="3668" y="541"/>
                  </a:lnTo>
                  <a:lnTo>
                    <a:pt x="3676" y="526"/>
                  </a:lnTo>
                  <a:lnTo>
                    <a:pt x="3682" y="508"/>
                  </a:lnTo>
                  <a:lnTo>
                    <a:pt x="3687" y="491"/>
                  </a:lnTo>
                  <a:lnTo>
                    <a:pt x="3690" y="472"/>
                  </a:lnTo>
                  <a:lnTo>
                    <a:pt x="3691" y="454"/>
                  </a:lnTo>
                  <a:lnTo>
                    <a:pt x="3690" y="437"/>
                  </a:lnTo>
                  <a:lnTo>
                    <a:pt x="3688" y="422"/>
                  </a:lnTo>
                  <a:lnTo>
                    <a:pt x="3684" y="407"/>
                  </a:lnTo>
                  <a:lnTo>
                    <a:pt x="3680" y="393"/>
                  </a:lnTo>
                  <a:lnTo>
                    <a:pt x="3675" y="380"/>
                  </a:lnTo>
                  <a:lnTo>
                    <a:pt x="3668" y="367"/>
                  </a:lnTo>
                  <a:lnTo>
                    <a:pt x="3660" y="355"/>
                  </a:lnTo>
                  <a:lnTo>
                    <a:pt x="3651" y="344"/>
                  </a:lnTo>
                  <a:lnTo>
                    <a:pt x="3640" y="332"/>
                  </a:lnTo>
                  <a:lnTo>
                    <a:pt x="3629" y="322"/>
                  </a:lnTo>
                  <a:lnTo>
                    <a:pt x="3616" y="313"/>
                  </a:lnTo>
                  <a:lnTo>
                    <a:pt x="3601" y="303"/>
                  </a:lnTo>
                  <a:lnTo>
                    <a:pt x="3586" y="294"/>
                  </a:lnTo>
                  <a:lnTo>
                    <a:pt x="3568" y="286"/>
                  </a:lnTo>
                  <a:lnTo>
                    <a:pt x="3550" y="278"/>
                  </a:lnTo>
                  <a:lnTo>
                    <a:pt x="3530" y="270"/>
                  </a:lnTo>
                  <a:lnTo>
                    <a:pt x="3502" y="258"/>
                  </a:lnTo>
                  <a:lnTo>
                    <a:pt x="3477" y="247"/>
                  </a:lnTo>
                  <a:lnTo>
                    <a:pt x="3467" y="242"/>
                  </a:lnTo>
                  <a:lnTo>
                    <a:pt x="3457" y="236"/>
                  </a:lnTo>
                  <a:lnTo>
                    <a:pt x="3448" y="230"/>
                  </a:lnTo>
                  <a:lnTo>
                    <a:pt x="3441" y="224"/>
                  </a:lnTo>
                  <a:lnTo>
                    <a:pt x="3434" y="219"/>
                  </a:lnTo>
                  <a:lnTo>
                    <a:pt x="3428" y="213"/>
                  </a:lnTo>
                  <a:lnTo>
                    <a:pt x="3423" y="206"/>
                  </a:lnTo>
                  <a:lnTo>
                    <a:pt x="3419" y="200"/>
                  </a:lnTo>
                  <a:lnTo>
                    <a:pt x="3416" y="192"/>
                  </a:lnTo>
                  <a:lnTo>
                    <a:pt x="3414" y="184"/>
                  </a:lnTo>
                  <a:lnTo>
                    <a:pt x="3412" y="177"/>
                  </a:lnTo>
                  <a:lnTo>
                    <a:pt x="3412" y="168"/>
                  </a:lnTo>
                  <a:lnTo>
                    <a:pt x="3412" y="162"/>
                  </a:lnTo>
                  <a:lnTo>
                    <a:pt x="3413" y="154"/>
                  </a:lnTo>
                  <a:lnTo>
                    <a:pt x="3415" y="147"/>
                  </a:lnTo>
                  <a:lnTo>
                    <a:pt x="3418" y="141"/>
                  </a:lnTo>
                  <a:lnTo>
                    <a:pt x="3421" y="135"/>
                  </a:lnTo>
                  <a:lnTo>
                    <a:pt x="3426" y="129"/>
                  </a:lnTo>
                  <a:lnTo>
                    <a:pt x="3431" y="122"/>
                  </a:lnTo>
                  <a:lnTo>
                    <a:pt x="3437" y="117"/>
                  </a:lnTo>
                  <a:lnTo>
                    <a:pt x="3443" y="112"/>
                  </a:lnTo>
                  <a:lnTo>
                    <a:pt x="3450" y="107"/>
                  </a:lnTo>
                  <a:lnTo>
                    <a:pt x="3459" y="103"/>
                  </a:lnTo>
                  <a:lnTo>
                    <a:pt x="3469" y="100"/>
                  </a:lnTo>
                  <a:lnTo>
                    <a:pt x="3479" y="97"/>
                  </a:lnTo>
                  <a:lnTo>
                    <a:pt x="3489" y="95"/>
                  </a:lnTo>
                  <a:lnTo>
                    <a:pt x="3502" y="94"/>
                  </a:lnTo>
                  <a:lnTo>
                    <a:pt x="3515" y="94"/>
                  </a:lnTo>
                  <a:lnTo>
                    <a:pt x="3535" y="94"/>
                  </a:lnTo>
                  <a:lnTo>
                    <a:pt x="3555" y="96"/>
                  </a:lnTo>
                  <a:lnTo>
                    <a:pt x="3573" y="100"/>
                  </a:lnTo>
                  <a:lnTo>
                    <a:pt x="3590" y="104"/>
                  </a:lnTo>
                  <a:lnTo>
                    <a:pt x="3604" y="108"/>
                  </a:lnTo>
                  <a:lnTo>
                    <a:pt x="3618" y="113"/>
                  </a:lnTo>
                  <a:lnTo>
                    <a:pt x="3629" y="118"/>
                  </a:lnTo>
                  <a:lnTo>
                    <a:pt x="3638" y="122"/>
                  </a:lnTo>
                  <a:lnTo>
                    <a:pt x="3666" y="31"/>
                  </a:lnTo>
                  <a:lnTo>
                    <a:pt x="3653" y="25"/>
                  </a:lnTo>
                  <a:lnTo>
                    <a:pt x="3638" y="20"/>
                  </a:lnTo>
                  <a:lnTo>
                    <a:pt x="3622" y="14"/>
                  </a:lnTo>
                  <a:lnTo>
                    <a:pt x="3604" y="9"/>
                  </a:lnTo>
                  <a:lnTo>
                    <a:pt x="3585" y="6"/>
                  </a:lnTo>
                  <a:lnTo>
                    <a:pt x="3564" y="3"/>
                  </a:lnTo>
                  <a:lnTo>
                    <a:pt x="3542" y="1"/>
                  </a:lnTo>
                  <a:lnTo>
                    <a:pt x="3517" y="0"/>
                  </a:lnTo>
                  <a:lnTo>
                    <a:pt x="3492" y="1"/>
                  </a:lnTo>
                  <a:lnTo>
                    <a:pt x="3469" y="4"/>
                  </a:lnTo>
                  <a:lnTo>
                    <a:pt x="3447" y="8"/>
                  </a:lnTo>
                  <a:lnTo>
                    <a:pt x="3426" y="14"/>
                  </a:lnTo>
                  <a:lnTo>
                    <a:pt x="3406" y="22"/>
                  </a:lnTo>
                  <a:lnTo>
                    <a:pt x="3389" y="30"/>
                  </a:lnTo>
                  <a:lnTo>
                    <a:pt x="3372" y="40"/>
                  </a:lnTo>
                  <a:lnTo>
                    <a:pt x="3357" y="51"/>
                  </a:lnTo>
                  <a:lnTo>
                    <a:pt x="3343" y="64"/>
                  </a:lnTo>
                  <a:lnTo>
                    <a:pt x="3331" y="77"/>
                  </a:lnTo>
                  <a:lnTo>
                    <a:pt x="3322" y="93"/>
                  </a:lnTo>
                  <a:lnTo>
                    <a:pt x="3312" y="108"/>
                  </a:lnTo>
                  <a:lnTo>
                    <a:pt x="3306" y="124"/>
                  </a:lnTo>
                  <a:lnTo>
                    <a:pt x="3301" y="142"/>
                  </a:lnTo>
                  <a:lnTo>
                    <a:pt x="3298" y="159"/>
                  </a:lnTo>
                  <a:lnTo>
                    <a:pt x="3297" y="179"/>
                  </a:lnTo>
                  <a:lnTo>
                    <a:pt x="3298" y="194"/>
                  </a:lnTo>
                  <a:lnTo>
                    <a:pt x="3300" y="211"/>
                  </a:lnTo>
                  <a:lnTo>
                    <a:pt x="3304" y="225"/>
                  </a:lnTo>
                  <a:lnTo>
                    <a:pt x="3309" y="240"/>
                  </a:lnTo>
                  <a:lnTo>
                    <a:pt x="3316" y="253"/>
                  </a:lnTo>
                  <a:lnTo>
                    <a:pt x="3324" y="265"/>
                  </a:lnTo>
                  <a:lnTo>
                    <a:pt x="3333" y="277"/>
                  </a:lnTo>
                  <a:lnTo>
                    <a:pt x="3343" y="288"/>
                  </a:lnTo>
                  <a:lnTo>
                    <a:pt x="3355" y="299"/>
                  </a:lnTo>
                  <a:lnTo>
                    <a:pt x="3367" y="310"/>
                  </a:lnTo>
                  <a:lnTo>
                    <a:pt x="3381" y="319"/>
                  </a:lnTo>
                  <a:lnTo>
                    <a:pt x="3396" y="328"/>
                  </a:lnTo>
                  <a:lnTo>
                    <a:pt x="3412" y="336"/>
                  </a:lnTo>
                  <a:lnTo>
                    <a:pt x="3429" y="345"/>
                  </a:lnTo>
                  <a:lnTo>
                    <a:pt x="3447" y="352"/>
                  </a:lnTo>
                  <a:lnTo>
                    <a:pt x="3466" y="359"/>
                  </a:lnTo>
                  <a:lnTo>
                    <a:pt x="3492" y="369"/>
                  </a:lnTo>
                  <a:lnTo>
                    <a:pt x="3516" y="381"/>
                  </a:lnTo>
                  <a:lnTo>
                    <a:pt x="3525" y="386"/>
                  </a:lnTo>
                  <a:lnTo>
                    <a:pt x="3534" y="392"/>
                  </a:lnTo>
                  <a:lnTo>
                    <a:pt x="3543" y="397"/>
                  </a:lnTo>
                  <a:lnTo>
                    <a:pt x="3550" y="403"/>
                  </a:lnTo>
                  <a:lnTo>
                    <a:pt x="3556" y="409"/>
                  </a:lnTo>
                  <a:lnTo>
                    <a:pt x="3561" y="417"/>
                  </a:lnTo>
                  <a:lnTo>
                    <a:pt x="3565" y="423"/>
                  </a:lnTo>
                  <a:lnTo>
                    <a:pt x="3569" y="430"/>
                  </a:lnTo>
                  <a:lnTo>
                    <a:pt x="3571" y="437"/>
                  </a:lnTo>
                  <a:lnTo>
                    <a:pt x="3573" y="445"/>
                  </a:lnTo>
                  <a:lnTo>
                    <a:pt x="3575" y="454"/>
                  </a:lnTo>
                  <a:lnTo>
                    <a:pt x="3576" y="462"/>
                  </a:lnTo>
                  <a:lnTo>
                    <a:pt x="3575" y="471"/>
                  </a:lnTo>
                  <a:lnTo>
                    <a:pt x="3573" y="480"/>
                  </a:lnTo>
                  <a:lnTo>
                    <a:pt x="3571" y="489"/>
                  </a:lnTo>
                  <a:lnTo>
                    <a:pt x="3567" y="497"/>
                  </a:lnTo>
                  <a:lnTo>
                    <a:pt x="3563" y="504"/>
                  </a:lnTo>
                  <a:lnTo>
                    <a:pt x="3558" y="511"/>
                  </a:lnTo>
                  <a:lnTo>
                    <a:pt x="3553" y="517"/>
                  </a:lnTo>
                  <a:lnTo>
                    <a:pt x="3546" y="524"/>
                  </a:lnTo>
                  <a:lnTo>
                    <a:pt x="3539" y="529"/>
                  </a:lnTo>
                  <a:lnTo>
                    <a:pt x="3530" y="533"/>
                  </a:lnTo>
                  <a:lnTo>
                    <a:pt x="3521" y="537"/>
                  </a:lnTo>
                  <a:lnTo>
                    <a:pt x="3511" y="540"/>
                  </a:lnTo>
                  <a:lnTo>
                    <a:pt x="3500" y="543"/>
                  </a:lnTo>
                  <a:lnTo>
                    <a:pt x="3488" y="545"/>
                  </a:lnTo>
                  <a:lnTo>
                    <a:pt x="3476" y="546"/>
                  </a:lnTo>
                  <a:lnTo>
                    <a:pt x="3463" y="546"/>
                  </a:lnTo>
                  <a:lnTo>
                    <a:pt x="3441" y="546"/>
                  </a:lnTo>
                  <a:lnTo>
                    <a:pt x="3420" y="543"/>
                  </a:lnTo>
                  <a:lnTo>
                    <a:pt x="3400" y="540"/>
                  </a:lnTo>
                  <a:lnTo>
                    <a:pt x="3379" y="535"/>
                  </a:lnTo>
                  <a:lnTo>
                    <a:pt x="3361" y="529"/>
                  </a:lnTo>
                  <a:lnTo>
                    <a:pt x="3343" y="523"/>
                  </a:lnTo>
                  <a:lnTo>
                    <a:pt x="3327" y="514"/>
                  </a:lnTo>
                  <a:lnTo>
                    <a:pt x="3312" y="507"/>
                  </a:lnTo>
                  <a:lnTo>
                    <a:pt x="3288" y="601"/>
                  </a:lnTo>
                  <a:close/>
                  <a:moveTo>
                    <a:pt x="3188" y="263"/>
                  </a:moveTo>
                  <a:lnTo>
                    <a:pt x="2955" y="263"/>
                  </a:lnTo>
                  <a:lnTo>
                    <a:pt x="2955" y="104"/>
                  </a:lnTo>
                  <a:lnTo>
                    <a:pt x="3202" y="104"/>
                  </a:lnTo>
                  <a:lnTo>
                    <a:pt x="3202" y="10"/>
                  </a:lnTo>
                  <a:lnTo>
                    <a:pt x="2841" y="10"/>
                  </a:lnTo>
                  <a:lnTo>
                    <a:pt x="2841" y="631"/>
                  </a:lnTo>
                  <a:lnTo>
                    <a:pt x="3216" y="631"/>
                  </a:lnTo>
                  <a:lnTo>
                    <a:pt x="3216" y="537"/>
                  </a:lnTo>
                  <a:lnTo>
                    <a:pt x="2955" y="537"/>
                  </a:lnTo>
                  <a:lnTo>
                    <a:pt x="2955" y="355"/>
                  </a:lnTo>
                  <a:lnTo>
                    <a:pt x="3188" y="355"/>
                  </a:lnTo>
                  <a:lnTo>
                    <a:pt x="3188" y="263"/>
                  </a:lnTo>
                  <a:close/>
                  <a:moveTo>
                    <a:pt x="2727" y="523"/>
                  </a:moveTo>
                  <a:lnTo>
                    <a:pt x="2714" y="528"/>
                  </a:lnTo>
                  <a:lnTo>
                    <a:pt x="2701" y="532"/>
                  </a:lnTo>
                  <a:lnTo>
                    <a:pt x="2687" y="536"/>
                  </a:lnTo>
                  <a:lnTo>
                    <a:pt x="2671" y="539"/>
                  </a:lnTo>
                  <a:lnTo>
                    <a:pt x="2655" y="542"/>
                  </a:lnTo>
                  <a:lnTo>
                    <a:pt x="2637" y="544"/>
                  </a:lnTo>
                  <a:lnTo>
                    <a:pt x="2621" y="545"/>
                  </a:lnTo>
                  <a:lnTo>
                    <a:pt x="2604" y="545"/>
                  </a:lnTo>
                  <a:lnTo>
                    <a:pt x="2590" y="545"/>
                  </a:lnTo>
                  <a:lnTo>
                    <a:pt x="2579" y="544"/>
                  </a:lnTo>
                  <a:lnTo>
                    <a:pt x="2567" y="543"/>
                  </a:lnTo>
                  <a:lnTo>
                    <a:pt x="2555" y="541"/>
                  </a:lnTo>
                  <a:lnTo>
                    <a:pt x="2544" y="539"/>
                  </a:lnTo>
                  <a:lnTo>
                    <a:pt x="2533" y="537"/>
                  </a:lnTo>
                  <a:lnTo>
                    <a:pt x="2522" y="534"/>
                  </a:lnTo>
                  <a:lnTo>
                    <a:pt x="2512" y="530"/>
                  </a:lnTo>
                  <a:lnTo>
                    <a:pt x="2502" y="526"/>
                  </a:lnTo>
                  <a:lnTo>
                    <a:pt x="2493" y="522"/>
                  </a:lnTo>
                  <a:lnTo>
                    <a:pt x="2483" y="516"/>
                  </a:lnTo>
                  <a:lnTo>
                    <a:pt x="2475" y="511"/>
                  </a:lnTo>
                  <a:lnTo>
                    <a:pt x="2467" y="505"/>
                  </a:lnTo>
                  <a:lnTo>
                    <a:pt x="2459" y="499"/>
                  </a:lnTo>
                  <a:lnTo>
                    <a:pt x="2451" y="492"/>
                  </a:lnTo>
                  <a:lnTo>
                    <a:pt x="2444" y="486"/>
                  </a:lnTo>
                  <a:lnTo>
                    <a:pt x="2437" y="477"/>
                  </a:lnTo>
                  <a:lnTo>
                    <a:pt x="2431" y="470"/>
                  </a:lnTo>
                  <a:lnTo>
                    <a:pt x="2426" y="462"/>
                  </a:lnTo>
                  <a:lnTo>
                    <a:pt x="2420" y="453"/>
                  </a:lnTo>
                  <a:lnTo>
                    <a:pt x="2414" y="443"/>
                  </a:lnTo>
                  <a:lnTo>
                    <a:pt x="2410" y="434"/>
                  </a:lnTo>
                  <a:lnTo>
                    <a:pt x="2406" y="425"/>
                  </a:lnTo>
                  <a:lnTo>
                    <a:pt x="2402" y="415"/>
                  </a:lnTo>
                  <a:lnTo>
                    <a:pt x="2396" y="393"/>
                  </a:lnTo>
                  <a:lnTo>
                    <a:pt x="2391" y="371"/>
                  </a:lnTo>
                  <a:lnTo>
                    <a:pt x="2389" y="347"/>
                  </a:lnTo>
                  <a:lnTo>
                    <a:pt x="2388" y="322"/>
                  </a:lnTo>
                  <a:lnTo>
                    <a:pt x="2388" y="309"/>
                  </a:lnTo>
                  <a:lnTo>
                    <a:pt x="2389" y="295"/>
                  </a:lnTo>
                  <a:lnTo>
                    <a:pt x="2390" y="282"/>
                  </a:lnTo>
                  <a:lnTo>
                    <a:pt x="2392" y="270"/>
                  </a:lnTo>
                  <a:lnTo>
                    <a:pt x="2394" y="257"/>
                  </a:lnTo>
                  <a:lnTo>
                    <a:pt x="2397" y="246"/>
                  </a:lnTo>
                  <a:lnTo>
                    <a:pt x="2400" y="235"/>
                  </a:lnTo>
                  <a:lnTo>
                    <a:pt x="2403" y="223"/>
                  </a:lnTo>
                  <a:lnTo>
                    <a:pt x="2408" y="213"/>
                  </a:lnTo>
                  <a:lnTo>
                    <a:pt x="2412" y="203"/>
                  </a:lnTo>
                  <a:lnTo>
                    <a:pt x="2418" y="193"/>
                  </a:lnTo>
                  <a:lnTo>
                    <a:pt x="2423" y="184"/>
                  </a:lnTo>
                  <a:lnTo>
                    <a:pt x="2429" y="176"/>
                  </a:lnTo>
                  <a:lnTo>
                    <a:pt x="2435" y="168"/>
                  </a:lnTo>
                  <a:lnTo>
                    <a:pt x="2441" y="159"/>
                  </a:lnTo>
                  <a:lnTo>
                    <a:pt x="2448" y="152"/>
                  </a:lnTo>
                  <a:lnTo>
                    <a:pt x="2457" y="145"/>
                  </a:lnTo>
                  <a:lnTo>
                    <a:pt x="2464" y="139"/>
                  </a:lnTo>
                  <a:lnTo>
                    <a:pt x="2472" y="133"/>
                  </a:lnTo>
                  <a:lnTo>
                    <a:pt x="2480" y="127"/>
                  </a:lnTo>
                  <a:lnTo>
                    <a:pt x="2489" y="121"/>
                  </a:lnTo>
                  <a:lnTo>
                    <a:pt x="2499" y="117"/>
                  </a:lnTo>
                  <a:lnTo>
                    <a:pt x="2508" y="112"/>
                  </a:lnTo>
                  <a:lnTo>
                    <a:pt x="2517" y="109"/>
                  </a:lnTo>
                  <a:lnTo>
                    <a:pt x="2538" y="102"/>
                  </a:lnTo>
                  <a:lnTo>
                    <a:pt x="2559" y="98"/>
                  </a:lnTo>
                  <a:lnTo>
                    <a:pt x="2582" y="95"/>
                  </a:lnTo>
                  <a:lnTo>
                    <a:pt x="2605" y="94"/>
                  </a:lnTo>
                  <a:lnTo>
                    <a:pt x="2623" y="95"/>
                  </a:lnTo>
                  <a:lnTo>
                    <a:pt x="2641" y="96"/>
                  </a:lnTo>
                  <a:lnTo>
                    <a:pt x="2658" y="98"/>
                  </a:lnTo>
                  <a:lnTo>
                    <a:pt x="2673" y="101"/>
                  </a:lnTo>
                  <a:lnTo>
                    <a:pt x="2688" y="105"/>
                  </a:lnTo>
                  <a:lnTo>
                    <a:pt x="2701" y="109"/>
                  </a:lnTo>
                  <a:lnTo>
                    <a:pt x="2714" y="113"/>
                  </a:lnTo>
                  <a:lnTo>
                    <a:pt x="2726" y="118"/>
                  </a:lnTo>
                  <a:lnTo>
                    <a:pt x="2750" y="28"/>
                  </a:lnTo>
                  <a:lnTo>
                    <a:pt x="2740" y="24"/>
                  </a:lnTo>
                  <a:lnTo>
                    <a:pt x="2728" y="19"/>
                  </a:lnTo>
                  <a:lnTo>
                    <a:pt x="2712" y="13"/>
                  </a:lnTo>
                  <a:lnTo>
                    <a:pt x="2695" y="9"/>
                  </a:lnTo>
                  <a:lnTo>
                    <a:pt x="2674" y="6"/>
                  </a:lnTo>
                  <a:lnTo>
                    <a:pt x="2652" y="3"/>
                  </a:lnTo>
                  <a:lnTo>
                    <a:pt x="2627" y="1"/>
                  </a:lnTo>
                  <a:lnTo>
                    <a:pt x="2600" y="0"/>
                  </a:lnTo>
                  <a:lnTo>
                    <a:pt x="2583" y="1"/>
                  </a:lnTo>
                  <a:lnTo>
                    <a:pt x="2566" y="2"/>
                  </a:lnTo>
                  <a:lnTo>
                    <a:pt x="2548" y="4"/>
                  </a:lnTo>
                  <a:lnTo>
                    <a:pt x="2532" y="6"/>
                  </a:lnTo>
                  <a:lnTo>
                    <a:pt x="2515" y="9"/>
                  </a:lnTo>
                  <a:lnTo>
                    <a:pt x="2499" y="13"/>
                  </a:lnTo>
                  <a:lnTo>
                    <a:pt x="2483" y="17"/>
                  </a:lnTo>
                  <a:lnTo>
                    <a:pt x="2468" y="23"/>
                  </a:lnTo>
                  <a:lnTo>
                    <a:pt x="2454" y="29"/>
                  </a:lnTo>
                  <a:lnTo>
                    <a:pt x="2439" y="35"/>
                  </a:lnTo>
                  <a:lnTo>
                    <a:pt x="2426" y="42"/>
                  </a:lnTo>
                  <a:lnTo>
                    <a:pt x="2411" y="50"/>
                  </a:lnTo>
                  <a:lnTo>
                    <a:pt x="2399" y="59"/>
                  </a:lnTo>
                  <a:lnTo>
                    <a:pt x="2387" y="68"/>
                  </a:lnTo>
                  <a:lnTo>
                    <a:pt x="2374" y="77"/>
                  </a:lnTo>
                  <a:lnTo>
                    <a:pt x="2363" y="87"/>
                  </a:lnTo>
                  <a:lnTo>
                    <a:pt x="2352" y="99"/>
                  </a:lnTo>
                  <a:lnTo>
                    <a:pt x="2342" y="110"/>
                  </a:lnTo>
                  <a:lnTo>
                    <a:pt x="2332" y="122"/>
                  </a:lnTo>
                  <a:lnTo>
                    <a:pt x="2323" y="135"/>
                  </a:lnTo>
                  <a:lnTo>
                    <a:pt x="2315" y="148"/>
                  </a:lnTo>
                  <a:lnTo>
                    <a:pt x="2307" y="162"/>
                  </a:lnTo>
                  <a:lnTo>
                    <a:pt x="2300" y="176"/>
                  </a:lnTo>
                  <a:lnTo>
                    <a:pt x="2293" y="190"/>
                  </a:lnTo>
                  <a:lnTo>
                    <a:pt x="2288" y="206"/>
                  </a:lnTo>
                  <a:lnTo>
                    <a:pt x="2283" y="222"/>
                  </a:lnTo>
                  <a:lnTo>
                    <a:pt x="2278" y="239"/>
                  </a:lnTo>
                  <a:lnTo>
                    <a:pt x="2275" y="255"/>
                  </a:lnTo>
                  <a:lnTo>
                    <a:pt x="2272" y="273"/>
                  </a:lnTo>
                  <a:lnTo>
                    <a:pt x="2270" y="290"/>
                  </a:lnTo>
                  <a:lnTo>
                    <a:pt x="2269" y="309"/>
                  </a:lnTo>
                  <a:lnTo>
                    <a:pt x="2269" y="328"/>
                  </a:lnTo>
                  <a:lnTo>
                    <a:pt x="2269" y="346"/>
                  </a:lnTo>
                  <a:lnTo>
                    <a:pt x="2270" y="362"/>
                  </a:lnTo>
                  <a:lnTo>
                    <a:pt x="2272" y="380"/>
                  </a:lnTo>
                  <a:lnTo>
                    <a:pt x="2274" y="395"/>
                  </a:lnTo>
                  <a:lnTo>
                    <a:pt x="2277" y="412"/>
                  </a:lnTo>
                  <a:lnTo>
                    <a:pt x="2281" y="427"/>
                  </a:lnTo>
                  <a:lnTo>
                    <a:pt x="2285" y="441"/>
                  </a:lnTo>
                  <a:lnTo>
                    <a:pt x="2290" y="457"/>
                  </a:lnTo>
                  <a:lnTo>
                    <a:pt x="2295" y="470"/>
                  </a:lnTo>
                  <a:lnTo>
                    <a:pt x="2302" y="484"/>
                  </a:lnTo>
                  <a:lnTo>
                    <a:pt x="2309" y="497"/>
                  </a:lnTo>
                  <a:lnTo>
                    <a:pt x="2317" y="509"/>
                  </a:lnTo>
                  <a:lnTo>
                    <a:pt x="2325" y="522"/>
                  </a:lnTo>
                  <a:lnTo>
                    <a:pt x="2333" y="534"/>
                  </a:lnTo>
                  <a:lnTo>
                    <a:pt x="2343" y="544"/>
                  </a:lnTo>
                  <a:lnTo>
                    <a:pt x="2353" y="555"/>
                  </a:lnTo>
                  <a:lnTo>
                    <a:pt x="2363" y="565"/>
                  </a:lnTo>
                  <a:lnTo>
                    <a:pt x="2374" y="574"/>
                  </a:lnTo>
                  <a:lnTo>
                    <a:pt x="2386" y="583"/>
                  </a:lnTo>
                  <a:lnTo>
                    <a:pt x="2398" y="592"/>
                  </a:lnTo>
                  <a:lnTo>
                    <a:pt x="2411" y="599"/>
                  </a:lnTo>
                  <a:lnTo>
                    <a:pt x="2424" y="606"/>
                  </a:lnTo>
                  <a:lnTo>
                    <a:pt x="2438" y="612"/>
                  </a:lnTo>
                  <a:lnTo>
                    <a:pt x="2452" y="618"/>
                  </a:lnTo>
                  <a:lnTo>
                    <a:pt x="2467" y="623"/>
                  </a:lnTo>
                  <a:lnTo>
                    <a:pt x="2482" y="628"/>
                  </a:lnTo>
                  <a:lnTo>
                    <a:pt x="2499" y="632"/>
                  </a:lnTo>
                  <a:lnTo>
                    <a:pt x="2515" y="635"/>
                  </a:lnTo>
                  <a:lnTo>
                    <a:pt x="2532" y="637"/>
                  </a:lnTo>
                  <a:lnTo>
                    <a:pt x="2549" y="639"/>
                  </a:lnTo>
                  <a:lnTo>
                    <a:pt x="2567" y="640"/>
                  </a:lnTo>
                  <a:lnTo>
                    <a:pt x="2585" y="641"/>
                  </a:lnTo>
                  <a:lnTo>
                    <a:pt x="2612" y="640"/>
                  </a:lnTo>
                  <a:lnTo>
                    <a:pt x="2637" y="638"/>
                  </a:lnTo>
                  <a:lnTo>
                    <a:pt x="2661" y="635"/>
                  </a:lnTo>
                  <a:lnTo>
                    <a:pt x="2684" y="632"/>
                  </a:lnTo>
                  <a:lnTo>
                    <a:pt x="2702" y="628"/>
                  </a:lnTo>
                  <a:lnTo>
                    <a:pt x="2720" y="622"/>
                  </a:lnTo>
                  <a:lnTo>
                    <a:pt x="2734" y="617"/>
                  </a:lnTo>
                  <a:lnTo>
                    <a:pt x="2745" y="612"/>
                  </a:lnTo>
                  <a:lnTo>
                    <a:pt x="2727" y="523"/>
                  </a:lnTo>
                  <a:close/>
                  <a:moveTo>
                    <a:pt x="2058" y="10"/>
                  </a:moveTo>
                  <a:lnTo>
                    <a:pt x="2058" y="631"/>
                  </a:lnTo>
                  <a:lnTo>
                    <a:pt x="2171" y="631"/>
                  </a:lnTo>
                  <a:lnTo>
                    <a:pt x="2171" y="10"/>
                  </a:lnTo>
                  <a:lnTo>
                    <a:pt x="2058" y="10"/>
                  </a:lnTo>
                  <a:close/>
                  <a:moveTo>
                    <a:pt x="1776" y="631"/>
                  </a:moveTo>
                  <a:lnTo>
                    <a:pt x="1991" y="10"/>
                  </a:lnTo>
                  <a:lnTo>
                    <a:pt x="1871" y="10"/>
                  </a:lnTo>
                  <a:lnTo>
                    <a:pt x="1780" y="294"/>
                  </a:lnTo>
                  <a:lnTo>
                    <a:pt x="1771" y="322"/>
                  </a:lnTo>
                  <a:lnTo>
                    <a:pt x="1762" y="351"/>
                  </a:lnTo>
                  <a:lnTo>
                    <a:pt x="1754" y="379"/>
                  </a:lnTo>
                  <a:lnTo>
                    <a:pt x="1746" y="407"/>
                  </a:lnTo>
                  <a:lnTo>
                    <a:pt x="1738" y="435"/>
                  </a:lnTo>
                  <a:lnTo>
                    <a:pt x="1730" y="463"/>
                  </a:lnTo>
                  <a:lnTo>
                    <a:pt x="1724" y="491"/>
                  </a:lnTo>
                  <a:lnTo>
                    <a:pt x="1717" y="518"/>
                  </a:lnTo>
                  <a:lnTo>
                    <a:pt x="1715" y="518"/>
                  </a:lnTo>
                  <a:lnTo>
                    <a:pt x="1709" y="491"/>
                  </a:lnTo>
                  <a:lnTo>
                    <a:pt x="1702" y="462"/>
                  </a:lnTo>
                  <a:lnTo>
                    <a:pt x="1695" y="434"/>
                  </a:lnTo>
                  <a:lnTo>
                    <a:pt x="1688" y="406"/>
                  </a:lnTo>
                  <a:lnTo>
                    <a:pt x="1680" y="379"/>
                  </a:lnTo>
                  <a:lnTo>
                    <a:pt x="1672" y="350"/>
                  </a:lnTo>
                  <a:lnTo>
                    <a:pt x="1663" y="321"/>
                  </a:lnTo>
                  <a:lnTo>
                    <a:pt x="1654" y="292"/>
                  </a:lnTo>
                  <a:lnTo>
                    <a:pt x="1570" y="10"/>
                  </a:lnTo>
                  <a:lnTo>
                    <a:pt x="1447" y="10"/>
                  </a:lnTo>
                  <a:lnTo>
                    <a:pt x="1647" y="631"/>
                  </a:lnTo>
                  <a:lnTo>
                    <a:pt x="1776" y="631"/>
                  </a:lnTo>
                  <a:close/>
                  <a:moveTo>
                    <a:pt x="1090" y="97"/>
                  </a:moveTo>
                  <a:lnTo>
                    <a:pt x="1101" y="95"/>
                  </a:lnTo>
                  <a:lnTo>
                    <a:pt x="1117" y="93"/>
                  </a:lnTo>
                  <a:lnTo>
                    <a:pt x="1136" y="92"/>
                  </a:lnTo>
                  <a:lnTo>
                    <a:pt x="1161" y="91"/>
                  </a:lnTo>
                  <a:lnTo>
                    <a:pt x="1174" y="92"/>
                  </a:lnTo>
                  <a:lnTo>
                    <a:pt x="1187" y="93"/>
                  </a:lnTo>
                  <a:lnTo>
                    <a:pt x="1199" y="95"/>
                  </a:lnTo>
                  <a:lnTo>
                    <a:pt x="1210" y="97"/>
                  </a:lnTo>
                  <a:lnTo>
                    <a:pt x="1222" y="100"/>
                  </a:lnTo>
                  <a:lnTo>
                    <a:pt x="1231" y="105"/>
                  </a:lnTo>
                  <a:lnTo>
                    <a:pt x="1240" y="109"/>
                  </a:lnTo>
                  <a:lnTo>
                    <a:pt x="1248" y="115"/>
                  </a:lnTo>
                  <a:lnTo>
                    <a:pt x="1256" y="121"/>
                  </a:lnTo>
                  <a:lnTo>
                    <a:pt x="1263" y="130"/>
                  </a:lnTo>
                  <a:lnTo>
                    <a:pt x="1268" y="137"/>
                  </a:lnTo>
                  <a:lnTo>
                    <a:pt x="1273" y="146"/>
                  </a:lnTo>
                  <a:lnTo>
                    <a:pt x="1277" y="156"/>
                  </a:lnTo>
                  <a:lnTo>
                    <a:pt x="1279" y="167"/>
                  </a:lnTo>
                  <a:lnTo>
                    <a:pt x="1281" y="178"/>
                  </a:lnTo>
                  <a:lnTo>
                    <a:pt x="1281" y="190"/>
                  </a:lnTo>
                  <a:lnTo>
                    <a:pt x="1281" y="202"/>
                  </a:lnTo>
                  <a:lnTo>
                    <a:pt x="1279" y="212"/>
                  </a:lnTo>
                  <a:lnTo>
                    <a:pt x="1277" y="222"/>
                  </a:lnTo>
                  <a:lnTo>
                    <a:pt x="1273" y="232"/>
                  </a:lnTo>
                  <a:lnTo>
                    <a:pt x="1268" y="242"/>
                  </a:lnTo>
                  <a:lnTo>
                    <a:pt x="1263" y="250"/>
                  </a:lnTo>
                  <a:lnTo>
                    <a:pt x="1255" y="257"/>
                  </a:lnTo>
                  <a:lnTo>
                    <a:pt x="1248" y="264"/>
                  </a:lnTo>
                  <a:lnTo>
                    <a:pt x="1240" y="271"/>
                  </a:lnTo>
                  <a:lnTo>
                    <a:pt x="1231" y="277"/>
                  </a:lnTo>
                  <a:lnTo>
                    <a:pt x="1221" y="281"/>
                  </a:lnTo>
                  <a:lnTo>
                    <a:pt x="1209" y="285"/>
                  </a:lnTo>
                  <a:lnTo>
                    <a:pt x="1197" y="288"/>
                  </a:lnTo>
                  <a:lnTo>
                    <a:pt x="1185" y="291"/>
                  </a:lnTo>
                  <a:lnTo>
                    <a:pt x="1171" y="292"/>
                  </a:lnTo>
                  <a:lnTo>
                    <a:pt x="1158" y="292"/>
                  </a:lnTo>
                  <a:lnTo>
                    <a:pt x="1090" y="292"/>
                  </a:lnTo>
                  <a:lnTo>
                    <a:pt x="1090" y="97"/>
                  </a:lnTo>
                  <a:close/>
                  <a:moveTo>
                    <a:pt x="978" y="631"/>
                  </a:moveTo>
                  <a:lnTo>
                    <a:pt x="1090" y="631"/>
                  </a:lnTo>
                  <a:lnTo>
                    <a:pt x="1090" y="375"/>
                  </a:lnTo>
                  <a:lnTo>
                    <a:pt x="1148" y="375"/>
                  </a:lnTo>
                  <a:lnTo>
                    <a:pt x="1159" y="377"/>
                  </a:lnTo>
                  <a:lnTo>
                    <a:pt x="1170" y="378"/>
                  </a:lnTo>
                  <a:lnTo>
                    <a:pt x="1180" y="380"/>
                  </a:lnTo>
                  <a:lnTo>
                    <a:pt x="1190" y="382"/>
                  </a:lnTo>
                  <a:lnTo>
                    <a:pt x="1198" y="385"/>
                  </a:lnTo>
                  <a:lnTo>
                    <a:pt x="1206" y="389"/>
                  </a:lnTo>
                  <a:lnTo>
                    <a:pt x="1213" y="394"/>
                  </a:lnTo>
                  <a:lnTo>
                    <a:pt x="1221" y="400"/>
                  </a:lnTo>
                  <a:lnTo>
                    <a:pt x="1227" y="407"/>
                  </a:lnTo>
                  <a:lnTo>
                    <a:pt x="1233" y="415"/>
                  </a:lnTo>
                  <a:lnTo>
                    <a:pt x="1238" y="424"/>
                  </a:lnTo>
                  <a:lnTo>
                    <a:pt x="1243" y="433"/>
                  </a:lnTo>
                  <a:lnTo>
                    <a:pt x="1247" y="444"/>
                  </a:lnTo>
                  <a:lnTo>
                    <a:pt x="1251" y="457"/>
                  </a:lnTo>
                  <a:lnTo>
                    <a:pt x="1255" y="470"/>
                  </a:lnTo>
                  <a:lnTo>
                    <a:pt x="1259" y="485"/>
                  </a:lnTo>
                  <a:lnTo>
                    <a:pt x="1272" y="537"/>
                  </a:lnTo>
                  <a:lnTo>
                    <a:pt x="1283" y="579"/>
                  </a:lnTo>
                  <a:lnTo>
                    <a:pt x="1288" y="597"/>
                  </a:lnTo>
                  <a:lnTo>
                    <a:pt x="1292" y="611"/>
                  </a:lnTo>
                  <a:lnTo>
                    <a:pt x="1297" y="622"/>
                  </a:lnTo>
                  <a:lnTo>
                    <a:pt x="1301" y="631"/>
                  </a:lnTo>
                  <a:lnTo>
                    <a:pt x="1417" y="631"/>
                  </a:lnTo>
                  <a:lnTo>
                    <a:pt x="1413" y="619"/>
                  </a:lnTo>
                  <a:lnTo>
                    <a:pt x="1406" y="605"/>
                  </a:lnTo>
                  <a:lnTo>
                    <a:pt x="1401" y="585"/>
                  </a:lnTo>
                  <a:lnTo>
                    <a:pt x="1395" y="565"/>
                  </a:lnTo>
                  <a:lnTo>
                    <a:pt x="1389" y="540"/>
                  </a:lnTo>
                  <a:lnTo>
                    <a:pt x="1382" y="514"/>
                  </a:lnTo>
                  <a:lnTo>
                    <a:pt x="1376" y="487"/>
                  </a:lnTo>
                  <a:lnTo>
                    <a:pt x="1368" y="458"/>
                  </a:lnTo>
                  <a:lnTo>
                    <a:pt x="1362" y="436"/>
                  </a:lnTo>
                  <a:lnTo>
                    <a:pt x="1354" y="416"/>
                  </a:lnTo>
                  <a:lnTo>
                    <a:pt x="1346" y="398"/>
                  </a:lnTo>
                  <a:lnTo>
                    <a:pt x="1336" y="382"/>
                  </a:lnTo>
                  <a:lnTo>
                    <a:pt x="1330" y="374"/>
                  </a:lnTo>
                  <a:lnTo>
                    <a:pt x="1324" y="367"/>
                  </a:lnTo>
                  <a:lnTo>
                    <a:pt x="1318" y="361"/>
                  </a:lnTo>
                  <a:lnTo>
                    <a:pt x="1312" y="355"/>
                  </a:lnTo>
                  <a:lnTo>
                    <a:pt x="1305" y="350"/>
                  </a:lnTo>
                  <a:lnTo>
                    <a:pt x="1298" y="346"/>
                  </a:lnTo>
                  <a:lnTo>
                    <a:pt x="1290" y="342"/>
                  </a:lnTo>
                  <a:lnTo>
                    <a:pt x="1282" y="337"/>
                  </a:lnTo>
                  <a:lnTo>
                    <a:pt x="1282" y="335"/>
                  </a:lnTo>
                  <a:lnTo>
                    <a:pt x="1292" y="330"/>
                  </a:lnTo>
                  <a:lnTo>
                    <a:pt x="1304" y="326"/>
                  </a:lnTo>
                  <a:lnTo>
                    <a:pt x="1314" y="320"/>
                  </a:lnTo>
                  <a:lnTo>
                    <a:pt x="1324" y="314"/>
                  </a:lnTo>
                  <a:lnTo>
                    <a:pt x="1334" y="306"/>
                  </a:lnTo>
                  <a:lnTo>
                    <a:pt x="1343" y="298"/>
                  </a:lnTo>
                  <a:lnTo>
                    <a:pt x="1352" y="289"/>
                  </a:lnTo>
                  <a:lnTo>
                    <a:pt x="1360" y="280"/>
                  </a:lnTo>
                  <a:lnTo>
                    <a:pt x="1367" y="270"/>
                  </a:lnTo>
                  <a:lnTo>
                    <a:pt x="1374" y="258"/>
                  </a:lnTo>
                  <a:lnTo>
                    <a:pt x="1380" y="247"/>
                  </a:lnTo>
                  <a:lnTo>
                    <a:pt x="1385" y="235"/>
                  </a:lnTo>
                  <a:lnTo>
                    <a:pt x="1389" y="222"/>
                  </a:lnTo>
                  <a:lnTo>
                    <a:pt x="1392" y="209"/>
                  </a:lnTo>
                  <a:lnTo>
                    <a:pt x="1394" y="194"/>
                  </a:lnTo>
                  <a:lnTo>
                    <a:pt x="1394" y="180"/>
                  </a:lnTo>
                  <a:lnTo>
                    <a:pt x="1393" y="160"/>
                  </a:lnTo>
                  <a:lnTo>
                    <a:pt x="1391" y="142"/>
                  </a:lnTo>
                  <a:lnTo>
                    <a:pt x="1386" y="124"/>
                  </a:lnTo>
                  <a:lnTo>
                    <a:pt x="1381" y="108"/>
                  </a:lnTo>
                  <a:lnTo>
                    <a:pt x="1373" y="94"/>
                  </a:lnTo>
                  <a:lnTo>
                    <a:pt x="1363" y="79"/>
                  </a:lnTo>
                  <a:lnTo>
                    <a:pt x="1353" y="67"/>
                  </a:lnTo>
                  <a:lnTo>
                    <a:pt x="1341" y="56"/>
                  </a:lnTo>
                  <a:lnTo>
                    <a:pt x="1333" y="49"/>
                  </a:lnTo>
                  <a:lnTo>
                    <a:pt x="1324" y="43"/>
                  </a:lnTo>
                  <a:lnTo>
                    <a:pt x="1315" y="38"/>
                  </a:lnTo>
                  <a:lnTo>
                    <a:pt x="1306" y="33"/>
                  </a:lnTo>
                  <a:lnTo>
                    <a:pt x="1296" y="28"/>
                  </a:lnTo>
                  <a:lnTo>
                    <a:pt x="1285" y="24"/>
                  </a:lnTo>
                  <a:lnTo>
                    <a:pt x="1275" y="21"/>
                  </a:lnTo>
                  <a:lnTo>
                    <a:pt x="1263" y="17"/>
                  </a:lnTo>
                  <a:lnTo>
                    <a:pt x="1238" y="12"/>
                  </a:lnTo>
                  <a:lnTo>
                    <a:pt x="1211" y="8"/>
                  </a:lnTo>
                  <a:lnTo>
                    <a:pt x="1181" y="6"/>
                  </a:lnTo>
                  <a:lnTo>
                    <a:pt x="1150" y="5"/>
                  </a:lnTo>
                  <a:lnTo>
                    <a:pt x="1125" y="5"/>
                  </a:lnTo>
                  <a:lnTo>
                    <a:pt x="1101" y="6"/>
                  </a:lnTo>
                  <a:lnTo>
                    <a:pt x="1078" y="7"/>
                  </a:lnTo>
                  <a:lnTo>
                    <a:pt x="1055" y="9"/>
                  </a:lnTo>
                  <a:lnTo>
                    <a:pt x="1034" y="11"/>
                  </a:lnTo>
                  <a:lnTo>
                    <a:pt x="1014" y="13"/>
                  </a:lnTo>
                  <a:lnTo>
                    <a:pt x="995" y="15"/>
                  </a:lnTo>
                  <a:lnTo>
                    <a:pt x="978" y="19"/>
                  </a:lnTo>
                  <a:lnTo>
                    <a:pt x="978" y="631"/>
                  </a:lnTo>
                  <a:close/>
                  <a:moveTo>
                    <a:pt x="852" y="263"/>
                  </a:moveTo>
                  <a:lnTo>
                    <a:pt x="617" y="263"/>
                  </a:lnTo>
                  <a:lnTo>
                    <a:pt x="617" y="104"/>
                  </a:lnTo>
                  <a:lnTo>
                    <a:pt x="865" y="104"/>
                  </a:lnTo>
                  <a:lnTo>
                    <a:pt x="865" y="10"/>
                  </a:lnTo>
                  <a:lnTo>
                    <a:pt x="504" y="10"/>
                  </a:lnTo>
                  <a:lnTo>
                    <a:pt x="504" y="631"/>
                  </a:lnTo>
                  <a:lnTo>
                    <a:pt x="879" y="631"/>
                  </a:lnTo>
                  <a:lnTo>
                    <a:pt x="879" y="537"/>
                  </a:lnTo>
                  <a:lnTo>
                    <a:pt x="617" y="537"/>
                  </a:lnTo>
                  <a:lnTo>
                    <a:pt x="617" y="355"/>
                  </a:lnTo>
                  <a:lnTo>
                    <a:pt x="852" y="355"/>
                  </a:lnTo>
                  <a:lnTo>
                    <a:pt x="852" y="263"/>
                  </a:lnTo>
                  <a:close/>
                  <a:moveTo>
                    <a:pt x="0" y="601"/>
                  </a:moveTo>
                  <a:lnTo>
                    <a:pt x="14" y="609"/>
                  </a:lnTo>
                  <a:lnTo>
                    <a:pt x="32" y="616"/>
                  </a:lnTo>
                  <a:lnTo>
                    <a:pt x="50" y="622"/>
                  </a:lnTo>
                  <a:lnTo>
                    <a:pt x="72" y="629"/>
                  </a:lnTo>
                  <a:lnTo>
                    <a:pt x="94" y="634"/>
                  </a:lnTo>
                  <a:lnTo>
                    <a:pt x="118" y="637"/>
                  </a:lnTo>
                  <a:lnTo>
                    <a:pt x="143" y="640"/>
                  </a:lnTo>
                  <a:lnTo>
                    <a:pt x="167" y="641"/>
                  </a:lnTo>
                  <a:lnTo>
                    <a:pt x="196" y="640"/>
                  </a:lnTo>
                  <a:lnTo>
                    <a:pt x="224" y="637"/>
                  </a:lnTo>
                  <a:lnTo>
                    <a:pt x="236" y="635"/>
                  </a:lnTo>
                  <a:lnTo>
                    <a:pt x="248" y="632"/>
                  </a:lnTo>
                  <a:lnTo>
                    <a:pt x="261" y="629"/>
                  </a:lnTo>
                  <a:lnTo>
                    <a:pt x="272" y="625"/>
                  </a:lnTo>
                  <a:lnTo>
                    <a:pt x="282" y="621"/>
                  </a:lnTo>
                  <a:lnTo>
                    <a:pt x="293" y="617"/>
                  </a:lnTo>
                  <a:lnTo>
                    <a:pt x="303" y="613"/>
                  </a:lnTo>
                  <a:lnTo>
                    <a:pt x="312" y="608"/>
                  </a:lnTo>
                  <a:lnTo>
                    <a:pt x="321" y="603"/>
                  </a:lnTo>
                  <a:lnTo>
                    <a:pt x="330" y="597"/>
                  </a:lnTo>
                  <a:lnTo>
                    <a:pt x="338" y="591"/>
                  </a:lnTo>
                  <a:lnTo>
                    <a:pt x="345" y="584"/>
                  </a:lnTo>
                  <a:lnTo>
                    <a:pt x="352" y="578"/>
                  </a:lnTo>
                  <a:lnTo>
                    <a:pt x="358" y="571"/>
                  </a:lnTo>
                  <a:lnTo>
                    <a:pt x="365" y="564"/>
                  </a:lnTo>
                  <a:lnTo>
                    <a:pt x="371" y="557"/>
                  </a:lnTo>
                  <a:lnTo>
                    <a:pt x="380" y="541"/>
                  </a:lnTo>
                  <a:lnTo>
                    <a:pt x="388" y="526"/>
                  </a:lnTo>
                  <a:lnTo>
                    <a:pt x="394" y="508"/>
                  </a:lnTo>
                  <a:lnTo>
                    <a:pt x="400" y="491"/>
                  </a:lnTo>
                  <a:lnTo>
                    <a:pt x="402" y="472"/>
                  </a:lnTo>
                  <a:lnTo>
                    <a:pt x="403" y="454"/>
                  </a:lnTo>
                  <a:lnTo>
                    <a:pt x="402" y="437"/>
                  </a:lnTo>
                  <a:lnTo>
                    <a:pt x="401" y="422"/>
                  </a:lnTo>
                  <a:lnTo>
                    <a:pt x="397" y="407"/>
                  </a:lnTo>
                  <a:lnTo>
                    <a:pt x="393" y="393"/>
                  </a:lnTo>
                  <a:lnTo>
                    <a:pt x="387" y="380"/>
                  </a:lnTo>
                  <a:lnTo>
                    <a:pt x="381" y="367"/>
                  </a:lnTo>
                  <a:lnTo>
                    <a:pt x="373" y="355"/>
                  </a:lnTo>
                  <a:lnTo>
                    <a:pt x="364" y="344"/>
                  </a:lnTo>
                  <a:lnTo>
                    <a:pt x="353" y="332"/>
                  </a:lnTo>
                  <a:lnTo>
                    <a:pt x="341" y="322"/>
                  </a:lnTo>
                  <a:lnTo>
                    <a:pt x="328" y="313"/>
                  </a:lnTo>
                  <a:lnTo>
                    <a:pt x="313" y="303"/>
                  </a:lnTo>
                  <a:lnTo>
                    <a:pt x="298" y="294"/>
                  </a:lnTo>
                  <a:lnTo>
                    <a:pt x="281" y="286"/>
                  </a:lnTo>
                  <a:lnTo>
                    <a:pt x="263" y="278"/>
                  </a:lnTo>
                  <a:lnTo>
                    <a:pt x="243" y="270"/>
                  </a:lnTo>
                  <a:lnTo>
                    <a:pt x="215" y="258"/>
                  </a:lnTo>
                  <a:lnTo>
                    <a:pt x="190" y="247"/>
                  </a:lnTo>
                  <a:lnTo>
                    <a:pt x="179" y="242"/>
                  </a:lnTo>
                  <a:lnTo>
                    <a:pt x="169" y="236"/>
                  </a:lnTo>
                  <a:lnTo>
                    <a:pt x="161" y="230"/>
                  </a:lnTo>
                  <a:lnTo>
                    <a:pt x="153" y="224"/>
                  </a:lnTo>
                  <a:lnTo>
                    <a:pt x="146" y="219"/>
                  </a:lnTo>
                  <a:lnTo>
                    <a:pt x="141" y="213"/>
                  </a:lnTo>
                  <a:lnTo>
                    <a:pt x="135" y="206"/>
                  </a:lnTo>
                  <a:lnTo>
                    <a:pt x="131" y="200"/>
                  </a:lnTo>
                  <a:lnTo>
                    <a:pt x="128" y="192"/>
                  </a:lnTo>
                  <a:lnTo>
                    <a:pt x="126" y="184"/>
                  </a:lnTo>
                  <a:lnTo>
                    <a:pt x="125" y="177"/>
                  </a:lnTo>
                  <a:lnTo>
                    <a:pt x="125" y="168"/>
                  </a:lnTo>
                  <a:lnTo>
                    <a:pt x="125" y="162"/>
                  </a:lnTo>
                  <a:lnTo>
                    <a:pt x="126" y="154"/>
                  </a:lnTo>
                  <a:lnTo>
                    <a:pt x="128" y="147"/>
                  </a:lnTo>
                  <a:lnTo>
                    <a:pt x="130" y="141"/>
                  </a:lnTo>
                  <a:lnTo>
                    <a:pt x="134" y="135"/>
                  </a:lnTo>
                  <a:lnTo>
                    <a:pt x="139" y="129"/>
                  </a:lnTo>
                  <a:lnTo>
                    <a:pt x="143" y="122"/>
                  </a:lnTo>
                  <a:lnTo>
                    <a:pt x="149" y="117"/>
                  </a:lnTo>
                  <a:lnTo>
                    <a:pt x="156" y="112"/>
                  </a:lnTo>
                  <a:lnTo>
                    <a:pt x="163" y="107"/>
                  </a:lnTo>
                  <a:lnTo>
                    <a:pt x="171" y="103"/>
                  </a:lnTo>
                  <a:lnTo>
                    <a:pt x="181" y="100"/>
                  </a:lnTo>
                  <a:lnTo>
                    <a:pt x="191" y="97"/>
                  </a:lnTo>
                  <a:lnTo>
                    <a:pt x="202" y="95"/>
                  </a:lnTo>
                  <a:lnTo>
                    <a:pt x="215" y="94"/>
                  </a:lnTo>
                  <a:lnTo>
                    <a:pt x="227" y="94"/>
                  </a:lnTo>
                  <a:lnTo>
                    <a:pt x="248" y="94"/>
                  </a:lnTo>
                  <a:lnTo>
                    <a:pt x="268" y="96"/>
                  </a:lnTo>
                  <a:lnTo>
                    <a:pt x="285" y="100"/>
                  </a:lnTo>
                  <a:lnTo>
                    <a:pt x="302" y="104"/>
                  </a:lnTo>
                  <a:lnTo>
                    <a:pt x="317" y="108"/>
                  </a:lnTo>
                  <a:lnTo>
                    <a:pt x="331" y="113"/>
                  </a:lnTo>
                  <a:lnTo>
                    <a:pt x="342" y="118"/>
                  </a:lnTo>
                  <a:lnTo>
                    <a:pt x="351" y="122"/>
                  </a:lnTo>
                  <a:lnTo>
                    <a:pt x="378" y="31"/>
                  </a:lnTo>
                  <a:lnTo>
                    <a:pt x="366" y="25"/>
                  </a:lnTo>
                  <a:lnTo>
                    <a:pt x="350" y="20"/>
                  </a:lnTo>
                  <a:lnTo>
                    <a:pt x="335" y="14"/>
                  </a:lnTo>
                  <a:lnTo>
                    <a:pt x="316" y="9"/>
                  </a:lnTo>
                  <a:lnTo>
                    <a:pt x="298" y="6"/>
                  </a:lnTo>
                  <a:lnTo>
                    <a:pt x="276" y="3"/>
                  </a:lnTo>
                  <a:lnTo>
                    <a:pt x="254" y="1"/>
                  </a:lnTo>
                  <a:lnTo>
                    <a:pt x="229" y="0"/>
                  </a:lnTo>
                  <a:lnTo>
                    <a:pt x="204" y="1"/>
                  </a:lnTo>
                  <a:lnTo>
                    <a:pt x="182" y="4"/>
                  </a:lnTo>
                  <a:lnTo>
                    <a:pt x="159" y="8"/>
                  </a:lnTo>
                  <a:lnTo>
                    <a:pt x="139" y="14"/>
                  </a:lnTo>
                  <a:lnTo>
                    <a:pt x="119" y="22"/>
                  </a:lnTo>
                  <a:lnTo>
                    <a:pt x="101" y="30"/>
                  </a:lnTo>
                  <a:lnTo>
                    <a:pt x="84" y="40"/>
                  </a:lnTo>
                  <a:lnTo>
                    <a:pt x="70" y="51"/>
                  </a:lnTo>
                  <a:lnTo>
                    <a:pt x="56" y="64"/>
                  </a:lnTo>
                  <a:lnTo>
                    <a:pt x="44" y="77"/>
                  </a:lnTo>
                  <a:lnTo>
                    <a:pt x="34" y="93"/>
                  </a:lnTo>
                  <a:lnTo>
                    <a:pt x="26" y="108"/>
                  </a:lnTo>
                  <a:lnTo>
                    <a:pt x="18" y="124"/>
                  </a:lnTo>
                  <a:lnTo>
                    <a:pt x="14" y="142"/>
                  </a:lnTo>
                  <a:lnTo>
                    <a:pt x="11" y="159"/>
                  </a:lnTo>
                  <a:lnTo>
                    <a:pt x="10" y="179"/>
                  </a:lnTo>
                  <a:lnTo>
                    <a:pt x="11" y="194"/>
                  </a:lnTo>
                  <a:lnTo>
                    <a:pt x="13" y="211"/>
                  </a:lnTo>
                  <a:lnTo>
                    <a:pt x="16" y="225"/>
                  </a:lnTo>
                  <a:lnTo>
                    <a:pt x="21" y="240"/>
                  </a:lnTo>
                  <a:lnTo>
                    <a:pt x="29" y="253"/>
                  </a:lnTo>
                  <a:lnTo>
                    <a:pt x="36" y="265"/>
                  </a:lnTo>
                  <a:lnTo>
                    <a:pt x="45" y="277"/>
                  </a:lnTo>
                  <a:lnTo>
                    <a:pt x="55" y="288"/>
                  </a:lnTo>
                  <a:lnTo>
                    <a:pt x="67" y="299"/>
                  </a:lnTo>
                  <a:lnTo>
                    <a:pt x="80" y="310"/>
                  </a:lnTo>
                  <a:lnTo>
                    <a:pt x="93" y="319"/>
                  </a:lnTo>
                  <a:lnTo>
                    <a:pt x="109" y="328"/>
                  </a:lnTo>
                  <a:lnTo>
                    <a:pt x="124" y="336"/>
                  </a:lnTo>
                  <a:lnTo>
                    <a:pt x="142" y="345"/>
                  </a:lnTo>
                  <a:lnTo>
                    <a:pt x="159" y="352"/>
                  </a:lnTo>
                  <a:lnTo>
                    <a:pt x="178" y="359"/>
                  </a:lnTo>
                  <a:lnTo>
                    <a:pt x="205" y="369"/>
                  </a:lnTo>
                  <a:lnTo>
                    <a:pt x="228" y="381"/>
                  </a:lnTo>
                  <a:lnTo>
                    <a:pt x="238" y="386"/>
                  </a:lnTo>
                  <a:lnTo>
                    <a:pt x="247" y="392"/>
                  </a:lnTo>
                  <a:lnTo>
                    <a:pt x="255" y="397"/>
                  </a:lnTo>
                  <a:lnTo>
                    <a:pt x="262" y="403"/>
                  </a:lnTo>
                  <a:lnTo>
                    <a:pt x="268" y="409"/>
                  </a:lnTo>
                  <a:lnTo>
                    <a:pt x="273" y="417"/>
                  </a:lnTo>
                  <a:lnTo>
                    <a:pt x="278" y="423"/>
                  </a:lnTo>
                  <a:lnTo>
                    <a:pt x="281" y="430"/>
                  </a:lnTo>
                  <a:lnTo>
                    <a:pt x="284" y="437"/>
                  </a:lnTo>
                  <a:lnTo>
                    <a:pt x="287" y="445"/>
                  </a:lnTo>
                  <a:lnTo>
                    <a:pt x="288" y="454"/>
                  </a:lnTo>
                  <a:lnTo>
                    <a:pt x="288" y="462"/>
                  </a:lnTo>
                  <a:lnTo>
                    <a:pt x="288" y="471"/>
                  </a:lnTo>
                  <a:lnTo>
                    <a:pt x="285" y="480"/>
                  </a:lnTo>
                  <a:lnTo>
                    <a:pt x="283" y="489"/>
                  </a:lnTo>
                  <a:lnTo>
                    <a:pt x="280" y="497"/>
                  </a:lnTo>
                  <a:lnTo>
                    <a:pt x="276" y="504"/>
                  </a:lnTo>
                  <a:lnTo>
                    <a:pt x="271" y="511"/>
                  </a:lnTo>
                  <a:lnTo>
                    <a:pt x="265" y="517"/>
                  </a:lnTo>
                  <a:lnTo>
                    <a:pt x="259" y="524"/>
                  </a:lnTo>
                  <a:lnTo>
                    <a:pt x="251" y="529"/>
                  </a:lnTo>
                  <a:lnTo>
                    <a:pt x="242" y="533"/>
                  </a:lnTo>
                  <a:lnTo>
                    <a:pt x="233" y="537"/>
                  </a:lnTo>
                  <a:lnTo>
                    <a:pt x="223" y="540"/>
                  </a:lnTo>
                  <a:lnTo>
                    <a:pt x="213" y="543"/>
                  </a:lnTo>
                  <a:lnTo>
                    <a:pt x="200" y="545"/>
                  </a:lnTo>
                  <a:lnTo>
                    <a:pt x="188" y="546"/>
                  </a:lnTo>
                  <a:lnTo>
                    <a:pt x="175" y="546"/>
                  </a:lnTo>
                  <a:lnTo>
                    <a:pt x="154" y="546"/>
                  </a:lnTo>
                  <a:lnTo>
                    <a:pt x="132" y="543"/>
                  </a:lnTo>
                  <a:lnTo>
                    <a:pt x="112" y="540"/>
                  </a:lnTo>
                  <a:lnTo>
                    <a:pt x="92" y="535"/>
                  </a:lnTo>
                  <a:lnTo>
                    <a:pt x="74" y="529"/>
                  </a:lnTo>
                  <a:lnTo>
                    <a:pt x="56" y="523"/>
                  </a:lnTo>
                  <a:lnTo>
                    <a:pt x="40" y="514"/>
                  </a:lnTo>
                  <a:lnTo>
                    <a:pt x="26" y="507"/>
                  </a:lnTo>
                  <a:lnTo>
                    <a:pt x="0" y="601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7"/>
            <p:cNvSpPr>
              <a:spLocks noEditPoints="1"/>
            </p:cNvSpPr>
            <p:nvPr userDrawn="1"/>
          </p:nvSpPr>
          <p:spPr bwMode="auto">
            <a:xfrm>
              <a:off x="617" y="270"/>
              <a:ext cx="737" cy="80"/>
            </a:xfrm>
            <a:custGeom>
              <a:avLst/>
              <a:gdLst/>
              <a:ahLst/>
              <a:cxnLst>
                <a:cxn ang="0">
                  <a:pos x="5506" y="10"/>
                </a:cxn>
                <a:cxn ang="0">
                  <a:pos x="5169" y="544"/>
                </a:cxn>
                <a:cxn ang="0">
                  <a:pos x="5029" y="477"/>
                </a:cxn>
                <a:cxn ang="0">
                  <a:pos x="4982" y="270"/>
                </a:cxn>
                <a:cxn ang="0">
                  <a:pos x="5063" y="133"/>
                </a:cxn>
                <a:cxn ang="0">
                  <a:pos x="5293" y="109"/>
                </a:cxn>
                <a:cxn ang="0">
                  <a:pos x="5122" y="6"/>
                </a:cxn>
                <a:cxn ang="0">
                  <a:pos x="4924" y="122"/>
                </a:cxn>
                <a:cxn ang="0">
                  <a:pos x="4861" y="362"/>
                </a:cxn>
                <a:cxn ang="0">
                  <a:pos x="4955" y="565"/>
                </a:cxn>
                <a:cxn ang="0">
                  <a:pos x="5175" y="641"/>
                </a:cxn>
                <a:cxn ang="0">
                  <a:pos x="4373" y="269"/>
                </a:cxn>
                <a:cxn ang="0">
                  <a:pos x="4761" y="631"/>
                </a:cxn>
                <a:cxn ang="0">
                  <a:pos x="4630" y="407"/>
                </a:cxn>
                <a:cxn ang="0">
                  <a:pos x="3905" y="100"/>
                </a:cxn>
                <a:cxn ang="0">
                  <a:pos x="3809" y="456"/>
                </a:cxn>
                <a:cxn ang="0">
                  <a:pos x="3020" y="10"/>
                </a:cxn>
                <a:cxn ang="0">
                  <a:pos x="2324" y="528"/>
                </a:cxn>
                <a:cxn ang="0">
                  <a:pos x="2455" y="633"/>
                </a:cxn>
                <a:cxn ang="0">
                  <a:pos x="2663" y="610"/>
                </a:cxn>
                <a:cxn ang="0">
                  <a:pos x="2767" y="461"/>
                </a:cxn>
                <a:cxn ang="0">
                  <a:pos x="2644" y="481"/>
                </a:cxn>
                <a:cxn ang="0">
                  <a:pos x="2470" y="533"/>
                </a:cxn>
                <a:cxn ang="0">
                  <a:pos x="1803" y="609"/>
                </a:cxn>
                <a:cxn ang="0">
                  <a:pos x="2082" y="617"/>
                </a:cxn>
                <a:cxn ang="0">
                  <a:pos x="2191" y="472"/>
                </a:cxn>
                <a:cxn ang="0">
                  <a:pos x="2070" y="286"/>
                </a:cxn>
                <a:cxn ang="0">
                  <a:pos x="1914" y="177"/>
                </a:cxn>
                <a:cxn ang="0">
                  <a:pos x="1991" y="95"/>
                </a:cxn>
                <a:cxn ang="0">
                  <a:pos x="2106" y="9"/>
                </a:cxn>
                <a:cxn ang="0">
                  <a:pos x="1823" y="93"/>
                </a:cxn>
                <a:cxn ang="0">
                  <a:pos x="1869" y="310"/>
                </a:cxn>
                <a:cxn ang="0">
                  <a:pos x="2067" y="423"/>
                </a:cxn>
                <a:cxn ang="0">
                  <a:pos x="2031" y="533"/>
                </a:cxn>
                <a:cxn ang="0">
                  <a:pos x="1789" y="601"/>
                </a:cxn>
                <a:cxn ang="0">
                  <a:pos x="1348" y="251"/>
                </a:cxn>
                <a:cxn ang="0">
                  <a:pos x="1587" y="422"/>
                </a:cxn>
                <a:cxn ang="0">
                  <a:pos x="1300" y="631"/>
                </a:cxn>
                <a:cxn ang="0">
                  <a:pos x="679" y="482"/>
                </a:cxn>
                <a:cxn ang="0">
                  <a:pos x="668" y="177"/>
                </a:cxn>
                <a:cxn ang="0">
                  <a:pos x="807" y="91"/>
                </a:cxn>
                <a:cxn ang="0">
                  <a:pos x="944" y="177"/>
                </a:cxn>
                <a:cxn ang="0">
                  <a:pos x="933" y="482"/>
                </a:cxn>
                <a:cxn ang="0">
                  <a:pos x="804" y="550"/>
                </a:cxn>
                <a:cxn ang="0">
                  <a:pos x="993" y="575"/>
                </a:cxn>
                <a:cxn ang="0">
                  <a:pos x="1094" y="370"/>
                </a:cxn>
                <a:cxn ang="0">
                  <a:pos x="1054" y="137"/>
                </a:cxn>
                <a:cxn ang="0">
                  <a:pos x="890" y="9"/>
                </a:cxn>
                <a:cxn ang="0">
                  <a:pos x="665" y="37"/>
                </a:cxn>
                <a:cxn ang="0">
                  <a:pos x="531" y="209"/>
                </a:cxn>
                <a:cxn ang="0">
                  <a:pos x="535" y="452"/>
                </a:cxn>
                <a:cxn ang="0">
                  <a:pos x="670" y="611"/>
                </a:cxn>
                <a:cxn ang="0">
                  <a:pos x="403" y="539"/>
                </a:cxn>
                <a:cxn ang="0">
                  <a:pos x="216" y="516"/>
                </a:cxn>
                <a:cxn ang="0">
                  <a:pos x="123" y="371"/>
                </a:cxn>
                <a:cxn ang="0">
                  <a:pos x="160" y="176"/>
                </a:cxn>
                <a:cxn ang="0">
                  <a:pos x="337" y="94"/>
                </a:cxn>
                <a:cxn ang="0">
                  <a:pos x="383" y="3"/>
                </a:cxn>
                <a:cxn ang="0">
                  <a:pos x="130" y="59"/>
                </a:cxn>
                <a:cxn ang="0">
                  <a:pos x="6" y="255"/>
                </a:cxn>
                <a:cxn ang="0">
                  <a:pos x="41" y="497"/>
                </a:cxn>
                <a:cxn ang="0">
                  <a:pos x="215" y="628"/>
                </a:cxn>
                <a:cxn ang="0">
                  <a:pos x="458" y="523"/>
                </a:cxn>
              </a:cxnLst>
              <a:rect l="0" t="0" r="r" b="b"/>
              <a:pathLst>
                <a:path w="5893" h="641">
                  <a:moveTo>
                    <a:pt x="5686" y="631"/>
                  </a:moveTo>
                  <a:lnTo>
                    <a:pt x="5686" y="369"/>
                  </a:lnTo>
                  <a:lnTo>
                    <a:pt x="5893" y="10"/>
                  </a:lnTo>
                  <a:lnTo>
                    <a:pt x="5764" y="10"/>
                  </a:lnTo>
                  <a:lnTo>
                    <a:pt x="5690" y="169"/>
                  </a:lnTo>
                  <a:lnTo>
                    <a:pt x="5675" y="202"/>
                  </a:lnTo>
                  <a:lnTo>
                    <a:pt x="5661" y="232"/>
                  </a:lnTo>
                  <a:lnTo>
                    <a:pt x="5648" y="262"/>
                  </a:lnTo>
                  <a:lnTo>
                    <a:pt x="5636" y="292"/>
                  </a:lnTo>
                  <a:lnTo>
                    <a:pt x="5635" y="292"/>
                  </a:lnTo>
                  <a:lnTo>
                    <a:pt x="5621" y="261"/>
                  </a:lnTo>
                  <a:lnTo>
                    <a:pt x="5609" y="232"/>
                  </a:lnTo>
                  <a:lnTo>
                    <a:pt x="5596" y="202"/>
                  </a:lnTo>
                  <a:lnTo>
                    <a:pt x="5580" y="170"/>
                  </a:lnTo>
                  <a:lnTo>
                    <a:pt x="5506" y="10"/>
                  </a:lnTo>
                  <a:lnTo>
                    <a:pt x="5377" y="10"/>
                  </a:lnTo>
                  <a:lnTo>
                    <a:pt x="5573" y="372"/>
                  </a:lnTo>
                  <a:lnTo>
                    <a:pt x="5573" y="631"/>
                  </a:lnTo>
                  <a:lnTo>
                    <a:pt x="5686" y="631"/>
                  </a:lnTo>
                  <a:close/>
                  <a:moveTo>
                    <a:pt x="5318" y="523"/>
                  </a:moveTo>
                  <a:lnTo>
                    <a:pt x="5306" y="528"/>
                  </a:lnTo>
                  <a:lnTo>
                    <a:pt x="5293" y="532"/>
                  </a:lnTo>
                  <a:lnTo>
                    <a:pt x="5277" y="536"/>
                  </a:lnTo>
                  <a:lnTo>
                    <a:pt x="5262" y="539"/>
                  </a:lnTo>
                  <a:lnTo>
                    <a:pt x="5245" y="542"/>
                  </a:lnTo>
                  <a:lnTo>
                    <a:pt x="5229" y="544"/>
                  </a:lnTo>
                  <a:lnTo>
                    <a:pt x="5211" y="545"/>
                  </a:lnTo>
                  <a:lnTo>
                    <a:pt x="5194" y="545"/>
                  </a:lnTo>
                  <a:lnTo>
                    <a:pt x="5182" y="545"/>
                  </a:lnTo>
                  <a:lnTo>
                    <a:pt x="5169" y="544"/>
                  </a:lnTo>
                  <a:lnTo>
                    <a:pt x="5157" y="543"/>
                  </a:lnTo>
                  <a:lnTo>
                    <a:pt x="5146" y="541"/>
                  </a:lnTo>
                  <a:lnTo>
                    <a:pt x="5134" y="539"/>
                  </a:lnTo>
                  <a:lnTo>
                    <a:pt x="5124" y="537"/>
                  </a:lnTo>
                  <a:lnTo>
                    <a:pt x="5113" y="534"/>
                  </a:lnTo>
                  <a:lnTo>
                    <a:pt x="5104" y="530"/>
                  </a:lnTo>
                  <a:lnTo>
                    <a:pt x="5093" y="526"/>
                  </a:lnTo>
                  <a:lnTo>
                    <a:pt x="5084" y="522"/>
                  </a:lnTo>
                  <a:lnTo>
                    <a:pt x="5075" y="516"/>
                  </a:lnTo>
                  <a:lnTo>
                    <a:pt x="5067" y="511"/>
                  </a:lnTo>
                  <a:lnTo>
                    <a:pt x="5057" y="505"/>
                  </a:lnTo>
                  <a:lnTo>
                    <a:pt x="5050" y="499"/>
                  </a:lnTo>
                  <a:lnTo>
                    <a:pt x="5042" y="492"/>
                  </a:lnTo>
                  <a:lnTo>
                    <a:pt x="5036" y="486"/>
                  </a:lnTo>
                  <a:lnTo>
                    <a:pt x="5029" y="477"/>
                  </a:lnTo>
                  <a:lnTo>
                    <a:pt x="5022" y="470"/>
                  </a:lnTo>
                  <a:lnTo>
                    <a:pt x="5016" y="462"/>
                  </a:lnTo>
                  <a:lnTo>
                    <a:pt x="5011" y="453"/>
                  </a:lnTo>
                  <a:lnTo>
                    <a:pt x="5006" y="443"/>
                  </a:lnTo>
                  <a:lnTo>
                    <a:pt x="5001" y="434"/>
                  </a:lnTo>
                  <a:lnTo>
                    <a:pt x="4997" y="425"/>
                  </a:lnTo>
                  <a:lnTo>
                    <a:pt x="4993" y="415"/>
                  </a:lnTo>
                  <a:lnTo>
                    <a:pt x="4986" y="393"/>
                  </a:lnTo>
                  <a:lnTo>
                    <a:pt x="4982" y="371"/>
                  </a:lnTo>
                  <a:lnTo>
                    <a:pt x="4979" y="347"/>
                  </a:lnTo>
                  <a:lnTo>
                    <a:pt x="4978" y="322"/>
                  </a:lnTo>
                  <a:lnTo>
                    <a:pt x="4979" y="309"/>
                  </a:lnTo>
                  <a:lnTo>
                    <a:pt x="4979" y="295"/>
                  </a:lnTo>
                  <a:lnTo>
                    <a:pt x="4981" y="282"/>
                  </a:lnTo>
                  <a:lnTo>
                    <a:pt x="4982" y="270"/>
                  </a:lnTo>
                  <a:lnTo>
                    <a:pt x="4985" y="257"/>
                  </a:lnTo>
                  <a:lnTo>
                    <a:pt x="4987" y="246"/>
                  </a:lnTo>
                  <a:lnTo>
                    <a:pt x="4991" y="235"/>
                  </a:lnTo>
                  <a:lnTo>
                    <a:pt x="4995" y="223"/>
                  </a:lnTo>
                  <a:lnTo>
                    <a:pt x="4999" y="213"/>
                  </a:lnTo>
                  <a:lnTo>
                    <a:pt x="5004" y="203"/>
                  </a:lnTo>
                  <a:lnTo>
                    <a:pt x="5008" y="193"/>
                  </a:lnTo>
                  <a:lnTo>
                    <a:pt x="5014" y="184"/>
                  </a:lnTo>
                  <a:lnTo>
                    <a:pt x="5019" y="176"/>
                  </a:lnTo>
                  <a:lnTo>
                    <a:pt x="5026" y="168"/>
                  </a:lnTo>
                  <a:lnTo>
                    <a:pt x="5033" y="159"/>
                  </a:lnTo>
                  <a:lnTo>
                    <a:pt x="5040" y="152"/>
                  </a:lnTo>
                  <a:lnTo>
                    <a:pt x="5047" y="145"/>
                  </a:lnTo>
                  <a:lnTo>
                    <a:pt x="5055" y="139"/>
                  </a:lnTo>
                  <a:lnTo>
                    <a:pt x="5063" y="133"/>
                  </a:lnTo>
                  <a:lnTo>
                    <a:pt x="5072" y="127"/>
                  </a:lnTo>
                  <a:lnTo>
                    <a:pt x="5080" y="121"/>
                  </a:lnTo>
                  <a:lnTo>
                    <a:pt x="5089" y="117"/>
                  </a:lnTo>
                  <a:lnTo>
                    <a:pt x="5098" y="112"/>
                  </a:lnTo>
                  <a:lnTo>
                    <a:pt x="5109" y="109"/>
                  </a:lnTo>
                  <a:lnTo>
                    <a:pt x="5129" y="102"/>
                  </a:lnTo>
                  <a:lnTo>
                    <a:pt x="5150" y="98"/>
                  </a:lnTo>
                  <a:lnTo>
                    <a:pt x="5172" y="95"/>
                  </a:lnTo>
                  <a:lnTo>
                    <a:pt x="5196" y="94"/>
                  </a:lnTo>
                  <a:lnTo>
                    <a:pt x="5215" y="95"/>
                  </a:lnTo>
                  <a:lnTo>
                    <a:pt x="5232" y="96"/>
                  </a:lnTo>
                  <a:lnTo>
                    <a:pt x="5248" y="98"/>
                  </a:lnTo>
                  <a:lnTo>
                    <a:pt x="5264" y="101"/>
                  </a:lnTo>
                  <a:lnTo>
                    <a:pt x="5279" y="105"/>
                  </a:lnTo>
                  <a:lnTo>
                    <a:pt x="5293" y="109"/>
                  </a:lnTo>
                  <a:lnTo>
                    <a:pt x="5305" y="113"/>
                  </a:lnTo>
                  <a:lnTo>
                    <a:pt x="5316" y="118"/>
                  </a:lnTo>
                  <a:lnTo>
                    <a:pt x="5341" y="28"/>
                  </a:lnTo>
                  <a:lnTo>
                    <a:pt x="5332" y="24"/>
                  </a:lnTo>
                  <a:lnTo>
                    <a:pt x="5318" y="19"/>
                  </a:lnTo>
                  <a:lnTo>
                    <a:pt x="5303" y="13"/>
                  </a:lnTo>
                  <a:lnTo>
                    <a:pt x="5285" y="9"/>
                  </a:lnTo>
                  <a:lnTo>
                    <a:pt x="5265" y="6"/>
                  </a:lnTo>
                  <a:lnTo>
                    <a:pt x="5242" y="3"/>
                  </a:lnTo>
                  <a:lnTo>
                    <a:pt x="5218" y="1"/>
                  </a:lnTo>
                  <a:lnTo>
                    <a:pt x="5191" y="0"/>
                  </a:lnTo>
                  <a:lnTo>
                    <a:pt x="5173" y="1"/>
                  </a:lnTo>
                  <a:lnTo>
                    <a:pt x="5156" y="2"/>
                  </a:lnTo>
                  <a:lnTo>
                    <a:pt x="5139" y="4"/>
                  </a:lnTo>
                  <a:lnTo>
                    <a:pt x="5122" y="6"/>
                  </a:lnTo>
                  <a:lnTo>
                    <a:pt x="5106" y="9"/>
                  </a:lnTo>
                  <a:lnTo>
                    <a:pt x="5090" y="13"/>
                  </a:lnTo>
                  <a:lnTo>
                    <a:pt x="5075" y="17"/>
                  </a:lnTo>
                  <a:lnTo>
                    <a:pt x="5059" y="23"/>
                  </a:lnTo>
                  <a:lnTo>
                    <a:pt x="5045" y="29"/>
                  </a:lnTo>
                  <a:lnTo>
                    <a:pt x="5031" y="35"/>
                  </a:lnTo>
                  <a:lnTo>
                    <a:pt x="5016" y="42"/>
                  </a:lnTo>
                  <a:lnTo>
                    <a:pt x="5003" y="50"/>
                  </a:lnTo>
                  <a:lnTo>
                    <a:pt x="4989" y="59"/>
                  </a:lnTo>
                  <a:lnTo>
                    <a:pt x="4977" y="68"/>
                  </a:lnTo>
                  <a:lnTo>
                    <a:pt x="4966" y="77"/>
                  </a:lnTo>
                  <a:lnTo>
                    <a:pt x="4955" y="87"/>
                  </a:lnTo>
                  <a:lnTo>
                    <a:pt x="4943" y="99"/>
                  </a:lnTo>
                  <a:lnTo>
                    <a:pt x="4933" y="110"/>
                  </a:lnTo>
                  <a:lnTo>
                    <a:pt x="4924" y="122"/>
                  </a:lnTo>
                  <a:lnTo>
                    <a:pt x="4914" y="135"/>
                  </a:lnTo>
                  <a:lnTo>
                    <a:pt x="4906" y="148"/>
                  </a:lnTo>
                  <a:lnTo>
                    <a:pt x="4898" y="162"/>
                  </a:lnTo>
                  <a:lnTo>
                    <a:pt x="4891" y="176"/>
                  </a:lnTo>
                  <a:lnTo>
                    <a:pt x="4885" y="190"/>
                  </a:lnTo>
                  <a:lnTo>
                    <a:pt x="4879" y="206"/>
                  </a:lnTo>
                  <a:lnTo>
                    <a:pt x="4873" y="222"/>
                  </a:lnTo>
                  <a:lnTo>
                    <a:pt x="4869" y="239"/>
                  </a:lnTo>
                  <a:lnTo>
                    <a:pt x="4866" y="255"/>
                  </a:lnTo>
                  <a:lnTo>
                    <a:pt x="4863" y="273"/>
                  </a:lnTo>
                  <a:lnTo>
                    <a:pt x="4861" y="290"/>
                  </a:lnTo>
                  <a:lnTo>
                    <a:pt x="4860" y="309"/>
                  </a:lnTo>
                  <a:lnTo>
                    <a:pt x="4859" y="328"/>
                  </a:lnTo>
                  <a:lnTo>
                    <a:pt x="4860" y="346"/>
                  </a:lnTo>
                  <a:lnTo>
                    <a:pt x="4861" y="362"/>
                  </a:lnTo>
                  <a:lnTo>
                    <a:pt x="4862" y="380"/>
                  </a:lnTo>
                  <a:lnTo>
                    <a:pt x="4865" y="395"/>
                  </a:lnTo>
                  <a:lnTo>
                    <a:pt x="4868" y="412"/>
                  </a:lnTo>
                  <a:lnTo>
                    <a:pt x="4871" y="427"/>
                  </a:lnTo>
                  <a:lnTo>
                    <a:pt x="4876" y="441"/>
                  </a:lnTo>
                  <a:lnTo>
                    <a:pt x="4881" y="457"/>
                  </a:lnTo>
                  <a:lnTo>
                    <a:pt x="4887" y="470"/>
                  </a:lnTo>
                  <a:lnTo>
                    <a:pt x="4893" y="484"/>
                  </a:lnTo>
                  <a:lnTo>
                    <a:pt x="4900" y="497"/>
                  </a:lnTo>
                  <a:lnTo>
                    <a:pt x="4907" y="509"/>
                  </a:lnTo>
                  <a:lnTo>
                    <a:pt x="4915" y="522"/>
                  </a:lnTo>
                  <a:lnTo>
                    <a:pt x="4925" y="534"/>
                  </a:lnTo>
                  <a:lnTo>
                    <a:pt x="4934" y="544"/>
                  </a:lnTo>
                  <a:lnTo>
                    <a:pt x="4943" y="555"/>
                  </a:lnTo>
                  <a:lnTo>
                    <a:pt x="4955" y="565"/>
                  </a:lnTo>
                  <a:lnTo>
                    <a:pt x="4965" y="574"/>
                  </a:lnTo>
                  <a:lnTo>
                    <a:pt x="4977" y="583"/>
                  </a:lnTo>
                  <a:lnTo>
                    <a:pt x="4989" y="592"/>
                  </a:lnTo>
                  <a:lnTo>
                    <a:pt x="5002" y="599"/>
                  </a:lnTo>
                  <a:lnTo>
                    <a:pt x="5015" y="606"/>
                  </a:lnTo>
                  <a:lnTo>
                    <a:pt x="5029" y="612"/>
                  </a:lnTo>
                  <a:lnTo>
                    <a:pt x="5043" y="618"/>
                  </a:lnTo>
                  <a:lnTo>
                    <a:pt x="5058" y="623"/>
                  </a:lnTo>
                  <a:lnTo>
                    <a:pt x="5074" y="628"/>
                  </a:lnTo>
                  <a:lnTo>
                    <a:pt x="5089" y="632"/>
                  </a:lnTo>
                  <a:lnTo>
                    <a:pt x="5106" y="635"/>
                  </a:lnTo>
                  <a:lnTo>
                    <a:pt x="5122" y="637"/>
                  </a:lnTo>
                  <a:lnTo>
                    <a:pt x="5139" y="639"/>
                  </a:lnTo>
                  <a:lnTo>
                    <a:pt x="5158" y="640"/>
                  </a:lnTo>
                  <a:lnTo>
                    <a:pt x="5175" y="641"/>
                  </a:lnTo>
                  <a:lnTo>
                    <a:pt x="5203" y="640"/>
                  </a:lnTo>
                  <a:lnTo>
                    <a:pt x="5229" y="638"/>
                  </a:lnTo>
                  <a:lnTo>
                    <a:pt x="5253" y="635"/>
                  </a:lnTo>
                  <a:lnTo>
                    <a:pt x="5274" y="632"/>
                  </a:lnTo>
                  <a:lnTo>
                    <a:pt x="5294" y="628"/>
                  </a:lnTo>
                  <a:lnTo>
                    <a:pt x="5310" y="622"/>
                  </a:lnTo>
                  <a:lnTo>
                    <a:pt x="5324" y="617"/>
                  </a:lnTo>
                  <a:lnTo>
                    <a:pt x="5337" y="612"/>
                  </a:lnTo>
                  <a:lnTo>
                    <a:pt x="5318" y="523"/>
                  </a:lnTo>
                  <a:close/>
                  <a:moveTo>
                    <a:pt x="4374" y="631"/>
                  </a:moveTo>
                  <a:lnTo>
                    <a:pt x="4374" y="408"/>
                  </a:lnTo>
                  <a:lnTo>
                    <a:pt x="4374" y="371"/>
                  </a:lnTo>
                  <a:lnTo>
                    <a:pt x="4374" y="335"/>
                  </a:lnTo>
                  <a:lnTo>
                    <a:pt x="4374" y="301"/>
                  </a:lnTo>
                  <a:lnTo>
                    <a:pt x="4373" y="269"/>
                  </a:lnTo>
                  <a:lnTo>
                    <a:pt x="4372" y="237"/>
                  </a:lnTo>
                  <a:lnTo>
                    <a:pt x="4371" y="205"/>
                  </a:lnTo>
                  <a:lnTo>
                    <a:pt x="4370" y="175"/>
                  </a:lnTo>
                  <a:lnTo>
                    <a:pt x="4369" y="144"/>
                  </a:lnTo>
                  <a:lnTo>
                    <a:pt x="4371" y="144"/>
                  </a:lnTo>
                  <a:lnTo>
                    <a:pt x="4383" y="170"/>
                  </a:lnTo>
                  <a:lnTo>
                    <a:pt x="4396" y="198"/>
                  </a:lnTo>
                  <a:lnTo>
                    <a:pt x="4410" y="224"/>
                  </a:lnTo>
                  <a:lnTo>
                    <a:pt x="4423" y="251"/>
                  </a:lnTo>
                  <a:lnTo>
                    <a:pt x="4438" y="279"/>
                  </a:lnTo>
                  <a:lnTo>
                    <a:pt x="4453" y="306"/>
                  </a:lnTo>
                  <a:lnTo>
                    <a:pt x="4468" y="332"/>
                  </a:lnTo>
                  <a:lnTo>
                    <a:pt x="4483" y="358"/>
                  </a:lnTo>
                  <a:lnTo>
                    <a:pt x="4644" y="631"/>
                  </a:lnTo>
                  <a:lnTo>
                    <a:pt x="4761" y="631"/>
                  </a:lnTo>
                  <a:lnTo>
                    <a:pt x="4761" y="10"/>
                  </a:lnTo>
                  <a:lnTo>
                    <a:pt x="4657" y="10"/>
                  </a:lnTo>
                  <a:lnTo>
                    <a:pt x="4657" y="226"/>
                  </a:lnTo>
                  <a:lnTo>
                    <a:pt x="4657" y="261"/>
                  </a:lnTo>
                  <a:lnTo>
                    <a:pt x="4658" y="295"/>
                  </a:lnTo>
                  <a:lnTo>
                    <a:pt x="4658" y="328"/>
                  </a:lnTo>
                  <a:lnTo>
                    <a:pt x="4659" y="360"/>
                  </a:lnTo>
                  <a:lnTo>
                    <a:pt x="4661" y="391"/>
                  </a:lnTo>
                  <a:lnTo>
                    <a:pt x="4662" y="422"/>
                  </a:lnTo>
                  <a:lnTo>
                    <a:pt x="4665" y="453"/>
                  </a:lnTo>
                  <a:lnTo>
                    <a:pt x="4667" y="484"/>
                  </a:lnTo>
                  <a:lnTo>
                    <a:pt x="4665" y="485"/>
                  </a:lnTo>
                  <a:lnTo>
                    <a:pt x="4653" y="459"/>
                  </a:lnTo>
                  <a:lnTo>
                    <a:pt x="4642" y="433"/>
                  </a:lnTo>
                  <a:lnTo>
                    <a:pt x="4630" y="407"/>
                  </a:lnTo>
                  <a:lnTo>
                    <a:pt x="4616" y="381"/>
                  </a:lnTo>
                  <a:lnTo>
                    <a:pt x="4603" y="355"/>
                  </a:lnTo>
                  <a:lnTo>
                    <a:pt x="4589" y="328"/>
                  </a:lnTo>
                  <a:lnTo>
                    <a:pt x="4574" y="302"/>
                  </a:lnTo>
                  <a:lnTo>
                    <a:pt x="4559" y="277"/>
                  </a:lnTo>
                  <a:lnTo>
                    <a:pt x="4399" y="10"/>
                  </a:lnTo>
                  <a:lnTo>
                    <a:pt x="4270" y="10"/>
                  </a:lnTo>
                  <a:lnTo>
                    <a:pt x="4270" y="631"/>
                  </a:lnTo>
                  <a:lnTo>
                    <a:pt x="4374" y="631"/>
                  </a:lnTo>
                  <a:close/>
                  <a:moveTo>
                    <a:pt x="3827" y="369"/>
                  </a:moveTo>
                  <a:lnTo>
                    <a:pt x="3876" y="216"/>
                  </a:lnTo>
                  <a:lnTo>
                    <a:pt x="3884" y="187"/>
                  </a:lnTo>
                  <a:lnTo>
                    <a:pt x="3891" y="158"/>
                  </a:lnTo>
                  <a:lnTo>
                    <a:pt x="3898" y="129"/>
                  </a:lnTo>
                  <a:lnTo>
                    <a:pt x="3905" y="100"/>
                  </a:lnTo>
                  <a:lnTo>
                    <a:pt x="3908" y="100"/>
                  </a:lnTo>
                  <a:lnTo>
                    <a:pt x="3915" y="128"/>
                  </a:lnTo>
                  <a:lnTo>
                    <a:pt x="3922" y="157"/>
                  </a:lnTo>
                  <a:lnTo>
                    <a:pt x="3930" y="187"/>
                  </a:lnTo>
                  <a:lnTo>
                    <a:pt x="3938" y="217"/>
                  </a:lnTo>
                  <a:lnTo>
                    <a:pt x="3988" y="369"/>
                  </a:lnTo>
                  <a:lnTo>
                    <a:pt x="3827" y="369"/>
                  </a:lnTo>
                  <a:close/>
                  <a:moveTo>
                    <a:pt x="4006" y="456"/>
                  </a:moveTo>
                  <a:lnTo>
                    <a:pt x="4063" y="631"/>
                  </a:lnTo>
                  <a:lnTo>
                    <a:pt x="4184" y="631"/>
                  </a:lnTo>
                  <a:lnTo>
                    <a:pt x="3983" y="10"/>
                  </a:lnTo>
                  <a:lnTo>
                    <a:pt x="3839" y="10"/>
                  </a:lnTo>
                  <a:lnTo>
                    <a:pt x="3639" y="631"/>
                  </a:lnTo>
                  <a:lnTo>
                    <a:pt x="3756" y="631"/>
                  </a:lnTo>
                  <a:lnTo>
                    <a:pt x="3809" y="456"/>
                  </a:lnTo>
                  <a:lnTo>
                    <a:pt x="4006" y="456"/>
                  </a:lnTo>
                  <a:close/>
                  <a:moveTo>
                    <a:pt x="3389" y="631"/>
                  </a:moveTo>
                  <a:lnTo>
                    <a:pt x="3502" y="631"/>
                  </a:lnTo>
                  <a:lnTo>
                    <a:pt x="3502" y="105"/>
                  </a:lnTo>
                  <a:lnTo>
                    <a:pt x="3680" y="105"/>
                  </a:lnTo>
                  <a:lnTo>
                    <a:pt x="3680" y="10"/>
                  </a:lnTo>
                  <a:lnTo>
                    <a:pt x="3211" y="10"/>
                  </a:lnTo>
                  <a:lnTo>
                    <a:pt x="3211" y="105"/>
                  </a:lnTo>
                  <a:lnTo>
                    <a:pt x="3389" y="105"/>
                  </a:lnTo>
                  <a:lnTo>
                    <a:pt x="3389" y="631"/>
                  </a:lnTo>
                  <a:close/>
                  <a:moveTo>
                    <a:pt x="2906" y="631"/>
                  </a:moveTo>
                  <a:lnTo>
                    <a:pt x="3275" y="631"/>
                  </a:lnTo>
                  <a:lnTo>
                    <a:pt x="3275" y="536"/>
                  </a:lnTo>
                  <a:lnTo>
                    <a:pt x="3020" y="536"/>
                  </a:lnTo>
                  <a:lnTo>
                    <a:pt x="3020" y="10"/>
                  </a:lnTo>
                  <a:lnTo>
                    <a:pt x="2906" y="10"/>
                  </a:lnTo>
                  <a:lnTo>
                    <a:pt x="2906" y="631"/>
                  </a:lnTo>
                  <a:close/>
                  <a:moveTo>
                    <a:pt x="2293" y="10"/>
                  </a:moveTo>
                  <a:lnTo>
                    <a:pt x="2293" y="365"/>
                  </a:lnTo>
                  <a:lnTo>
                    <a:pt x="2293" y="383"/>
                  </a:lnTo>
                  <a:lnTo>
                    <a:pt x="2294" y="400"/>
                  </a:lnTo>
                  <a:lnTo>
                    <a:pt x="2295" y="417"/>
                  </a:lnTo>
                  <a:lnTo>
                    <a:pt x="2297" y="433"/>
                  </a:lnTo>
                  <a:lnTo>
                    <a:pt x="2299" y="449"/>
                  </a:lnTo>
                  <a:lnTo>
                    <a:pt x="2303" y="463"/>
                  </a:lnTo>
                  <a:lnTo>
                    <a:pt x="2306" y="477"/>
                  </a:lnTo>
                  <a:lnTo>
                    <a:pt x="2310" y="491"/>
                  </a:lnTo>
                  <a:lnTo>
                    <a:pt x="2314" y="503"/>
                  </a:lnTo>
                  <a:lnTo>
                    <a:pt x="2319" y="515"/>
                  </a:lnTo>
                  <a:lnTo>
                    <a:pt x="2324" y="528"/>
                  </a:lnTo>
                  <a:lnTo>
                    <a:pt x="2330" y="538"/>
                  </a:lnTo>
                  <a:lnTo>
                    <a:pt x="2336" y="548"/>
                  </a:lnTo>
                  <a:lnTo>
                    <a:pt x="2343" y="559"/>
                  </a:lnTo>
                  <a:lnTo>
                    <a:pt x="2350" y="568"/>
                  </a:lnTo>
                  <a:lnTo>
                    <a:pt x="2357" y="576"/>
                  </a:lnTo>
                  <a:lnTo>
                    <a:pt x="2365" y="584"/>
                  </a:lnTo>
                  <a:lnTo>
                    <a:pt x="2373" y="592"/>
                  </a:lnTo>
                  <a:lnTo>
                    <a:pt x="2383" y="599"/>
                  </a:lnTo>
                  <a:lnTo>
                    <a:pt x="2392" y="605"/>
                  </a:lnTo>
                  <a:lnTo>
                    <a:pt x="2401" y="611"/>
                  </a:lnTo>
                  <a:lnTo>
                    <a:pt x="2411" y="616"/>
                  </a:lnTo>
                  <a:lnTo>
                    <a:pt x="2422" y="621"/>
                  </a:lnTo>
                  <a:lnTo>
                    <a:pt x="2432" y="625"/>
                  </a:lnTo>
                  <a:lnTo>
                    <a:pt x="2443" y="629"/>
                  </a:lnTo>
                  <a:lnTo>
                    <a:pt x="2455" y="633"/>
                  </a:lnTo>
                  <a:lnTo>
                    <a:pt x="2466" y="635"/>
                  </a:lnTo>
                  <a:lnTo>
                    <a:pt x="2478" y="637"/>
                  </a:lnTo>
                  <a:lnTo>
                    <a:pt x="2503" y="640"/>
                  </a:lnTo>
                  <a:lnTo>
                    <a:pt x="2530" y="641"/>
                  </a:lnTo>
                  <a:lnTo>
                    <a:pt x="2543" y="641"/>
                  </a:lnTo>
                  <a:lnTo>
                    <a:pt x="2556" y="640"/>
                  </a:lnTo>
                  <a:lnTo>
                    <a:pt x="2570" y="639"/>
                  </a:lnTo>
                  <a:lnTo>
                    <a:pt x="2583" y="637"/>
                  </a:lnTo>
                  <a:lnTo>
                    <a:pt x="2595" y="635"/>
                  </a:lnTo>
                  <a:lnTo>
                    <a:pt x="2608" y="632"/>
                  </a:lnTo>
                  <a:lnTo>
                    <a:pt x="2619" y="629"/>
                  </a:lnTo>
                  <a:lnTo>
                    <a:pt x="2631" y="624"/>
                  </a:lnTo>
                  <a:lnTo>
                    <a:pt x="2643" y="620"/>
                  </a:lnTo>
                  <a:lnTo>
                    <a:pt x="2653" y="615"/>
                  </a:lnTo>
                  <a:lnTo>
                    <a:pt x="2663" y="610"/>
                  </a:lnTo>
                  <a:lnTo>
                    <a:pt x="2673" y="604"/>
                  </a:lnTo>
                  <a:lnTo>
                    <a:pt x="2683" y="598"/>
                  </a:lnTo>
                  <a:lnTo>
                    <a:pt x="2692" y="591"/>
                  </a:lnTo>
                  <a:lnTo>
                    <a:pt x="2701" y="582"/>
                  </a:lnTo>
                  <a:lnTo>
                    <a:pt x="2709" y="574"/>
                  </a:lnTo>
                  <a:lnTo>
                    <a:pt x="2718" y="566"/>
                  </a:lnTo>
                  <a:lnTo>
                    <a:pt x="2725" y="557"/>
                  </a:lnTo>
                  <a:lnTo>
                    <a:pt x="2732" y="546"/>
                  </a:lnTo>
                  <a:lnTo>
                    <a:pt x="2738" y="536"/>
                  </a:lnTo>
                  <a:lnTo>
                    <a:pt x="2744" y="525"/>
                  </a:lnTo>
                  <a:lnTo>
                    <a:pt x="2750" y="513"/>
                  </a:lnTo>
                  <a:lnTo>
                    <a:pt x="2755" y="501"/>
                  </a:lnTo>
                  <a:lnTo>
                    <a:pt x="2760" y="489"/>
                  </a:lnTo>
                  <a:lnTo>
                    <a:pt x="2764" y="475"/>
                  </a:lnTo>
                  <a:lnTo>
                    <a:pt x="2767" y="461"/>
                  </a:lnTo>
                  <a:lnTo>
                    <a:pt x="2770" y="446"/>
                  </a:lnTo>
                  <a:lnTo>
                    <a:pt x="2772" y="431"/>
                  </a:lnTo>
                  <a:lnTo>
                    <a:pt x="2774" y="416"/>
                  </a:lnTo>
                  <a:lnTo>
                    <a:pt x="2776" y="399"/>
                  </a:lnTo>
                  <a:lnTo>
                    <a:pt x="2777" y="383"/>
                  </a:lnTo>
                  <a:lnTo>
                    <a:pt x="2777" y="364"/>
                  </a:lnTo>
                  <a:lnTo>
                    <a:pt x="2777" y="10"/>
                  </a:lnTo>
                  <a:lnTo>
                    <a:pt x="2664" y="10"/>
                  </a:lnTo>
                  <a:lnTo>
                    <a:pt x="2664" y="372"/>
                  </a:lnTo>
                  <a:lnTo>
                    <a:pt x="2663" y="394"/>
                  </a:lnTo>
                  <a:lnTo>
                    <a:pt x="2661" y="415"/>
                  </a:lnTo>
                  <a:lnTo>
                    <a:pt x="2659" y="433"/>
                  </a:lnTo>
                  <a:lnTo>
                    <a:pt x="2655" y="451"/>
                  </a:lnTo>
                  <a:lnTo>
                    <a:pt x="2650" y="467"/>
                  </a:lnTo>
                  <a:lnTo>
                    <a:pt x="2644" y="481"/>
                  </a:lnTo>
                  <a:lnTo>
                    <a:pt x="2638" y="495"/>
                  </a:lnTo>
                  <a:lnTo>
                    <a:pt x="2629" y="506"/>
                  </a:lnTo>
                  <a:lnTo>
                    <a:pt x="2620" y="516"/>
                  </a:lnTo>
                  <a:lnTo>
                    <a:pt x="2611" y="526"/>
                  </a:lnTo>
                  <a:lnTo>
                    <a:pt x="2600" y="533"/>
                  </a:lnTo>
                  <a:lnTo>
                    <a:pt x="2588" y="539"/>
                  </a:lnTo>
                  <a:lnTo>
                    <a:pt x="2576" y="544"/>
                  </a:lnTo>
                  <a:lnTo>
                    <a:pt x="2563" y="547"/>
                  </a:lnTo>
                  <a:lnTo>
                    <a:pt x="2548" y="549"/>
                  </a:lnTo>
                  <a:lnTo>
                    <a:pt x="2534" y="549"/>
                  </a:lnTo>
                  <a:lnTo>
                    <a:pt x="2519" y="549"/>
                  </a:lnTo>
                  <a:lnTo>
                    <a:pt x="2506" y="547"/>
                  </a:lnTo>
                  <a:lnTo>
                    <a:pt x="2493" y="543"/>
                  </a:lnTo>
                  <a:lnTo>
                    <a:pt x="2481" y="539"/>
                  </a:lnTo>
                  <a:lnTo>
                    <a:pt x="2470" y="533"/>
                  </a:lnTo>
                  <a:lnTo>
                    <a:pt x="2460" y="526"/>
                  </a:lnTo>
                  <a:lnTo>
                    <a:pt x="2449" y="516"/>
                  </a:lnTo>
                  <a:lnTo>
                    <a:pt x="2441" y="506"/>
                  </a:lnTo>
                  <a:lnTo>
                    <a:pt x="2433" y="495"/>
                  </a:lnTo>
                  <a:lnTo>
                    <a:pt x="2426" y="481"/>
                  </a:lnTo>
                  <a:lnTo>
                    <a:pt x="2421" y="467"/>
                  </a:lnTo>
                  <a:lnTo>
                    <a:pt x="2416" y="451"/>
                  </a:lnTo>
                  <a:lnTo>
                    <a:pt x="2411" y="433"/>
                  </a:lnTo>
                  <a:lnTo>
                    <a:pt x="2408" y="415"/>
                  </a:lnTo>
                  <a:lnTo>
                    <a:pt x="2406" y="394"/>
                  </a:lnTo>
                  <a:lnTo>
                    <a:pt x="2406" y="372"/>
                  </a:lnTo>
                  <a:lnTo>
                    <a:pt x="2406" y="10"/>
                  </a:lnTo>
                  <a:lnTo>
                    <a:pt x="2293" y="10"/>
                  </a:lnTo>
                  <a:close/>
                  <a:moveTo>
                    <a:pt x="1789" y="601"/>
                  </a:moveTo>
                  <a:lnTo>
                    <a:pt x="1803" y="609"/>
                  </a:lnTo>
                  <a:lnTo>
                    <a:pt x="1821" y="616"/>
                  </a:lnTo>
                  <a:lnTo>
                    <a:pt x="1840" y="622"/>
                  </a:lnTo>
                  <a:lnTo>
                    <a:pt x="1861" y="629"/>
                  </a:lnTo>
                  <a:lnTo>
                    <a:pt x="1883" y="634"/>
                  </a:lnTo>
                  <a:lnTo>
                    <a:pt x="1908" y="637"/>
                  </a:lnTo>
                  <a:lnTo>
                    <a:pt x="1932" y="640"/>
                  </a:lnTo>
                  <a:lnTo>
                    <a:pt x="1956" y="641"/>
                  </a:lnTo>
                  <a:lnTo>
                    <a:pt x="1986" y="640"/>
                  </a:lnTo>
                  <a:lnTo>
                    <a:pt x="2013" y="637"/>
                  </a:lnTo>
                  <a:lnTo>
                    <a:pt x="2025" y="635"/>
                  </a:lnTo>
                  <a:lnTo>
                    <a:pt x="2037" y="632"/>
                  </a:lnTo>
                  <a:lnTo>
                    <a:pt x="2050" y="629"/>
                  </a:lnTo>
                  <a:lnTo>
                    <a:pt x="2061" y="625"/>
                  </a:lnTo>
                  <a:lnTo>
                    <a:pt x="2071" y="621"/>
                  </a:lnTo>
                  <a:lnTo>
                    <a:pt x="2082" y="617"/>
                  </a:lnTo>
                  <a:lnTo>
                    <a:pt x="2092" y="613"/>
                  </a:lnTo>
                  <a:lnTo>
                    <a:pt x="2101" y="608"/>
                  </a:lnTo>
                  <a:lnTo>
                    <a:pt x="2110" y="603"/>
                  </a:lnTo>
                  <a:lnTo>
                    <a:pt x="2119" y="597"/>
                  </a:lnTo>
                  <a:lnTo>
                    <a:pt x="2127" y="591"/>
                  </a:lnTo>
                  <a:lnTo>
                    <a:pt x="2134" y="584"/>
                  </a:lnTo>
                  <a:lnTo>
                    <a:pt x="2141" y="578"/>
                  </a:lnTo>
                  <a:lnTo>
                    <a:pt x="2147" y="571"/>
                  </a:lnTo>
                  <a:lnTo>
                    <a:pt x="2154" y="564"/>
                  </a:lnTo>
                  <a:lnTo>
                    <a:pt x="2160" y="557"/>
                  </a:lnTo>
                  <a:lnTo>
                    <a:pt x="2170" y="541"/>
                  </a:lnTo>
                  <a:lnTo>
                    <a:pt x="2177" y="526"/>
                  </a:lnTo>
                  <a:lnTo>
                    <a:pt x="2183" y="508"/>
                  </a:lnTo>
                  <a:lnTo>
                    <a:pt x="2189" y="491"/>
                  </a:lnTo>
                  <a:lnTo>
                    <a:pt x="2191" y="472"/>
                  </a:lnTo>
                  <a:lnTo>
                    <a:pt x="2192" y="454"/>
                  </a:lnTo>
                  <a:lnTo>
                    <a:pt x="2192" y="437"/>
                  </a:lnTo>
                  <a:lnTo>
                    <a:pt x="2190" y="422"/>
                  </a:lnTo>
                  <a:lnTo>
                    <a:pt x="2186" y="407"/>
                  </a:lnTo>
                  <a:lnTo>
                    <a:pt x="2182" y="393"/>
                  </a:lnTo>
                  <a:lnTo>
                    <a:pt x="2176" y="380"/>
                  </a:lnTo>
                  <a:lnTo>
                    <a:pt x="2170" y="367"/>
                  </a:lnTo>
                  <a:lnTo>
                    <a:pt x="2162" y="355"/>
                  </a:lnTo>
                  <a:lnTo>
                    <a:pt x="2153" y="344"/>
                  </a:lnTo>
                  <a:lnTo>
                    <a:pt x="2142" y="332"/>
                  </a:lnTo>
                  <a:lnTo>
                    <a:pt x="2130" y="322"/>
                  </a:lnTo>
                  <a:lnTo>
                    <a:pt x="2117" y="313"/>
                  </a:lnTo>
                  <a:lnTo>
                    <a:pt x="2102" y="303"/>
                  </a:lnTo>
                  <a:lnTo>
                    <a:pt x="2087" y="294"/>
                  </a:lnTo>
                  <a:lnTo>
                    <a:pt x="2070" y="286"/>
                  </a:lnTo>
                  <a:lnTo>
                    <a:pt x="2052" y="278"/>
                  </a:lnTo>
                  <a:lnTo>
                    <a:pt x="2032" y="270"/>
                  </a:lnTo>
                  <a:lnTo>
                    <a:pt x="2004" y="258"/>
                  </a:lnTo>
                  <a:lnTo>
                    <a:pt x="1979" y="247"/>
                  </a:lnTo>
                  <a:lnTo>
                    <a:pt x="1969" y="242"/>
                  </a:lnTo>
                  <a:lnTo>
                    <a:pt x="1958" y="236"/>
                  </a:lnTo>
                  <a:lnTo>
                    <a:pt x="1950" y="230"/>
                  </a:lnTo>
                  <a:lnTo>
                    <a:pt x="1942" y="224"/>
                  </a:lnTo>
                  <a:lnTo>
                    <a:pt x="1936" y="219"/>
                  </a:lnTo>
                  <a:lnTo>
                    <a:pt x="1930" y="213"/>
                  </a:lnTo>
                  <a:lnTo>
                    <a:pt x="1924" y="206"/>
                  </a:lnTo>
                  <a:lnTo>
                    <a:pt x="1920" y="200"/>
                  </a:lnTo>
                  <a:lnTo>
                    <a:pt x="1917" y="192"/>
                  </a:lnTo>
                  <a:lnTo>
                    <a:pt x="1915" y="184"/>
                  </a:lnTo>
                  <a:lnTo>
                    <a:pt x="1914" y="177"/>
                  </a:lnTo>
                  <a:lnTo>
                    <a:pt x="1914" y="168"/>
                  </a:lnTo>
                  <a:lnTo>
                    <a:pt x="1914" y="162"/>
                  </a:lnTo>
                  <a:lnTo>
                    <a:pt x="1915" y="154"/>
                  </a:lnTo>
                  <a:lnTo>
                    <a:pt x="1917" y="147"/>
                  </a:lnTo>
                  <a:lnTo>
                    <a:pt x="1919" y="141"/>
                  </a:lnTo>
                  <a:lnTo>
                    <a:pt x="1923" y="135"/>
                  </a:lnTo>
                  <a:lnTo>
                    <a:pt x="1928" y="129"/>
                  </a:lnTo>
                  <a:lnTo>
                    <a:pt x="1933" y="122"/>
                  </a:lnTo>
                  <a:lnTo>
                    <a:pt x="1938" y="117"/>
                  </a:lnTo>
                  <a:lnTo>
                    <a:pt x="1945" y="112"/>
                  </a:lnTo>
                  <a:lnTo>
                    <a:pt x="1952" y="107"/>
                  </a:lnTo>
                  <a:lnTo>
                    <a:pt x="1960" y="103"/>
                  </a:lnTo>
                  <a:lnTo>
                    <a:pt x="1970" y="100"/>
                  </a:lnTo>
                  <a:lnTo>
                    <a:pt x="1980" y="97"/>
                  </a:lnTo>
                  <a:lnTo>
                    <a:pt x="1991" y="95"/>
                  </a:lnTo>
                  <a:lnTo>
                    <a:pt x="2004" y="94"/>
                  </a:lnTo>
                  <a:lnTo>
                    <a:pt x="2016" y="94"/>
                  </a:lnTo>
                  <a:lnTo>
                    <a:pt x="2037" y="94"/>
                  </a:lnTo>
                  <a:lnTo>
                    <a:pt x="2057" y="96"/>
                  </a:lnTo>
                  <a:lnTo>
                    <a:pt x="2075" y="100"/>
                  </a:lnTo>
                  <a:lnTo>
                    <a:pt x="2092" y="104"/>
                  </a:lnTo>
                  <a:lnTo>
                    <a:pt x="2106" y="108"/>
                  </a:lnTo>
                  <a:lnTo>
                    <a:pt x="2120" y="113"/>
                  </a:lnTo>
                  <a:lnTo>
                    <a:pt x="2131" y="118"/>
                  </a:lnTo>
                  <a:lnTo>
                    <a:pt x="2140" y="122"/>
                  </a:lnTo>
                  <a:lnTo>
                    <a:pt x="2167" y="31"/>
                  </a:lnTo>
                  <a:lnTo>
                    <a:pt x="2155" y="25"/>
                  </a:lnTo>
                  <a:lnTo>
                    <a:pt x="2139" y="20"/>
                  </a:lnTo>
                  <a:lnTo>
                    <a:pt x="2124" y="14"/>
                  </a:lnTo>
                  <a:lnTo>
                    <a:pt x="2106" y="9"/>
                  </a:lnTo>
                  <a:lnTo>
                    <a:pt x="2087" y="6"/>
                  </a:lnTo>
                  <a:lnTo>
                    <a:pt x="2065" y="3"/>
                  </a:lnTo>
                  <a:lnTo>
                    <a:pt x="2043" y="1"/>
                  </a:lnTo>
                  <a:lnTo>
                    <a:pt x="2019" y="0"/>
                  </a:lnTo>
                  <a:lnTo>
                    <a:pt x="1994" y="1"/>
                  </a:lnTo>
                  <a:lnTo>
                    <a:pt x="1971" y="4"/>
                  </a:lnTo>
                  <a:lnTo>
                    <a:pt x="1948" y="8"/>
                  </a:lnTo>
                  <a:lnTo>
                    <a:pt x="1928" y="14"/>
                  </a:lnTo>
                  <a:lnTo>
                    <a:pt x="1908" y="22"/>
                  </a:lnTo>
                  <a:lnTo>
                    <a:pt x="1890" y="30"/>
                  </a:lnTo>
                  <a:lnTo>
                    <a:pt x="1873" y="40"/>
                  </a:lnTo>
                  <a:lnTo>
                    <a:pt x="1859" y="51"/>
                  </a:lnTo>
                  <a:lnTo>
                    <a:pt x="1845" y="64"/>
                  </a:lnTo>
                  <a:lnTo>
                    <a:pt x="1833" y="77"/>
                  </a:lnTo>
                  <a:lnTo>
                    <a:pt x="1823" y="93"/>
                  </a:lnTo>
                  <a:lnTo>
                    <a:pt x="1815" y="108"/>
                  </a:lnTo>
                  <a:lnTo>
                    <a:pt x="1808" y="124"/>
                  </a:lnTo>
                  <a:lnTo>
                    <a:pt x="1803" y="142"/>
                  </a:lnTo>
                  <a:lnTo>
                    <a:pt x="1800" y="159"/>
                  </a:lnTo>
                  <a:lnTo>
                    <a:pt x="1799" y="179"/>
                  </a:lnTo>
                  <a:lnTo>
                    <a:pt x="1800" y="194"/>
                  </a:lnTo>
                  <a:lnTo>
                    <a:pt x="1802" y="211"/>
                  </a:lnTo>
                  <a:lnTo>
                    <a:pt x="1806" y="225"/>
                  </a:lnTo>
                  <a:lnTo>
                    <a:pt x="1811" y="240"/>
                  </a:lnTo>
                  <a:lnTo>
                    <a:pt x="1818" y="253"/>
                  </a:lnTo>
                  <a:lnTo>
                    <a:pt x="1825" y="265"/>
                  </a:lnTo>
                  <a:lnTo>
                    <a:pt x="1834" y="277"/>
                  </a:lnTo>
                  <a:lnTo>
                    <a:pt x="1844" y="288"/>
                  </a:lnTo>
                  <a:lnTo>
                    <a:pt x="1857" y="299"/>
                  </a:lnTo>
                  <a:lnTo>
                    <a:pt x="1869" y="310"/>
                  </a:lnTo>
                  <a:lnTo>
                    <a:pt x="1882" y="319"/>
                  </a:lnTo>
                  <a:lnTo>
                    <a:pt x="1898" y="328"/>
                  </a:lnTo>
                  <a:lnTo>
                    <a:pt x="1913" y="336"/>
                  </a:lnTo>
                  <a:lnTo>
                    <a:pt x="1931" y="345"/>
                  </a:lnTo>
                  <a:lnTo>
                    <a:pt x="1948" y="352"/>
                  </a:lnTo>
                  <a:lnTo>
                    <a:pt x="1967" y="359"/>
                  </a:lnTo>
                  <a:lnTo>
                    <a:pt x="1994" y="369"/>
                  </a:lnTo>
                  <a:lnTo>
                    <a:pt x="2017" y="381"/>
                  </a:lnTo>
                  <a:lnTo>
                    <a:pt x="2027" y="386"/>
                  </a:lnTo>
                  <a:lnTo>
                    <a:pt x="2036" y="392"/>
                  </a:lnTo>
                  <a:lnTo>
                    <a:pt x="2044" y="397"/>
                  </a:lnTo>
                  <a:lnTo>
                    <a:pt x="2051" y="403"/>
                  </a:lnTo>
                  <a:lnTo>
                    <a:pt x="2057" y="409"/>
                  </a:lnTo>
                  <a:lnTo>
                    <a:pt x="2062" y="417"/>
                  </a:lnTo>
                  <a:lnTo>
                    <a:pt x="2067" y="423"/>
                  </a:lnTo>
                  <a:lnTo>
                    <a:pt x="2070" y="430"/>
                  </a:lnTo>
                  <a:lnTo>
                    <a:pt x="2073" y="437"/>
                  </a:lnTo>
                  <a:lnTo>
                    <a:pt x="2075" y="445"/>
                  </a:lnTo>
                  <a:lnTo>
                    <a:pt x="2077" y="454"/>
                  </a:lnTo>
                  <a:lnTo>
                    <a:pt x="2077" y="462"/>
                  </a:lnTo>
                  <a:lnTo>
                    <a:pt x="2077" y="471"/>
                  </a:lnTo>
                  <a:lnTo>
                    <a:pt x="2074" y="480"/>
                  </a:lnTo>
                  <a:lnTo>
                    <a:pt x="2072" y="489"/>
                  </a:lnTo>
                  <a:lnTo>
                    <a:pt x="2069" y="497"/>
                  </a:lnTo>
                  <a:lnTo>
                    <a:pt x="2065" y="504"/>
                  </a:lnTo>
                  <a:lnTo>
                    <a:pt x="2060" y="511"/>
                  </a:lnTo>
                  <a:lnTo>
                    <a:pt x="2054" y="517"/>
                  </a:lnTo>
                  <a:lnTo>
                    <a:pt x="2048" y="524"/>
                  </a:lnTo>
                  <a:lnTo>
                    <a:pt x="2040" y="529"/>
                  </a:lnTo>
                  <a:lnTo>
                    <a:pt x="2031" y="533"/>
                  </a:lnTo>
                  <a:lnTo>
                    <a:pt x="2022" y="537"/>
                  </a:lnTo>
                  <a:lnTo>
                    <a:pt x="2012" y="540"/>
                  </a:lnTo>
                  <a:lnTo>
                    <a:pt x="2002" y="543"/>
                  </a:lnTo>
                  <a:lnTo>
                    <a:pt x="1989" y="545"/>
                  </a:lnTo>
                  <a:lnTo>
                    <a:pt x="1977" y="546"/>
                  </a:lnTo>
                  <a:lnTo>
                    <a:pt x="1965" y="546"/>
                  </a:lnTo>
                  <a:lnTo>
                    <a:pt x="1943" y="546"/>
                  </a:lnTo>
                  <a:lnTo>
                    <a:pt x="1921" y="543"/>
                  </a:lnTo>
                  <a:lnTo>
                    <a:pt x="1901" y="540"/>
                  </a:lnTo>
                  <a:lnTo>
                    <a:pt x="1881" y="535"/>
                  </a:lnTo>
                  <a:lnTo>
                    <a:pt x="1863" y="529"/>
                  </a:lnTo>
                  <a:lnTo>
                    <a:pt x="1845" y="523"/>
                  </a:lnTo>
                  <a:lnTo>
                    <a:pt x="1829" y="514"/>
                  </a:lnTo>
                  <a:lnTo>
                    <a:pt x="1815" y="507"/>
                  </a:lnTo>
                  <a:lnTo>
                    <a:pt x="1789" y="601"/>
                  </a:lnTo>
                  <a:close/>
                  <a:moveTo>
                    <a:pt x="1300" y="631"/>
                  </a:moveTo>
                  <a:lnTo>
                    <a:pt x="1300" y="408"/>
                  </a:lnTo>
                  <a:lnTo>
                    <a:pt x="1300" y="371"/>
                  </a:lnTo>
                  <a:lnTo>
                    <a:pt x="1299" y="335"/>
                  </a:lnTo>
                  <a:lnTo>
                    <a:pt x="1299" y="301"/>
                  </a:lnTo>
                  <a:lnTo>
                    <a:pt x="1298" y="269"/>
                  </a:lnTo>
                  <a:lnTo>
                    <a:pt x="1298" y="237"/>
                  </a:lnTo>
                  <a:lnTo>
                    <a:pt x="1297" y="205"/>
                  </a:lnTo>
                  <a:lnTo>
                    <a:pt x="1295" y="175"/>
                  </a:lnTo>
                  <a:lnTo>
                    <a:pt x="1294" y="144"/>
                  </a:lnTo>
                  <a:lnTo>
                    <a:pt x="1297" y="144"/>
                  </a:lnTo>
                  <a:lnTo>
                    <a:pt x="1308" y="170"/>
                  </a:lnTo>
                  <a:lnTo>
                    <a:pt x="1321" y="198"/>
                  </a:lnTo>
                  <a:lnTo>
                    <a:pt x="1335" y="224"/>
                  </a:lnTo>
                  <a:lnTo>
                    <a:pt x="1348" y="251"/>
                  </a:lnTo>
                  <a:lnTo>
                    <a:pt x="1362" y="279"/>
                  </a:lnTo>
                  <a:lnTo>
                    <a:pt x="1378" y="306"/>
                  </a:lnTo>
                  <a:lnTo>
                    <a:pt x="1392" y="332"/>
                  </a:lnTo>
                  <a:lnTo>
                    <a:pt x="1408" y="358"/>
                  </a:lnTo>
                  <a:lnTo>
                    <a:pt x="1569" y="631"/>
                  </a:lnTo>
                  <a:lnTo>
                    <a:pt x="1686" y="631"/>
                  </a:lnTo>
                  <a:lnTo>
                    <a:pt x="1686" y="10"/>
                  </a:lnTo>
                  <a:lnTo>
                    <a:pt x="1582" y="10"/>
                  </a:lnTo>
                  <a:lnTo>
                    <a:pt x="1582" y="226"/>
                  </a:lnTo>
                  <a:lnTo>
                    <a:pt x="1582" y="261"/>
                  </a:lnTo>
                  <a:lnTo>
                    <a:pt x="1582" y="295"/>
                  </a:lnTo>
                  <a:lnTo>
                    <a:pt x="1583" y="328"/>
                  </a:lnTo>
                  <a:lnTo>
                    <a:pt x="1584" y="360"/>
                  </a:lnTo>
                  <a:lnTo>
                    <a:pt x="1585" y="391"/>
                  </a:lnTo>
                  <a:lnTo>
                    <a:pt x="1587" y="422"/>
                  </a:lnTo>
                  <a:lnTo>
                    <a:pt x="1589" y="453"/>
                  </a:lnTo>
                  <a:lnTo>
                    <a:pt x="1592" y="484"/>
                  </a:lnTo>
                  <a:lnTo>
                    <a:pt x="1589" y="485"/>
                  </a:lnTo>
                  <a:lnTo>
                    <a:pt x="1578" y="459"/>
                  </a:lnTo>
                  <a:lnTo>
                    <a:pt x="1567" y="433"/>
                  </a:lnTo>
                  <a:lnTo>
                    <a:pt x="1555" y="407"/>
                  </a:lnTo>
                  <a:lnTo>
                    <a:pt x="1541" y="381"/>
                  </a:lnTo>
                  <a:lnTo>
                    <a:pt x="1528" y="355"/>
                  </a:lnTo>
                  <a:lnTo>
                    <a:pt x="1513" y="328"/>
                  </a:lnTo>
                  <a:lnTo>
                    <a:pt x="1499" y="302"/>
                  </a:lnTo>
                  <a:lnTo>
                    <a:pt x="1484" y="277"/>
                  </a:lnTo>
                  <a:lnTo>
                    <a:pt x="1324" y="10"/>
                  </a:lnTo>
                  <a:lnTo>
                    <a:pt x="1195" y="10"/>
                  </a:lnTo>
                  <a:lnTo>
                    <a:pt x="1195" y="631"/>
                  </a:lnTo>
                  <a:lnTo>
                    <a:pt x="1300" y="631"/>
                  </a:lnTo>
                  <a:close/>
                  <a:moveTo>
                    <a:pt x="804" y="550"/>
                  </a:moveTo>
                  <a:lnTo>
                    <a:pt x="795" y="549"/>
                  </a:lnTo>
                  <a:lnTo>
                    <a:pt x="785" y="549"/>
                  </a:lnTo>
                  <a:lnTo>
                    <a:pt x="776" y="547"/>
                  </a:lnTo>
                  <a:lnTo>
                    <a:pt x="766" y="545"/>
                  </a:lnTo>
                  <a:lnTo>
                    <a:pt x="757" y="543"/>
                  </a:lnTo>
                  <a:lnTo>
                    <a:pt x="749" y="540"/>
                  </a:lnTo>
                  <a:lnTo>
                    <a:pt x="741" y="536"/>
                  </a:lnTo>
                  <a:lnTo>
                    <a:pt x="733" y="532"/>
                  </a:lnTo>
                  <a:lnTo>
                    <a:pt x="724" y="527"/>
                  </a:lnTo>
                  <a:lnTo>
                    <a:pt x="717" y="523"/>
                  </a:lnTo>
                  <a:lnTo>
                    <a:pt x="710" y="516"/>
                  </a:lnTo>
                  <a:lnTo>
                    <a:pt x="703" y="510"/>
                  </a:lnTo>
                  <a:lnTo>
                    <a:pt x="690" y="497"/>
                  </a:lnTo>
                  <a:lnTo>
                    <a:pt x="679" y="482"/>
                  </a:lnTo>
                  <a:lnTo>
                    <a:pt x="668" y="466"/>
                  </a:lnTo>
                  <a:lnTo>
                    <a:pt x="660" y="449"/>
                  </a:lnTo>
                  <a:lnTo>
                    <a:pt x="651" y="430"/>
                  </a:lnTo>
                  <a:lnTo>
                    <a:pt x="645" y="410"/>
                  </a:lnTo>
                  <a:lnTo>
                    <a:pt x="640" y="389"/>
                  </a:lnTo>
                  <a:lnTo>
                    <a:pt x="637" y="367"/>
                  </a:lnTo>
                  <a:lnTo>
                    <a:pt x="634" y="346"/>
                  </a:lnTo>
                  <a:lnTo>
                    <a:pt x="634" y="322"/>
                  </a:lnTo>
                  <a:lnTo>
                    <a:pt x="634" y="299"/>
                  </a:lnTo>
                  <a:lnTo>
                    <a:pt x="636" y="277"/>
                  </a:lnTo>
                  <a:lnTo>
                    <a:pt x="640" y="255"/>
                  </a:lnTo>
                  <a:lnTo>
                    <a:pt x="645" y="235"/>
                  </a:lnTo>
                  <a:lnTo>
                    <a:pt x="651" y="214"/>
                  </a:lnTo>
                  <a:lnTo>
                    <a:pt x="659" y="194"/>
                  </a:lnTo>
                  <a:lnTo>
                    <a:pt x="668" y="177"/>
                  </a:lnTo>
                  <a:lnTo>
                    <a:pt x="677" y="160"/>
                  </a:lnTo>
                  <a:lnTo>
                    <a:pt x="689" y="145"/>
                  </a:lnTo>
                  <a:lnTo>
                    <a:pt x="702" y="132"/>
                  </a:lnTo>
                  <a:lnTo>
                    <a:pt x="709" y="126"/>
                  </a:lnTo>
                  <a:lnTo>
                    <a:pt x="716" y="119"/>
                  </a:lnTo>
                  <a:lnTo>
                    <a:pt x="723" y="114"/>
                  </a:lnTo>
                  <a:lnTo>
                    <a:pt x="732" y="109"/>
                  </a:lnTo>
                  <a:lnTo>
                    <a:pt x="740" y="105"/>
                  </a:lnTo>
                  <a:lnTo>
                    <a:pt x="748" y="102"/>
                  </a:lnTo>
                  <a:lnTo>
                    <a:pt x="757" y="99"/>
                  </a:lnTo>
                  <a:lnTo>
                    <a:pt x="766" y="96"/>
                  </a:lnTo>
                  <a:lnTo>
                    <a:pt x="776" y="94"/>
                  </a:lnTo>
                  <a:lnTo>
                    <a:pt x="786" y="92"/>
                  </a:lnTo>
                  <a:lnTo>
                    <a:pt x="795" y="91"/>
                  </a:lnTo>
                  <a:lnTo>
                    <a:pt x="807" y="91"/>
                  </a:lnTo>
                  <a:lnTo>
                    <a:pt x="817" y="91"/>
                  </a:lnTo>
                  <a:lnTo>
                    <a:pt x="827" y="92"/>
                  </a:lnTo>
                  <a:lnTo>
                    <a:pt x="836" y="94"/>
                  </a:lnTo>
                  <a:lnTo>
                    <a:pt x="846" y="96"/>
                  </a:lnTo>
                  <a:lnTo>
                    <a:pt x="855" y="99"/>
                  </a:lnTo>
                  <a:lnTo>
                    <a:pt x="864" y="102"/>
                  </a:lnTo>
                  <a:lnTo>
                    <a:pt x="872" y="106"/>
                  </a:lnTo>
                  <a:lnTo>
                    <a:pt x="881" y="110"/>
                  </a:lnTo>
                  <a:lnTo>
                    <a:pt x="889" y="114"/>
                  </a:lnTo>
                  <a:lnTo>
                    <a:pt x="896" y="120"/>
                  </a:lnTo>
                  <a:lnTo>
                    <a:pt x="903" y="126"/>
                  </a:lnTo>
                  <a:lnTo>
                    <a:pt x="910" y="132"/>
                  </a:lnTo>
                  <a:lnTo>
                    <a:pt x="923" y="145"/>
                  </a:lnTo>
                  <a:lnTo>
                    <a:pt x="934" y="160"/>
                  </a:lnTo>
                  <a:lnTo>
                    <a:pt x="944" y="177"/>
                  </a:lnTo>
                  <a:lnTo>
                    <a:pt x="952" y="194"/>
                  </a:lnTo>
                  <a:lnTo>
                    <a:pt x="961" y="214"/>
                  </a:lnTo>
                  <a:lnTo>
                    <a:pt x="967" y="234"/>
                  </a:lnTo>
                  <a:lnTo>
                    <a:pt x="971" y="254"/>
                  </a:lnTo>
                  <a:lnTo>
                    <a:pt x="974" y="275"/>
                  </a:lnTo>
                  <a:lnTo>
                    <a:pt x="976" y="296"/>
                  </a:lnTo>
                  <a:lnTo>
                    <a:pt x="977" y="318"/>
                  </a:lnTo>
                  <a:lnTo>
                    <a:pt x="976" y="343"/>
                  </a:lnTo>
                  <a:lnTo>
                    <a:pt x="974" y="365"/>
                  </a:lnTo>
                  <a:lnTo>
                    <a:pt x="971" y="388"/>
                  </a:lnTo>
                  <a:lnTo>
                    <a:pt x="966" y="409"/>
                  </a:lnTo>
                  <a:lnTo>
                    <a:pt x="960" y="430"/>
                  </a:lnTo>
                  <a:lnTo>
                    <a:pt x="951" y="449"/>
                  </a:lnTo>
                  <a:lnTo>
                    <a:pt x="943" y="467"/>
                  </a:lnTo>
                  <a:lnTo>
                    <a:pt x="933" y="482"/>
                  </a:lnTo>
                  <a:lnTo>
                    <a:pt x="921" y="498"/>
                  </a:lnTo>
                  <a:lnTo>
                    <a:pt x="908" y="511"/>
                  </a:lnTo>
                  <a:lnTo>
                    <a:pt x="901" y="517"/>
                  </a:lnTo>
                  <a:lnTo>
                    <a:pt x="894" y="523"/>
                  </a:lnTo>
                  <a:lnTo>
                    <a:pt x="887" y="528"/>
                  </a:lnTo>
                  <a:lnTo>
                    <a:pt x="878" y="532"/>
                  </a:lnTo>
                  <a:lnTo>
                    <a:pt x="870" y="536"/>
                  </a:lnTo>
                  <a:lnTo>
                    <a:pt x="862" y="540"/>
                  </a:lnTo>
                  <a:lnTo>
                    <a:pt x="854" y="543"/>
                  </a:lnTo>
                  <a:lnTo>
                    <a:pt x="845" y="545"/>
                  </a:lnTo>
                  <a:lnTo>
                    <a:pt x="835" y="547"/>
                  </a:lnTo>
                  <a:lnTo>
                    <a:pt x="826" y="549"/>
                  </a:lnTo>
                  <a:lnTo>
                    <a:pt x="816" y="549"/>
                  </a:lnTo>
                  <a:lnTo>
                    <a:pt x="805" y="550"/>
                  </a:lnTo>
                  <a:lnTo>
                    <a:pt x="804" y="550"/>
                  </a:lnTo>
                  <a:close/>
                  <a:moveTo>
                    <a:pt x="802" y="641"/>
                  </a:moveTo>
                  <a:lnTo>
                    <a:pt x="818" y="641"/>
                  </a:lnTo>
                  <a:lnTo>
                    <a:pt x="833" y="640"/>
                  </a:lnTo>
                  <a:lnTo>
                    <a:pt x="849" y="638"/>
                  </a:lnTo>
                  <a:lnTo>
                    <a:pt x="863" y="636"/>
                  </a:lnTo>
                  <a:lnTo>
                    <a:pt x="878" y="633"/>
                  </a:lnTo>
                  <a:lnTo>
                    <a:pt x="893" y="629"/>
                  </a:lnTo>
                  <a:lnTo>
                    <a:pt x="906" y="624"/>
                  </a:lnTo>
                  <a:lnTo>
                    <a:pt x="920" y="619"/>
                  </a:lnTo>
                  <a:lnTo>
                    <a:pt x="933" y="613"/>
                  </a:lnTo>
                  <a:lnTo>
                    <a:pt x="946" y="607"/>
                  </a:lnTo>
                  <a:lnTo>
                    <a:pt x="959" y="600"/>
                  </a:lnTo>
                  <a:lnTo>
                    <a:pt x="970" y="593"/>
                  </a:lnTo>
                  <a:lnTo>
                    <a:pt x="982" y="584"/>
                  </a:lnTo>
                  <a:lnTo>
                    <a:pt x="993" y="575"/>
                  </a:lnTo>
                  <a:lnTo>
                    <a:pt x="1004" y="566"/>
                  </a:lnTo>
                  <a:lnTo>
                    <a:pt x="1013" y="556"/>
                  </a:lnTo>
                  <a:lnTo>
                    <a:pt x="1023" y="545"/>
                  </a:lnTo>
                  <a:lnTo>
                    <a:pt x="1033" y="533"/>
                  </a:lnTo>
                  <a:lnTo>
                    <a:pt x="1041" y="522"/>
                  </a:lnTo>
                  <a:lnTo>
                    <a:pt x="1049" y="509"/>
                  </a:lnTo>
                  <a:lnTo>
                    <a:pt x="1056" y="496"/>
                  </a:lnTo>
                  <a:lnTo>
                    <a:pt x="1063" y="482"/>
                  </a:lnTo>
                  <a:lnTo>
                    <a:pt x="1070" y="468"/>
                  </a:lnTo>
                  <a:lnTo>
                    <a:pt x="1076" y="453"/>
                  </a:lnTo>
                  <a:lnTo>
                    <a:pt x="1081" y="437"/>
                  </a:lnTo>
                  <a:lnTo>
                    <a:pt x="1085" y="422"/>
                  </a:lnTo>
                  <a:lnTo>
                    <a:pt x="1089" y="405"/>
                  </a:lnTo>
                  <a:lnTo>
                    <a:pt x="1092" y="388"/>
                  </a:lnTo>
                  <a:lnTo>
                    <a:pt x="1094" y="370"/>
                  </a:lnTo>
                  <a:lnTo>
                    <a:pt x="1096" y="352"/>
                  </a:lnTo>
                  <a:lnTo>
                    <a:pt x="1097" y="333"/>
                  </a:lnTo>
                  <a:lnTo>
                    <a:pt x="1097" y="314"/>
                  </a:lnTo>
                  <a:lnTo>
                    <a:pt x="1097" y="297"/>
                  </a:lnTo>
                  <a:lnTo>
                    <a:pt x="1096" y="281"/>
                  </a:lnTo>
                  <a:lnTo>
                    <a:pt x="1095" y="265"/>
                  </a:lnTo>
                  <a:lnTo>
                    <a:pt x="1093" y="250"/>
                  </a:lnTo>
                  <a:lnTo>
                    <a:pt x="1090" y="235"/>
                  </a:lnTo>
                  <a:lnTo>
                    <a:pt x="1087" y="219"/>
                  </a:lnTo>
                  <a:lnTo>
                    <a:pt x="1083" y="205"/>
                  </a:lnTo>
                  <a:lnTo>
                    <a:pt x="1078" y="190"/>
                  </a:lnTo>
                  <a:lnTo>
                    <a:pt x="1073" y="176"/>
                  </a:lnTo>
                  <a:lnTo>
                    <a:pt x="1068" y="163"/>
                  </a:lnTo>
                  <a:lnTo>
                    <a:pt x="1061" y="149"/>
                  </a:lnTo>
                  <a:lnTo>
                    <a:pt x="1054" y="137"/>
                  </a:lnTo>
                  <a:lnTo>
                    <a:pt x="1047" y="124"/>
                  </a:lnTo>
                  <a:lnTo>
                    <a:pt x="1039" y="113"/>
                  </a:lnTo>
                  <a:lnTo>
                    <a:pt x="1031" y="102"/>
                  </a:lnTo>
                  <a:lnTo>
                    <a:pt x="1021" y="91"/>
                  </a:lnTo>
                  <a:lnTo>
                    <a:pt x="1012" y="80"/>
                  </a:lnTo>
                  <a:lnTo>
                    <a:pt x="1002" y="71"/>
                  </a:lnTo>
                  <a:lnTo>
                    <a:pt x="991" y="62"/>
                  </a:lnTo>
                  <a:lnTo>
                    <a:pt x="980" y="52"/>
                  </a:lnTo>
                  <a:lnTo>
                    <a:pt x="969" y="44"/>
                  </a:lnTo>
                  <a:lnTo>
                    <a:pt x="957" y="37"/>
                  </a:lnTo>
                  <a:lnTo>
                    <a:pt x="944" y="30"/>
                  </a:lnTo>
                  <a:lnTo>
                    <a:pt x="932" y="24"/>
                  </a:lnTo>
                  <a:lnTo>
                    <a:pt x="917" y="19"/>
                  </a:lnTo>
                  <a:lnTo>
                    <a:pt x="904" y="13"/>
                  </a:lnTo>
                  <a:lnTo>
                    <a:pt x="890" y="9"/>
                  </a:lnTo>
                  <a:lnTo>
                    <a:pt x="874" y="6"/>
                  </a:lnTo>
                  <a:lnTo>
                    <a:pt x="859" y="3"/>
                  </a:lnTo>
                  <a:lnTo>
                    <a:pt x="844" y="2"/>
                  </a:lnTo>
                  <a:lnTo>
                    <a:pt x="827" y="0"/>
                  </a:lnTo>
                  <a:lnTo>
                    <a:pt x="811" y="0"/>
                  </a:lnTo>
                  <a:lnTo>
                    <a:pt x="794" y="0"/>
                  </a:lnTo>
                  <a:lnTo>
                    <a:pt x="778" y="2"/>
                  </a:lnTo>
                  <a:lnTo>
                    <a:pt x="762" y="3"/>
                  </a:lnTo>
                  <a:lnTo>
                    <a:pt x="747" y="6"/>
                  </a:lnTo>
                  <a:lnTo>
                    <a:pt x="733" y="9"/>
                  </a:lnTo>
                  <a:lnTo>
                    <a:pt x="718" y="13"/>
                  </a:lnTo>
                  <a:lnTo>
                    <a:pt x="704" y="19"/>
                  </a:lnTo>
                  <a:lnTo>
                    <a:pt x="690" y="24"/>
                  </a:lnTo>
                  <a:lnTo>
                    <a:pt x="677" y="30"/>
                  </a:lnTo>
                  <a:lnTo>
                    <a:pt x="665" y="37"/>
                  </a:lnTo>
                  <a:lnTo>
                    <a:pt x="652" y="44"/>
                  </a:lnTo>
                  <a:lnTo>
                    <a:pt x="640" y="52"/>
                  </a:lnTo>
                  <a:lnTo>
                    <a:pt x="629" y="62"/>
                  </a:lnTo>
                  <a:lnTo>
                    <a:pt x="617" y="71"/>
                  </a:lnTo>
                  <a:lnTo>
                    <a:pt x="607" y="80"/>
                  </a:lnTo>
                  <a:lnTo>
                    <a:pt x="597" y="92"/>
                  </a:lnTo>
                  <a:lnTo>
                    <a:pt x="588" y="102"/>
                  </a:lnTo>
                  <a:lnTo>
                    <a:pt x="578" y="114"/>
                  </a:lnTo>
                  <a:lnTo>
                    <a:pt x="570" y="126"/>
                  </a:lnTo>
                  <a:lnTo>
                    <a:pt x="562" y="139"/>
                  </a:lnTo>
                  <a:lnTo>
                    <a:pt x="555" y="151"/>
                  </a:lnTo>
                  <a:lnTo>
                    <a:pt x="549" y="166"/>
                  </a:lnTo>
                  <a:lnTo>
                    <a:pt x="542" y="179"/>
                  </a:lnTo>
                  <a:lnTo>
                    <a:pt x="536" y="194"/>
                  </a:lnTo>
                  <a:lnTo>
                    <a:pt x="531" y="209"/>
                  </a:lnTo>
                  <a:lnTo>
                    <a:pt x="527" y="224"/>
                  </a:lnTo>
                  <a:lnTo>
                    <a:pt x="524" y="241"/>
                  </a:lnTo>
                  <a:lnTo>
                    <a:pt x="521" y="256"/>
                  </a:lnTo>
                  <a:lnTo>
                    <a:pt x="518" y="273"/>
                  </a:lnTo>
                  <a:lnTo>
                    <a:pt x="517" y="290"/>
                  </a:lnTo>
                  <a:lnTo>
                    <a:pt x="516" y="308"/>
                  </a:lnTo>
                  <a:lnTo>
                    <a:pt x="515" y="325"/>
                  </a:lnTo>
                  <a:lnTo>
                    <a:pt x="516" y="342"/>
                  </a:lnTo>
                  <a:lnTo>
                    <a:pt x="517" y="359"/>
                  </a:lnTo>
                  <a:lnTo>
                    <a:pt x="518" y="374"/>
                  </a:lnTo>
                  <a:lnTo>
                    <a:pt x="520" y="391"/>
                  </a:lnTo>
                  <a:lnTo>
                    <a:pt x="523" y="406"/>
                  </a:lnTo>
                  <a:lnTo>
                    <a:pt x="526" y="422"/>
                  </a:lnTo>
                  <a:lnTo>
                    <a:pt x="530" y="436"/>
                  </a:lnTo>
                  <a:lnTo>
                    <a:pt x="535" y="452"/>
                  </a:lnTo>
                  <a:lnTo>
                    <a:pt x="540" y="465"/>
                  </a:lnTo>
                  <a:lnTo>
                    <a:pt x="547" y="479"/>
                  </a:lnTo>
                  <a:lnTo>
                    <a:pt x="553" y="492"/>
                  </a:lnTo>
                  <a:lnTo>
                    <a:pt x="559" y="505"/>
                  </a:lnTo>
                  <a:lnTo>
                    <a:pt x="567" y="517"/>
                  </a:lnTo>
                  <a:lnTo>
                    <a:pt x="575" y="529"/>
                  </a:lnTo>
                  <a:lnTo>
                    <a:pt x="584" y="540"/>
                  </a:lnTo>
                  <a:lnTo>
                    <a:pt x="593" y="551"/>
                  </a:lnTo>
                  <a:lnTo>
                    <a:pt x="602" y="562"/>
                  </a:lnTo>
                  <a:lnTo>
                    <a:pt x="612" y="571"/>
                  </a:lnTo>
                  <a:lnTo>
                    <a:pt x="623" y="580"/>
                  </a:lnTo>
                  <a:lnTo>
                    <a:pt x="634" y="588"/>
                  </a:lnTo>
                  <a:lnTo>
                    <a:pt x="645" y="597"/>
                  </a:lnTo>
                  <a:lnTo>
                    <a:pt x="658" y="604"/>
                  </a:lnTo>
                  <a:lnTo>
                    <a:pt x="670" y="611"/>
                  </a:lnTo>
                  <a:lnTo>
                    <a:pt x="682" y="617"/>
                  </a:lnTo>
                  <a:lnTo>
                    <a:pt x="696" y="622"/>
                  </a:lnTo>
                  <a:lnTo>
                    <a:pt x="710" y="628"/>
                  </a:lnTo>
                  <a:lnTo>
                    <a:pt x="724" y="632"/>
                  </a:lnTo>
                  <a:lnTo>
                    <a:pt x="739" y="635"/>
                  </a:lnTo>
                  <a:lnTo>
                    <a:pt x="753" y="638"/>
                  </a:lnTo>
                  <a:lnTo>
                    <a:pt x="769" y="640"/>
                  </a:lnTo>
                  <a:lnTo>
                    <a:pt x="785" y="641"/>
                  </a:lnTo>
                  <a:lnTo>
                    <a:pt x="801" y="641"/>
                  </a:lnTo>
                  <a:lnTo>
                    <a:pt x="802" y="641"/>
                  </a:lnTo>
                  <a:close/>
                  <a:moveTo>
                    <a:pt x="458" y="523"/>
                  </a:moveTo>
                  <a:lnTo>
                    <a:pt x="447" y="528"/>
                  </a:lnTo>
                  <a:lnTo>
                    <a:pt x="434" y="532"/>
                  </a:lnTo>
                  <a:lnTo>
                    <a:pt x="418" y="536"/>
                  </a:lnTo>
                  <a:lnTo>
                    <a:pt x="403" y="539"/>
                  </a:lnTo>
                  <a:lnTo>
                    <a:pt x="386" y="542"/>
                  </a:lnTo>
                  <a:lnTo>
                    <a:pt x="370" y="544"/>
                  </a:lnTo>
                  <a:lnTo>
                    <a:pt x="352" y="545"/>
                  </a:lnTo>
                  <a:lnTo>
                    <a:pt x="335" y="545"/>
                  </a:lnTo>
                  <a:lnTo>
                    <a:pt x="323" y="545"/>
                  </a:lnTo>
                  <a:lnTo>
                    <a:pt x="310" y="544"/>
                  </a:lnTo>
                  <a:lnTo>
                    <a:pt x="298" y="543"/>
                  </a:lnTo>
                  <a:lnTo>
                    <a:pt x="287" y="541"/>
                  </a:lnTo>
                  <a:lnTo>
                    <a:pt x="275" y="539"/>
                  </a:lnTo>
                  <a:lnTo>
                    <a:pt x="265" y="537"/>
                  </a:lnTo>
                  <a:lnTo>
                    <a:pt x="254" y="534"/>
                  </a:lnTo>
                  <a:lnTo>
                    <a:pt x="243" y="530"/>
                  </a:lnTo>
                  <a:lnTo>
                    <a:pt x="234" y="526"/>
                  </a:lnTo>
                  <a:lnTo>
                    <a:pt x="225" y="522"/>
                  </a:lnTo>
                  <a:lnTo>
                    <a:pt x="216" y="516"/>
                  </a:lnTo>
                  <a:lnTo>
                    <a:pt x="207" y="511"/>
                  </a:lnTo>
                  <a:lnTo>
                    <a:pt x="198" y="505"/>
                  </a:lnTo>
                  <a:lnTo>
                    <a:pt x="191" y="499"/>
                  </a:lnTo>
                  <a:lnTo>
                    <a:pt x="183" y="492"/>
                  </a:lnTo>
                  <a:lnTo>
                    <a:pt x="177" y="486"/>
                  </a:lnTo>
                  <a:lnTo>
                    <a:pt x="169" y="477"/>
                  </a:lnTo>
                  <a:lnTo>
                    <a:pt x="163" y="470"/>
                  </a:lnTo>
                  <a:lnTo>
                    <a:pt x="157" y="462"/>
                  </a:lnTo>
                  <a:lnTo>
                    <a:pt x="152" y="453"/>
                  </a:lnTo>
                  <a:lnTo>
                    <a:pt x="147" y="443"/>
                  </a:lnTo>
                  <a:lnTo>
                    <a:pt x="142" y="434"/>
                  </a:lnTo>
                  <a:lnTo>
                    <a:pt x="138" y="425"/>
                  </a:lnTo>
                  <a:lnTo>
                    <a:pt x="134" y="415"/>
                  </a:lnTo>
                  <a:lnTo>
                    <a:pt x="127" y="393"/>
                  </a:lnTo>
                  <a:lnTo>
                    <a:pt x="123" y="371"/>
                  </a:lnTo>
                  <a:lnTo>
                    <a:pt x="120" y="347"/>
                  </a:lnTo>
                  <a:lnTo>
                    <a:pt x="119" y="322"/>
                  </a:lnTo>
                  <a:lnTo>
                    <a:pt x="119" y="309"/>
                  </a:lnTo>
                  <a:lnTo>
                    <a:pt x="120" y="295"/>
                  </a:lnTo>
                  <a:lnTo>
                    <a:pt x="122" y="282"/>
                  </a:lnTo>
                  <a:lnTo>
                    <a:pt x="123" y="270"/>
                  </a:lnTo>
                  <a:lnTo>
                    <a:pt x="125" y="257"/>
                  </a:lnTo>
                  <a:lnTo>
                    <a:pt x="128" y="246"/>
                  </a:lnTo>
                  <a:lnTo>
                    <a:pt x="131" y="235"/>
                  </a:lnTo>
                  <a:lnTo>
                    <a:pt x="136" y="223"/>
                  </a:lnTo>
                  <a:lnTo>
                    <a:pt x="140" y="213"/>
                  </a:lnTo>
                  <a:lnTo>
                    <a:pt x="145" y="203"/>
                  </a:lnTo>
                  <a:lnTo>
                    <a:pt x="149" y="193"/>
                  </a:lnTo>
                  <a:lnTo>
                    <a:pt x="155" y="184"/>
                  </a:lnTo>
                  <a:lnTo>
                    <a:pt x="160" y="176"/>
                  </a:lnTo>
                  <a:lnTo>
                    <a:pt x="167" y="168"/>
                  </a:lnTo>
                  <a:lnTo>
                    <a:pt x="174" y="159"/>
                  </a:lnTo>
                  <a:lnTo>
                    <a:pt x="181" y="152"/>
                  </a:lnTo>
                  <a:lnTo>
                    <a:pt x="188" y="145"/>
                  </a:lnTo>
                  <a:lnTo>
                    <a:pt x="196" y="139"/>
                  </a:lnTo>
                  <a:lnTo>
                    <a:pt x="204" y="133"/>
                  </a:lnTo>
                  <a:lnTo>
                    <a:pt x="213" y="127"/>
                  </a:lnTo>
                  <a:lnTo>
                    <a:pt x="221" y="121"/>
                  </a:lnTo>
                  <a:lnTo>
                    <a:pt x="230" y="117"/>
                  </a:lnTo>
                  <a:lnTo>
                    <a:pt x="239" y="112"/>
                  </a:lnTo>
                  <a:lnTo>
                    <a:pt x="250" y="109"/>
                  </a:lnTo>
                  <a:lnTo>
                    <a:pt x="270" y="102"/>
                  </a:lnTo>
                  <a:lnTo>
                    <a:pt x="291" y="98"/>
                  </a:lnTo>
                  <a:lnTo>
                    <a:pt x="313" y="95"/>
                  </a:lnTo>
                  <a:lnTo>
                    <a:pt x="337" y="94"/>
                  </a:lnTo>
                  <a:lnTo>
                    <a:pt x="355" y="95"/>
                  </a:lnTo>
                  <a:lnTo>
                    <a:pt x="373" y="96"/>
                  </a:lnTo>
                  <a:lnTo>
                    <a:pt x="389" y="98"/>
                  </a:lnTo>
                  <a:lnTo>
                    <a:pt x="405" y="101"/>
                  </a:lnTo>
                  <a:lnTo>
                    <a:pt x="420" y="105"/>
                  </a:lnTo>
                  <a:lnTo>
                    <a:pt x="434" y="109"/>
                  </a:lnTo>
                  <a:lnTo>
                    <a:pt x="446" y="113"/>
                  </a:lnTo>
                  <a:lnTo>
                    <a:pt x="457" y="118"/>
                  </a:lnTo>
                  <a:lnTo>
                    <a:pt x="482" y="28"/>
                  </a:lnTo>
                  <a:lnTo>
                    <a:pt x="473" y="24"/>
                  </a:lnTo>
                  <a:lnTo>
                    <a:pt x="459" y="19"/>
                  </a:lnTo>
                  <a:lnTo>
                    <a:pt x="444" y="13"/>
                  </a:lnTo>
                  <a:lnTo>
                    <a:pt x="426" y="9"/>
                  </a:lnTo>
                  <a:lnTo>
                    <a:pt x="406" y="6"/>
                  </a:lnTo>
                  <a:lnTo>
                    <a:pt x="383" y="3"/>
                  </a:lnTo>
                  <a:lnTo>
                    <a:pt x="359" y="1"/>
                  </a:lnTo>
                  <a:lnTo>
                    <a:pt x="332" y="0"/>
                  </a:lnTo>
                  <a:lnTo>
                    <a:pt x="314" y="1"/>
                  </a:lnTo>
                  <a:lnTo>
                    <a:pt x="297" y="2"/>
                  </a:lnTo>
                  <a:lnTo>
                    <a:pt x="280" y="4"/>
                  </a:lnTo>
                  <a:lnTo>
                    <a:pt x="263" y="6"/>
                  </a:lnTo>
                  <a:lnTo>
                    <a:pt x="247" y="9"/>
                  </a:lnTo>
                  <a:lnTo>
                    <a:pt x="231" y="13"/>
                  </a:lnTo>
                  <a:lnTo>
                    <a:pt x="216" y="17"/>
                  </a:lnTo>
                  <a:lnTo>
                    <a:pt x="200" y="23"/>
                  </a:lnTo>
                  <a:lnTo>
                    <a:pt x="185" y="29"/>
                  </a:lnTo>
                  <a:lnTo>
                    <a:pt x="172" y="35"/>
                  </a:lnTo>
                  <a:lnTo>
                    <a:pt x="157" y="42"/>
                  </a:lnTo>
                  <a:lnTo>
                    <a:pt x="144" y="50"/>
                  </a:lnTo>
                  <a:lnTo>
                    <a:pt x="130" y="59"/>
                  </a:lnTo>
                  <a:lnTo>
                    <a:pt x="118" y="68"/>
                  </a:lnTo>
                  <a:lnTo>
                    <a:pt x="107" y="77"/>
                  </a:lnTo>
                  <a:lnTo>
                    <a:pt x="94" y="87"/>
                  </a:lnTo>
                  <a:lnTo>
                    <a:pt x="84" y="99"/>
                  </a:lnTo>
                  <a:lnTo>
                    <a:pt x="74" y="110"/>
                  </a:lnTo>
                  <a:lnTo>
                    <a:pt x="65" y="122"/>
                  </a:lnTo>
                  <a:lnTo>
                    <a:pt x="55" y="135"/>
                  </a:lnTo>
                  <a:lnTo>
                    <a:pt x="47" y="148"/>
                  </a:lnTo>
                  <a:lnTo>
                    <a:pt x="39" y="162"/>
                  </a:lnTo>
                  <a:lnTo>
                    <a:pt x="32" y="176"/>
                  </a:lnTo>
                  <a:lnTo>
                    <a:pt x="26" y="190"/>
                  </a:lnTo>
                  <a:lnTo>
                    <a:pt x="19" y="206"/>
                  </a:lnTo>
                  <a:lnTo>
                    <a:pt x="14" y="222"/>
                  </a:lnTo>
                  <a:lnTo>
                    <a:pt x="10" y="239"/>
                  </a:lnTo>
                  <a:lnTo>
                    <a:pt x="6" y="255"/>
                  </a:lnTo>
                  <a:lnTo>
                    <a:pt x="4" y="273"/>
                  </a:lnTo>
                  <a:lnTo>
                    <a:pt x="2" y="290"/>
                  </a:lnTo>
                  <a:lnTo>
                    <a:pt x="1" y="309"/>
                  </a:lnTo>
                  <a:lnTo>
                    <a:pt x="0" y="328"/>
                  </a:lnTo>
                  <a:lnTo>
                    <a:pt x="1" y="346"/>
                  </a:lnTo>
                  <a:lnTo>
                    <a:pt x="2" y="362"/>
                  </a:lnTo>
                  <a:lnTo>
                    <a:pt x="3" y="380"/>
                  </a:lnTo>
                  <a:lnTo>
                    <a:pt x="6" y="395"/>
                  </a:lnTo>
                  <a:lnTo>
                    <a:pt x="9" y="412"/>
                  </a:lnTo>
                  <a:lnTo>
                    <a:pt x="12" y="427"/>
                  </a:lnTo>
                  <a:lnTo>
                    <a:pt x="16" y="441"/>
                  </a:lnTo>
                  <a:lnTo>
                    <a:pt x="22" y="457"/>
                  </a:lnTo>
                  <a:lnTo>
                    <a:pt x="28" y="470"/>
                  </a:lnTo>
                  <a:lnTo>
                    <a:pt x="34" y="484"/>
                  </a:lnTo>
                  <a:lnTo>
                    <a:pt x="41" y="497"/>
                  </a:lnTo>
                  <a:lnTo>
                    <a:pt x="48" y="509"/>
                  </a:lnTo>
                  <a:lnTo>
                    <a:pt x="56" y="522"/>
                  </a:lnTo>
                  <a:lnTo>
                    <a:pt x="66" y="534"/>
                  </a:lnTo>
                  <a:lnTo>
                    <a:pt x="75" y="544"/>
                  </a:lnTo>
                  <a:lnTo>
                    <a:pt x="84" y="555"/>
                  </a:lnTo>
                  <a:lnTo>
                    <a:pt x="95" y="565"/>
                  </a:lnTo>
                  <a:lnTo>
                    <a:pt x="106" y="574"/>
                  </a:lnTo>
                  <a:lnTo>
                    <a:pt x="118" y="583"/>
                  </a:lnTo>
                  <a:lnTo>
                    <a:pt x="130" y="592"/>
                  </a:lnTo>
                  <a:lnTo>
                    <a:pt x="143" y="599"/>
                  </a:lnTo>
                  <a:lnTo>
                    <a:pt x="156" y="606"/>
                  </a:lnTo>
                  <a:lnTo>
                    <a:pt x="169" y="612"/>
                  </a:lnTo>
                  <a:lnTo>
                    <a:pt x="184" y="618"/>
                  </a:lnTo>
                  <a:lnTo>
                    <a:pt x="199" y="623"/>
                  </a:lnTo>
                  <a:lnTo>
                    <a:pt x="215" y="628"/>
                  </a:lnTo>
                  <a:lnTo>
                    <a:pt x="230" y="632"/>
                  </a:lnTo>
                  <a:lnTo>
                    <a:pt x="247" y="635"/>
                  </a:lnTo>
                  <a:lnTo>
                    <a:pt x="263" y="637"/>
                  </a:lnTo>
                  <a:lnTo>
                    <a:pt x="280" y="639"/>
                  </a:lnTo>
                  <a:lnTo>
                    <a:pt x="298" y="640"/>
                  </a:lnTo>
                  <a:lnTo>
                    <a:pt x="316" y="641"/>
                  </a:lnTo>
                  <a:lnTo>
                    <a:pt x="344" y="640"/>
                  </a:lnTo>
                  <a:lnTo>
                    <a:pt x="370" y="638"/>
                  </a:lnTo>
                  <a:lnTo>
                    <a:pt x="393" y="635"/>
                  </a:lnTo>
                  <a:lnTo>
                    <a:pt x="415" y="632"/>
                  </a:lnTo>
                  <a:lnTo>
                    <a:pt x="435" y="628"/>
                  </a:lnTo>
                  <a:lnTo>
                    <a:pt x="451" y="622"/>
                  </a:lnTo>
                  <a:lnTo>
                    <a:pt x="465" y="617"/>
                  </a:lnTo>
                  <a:lnTo>
                    <a:pt x="478" y="612"/>
                  </a:lnTo>
                  <a:lnTo>
                    <a:pt x="458" y="523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8"/>
            <p:cNvSpPr>
              <a:spLocks noEditPoints="1"/>
            </p:cNvSpPr>
            <p:nvPr userDrawn="1"/>
          </p:nvSpPr>
          <p:spPr bwMode="auto">
            <a:xfrm>
              <a:off x="267" y="271"/>
              <a:ext cx="311" cy="78"/>
            </a:xfrm>
            <a:custGeom>
              <a:avLst/>
              <a:gdLst/>
              <a:ahLst/>
              <a:cxnLst>
                <a:cxn ang="0">
                  <a:pos x="598" y="179"/>
                </a:cxn>
                <a:cxn ang="0">
                  <a:pos x="598" y="0"/>
                </a:cxn>
                <a:cxn ang="0">
                  <a:pos x="524" y="0"/>
                </a:cxn>
                <a:cxn ang="0">
                  <a:pos x="449" y="0"/>
                </a:cxn>
                <a:cxn ang="0">
                  <a:pos x="374" y="0"/>
                </a:cxn>
                <a:cxn ang="0">
                  <a:pos x="299" y="0"/>
                </a:cxn>
                <a:cxn ang="0">
                  <a:pos x="224" y="0"/>
                </a:cxn>
                <a:cxn ang="0">
                  <a:pos x="150" y="0"/>
                </a:cxn>
                <a:cxn ang="0">
                  <a:pos x="75" y="0"/>
                </a:cxn>
                <a:cxn ang="0">
                  <a:pos x="0" y="0"/>
                </a:cxn>
                <a:cxn ang="0">
                  <a:pos x="0" y="179"/>
                </a:cxn>
                <a:cxn ang="0">
                  <a:pos x="176" y="179"/>
                </a:cxn>
                <a:cxn ang="0">
                  <a:pos x="176" y="621"/>
                </a:cxn>
                <a:cxn ang="0">
                  <a:pos x="423" y="621"/>
                </a:cxn>
                <a:cxn ang="0">
                  <a:pos x="423" y="179"/>
                </a:cxn>
                <a:cxn ang="0">
                  <a:pos x="598" y="179"/>
                </a:cxn>
                <a:cxn ang="0">
                  <a:pos x="907" y="250"/>
                </a:cxn>
                <a:cxn ang="0">
                  <a:pos x="781" y="621"/>
                </a:cxn>
                <a:cxn ang="0">
                  <a:pos x="539" y="621"/>
                </a:cxn>
                <a:cxn ang="0">
                  <a:pos x="776" y="0"/>
                </a:cxn>
                <a:cxn ang="0">
                  <a:pos x="809" y="0"/>
                </a:cxn>
                <a:cxn ang="0">
                  <a:pos x="842" y="0"/>
                </a:cxn>
                <a:cxn ang="0">
                  <a:pos x="874" y="0"/>
                </a:cxn>
                <a:cxn ang="0">
                  <a:pos x="907" y="0"/>
                </a:cxn>
                <a:cxn ang="0">
                  <a:pos x="939" y="0"/>
                </a:cxn>
                <a:cxn ang="0">
                  <a:pos x="972" y="0"/>
                </a:cxn>
                <a:cxn ang="0">
                  <a:pos x="1005" y="0"/>
                </a:cxn>
                <a:cxn ang="0">
                  <a:pos x="1038" y="0"/>
                </a:cxn>
                <a:cxn ang="0">
                  <a:pos x="1275" y="621"/>
                </a:cxn>
                <a:cxn ang="0">
                  <a:pos x="1033" y="621"/>
                </a:cxn>
                <a:cxn ang="0">
                  <a:pos x="907" y="250"/>
                </a:cxn>
                <a:cxn ang="0">
                  <a:pos x="1814" y="179"/>
                </a:cxn>
                <a:cxn ang="0">
                  <a:pos x="1814" y="0"/>
                </a:cxn>
                <a:cxn ang="0">
                  <a:pos x="1740" y="0"/>
                </a:cxn>
                <a:cxn ang="0">
                  <a:pos x="1665" y="0"/>
                </a:cxn>
                <a:cxn ang="0">
                  <a:pos x="1590" y="0"/>
                </a:cxn>
                <a:cxn ang="0">
                  <a:pos x="1515" y="0"/>
                </a:cxn>
                <a:cxn ang="0">
                  <a:pos x="1440" y="0"/>
                </a:cxn>
                <a:cxn ang="0">
                  <a:pos x="1366" y="0"/>
                </a:cxn>
                <a:cxn ang="0">
                  <a:pos x="1291" y="0"/>
                </a:cxn>
                <a:cxn ang="0">
                  <a:pos x="1216" y="0"/>
                </a:cxn>
                <a:cxn ang="0">
                  <a:pos x="1216" y="179"/>
                </a:cxn>
                <a:cxn ang="0">
                  <a:pos x="1391" y="179"/>
                </a:cxn>
                <a:cxn ang="0">
                  <a:pos x="1391" y="621"/>
                </a:cxn>
                <a:cxn ang="0">
                  <a:pos x="1639" y="621"/>
                </a:cxn>
                <a:cxn ang="0">
                  <a:pos x="1639" y="179"/>
                </a:cxn>
                <a:cxn ang="0">
                  <a:pos x="1814" y="179"/>
                </a:cxn>
                <a:cxn ang="0">
                  <a:pos x="2123" y="250"/>
                </a:cxn>
                <a:cxn ang="0">
                  <a:pos x="1996" y="621"/>
                </a:cxn>
                <a:cxn ang="0">
                  <a:pos x="1754" y="621"/>
                </a:cxn>
                <a:cxn ang="0">
                  <a:pos x="1991" y="0"/>
                </a:cxn>
                <a:cxn ang="0">
                  <a:pos x="2024" y="0"/>
                </a:cxn>
                <a:cxn ang="0">
                  <a:pos x="2057" y="0"/>
                </a:cxn>
                <a:cxn ang="0">
                  <a:pos x="2090" y="0"/>
                </a:cxn>
                <a:cxn ang="0">
                  <a:pos x="2123" y="0"/>
                </a:cxn>
                <a:cxn ang="0">
                  <a:pos x="2155" y="0"/>
                </a:cxn>
                <a:cxn ang="0">
                  <a:pos x="2188" y="0"/>
                </a:cxn>
                <a:cxn ang="0">
                  <a:pos x="2220" y="0"/>
                </a:cxn>
                <a:cxn ang="0">
                  <a:pos x="2253" y="0"/>
                </a:cxn>
                <a:cxn ang="0">
                  <a:pos x="2491" y="621"/>
                </a:cxn>
                <a:cxn ang="0">
                  <a:pos x="2248" y="621"/>
                </a:cxn>
                <a:cxn ang="0">
                  <a:pos x="2123" y="250"/>
                </a:cxn>
              </a:cxnLst>
              <a:rect l="0" t="0" r="r" b="b"/>
              <a:pathLst>
                <a:path w="2491" h="621">
                  <a:moveTo>
                    <a:pt x="598" y="179"/>
                  </a:moveTo>
                  <a:lnTo>
                    <a:pt x="598" y="0"/>
                  </a:lnTo>
                  <a:lnTo>
                    <a:pt x="524" y="0"/>
                  </a:lnTo>
                  <a:lnTo>
                    <a:pt x="449" y="0"/>
                  </a:lnTo>
                  <a:lnTo>
                    <a:pt x="374" y="0"/>
                  </a:lnTo>
                  <a:lnTo>
                    <a:pt x="299" y="0"/>
                  </a:lnTo>
                  <a:lnTo>
                    <a:pt x="224" y="0"/>
                  </a:lnTo>
                  <a:lnTo>
                    <a:pt x="150" y="0"/>
                  </a:lnTo>
                  <a:lnTo>
                    <a:pt x="75" y="0"/>
                  </a:lnTo>
                  <a:lnTo>
                    <a:pt x="0" y="0"/>
                  </a:lnTo>
                  <a:lnTo>
                    <a:pt x="0" y="179"/>
                  </a:lnTo>
                  <a:lnTo>
                    <a:pt x="176" y="179"/>
                  </a:lnTo>
                  <a:lnTo>
                    <a:pt x="176" y="621"/>
                  </a:lnTo>
                  <a:lnTo>
                    <a:pt x="423" y="621"/>
                  </a:lnTo>
                  <a:lnTo>
                    <a:pt x="423" y="179"/>
                  </a:lnTo>
                  <a:lnTo>
                    <a:pt x="598" y="179"/>
                  </a:lnTo>
                  <a:close/>
                  <a:moveTo>
                    <a:pt x="907" y="250"/>
                  </a:moveTo>
                  <a:lnTo>
                    <a:pt x="781" y="621"/>
                  </a:lnTo>
                  <a:lnTo>
                    <a:pt x="539" y="621"/>
                  </a:lnTo>
                  <a:lnTo>
                    <a:pt x="776" y="0"/>
                  </a:lnTo>
                  <a:lnTo>
                    <a:pt x="809" y="0"/>
                  </a:lnTo>
                  <a:lnTo>
                    <a:pt x="842" y="0"/>
                  </a:lnTo>
                  <a:lnTo>
                    <a:pt x="874" y="0"/>
                  </a:lnTo>
                  <a:lnTo>
                    <a:pt x="907" y="0"/>
                  </a:lnTo>
                  <a:lnTo>
                    <a:pt x="939" y="0"/>
                  </a:lnTo>
                  <a:lnTo>
                    <a:pt x="972" y="0"/>
                  </a:lnTo>
                  <a:lnTo>
                    <a:pt x="1005" y="0"/>
                  </a:lnTo>
                  <a:lnTo>
                    <a:pt x="1038" y="0"/>
                  </a:lnTo>
                  <a:lnTo>
                    <a:pt x="1275" y="621"/>
                  </a:lnTo>
                  <a:lnTo>
                    <a:pt x="1033" y="621"/>
                  </a:lnTo>
                  <a:lnTo>
                    <a:pt x="907" y="250"/>
                  </a:lnTo>
                  <a:close/>
                  <a:moveTo>
                    <a:pt x="1814" y="179"/>
                  </a:moveTo>
                  <a:lnTo>
                    <a:pt x="1814" y="0"/>
                  </a:lnTo>
                  <a:lnTo>
                    <a:pt x="1740" y="0"/>
                  </a:lnTo>
                  <a:lnTo>
                    <a:pt x="1665" y="0"/>
                  </a:lnTo>
                  <a:lnTo>
                    <a:pt x="1590" y="0"/>
                  </a:lnTo>
                  <a:lnTo>
                    <a:pt x="1515" y="0"/>
                  </a:lnTo>
                  <a:lnTo>
                    <a:pt x="1440" y="0"/>
                  </a:lnTo>
                  <a:lnTo>
                    <a:pt x="1366" y="0"/>
                  </a:lnTo>
                  <a:lnTo>
                    <a:pt x="1291" y="0"/>
                  </a:lnTo>
                  <a:lnTo>
                    <a:pt x="1216" y="0"/>
                  </a:lnTo>
                  <a:lnTo>
                    <a:pt x="1216" y="179"/>
                  </a:lnTo>
                  <a:lnTo>
                    <a:pt x="1391" y="179"/>
                  </a:lnTo>
                  <a:lnTo>
                    <a:pt x="1391" y="621"/>
                  </a:lnTo>
                  <a:lnTo>
                    <a:pt x="1639" y="621"/>
                  </a:lnTo>
                  <a:lnTo>
                    <a:pt x="1639" y="179"/>
                  </a:lnTo>
                  <a:lnTo>
                    <a:pt x="1814" y="179"/>
                  </a:lnTo>
                  <a:close/>
                  <a:moveTo>
                    <a:pt x="2123" y="250"/>
                  </a:moveTo>
                  <a:lnTo>
                    <a:pt x="1996" y="621"/>
                  </a:lnTo>
                  <a:lnTo>
                    <a:pt x="1754" y="621"/>
                  </a:lnTo>
                  <a:lnTo>
                    <a:pt x="1991" y="0"/>
                  </a:lnTo>
                  <a:lnTo>
                    <a:pt x="2024" y="0"/>
                  </a:lnTo>
                  <a:lnTo>
                    <a:pt x="2057" y="0"/>
                  </a:lnTo>
                  <a:lnTo>
                    <a:pt x="2090" y="0"/>
                  </a:lnTo>
                  <a:lnTo>
                    <a:pt x="2123" y="0"/>
                  </a:lnTo>
                  <a:lnTo>
                    <a:pt x="2155" y="0"/>
                  </a:lnTo>
                  <a:lnTo>
                    <a:pt x="2188" y="0"/>
                  </a:lnTo>
                  <a:lnTo>
                    <a:pt x="2220" y="0"/>
                  </a:lnTo>
                  <a:lnTo>
                    <a:pt x="2253" y="0"/>
                  </a:lnTo>
                  <a:lnTo>
                    <a:pt x="2491" y="621"/>
                  </a:lnTo>
                  <a:lnTo>
                    <a:pt x="2248" y="621"/>
                  </a:lnTo>
                  <a:lnTo>
                    <a:pt x="2123" y="25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9"/>
            <p:cNvSpPr>
              <a:spLocks noEditPoints="1"/>
            </p:cNvSpPr>
            <p:nvPr userDrawn="1"/>
          </p:nvSpPr>
          <p:spPr bwMode="auto">
            <a:xfrm>
              <a:off x="1328" y="402"/>
              <a:ext cx="994" cy="105"/>
            </a:xfrm>
            <a:custGeom>
              <a:avLst/>
              <a:gdLst/>
              <a:ahLst/>
              <a:cxnLst>
                <a:cxn ang="0">
                  <a:pos x="805" y="637"/>
                </a:cxn>
                <a:cxn ang="0">
                  <a:pos x="996" y="219"/>
                </a:cxn>
                <a:cxn ang="0">
                  <a:pos x="1304" y="357"/>
                </a:cxn>
                <a:cxn ang="0">
                  <a:pos x="1069" y="644"/>
                </a:cxn>
                <a:cxn ang="0">
                  <a:pos x="1040" y="573"/>
                </a:cxn>
                <a:cxn ang="0">
                  <a:pos x="1182" y="280"/>
                </a:cxn>
                <a:cxn ang="0">
                  <a:pos x="1457" y="426"/>
                </a:cxn>
                <a:cxn ang="0">
                  <a:pos x="1680" y="639"/>
                </a:cxn>
                <a:cxn ang="0">
                  <a:pos x="1384" y="480"/>
                </a:cxn>
                <a:cxn ang="0">
                  <a:pos x="1565" y="178"/>
                </a:cxn>
                <a:cxn ang="0">
                  <a:pos x="1772" y="419"/>
                </a:cxn>
                <a:cxn ang="0">
                  <a:pos x="1479" y="300"/>
                </a:cxn>
                <a:cxn ang="0">
                  <a:pos x="2054" y="179"/>
                </a:cxn>
                <a:cxn ang="0">
                  <a:pos x="2260" y="188"/>
                </a:cxn>
                <a:cxn ang="0">
                  <a:pos x="2257" y="15"/>
                </a:cxn>
                <a:cxn ang="0">
                  <a:pos x="2523" y="568"/>
                </a:cxn>
                <a:cxn ang="0">
                  <a:pos x="2483" y="627"/>
                </a:cxn>
                <a:cxn ang="0">
                  <a:pos x="2395" y="282"/>
                </a:cxn>
                <a:cxn ang="0">
                  <a:pos x="2669" y="201"/>
                </a:cxn>
                <a:cxn ang="0">
                  <a:pos x="2657" y="282"/>
                </a:cxn>
                <a:cxn ang="0">
                  <a:pos x="2858" y="220"/>
                </a:cxn>
                <a:cxn ang="0">
                  <a:pos x="3192" y="222"/>
                </a:cxn>
                <a:cxn ang="0">
                  <a:pos x="3092" y="249"/>
                </a:cxn>
                <a:cxn ang="0">
                  <a:pos x="3666" y="632"/>
                </a:cxn>
                <a:cxn ang="0">
                  <a:pos x="3354" y="500"/>
                </a:cxn>
                <a:cxn ang="0">
                  <a:pos x="3484" y="195"/>
                </a:cxn>
                <a:cxn ang="0">
                  <a:pos x="3516" y="256"/>
                </a:cxn>
                <a:cxn ang="0">
                  <a:pos x="3592" y="581"/>
                </a:cxn>
                <a:cxn ang="0">
                  <a:pos x="4055" y="577"/>
                </a:cxn>
                <a:cxn ang="0">
                  <a:pos x="3803" y="567"/>
                </a:cxn>
                <a:cxn ang="0">
                  <a:pos x="3854" y="210"/>
                </a:cxn>
                <a:cxn ang="0">
                  <a:pos x="4132" y="281"/>
                </a:cxn>
                <a:cxn ang="0">
                  <a:pos x="3947" y="237"/>
                </a:cxn>
                <a:cxn ang="0">
                  <a:pos x="4571" y="638"/>
                </a:cxn>
                <a:cxn ang="0">
                  <a:pos x="4425" y="355"/>
                </a:cxn>
                <a:cxn ang="0">
                  <a:pos x="4692" y="179"/>
                </a:cxn>
                <a:cxn ang="0">
                  <a:pos x="4503" y="378"/>
                </a:cxn>
                <a:cxn ang="0">
                  <a:pos x="4914" y="445"/>
                </a:cxn>
                <a:cxn ang="0">
                  <a:pos x="5116" y="642"/>
                </a:cxn>
                <a:cxn ang="0">
                  <a:pos x="4837" y="469"/>
                </a:cxn>
                <a:cxn ang="0">
                  <a:pos x="5032" y="177"/>
                </a:cxn>
                <a:cxn ang="0">
                  <a:pos x="5225" y="427"/>
                </a:cxn>
                <a:cxn ang="0">
                  <a:pos x="4929" y="310"/>
                </a:cxn>
                <a:cxn ang="0">
                  <a:pos x="5520" y="177"/>
                </a:cxn>
                <a:cxn ang="0">
                  <a:pos x="5849" y="249"/>
                </a:cxn>
                <a:cxn ang="0">
                  <a:pos x="5745" y="644"/>
                </a:cxn>
                <a:cxn ang="0">
                  <a:pos x="6173" y="588"/>
                </a:cxn>
                <a:cxn ang="0">
                  <a:pos x="5907" y="543"/>
                </a:cxn>
                <a:cxn ang="0">
                  <a:pos x="6173" y="317"/>
                </a:cxn>
                <a:cxn ang="0">
                  <a:pos x="6044" y="179"/>
                </a:cxn>
                <a:cxn ang="0">
                  <a:pos x="6022" y="438"/>
                </a:cxn>
                <a:cxn ang="0">
                  <a:pos x="6118" y="573"/>
                </a:cxn>
                <a:cxn ang="0">
                  <a:pos x="6379" y="72"/>
                </a:cxn>
                <a:cxn ang="0">
                  <a:pos x="6454" y="99"/>
                </a:cxn>
                <a:cxn ang="0">
                  <a:pos x="6815" y="177"/>
                </a:cxn>
                <a:cxn ang="0">
                  <a:pos x="6901" y="333"/>
                </a:cxn>
                <a:cxn ang="0">
                  <a:pos x="6691" y="329"/>
                </a:cxn>
                <a:cxn ang="0">
                  <a:pos x="7278" y="580"/>
                </a:cxn>
                <a:cxn ang="0">
                  <a:pos x="7137" y="188"/>
                </a:cxn>
                <a:cxn ang="0">
                  <a:pos x="7541" y="759"/>
                </a:cxn>
                <a:cxn ang="0">
                  <a:pos x="7366" y="188"/>
                </a:cxn>
                <a:cxn ang="0">
                  <a:pos x="7881" y="532"/>
                </a:cxn>
                <a:cxn ang="0">
                  <a:pos x="7920" y="642"/>
                </a:cxn>
              </a:cxnLst>
              <a:rect l="0" t="0" r="r" b="b"/>
              <a:pathLst>
                <a:path w="7953" h="842">
                  <a:moveTo>
                    <a:pt x="324" y="277"/>
                  </a:moveTo>
                  <a:lnTo>
                    <a:pt x="324" y="344"/>
                  </a:lnTo>
                  <a:lnTo>
                    <a:pt x="81" y="344"/>
                  </a:lnTo>
                  <a:lnTo>
                    <a:pt x="81" y="569"/>
                  </a:lnTo>
                  <a:lnTo>
                    <a:pt x="352" y="569"/>
                  </a:lnTo>
                  <a:lnTo>
                    <a:pt x="352" y="637"/>
                  </a:lnTo>
                  <a:lnTo>
                    <a:pt x="0" y="637"/>
                  </a:lnTo>
                  <a:lnTo>
                    <a:pt x="0" y="11"/>
                  </a:lnTo>
                  <a:lnTo>
                    <a:pt x="338" y="11"/>
                  </a:lnTo>
                  <a:lnTo>
                    <a:pt x="338" y="79"/>
                  </a:lnTo>
                  <a:lnTo>
                    <a:pt x="81" y="79"/>
                  </a:lnTo>
                  <a:lnTo>
                    <a:pt x="81" y="277"/>
                  </a:lnTo>
                  <a:lnTo>
                    <a:pt x="324" y="277"/>
                  </a:lnTo>
                  <a:close/>
                  <a:moveTo>
                    <a:pt x="401" y="188"/>
                  </a:moveTo>
                  <a:lnTo>
                    <a:pt x="492" y="188"/>
                  </a:lnTo>
                  <a:lnTo>
                    <a:pt x="556" y="284"/>
                  </a:lnTo>
                  <a:lnTo>
                    <a:pt x="566" y="300"/>
                  </a:lnTo>
                  <a:lnTo>
                    <a:pt x="578" y="317"/>
                  </a:lnTo>
                  <a:lnTo>
                    <a:pt x="589" y="337"/>
                  </a:lnTo>
                  <a:lnTo>
                    <a:pt x="601" y="357"/>
                  </a:lnTo>
                  <a:lnTo>
                    <a:pt x="604" y="357"/>
                  </a:lnTo>
                  <a:lnTo>
                    <a:pt x="614" y="340"/>
                  </a:lnTo>
                  <a:lnTo>
                    <a:pt x="625" y="321"/>
                  </a:lnTo>
                  <a:lnTo>
                    <a:pt x="636" y="303"/>
                  </a:lnTo>
                  <a:lnTo>
                    <a:pt x="649" y="283"/>
                  </a:lnTo>
                  <a:lnTo>
                    <a:pt x="712" y="188"/>
                  </a:lnTo>
                  <a:lnTo>
                    <a:pt x="800" y="188"/>
                  </a:lnTo>
                  <a:lnTo>
                    <a:pt x="646" y="405"/>
                  </a:lnTo>
                  <a:lnTo>
                    <a:pt x="805" y="637"/>
                  </a:lnTo>
                  <a:lnTo>
                    <a:pt x="712" y="637"/>
                  </a:lnTo>
                  <a:lnTo>
                    <a:pt x="646" y="535"/>
                  </a:lnTo>
                  <a:lnTo>
                    <a:pt x="635" y="520"/>
                  </a:lnTo>
                  <a:lnTo>
                    <a:pt x="624" y="501"/>
                  </a:lnTo>
                  <a:lnTo>
                    <a:pt x="612" y="481"/>
                  </a:lnTo>
                  <a:lnTo>
                    <a:pt x="598" y="457"/>
                  </a:lnTo>
                  <a:lnTo>
                    <a:pt x="596" y="457"/>
                  </a:lnTo>
                  <a:lnTo>
                    <a:pt x="588" y="472"/>
                  </a:lnTo>
                  <a:lnTo>
                    <a:pt x="578" y="490"/>
                  </a:lnTo>
                  <a:lnTo>
                    <a:pt x="564" y="511"/>
                  </a:lnTo>
                  <a:lnTo>
                    <a:pt x="549" y="535"/>
                  </a:lnTo>
                  <a:lnTo>
                    <a:pt x="484" y="637"/>
                  </a:lnTo>
                  <a:lnTo>
                    <a:pt x="394" y="637"/>
                  </a:lnTo>
                  <a:lnTo>
                    <a:pt x="553" y="408"/>
                  </a:lnTo>
                  <a:lnTo>
                    <a:pt x="401" y="188"/>
                  </a:lnTo>
                  <a:close/>
                  <a:moveTo>
                    <a:pt x="883" y="820"/>
                  </a:moveTo>
                  <a:lnTo>
                    <a:pt x="883" y="334"/>
                  </a:lnTo>
                  <a:lnTo>
                    <a:pt x="883" y="298"/>
                  </a:lnTo>
                  <a:lnTo>
                    <a:pt x="882" y="261"/>
                  </a:lnTo>
                  <a:lnTo>
                    <a:pt x="881" y="224"/>
                  </a:lnTo>
                  <a:lnTo>
                    <a:pt x="880" y="188"/>
                  </a:lnTo>
                  <a:lnTo>
                    <a:pt x="953" y="188"/>
                  </a:lnTo>
                  <a:lnTo>
                    <a:pt x="957" y="265"/>
                  </a:lnTo>
                  <a:lnTo>
                    <a:pt x="958" y="265"/>
                  </a:lnTo>
                  <a:lnTo>
                    <a:pt x="965" y="255"/>
                  </a:lnTo>
                  <a:lnTo>
                    <a:pt x="972" y="244"/>
                  </a:lnTo>
                  <a:lnTo>
                    <a:pt x="979" y="235"/>
                  </a:lnTo>
                  <a:lnTo>
                    <a:pt x="988" y="227"/>
                  </a:lnTo>
                  <a:lnTo>
                    <a:pt x="996" y="219"/>
                  </a:lnTo>
                  <a:lnTo>
                    <a:pt x="1005" y="211"/>
                  </a:lnTo>
                  <a:lnTo>
                    <a:pt x="1014" y="205"/>
                  </a:lnTo>
                  <a:lnTo>
                    <a:pt x="1024" y="199"/>
                  </a:lnTo>
                  <a:lnTo>
                    <a:pt x="1034" y="194"/>
                  </a:lnTo>
                  <a:lnTo>
                    <a:pt x="1045" y="190"/>
                  </a:lnTo>
                  <a:lnTo>
                    <a:pt x="1055" y="186"/>
                  </a:lnTo>
                  <a:lnTo>
                    <a:pt x="1068" y="183"/>
                  </a:lnTo>
                  <a:lnTo>
                    <a:pt x="1079" y="181"/>
                  </a:lnTo>
                  <a:lnTo>
                    <a:pt x="1091" y="178"/>
                  </a:lnTo>
                  <a:lnTo>
                    <a:pt x="1105" y="177"/>
                  </a:lnTo>
                  <a:lnTo>
                    <a:pt x="1118" y="177"/>
                  </a:lnTo>
                  <a:lnTo>
                    <a:pt x="1138" y="178"/>
                  </a:lnTo>
                  <a:lnTo>
                    <a:pt x="1157" y="182"/>
                  </a:lnTo>
                  <a:lnTo>
                    <a:pt x="1166" y="184"/>
                  </a:lnTo>
                  <a:lnTo>
                    <a:pt x="1176" y="187"/>
                  </a:lnTo>
                  <a:lnTo>
                    <a:pt x="1185" y="190"/>
                  </a:lnTo>
                  <a:lnTo>
                    <a:pt x="1193" y="193"/>
                  </a:lnTo>
                  <a:lnTo>
                    <a:pt x="1201" y="198"/>
                  </a:lnTo>
                  <a:lnTo>
                    <a:pt x="1210" y="202"/>
                  </a:lnTo>
                  <a:lnTo>
                    <a:pt x="1218" y="207"/>
                  </a:lnTo>
                  <a:lnTo>
                    <a:pt x="1225" y="213"/>
                  </a:lnTo>
                  <a:lnTo>
                    <a:pt x="1240" y="226"/>
                  </a:lnTo>
                  <a:lnTo>
                    <a:pt x="1254" y="241"/>
                  </a:lnTo>
                  <a:lnTo>
                    <a:pt x="1266" y="258"/>
                  </a:lnTo>
                  <a:lnTo>
                    <a:pt x="1277" y="275"/>
                  </a:lnTo>
                  <a:lnTo>
                    <a:pt x="1287" y="294"/>
                  </a:lnTo>
                  <a:lnTo>
                    <a:pt x="1294" y="314"/>
                  </a:lnTo>
                  <a:lnTo>
                    <a:pt x="1300" y="335"/>
                  </a:lnTo>
                  <a:lnTo>
                    <a:pt x="1304" y="357"/>
                  </a:lnTo>
                  <a:lnTo>
                    <a:pt x="1307" y="381"/>
                  </a:lnTo>
                  <a:lnTo>
                    <a:pt x="1308" y="406"/>
                  </a:lnTo>
                  <a:lnTo>
                    <a:pt x="1307" y="434"/>
                  </a:lnTo>
                  <a:lnTo>
                    <a:pt x="1304" y="460"/>
                  </a:lnTo>
                  <a:lnTo>
                    <a:pt x="1302" y="473"/>
                  </a:lnTo>
                  <a:lnTo>
                    <a:pt x="1299" y="485"/>
                  </a:lnTo>
                  <a:lnTo>
                    <a:pt x="1296" y="497"/>
                  </a:lnTo>
                  <a:lnTo>
                    <a:pt x="1292" y="509"/>
                  </a:lnTo>
                  <a:lnTo>
                    <a:pt x="1288" y="520"/>
                  </a:lnTo>
                  <a:lnTo>
                    <a:pt x="1283" y="530"/>
                  </a:lnTo>
                  <a:lnTo>
                    <a:pt x="1278" y="541"/>
                  </a:lnTo>
                  <a:lnTo>
                    <a:pt x="1272" y="551"/>
                  </a:lnTo>
                  <a:lnTo>
                    <a:pt x="1266" y="560"/>
                  </a:lnTo>
                  <a:lnTo>
                    <a:pt x="1260" y="569"/>
                  </a:lnTo>
                  <a:lnTo>
                    <a:pt x="1253" y="579"/>
                  </a:lnTo>
                  <a:lnTo>
                    <a:pt x="1245" y="587"/>
                  </a:lnTo>
                  <a:lnTo>
                    <a:pt x="1231" y="601"/>
                  </a:lnTo>
                  <a:lnTo>
                    <a:pt x="1215" y="614"/>
                  </a:lnTo>
                  <a:lnTo>
                    <a:pt x="1207" y="619"/>
                  </a:lnTo>
                  <a:lnTo>
                    <a:pt x="1198" y="624"/>
                  </a:lnTo>
                  <a:lnTo>
                    <a:pt x="1190" y="628"/>
                  </a:lnTo>
                  <a:lnTo>
                    <a:pt x="1181" y="632"/>
                  </a:lnTo>
                  <a:lnTo>
                    <a:pt x="1163" y="638"/>
                  </a:lnTo>
                  <a:lnTo>
                    <a:pt x="1144" y="643"/>
                  </a:lnTo>
                  <a:lnTo>
                    <a:pt x="1123" y="647"/>
                  </a:lnTo>
                  <a:lnTo>
                    <a:pt x="1103" y="648"/>
                  </a:lnTo>
                  <a:lnTo>
                    <a:pt x="1091" y="647"/>
                  </a:lnTo>
                  <a:lnTo>
                    <a:pt x="1079" y="646"/>
                  </a:lnTo>
                  <a:lnTo>
                    <a:pt x="1069" y="644"/>
                  </a:lnTo>
                  <a:lnTo>
                    <a:pt x="1058" y="642"/>
                  </a:lnTo>
                  <a:lnTo>
                    <a:pt x="1048" y="640"/>
                  </a:lnTo>
                  <a:lnTo>
                    <a:pt x="1038" y="637"/>
                  </a:lnTo>
                  <a:lnTo>
                    <a:pt x="1029" y="633"/>
                  </a:lnTo>
                  <a:lnTo>
                    <a:pt x="1019" y="629"/>
                  </a:lnTo>
                  <a:lnTo>
                    <a:pt x="1011" y="625"/>
                  </a:lnTo>
                  <a:lnTo>
                    <a:pt x="1003" y="620"/>
                  </a:lnTo>
                  <a:lnTo>
                    <a:pt x="996" y="614"/>
                  </a:lnTo>
                  <a:lnTo>
                    <a:pt x="989" y="607"/>
                  </a:lnTo>
                  <a:lnTo>
                    <a:pt x="981" y="600"/>
                  </a:lnTo>
                  <a:lnTo>
                    <a:pt x="975" y="593"/>
                  </a:lnTo>
                  <a:lnTo>
                    <a:pt x="969" y="585"/>
                  </a:lnTo>
                  <a:lnTo>
                    <a:pt x="964" y="577"/>
                  </a:lnTo>
                  <a:lnTo>
                    <a:pt x="964" y="820"/>
                  </a:lnTo>
                  <a:lnTo>
                    <a:pt x="883" y="820"/>
                  </a:lnTo>
                  <a:close/>
                  <a:moveTo>
                    <a:pt x="964" y="377"/>
                  </a:moveTo>
                  <a:lnTo>
                    <a:pt x="964" y="454"/>
                  </a:lnTo>
                  <a:lnTo>
                    <a:pt x="964" y="468"/>
                  </a:lnTo>
                  <a:lnTo>
                    <a:pt x="966" y="480"/>
                  </a:lnTo>
                  <a:lnTo>
                    <a:pt x="969" y="492"/>
                  </a:lnTo>
                  <a:lnTo>
                    <a:pt x="972" y="504"/>
                  </a:lnTo>
                  <a:lnTo>
                    <a:pt x="977" y="515"/>
                  </a:lnTo>
                  <a:lnTo>
                    <a:pt x="983" y="525"/>
                  </a:lnTo>
                  <a:lnTo>
                    <a:pt x="991" y="535"/>
                  </a:lnTo>
                  <a:lnTo>
                    <a:pt x="1000" y="546"/>
                  </a:lnTo>
                  <a:lnTo>
                    <a:pt x="1009" y="554"/>
                  </a:lnTo>
                  <a:lnTo>
                    <a:pt x="1018" y="562"/>
                  </a:lnTo>
                  <a:lnTo>
                    <a:pt x="1029" y="568"/>
                  </a:lnTo>
                  <a:lnTo>
                    <a:pt x="1040" y="573"/>
                  </a:lnTo>
                  <a:lnTo>
                    <a:pt x="1051" y="578"/>
                  </a:lnTo>
                  <a:lnTo>
                    <a:pt x="1064" y="581"/>
                  </a:lnTo>
                  <a:lnTo>
                    <a:pt x="1077" y="583"/>
                  </a:lnTo>
                  <a:lnTo>
                    <a:pt x="1090" y="583"/>
                  </a:lnTo>
                  <a:lnTo>
                    <a:pt x="1106" y="583"/>
                  </a:lnTo>
                  <a:lnTo>
                    <a:pt x="1120" y="580"/>
                  </a:lnTo>
                  <a:lnTo>
                    <a:pt x="1133" y="577"/>
                  </a:lnTo>
                  <a:lnTo>
                    <a:pt x="1147" y="571"/>
                  </a:lnTo>
                  <a:lnTo>
                    <a:pt x="1159" y="564"/>
                  </a:lnTo>
                  <a:lnTo>
                    <a:pt x="1170" y="556"/>
                  </a:lnTo>
                  <a:lnTo>
                    <a:pt x="1181" y="547"/>
                  </a:lnTo>
                  <a:lnTo>
                    <a:pt x="1190" y="535"/>
                  </a:lnTo>
                  <a:lnTo>
                    <a:pt x="1198" y="523"/>
                  </a:lnTo>
                  <a:lnTo>
                    <a:pt x="1205" y="510"/>
                  </a:lnTo>
                  <a:lnTo>
                    <a:pt x="1212" y="495"/>
                  </a:lnTo>
                  <a:lnTo>
                    <a:pt x="1217" y="480"/>
                  </a:lnTo>
                  <a:lnTo>
                    <a:pt x="1221" y="463"/>
                  </a:lnTo>
                  <a:lnTo>
                    <a:pt x="1224" y="447"/>
                  </a:lnTo>
                  <a:lnTo>
                    <a:pt x="1226" y="428"/>
                  </a:lnTo>
                  <a:lnTo>
                    <a:pt x="1226" y="410"/>
                  </a:lnTo>
                  <a:lnTo>
                    <a:pt x="1226" y="392"/>
                  </a:lnTo>
                  <a:lnTo>
                    <a:pt x="1224" y="376"/>
                  </a:lnTo>
                  <a:lnTo>
                    <a:pt x="1221" y="360"/>
                  </a:lnTo>
                  <a:lnTo>
                    <a:pt x="1218" y="345"/>
                  </a:lnTo>
                  <a:lnTo>
                    <a:pt x="1213" y="331"/>
                  </a:lnTo>
                  <a:lnTo>
                    <a:pt x="1206" y="317"/>
                  </a:lnTo>
                  <a:lnTo>
                    <a:pt x="1200" y="305"/>
                  </a:lnTo>
                  <a:lnTo>
                    <a:pt x="1192" y="293"/>
                  </a:lnTo>
                  <a:lnTo>
                    <a:pt x="1182" y="280"/>
                  </a:lnTo>
                  <a:lnTo>
                    <a:pt x="1172" y="271"/>
                  </a:lnTo>
                  <a:lnTo>
                    <a:pt x="1160" y="262"/>
                  </a:lnTo>
                  <a:lnTo>
                    <a:pt x="1149" y="255"/>
                  </a:lnTo>
                  <a:lnTo>
                    <a:pt x="1136" y="249"/>
                  </a:lnTo>
                  <a:lnTo>
                    <a:pt x="1122" y="245"/>
                  </a:lnTo>
                  <a:lnTo>
                    <a:pt x="1108" y="243"/>
                  </a:lnTo>
                  <a:lnTo>
                    <a:pt x="1092" y="242"/>
                  </a:lnTo>
                  <a:lnTo>
                    <a:pt x="1082" y="243"/>
                  </a:lnTo>
                  <a:lnTo>
                    <a:pt x="1072" y="244"/>
                  </a:lnTo>
                  <a:lnTo>
                    <a:pt x="1062" y="246"/>
                  </a:lnTo>
                  <a:lnTo>
                    <a:pt x="1052" y="249"/>
                  </a:lnTo>
                  <a:lnTo>
                    <a:pt x="1042" y="254"/>
                  </a:lnTo>
                  <a:lnTo>
                    <a:pt x="1033" y="258"/>
                  </a:lnTo>
                  <a:lnTo>
                    <a:pt x="1024" y="264"/>
                  </a:lnTo>
                  <a:lnTo>
                    <a:pt x="1015" y="270"/>
                  </a:lnTo>
                  <a:lnTo>
                    <a:pt x="1007" y="277"/>
                  </a:lnTo>
                  <a:lnTo>
                    <a:pt x="999" y="285"/>
                  </a:lnTo>
                  <a:lnTo>
                    <a:pt x="993" y="294"/>
                  </a:lnTo>
                  <a:lnTo>
                    <a:pt x="987" y="303"/>
                  </a:lnTo>
                  <a:lnTo>
                    <a:pt x="981" y="312"/>
                  </a:lnTo>
                  <a:lnTo>
                    <a:pt x="976" y="321"/>
                  </a:lnTo>
                  <a:lnTo>
                    <a:pt x="972" y="333"/>
                  </a:lnTo>
                  <a:lnTo>
                    <a:pt x="969" y="344"/>
                  </a:lnTo>
                  <a:lnTo>
                    <a:pt x="967" y="353"/>
                  </a:lnTo>
                  <a:lnTo>
                    <a:pt x="965" y="363"/>
                  </a:lnTo>
                  <a:lnTo>
                    <a:pt x="964" y="370"/>
                  </a:lnTo>
                  <a:lnTo>
                    <a:pt x="964" y="377"/>
                  </a:lnTo>
                  <a:close/>
                  <a:moveTo>
                    <a:pt x="1771" y="427"/>
                  </a:moveTo>
                  <a:lnTo>
                    <a:pt x="1457" y="426"/>
                  </a:lnTo>
                  <a:lnTo>
                    <a:pt x="1458" y="445"/>
                  </a:lnTo>
                  <a:lnTo>
                    <a:pt x="1460" y="463"/>
                  </a:lnTo>
                  <a:lnTo>
                    <a:pt x="1464" y="480"/>
                  </a:lnTo>
                  <a:lnTo>
                    <a:pt x="1469" y="495"/>
                  </a:lnTo>
                  <a:lnTo>
                    <a:pt x="1477" y="510"/>
                  </a:lnTo>
                  <a:lnTo>
                    <a:pt x="1484" y="523"/>
                  </a:lnTo>
                  <a:lnTo>
                    <a:pt x="1493" y="535"/>
                  </a:lnTo>
                  <a:lnTo>
                    <a:pt x="1504" y="546"/>
                  </a:lnTo>
                  <a:lnTo>
                    <a:pt x="1515" y="554"/>
                  </a:lnTo>
                  <a:lnTo>
                    <a:pt x="1526" y="562"/>
                  </a:lnTo>
                  <a:lnTo>
                    <a:pt x="1537" y="568"/>
                  </a:lnTo>
                  <a:lnTo>
                    <a:pt x="1551" y="573"/>
                  </a:lnTo>
                  <a:lnTo>
                    <a:pt x="1564" y="577"/>
                  </a:lnTo>
                  <a:lnTo>
                    <a:pt x="1578" y="580"/>
                  </a:lnTo>
                  <a:lnTo>
                    <a:pt x="1594" y="582"/>
                  </a:lnTo>
                  <a:lnTo>
                    <a:pt x="1610" y="582"/>
                  </a:lnTo>
                  <a:lnTo>
                    <a:pt x="1628" y="582"/>
                  </a:lnTo>
                  <a:lnTo>
                    <a:pt x="1644" y="581"/>
                  </a:lnTo>
                  <a:lnTo>
                    <a:pt x="1660" y="579"/>
                  </a:lnTo>
                  <a:lnTo>
                    <a:pt x="1676" y="577"/>
                  </a:lnTo>
                  <a:lnTo>
                    <a:pt x="1690" y="573"/>
                  </a:lnTo>
                  <a:lnTo>
                    <a:pt x="1706" y="569"/>
                  </a:lnTo>
                  <a:lnTo>
                    <a:pt x="1720" y="564"/>
                  </a:lnTo>
                  <a:lnTo>
                    <a:pt x="1735" y="559"/>
                  </a:lnTo>
                  <a:lnTo>
                    <a:pt x="1748" y="618"/>
                  </a:lnTo>
                  <a:lnTo>
                    <a:pt x="1733" y="624"/>
                  </a:lnTo>
                  <a:lnTo>
                    <a:pt x="1715" y="630"/>
                  </a:lnTo>
                  <a:lnTo>
                    <a:pt x="1698" y="635"/>
                  </a:lnTo>
                  <a:lnTo>
                    <a:pt x="1680" y="639"/>
                  </a:lnTo>
                  <a:lnTo>
                    <a:pt x="1661" y="642"/>
                  </a:lnTo>
                  <a:lnTo>
                    <a:pt x="1641" y="644"/>
                  </a:lnTo>
                  <a:lnTo>
                    <a:pt x="1621" y="646"/>
                  </a:lnTo>
                  <a:lnTo>
                    <a:pt x="1599" y="647"/>
                  </a:lnTo>
                  <a:lnTo>
                    <a:pt x="1574" y="646"/>
                  </a:lnTo>
                  <a:lnTo>
                    <a:pt x="1551" y="642"/>
                  </a:lnTo>
                  <a:lnTo>
                    <a:pt x="1539" y="640"/>
                  </a:lnTo>
                  <a:lnTo>
                    <a:pt x="1528" y="637"/>
                  </a:lnTo>
                  <a:lnTo>
                    <a:pt x="1518" y="634"/>
                  </a:lnTo>
                  <a:lnTo>
                    <a:pt x="1507" y="631"/>
                  </a:lnTo>
                  <a:lnTo>
                    <a:pt x="1497" y="627"/>
                  </a:lnTo>
                  <a:lnTo>
                    <a:pt x="1488" y="622"/>
                  </a:lnTo>
                  <a:lnTo>
                    <a:pt x="1479" y="617"/>
                  </a:lnTo>
                  <a:lnTo>
                    <a:pt x="1469" y="612"/>
                  </a:lnTo>
                  <a:lnTo>
                    <a:pt x="1461" y="605"/>
                  </a:lnTo>
                  <a:lnTo>
                    <a:pt x="1453" y="598"/>
                  </a:lnTo>
                  <a:lnTo>
                    <a:pt x="1445" y="592"/>
                  </a:lnTo>
                  <a:lnTo>
                    <a:pt x="1438" y="584"/>
                  </a:lnTo>
                  <a:lnTo>
                    <a:pt x="1430" y="576"/>
                  </a:lnTo>
                  <a:lnTo>
                    <a:pt x="1423" y="567"/>
                  </a:lnTo>
                  <a:lnTo>
                    <a:pt x="1417" y="559"/>
                  </a:lnTo>
                  <a:lnTo>
                    <a:pt x="1412" y="551"/>
                  </a:lnTo>
                  <a:lnTo>
                    <a:pt x="1406" y="542"/>
                  </a:lnTo>
                  <a:lnTo>
                    <a:pt x="1402" y="531"/>
                  </a:lnTo>
                  <a:lnTo>
                    <a:pt x="1397" y="522"/>
                  </a:lnTo>
                  <a:lnTo>
                    <a:pt x="1393" y="512"/>
                  </a:lnTo>
                  <a:lnTo>
                    <a:pt x="1389" y="501"/>
                  </a:lnTo>
                  <a:lnTo>
                    <a:pt x="1386" y="490"/>
                  </a:lnTo>
                  <a:lnTo>
                    <a:pt x="1384" y="480"/>
                  </a:lnTo>
                  <a:lnTo>
                    <a:pt x="1382" y="469"/>
                  </a:lnTo>
                  <a:lnTo>
                    <a:pt x="1379" y="445"/>
                  </a:lnTo>
                  <a:lnTo>
                    <a:pt x="1378" y="419"/>
                  </a:lnTo>
                  <a:lnTo>
                    <a:pt x="1379" y="394"/>
                  </a:lnTo>
                  <a:lnTo>
                    <a:pt x="1382" y="370"/>
                  </a:lnTo>
                  <a:lnTo>
                    <a:pt x="1386" y="346"/>
                  </a:lnTo>
                  <a:lnTo>
                    <a:pt x="1392" y="324"/>
                  </a:lnTo>
                  <a:lnTo>
                    <a:pt x="1397" y="313"/>
                  </a:lnTo>
                  <a:lnTo>
                    <a:pt x="1401" y="303"/>
                  </a:lnTo>
                  <a:lnTo>
                    <a:pt x="1406" y="293"/>
                  </a:lnTo>
                  <a:lnTo>
                    <a:pt x="1411" y="282"/>
                  </a:lnTo>
                  <a:lnTo>
                    <a:pt x="1416" y="273"/>
                  </a:lnTo>
                  <a:lnTo>
                    <a:pt x="1422" y="264"/>
                  </a:lnTo>
                  <a:lnTo>
                    <a:pt x="1428" y="255"/>
                  </a:lnTo>
                  <a:lnTo>
                    <a:pt x="1436" y="246"/>
                  </a:lnTo>
                  <a:lnTo>
                    <a:pt x="1443" y="238"/>
                  </a:lnTo>
                  <a:lnTo>
                    <a:pt x="1451" y="230"/>
                  </a:lnTo>
                  <a:lnTo>
                    <a:pt x="1458" y="223"/>
                  </a:lnTo>
                  <a:lnTo>
                    <a:pt x="1466" y="217"/>
                  </a:lnTo>
                  <a:lnTo>
                    <a:pt x="1476" y="210"/>
                  </a:lnTo>
                  <a:lnTo>
                    <a:pt x="1484" y="204"/>
                  </a:lnTo>
                  <a:lnTo>
                    <a:pt x="1493" y="199"/>
                  </a:lnTo>
                  <a:lnTo>
                    <a:pt x="1502" y="195"/>
                  </a:lnTo>
                  <a:lnTo>
                    <a:pt x="1513" y="191"/>
                  </a:lnTo>
                  <a:lnTo>
                    <a:pt x="1522" y="187"/>
                  </a:lnTo>
                  <a:lnTo>
                    <a:pt x="1532" y="185"/>
                  </a:lnTo>
                  <a:lnTo>
                    <a:pt x="1543" y="182"/>
                  </a:lnTo>
                  <a:lnTo>
                    <a:pt x="1554" y="179"/>
                  </a:lnTo>
                  <a:lnTo>
                    <a:pt x="1565" y="178"/>
                  </a:lnTo>
                  <a:lnTo>
                    <a:pt x="1576" y="177"/>
                  </a:lnTo>
                  <a:lnTo>
                    <a:pt x="1589" y="177"/>
                  </a:lnTo>
                  <a:lnTo>
                    <a:pt x="1601" y="177"/>
                  </a:lnTo>
                  <a:lnTo>
                    <a:pt x="1612" y="178"/>
                  </a:lnTo>
                  <a:lnTo>
                    <a:pt x="1624" y="181"/>
                  </a:lnTo>
                  <a:lnTo>
                    <a:pt x="1635" y="183"/>
                  </a:lnTo>
                  <a:lnTo>
                    <a:pt x="1645" y="185"/>
                  </a:lnTo>
                  <a:lnTo>
                    <a:pt x="1655" y="188"/>
                  </a:lnTo>
                  <a:lnTo>
                    <a:pt x="1665" y="192"/>
                  </a:lnTo>
                  <a:lnTo>
                    <a:pt x="1675" y="196"/>
                  </a:lnTo>
                  <a:lnTo>
                    <a:pt x="1683" y="201"/>
                  </a:lnTo>
                  <a:lnTo>
                    <a:pt x="1692" y="206"/>
                  </a:lnTo>
                  <a:lnTo>
                    <a:pt x="1701" y="212"/>
                  </a:lnTo>
                  <a:lnTo>
                    <a:pt x="1708" y="220"/>
                  </a:lnTo>
                  <a:lnTo>
                    <a:pt x="1716" y="227"/>
                  </a:lnTo>
                  <a:lnTo>
                    <a:pt x="1723" y="234"/>
                  </a:lnTo>
                  <a:lnTo>
                    <a:pt x="1729" y="242"/>
                  </a:lnTo>
                  <a:lnTo>
                    <a:pt x="1736" y="251"/>
                  </a:lnTo>
                  <a:lnTo>
                    <a:pt x="1745" y="266"/>
                  </a:lnTo>
                  <a:lnTo>
                    <a:pt x="1753" y="281"/>
                  </a:lnTo>
                  <a:lnTo>
                    <a:pt x="1759" y="298"/>
                  </a:lnTo>
                  <a:lnTo>
                    <a:pt x="1764" y="314"/>
                  </a:lnTo>
                  <a:lnTo>
                    <a:pt x="1768" y="332"/>
                  </a:lnTo>
                  <a:lnTo>
                    <a:pt x="1772" y="349"/>
                  </a:lnTo>
                  <a:lnTo>
                    <a:pt x="1774" y="369"/>
                  </a:lnTo>
                  <a:lnTo>
                    <a:pt x="1774" y="388"/>
                  </a:lnTo>
                  <a:lnTo>
                    <a:pt x="1774" y="400"/>
                  </a:lnTo>
                  <a:lnTo>
                    <a:pt x="1773" y="410"/>
                  </a:lnTo>
                  <a:lnTo>
                    <a:pt x="1772" y="419"/>
                  </a:lnTo>
                  <a:lnTo>
                    <a:pt x="1771" y="427"/>
                  </a:lnTo>
                  <a:close/>
                  <a:moveTo>
                    <a:pt x="1457" y="368"/>
                  </a:moveTo>
                  <a:lnTo>
                    <a:pt x="1696" y="368"/>
                  </a:lnTo>
                  <a:lnTo>
                    <a:pt x="1696" y="355"/>
                  </a:lnTo>
                  <a:lnTo>
                    <a:pt x="1694" y="344"/>
                  </a:lnTo>
                  <a:lnTo>
                    <a:pt x="1692" y="332"/>
                  </a:lnTo>
                  <a:lnTo>
                    <a:pt x="1690" y="321"/>
                  </a:lnTo>
                  <a:lnTo>
                    <a:pt x="1687" y="311"/>
                  </a:lnTo>
                  <a:lnTo>
                    <a:pt x="1683" y="301"/>
                  </a:lnTo>
                  <a:lnTo>
                    <a:pt x="1678" y="292"/>
                  </a:lnTo>
                  <a:lnTo>
                    <a:pt x="1673" y="282"/>
                  </a:lnTo>
                  <a:lnTo>
                    <a:pt x="1666" y="271"/>
                  </a:lnTo>
                  <a:lnTo>
                    <a:pt x="1656" y="262"/>
                  </a:lnTo>
                  <a:lnTo>
                    <a:pt x="1646" y="254"/>
                  </a:lnTo>
                  <a:lnTo>
                    <a:pt x="1636" y="247"/>
                  </a:lnTo>
                  <a:lnTo>
                    <a:pt x="1624" y="242"/>
                  </a:lnTo>
                  <a:lnTo>
                    <a:pt x="1611" y="239"/>
                  </a:lnTo>
                  <a:lnTo>
                    <a:pt x="1597" y="237"/>
                  </a:lnTo>
                  <a:lnTo>
                    <a:pt x="1583" y="236"/>
                  </a:lnTo>
                  <a:lnTo>
                    <a:pt x="1568" y="237"/>
                  </a:lnTo>
                  <a:lnTo>
                    <a:pt x="1555" y="239"/>
                  </a:lnTo>
                  <a:lnTo>
                    <a:pt x="1542" y="242"/>
                  </a:lnTo>
                  <a:lnTo>
                    <a:pt x="1531" y="247"/>
                  </a:lnTo>
                  <a:lnTo>
                    <a:pt x="1520" y="254"/>
                  </a:lnTo>
                  <a:lnTo>
                    <a:pt x="1510" y="261"/>
                  </a:lnTo>
                  <a:lnTo>
                    <a:pt x="1500" y="270"/>
                  </a:lnTo>
                  <a:lnTo>
                    <a:pt x="1491" y="280"/>
                  </a:lnTo>
                  <a:lnTo>
                    <a:pt x="1485" y="290"/>
                  </a:lnTo>
                  <a:lnTo>
                    <a:pt x="1479" y="300"/>
                  </a:lnTo>
                  <a:lnTo>
                    <a:pt x="1474" y="310"/>
                  </a:lnTo>
                  <a:lnTo>
                    <a:pt x="1468" y="320"/>
                  </a:lnTo>
                  <a:lnTo>
                    <a:pt x="1464" y="332"/>
                  </a:lnTo>
                  <a:lnTo>
                    <a:pt x="1461" y="343"/>
                  </a:lnTo>
                  <a:lnTo>
                    <a:pt x="1459" y="355"/>
                  </a:lnTo>
                  <a:lnTo>
                    <a:pt x="1457" y="368"/>
                  </a:lnTo>
                  <a:close/>
                  <a:moveTo>
                    <a:pt x="1875" y="637"/>
                  </a:moveTo>
                  <a:lnTo>
                    <a:pt x="1875" y="328"/>
                  </a:lnTo>
                  <a:lnTo>
                    <a:pt x="1875" y="291"/>
                  </a:lnTo>
                  <a:lnTo>
                    <a:pt x="1874" y="256"/>
                  </a:lnTo>
                  <a:lnTo>
                    <a:pt x="1873" y="221"/>
                  </a:lnTo>
                  <a:lnTo>
                    <a:pt x="1872" y="188"/>
                  </a:lnTo>
                  <a:lnTo>
                    <a:pt x="1944" y="188"/>
                  </a:lnTo>
                  <a:lnTo>
                    <a:pt x="1946" y="276"/>
                  </a:lnTo>
                  <a:lnTo>
                    <a:pt x="1950" y="276"/>
                  </a:lnTo>
                  <a:lnTo>
                    <a:pt x="1954" y="265"/>
                  </a:lnTo>
                  <a:lnTo>
                    <a:pt x="1959" y="255"/>
                  </a:lnTo>
                  <a:lnTo>
                    <a:pt x="1964" y="245"/>
                  </a:lnTo>
                  <a:lnTo>
                    <a:pt x="1970" y="236"/>
                  </a:lnTo>
                  <a:lnTo>
                    <a:pt x="1976" y="227"/>
                  </a:lnTo>
                  <a:lnTo>
                    <a:pt x="1983" y="219"/>
                  </a:lnTo>
                  <a:lnTo>
                    <a:pt x="1991" y="211"/>
                  </a:lnTo>
                  <a:lnTo>
                    <a:pt x="2000" y="204"/>
                  </a:lnTo>
                  <a:lnTo>
                    <a:pt x="2008" y="198"/>
                  </a:lnTo>
                  <a:lnTo>
                    <a:pt x="2017" y="193"/>
                  </a:lnTo>
                  <a:lnTo>
                    <a:pt x="2026" y="188"/>
                  </a:lnTo>
                  <a:lnTo>
                    <a:pt x="2036" y="185"/>
                  </a:lnTo>
                  <a:lnTo>
                    <a:pt x="2045" y="182"/>
                  </a:lnTo>
                  <a:lnTo>
                    <a:pt x="2054" y="179"/>
                  </a:lnTo>
                  <a:lnTo>
                    <a:pt x="2064" y="177"/>
                  </a:lnTo>
                  <a:lnTo>
                    <a:pt x="2075" y="177"/>
                  </a:lnTo>
                  <a:lnTo>
                    <a:pt x="2087" y="178"/>
                  </a:lnTo>
                  <a:lnTo>
                    <a:pt x="2097" y="181"/>
                  </a:lnTo>
                  <a:lnTo>
                    <a:pt x="2097" y="258"/>
                  </a:lnTo>
                  <a:lnTo>
                    <a:pt x="2084" y="256"/>
                  </a:lnTo>
                  <a:lnTo>
                    <a:pt x="2069" y="255"/>
                  </a:lnTo>
                  <a:lnTo>
                    <a:pt x="2055" y="256"/>
                  </a:lnTo>
                  <a:lnTo>
                    <a:pt x="2043" y="258"/>
                  </a:lnTo>
                  <a:lnTo>
                    <a:pt x="2032" y="261"/>
                  </a:lnTo>
                  <a:lnTo>
                    <a:pt x="2020" y="266"/>
                  </a:lnTo>
                  <a:lnTo>
                    <a:pt x="2010" y="272"/>
                  </a:lnTo>
                  <a:lnTo>
                    <a:pt x="2000" y="280"/>
                  </a:lnTo>
                  <a:lnTo>
                    <a:pt x="1990" y="290"/>
                  </a:lnTo>
                  <a:lnTo>
                    <a:pt x="1982" y="300"/>
                  </a:lnTo>
                  <a:lnTo>
                    <a:pt x="1976" y="310"/>
                  </a:lnTo>
                  <a:lnTo>
                    <a:pt x="1971" y="321"/>
                  </a:lnTo>
                  <a:lnTo>
                    <a:pt x="1966" y="333"/>
                  </a:lnTo>
                  <a:lnTo>
                    <a:pt x="1963" y="344"/>
                  </a:lnTo>
                  <a:lnTo>
                    <a:pt x="1960" y="356"/>
                  </a:lnTo>
                  <a:lnTo>
                    <a:pt x="1958" y="370"/>
                  </a:lnTo>
                  <a:lnTo>
                    <a:pt x="1957" y="383"/>
                  </a:lnTo>
                  <a:lnTo>
                    <a:pt x="1955" y="398"/>
                  </a:lnTo>
                  <a:lnTo>
                    <a:pt x="1955" y="637"/>
                  </a:lnTo>
                  <a:lnTo>
                    <a:pt x="1875" y="637"/>
                  </a:lnTo>
                  <a:close/>
                  <a:moveTo>
                    <a:pt x="2260" y="637"/>
                  </a:moveTo>
                  <a:lnTo>
                    <a:pt x="2178" y="637"/>
                  </a:lnTo>
                  <a:lnTo>
                    <a:pt x="2178" y="188"/>
                  </a:lnTo>
                  <a:lnTo>
                    <a:pt x="2260" y="188"/>
                  </a:lnTo>
                  <a:lnTo>
                    <a:pt x="2260" y="637"/>
                  </a:lnTo>
                  <a:close/>
                  <a:moveTo>
                    <a:pt x="2219" y="105"/>
                  </a:moveTo>
                  <a:lnTo>
                    <a:pt x="2217" y="105"/>
                  </a:lnTo>
                  <a:lnTo>
                    <a:pt x="2206" y="104"/>
                  </a:lnTo>
                  <a:lnTo>
                    <a:pt x="2197" y="101"/>
                  </a:lnTo>
                  <a:lnTo>
                    <a:pt x="2193" y="99"/>
                  </a:lnTo>
                  <a:lnTo>
                    <a:pt x="2189" y="96"/>
                  </a:lnTo>
                  <a:lnTo>
                    <a:pt x="2185" y="93"/>
                  </a:lnTo>
                  <a:lnTo>
                    <a:pt x="2181" y="90"/>
                  </a:lnTo>
                  <a:lnTo>
                    <a:pt x="2174" y="82"/>
                  </a:lnTo>
                  <a:lnTo>
                    <a:pt x="2170" y="72"/>
                  </a:lnTo>
                  <a:lnTo>
                    <a:pt x="2167" y="63"/>
                  </a:lnTo>
                  <a:lnTo>
                    <a:pt x="2166" y="52"/>
                  </a:lnTo>
                  <a:lnTo>
                    <a:pt x="2167" y="42"/>
                  </a:lnTo>
                  <a:lnTo>
                    <a:pt x="2170" y="32"/>
                  </a:lnTo>
                  <a:lnTo>
                    <a:pt x="2174" y="23"/>
                  </a:lnTo>
                  <a:lnTo>
                    <a:pt x="2182" y="16"/>
                  </a:lnTo>
                  <a:lnTo>
                    <a:pt x="2185" y="12"/>
                  </a:lnTo>
                  <a:lnTo>
                    <a:pt x="2189" y="9"/>
                  </a:lnTo>
                  <a:lnTo>
                    <a:pt x="2194" y="6"/>
                  </a:lnTo>
                  <a:lnTo>
                    <a:pt x="2198" y="4"/>
                  </a:lnTo>
                  <a:lnTo>
                    <a:pt x="2208" y="2"/>
                  </a:lnTo>
                  <a:lnTo>
                    <a:pt x="2220" y="0"/>
                  </a:lnTo>
                  <a:lnTo>
                    <a:pt x="2230" y="2"/>
                  </a:lnTo>
                  <a:lnTo>
                    <a:pt x="2240" y="4"/>
                  </a:lnTo>
                  <a:lnTo>
                    <a:pt x="2244" y="6"/>
                  </a:lnTo>
                  <a:lnTo>
                    <a:pt x="2249" y="9"/>
                  </a:lnTo>
                  <a:lnTo>
                    <a:pt x="2253" y="12"/>
                  </a:lnTo>
                  <a:lnTo>
                    <a:pt x="2257" y="15"/>
                  </a:lnTo>
                  <a:lnTo>
                    <a:pt x="2263" y="23"/>
                  </a:lnTo>
                  <a:lnTo>
                    <a:pt x="2268" y="31"/>
                  </a:lnTo>
                  <a:lnTo>
                    <a:pt x="2270" y="42"/>
                  </a:lnTo>
                  <a:lnTo>
                    <a:pt x="2271" y="52"/>
                  </a:lnTo>
                  <a:lnTo>
                    <a:pt x="2270" y="63"/>
                  </a:lnTo>
                  <a:lnTo>
                    <a:pt x="2268" y="72"/>
                  </a:lnTo>
                  <a:lnTo>
                    <a:pt x="2263" y="82"/>
                  </a:lnTo>
                  <a:lnTo>
                    <a:pt x="2257" y="90"/>
                  </a:lnTo>
                  <a:lnTo>
                    <a:pt x="2253" y="93"/>
                  </a:lnTo>
                  <a:lnTo>
                    <a:pt x="2249" y="96"/>
                  </a:lnTo>
                  <a:lnTo>
                    <a:pt x="2244" y="99"/>
                  </a:lnTo>
                  <a:lnTo>
                    <a:pt x="2240" y="101"/>
                  </a:lnTo>
                  <a:lnTo>
                    <a:pt x="2235" y="103"/>
                  </a:lnTo>
                  <a:lnTo>
                    <a:pt x="2230" y="104"/>
                  </a:lnTo>
                  <a:lnTo>
                    <a:pt x="2224" y="104"/>
                  </a:lnTo>
                  <a:lnTo>
                    <a:pt x="2219" y="105"/>
                  </a:lnTo>
                  <a:close/>
                  <a:moveTo>
                    <a:pt x="2755" y="427"/>
                  </a:moveTo>
                  <a:lnTo>
                    <a:pt x="2441" y="426"/>
                  </a:lnTo>
                  <a:lnTo>
                    <a:pt x="2443" y="445"/>
                  </a:lnTo>
                  <a:lnTo>
                    <a:pt x="2446" y="463"/>
                  </a:lnTo>
                  <a:lnTo>
                    <a:pt x="2449" y="480"/>
                  </a:lnTo>
                  <a:lnTo>
                    <a:pt x="2454" y="495"/>
                  </a:lnTo>
                  <a:lnTo>
                    <a:pt x="2461" y="510"/>
                  </a:lnTo>
                  <a:lnTo>
                    <a:pt x="2469" y="523"/>
                  </a:lnTo>
                  <a:lnTo>
                    <a:pt x="2478" y="535"/>
                  </a:lnTo>
                  <a:lnTo>
                    <a:pt x="2489" y="546"/>
                  </a:lnTo>
                  <a:lnTo>
                    <a:pt x="2499" y="554"/>
                  </a:lnTo>
                  <a:lnTo>
                    <a:pt x="2510" y="562"/>
                  </a:lnTo>
                  <a:lnTo>
                    <a:pt x="2523" y="568"/>
                  </a:lnTo>
                  <a:lnTo>
                    <a:pt x="2535" y="573"/>
                  </a:lnTo>
                  <a:lnTo>
                    <a:pt x="2548" y="577"/>
                  </a:lnTo>
                  <a:lnTo>
                    <a:pt x="2564" y="580"/>
                  </a:lnTo>
                  <a:lnTo>
                    <a:pt x="2579" y="582"/>
                  </a:lnTo>
                  <a:lnTo>
                    <a:pt x="2595" y="582"/>
                  </a:lnTo>
                  <a:lnTo>
                    <a:pt x="2612" y="582"/>
                  </a:lnTo>
                  <a:lnTo>
                    <a:pt x="2628" y="581"/>
                  </a:lnTo>
                  <a:lnTo>
                    <a:pt x="2644" y="579"/>
                  </a:lnTo>
                  <a:lnTo>
                    <a:pt x="2660" y="577"/>
                  </a:lnTo>
                  <a:lnTo>
                    <a:pt x="2676" y="573"/>
                  </a:lnTo>
                  <a:lnTo>
                    <a:pt x="2690" y="569"/>
                  </a:lnTo>
                  <a:lnTo>
                    <a:pt x="2705" y="564"/>
                  </a:lnTo>
                  <a:lnTo>
                    <a:pt x="2719" y="559"/>
                  </a:lnTo>
                  <a:lnTo>
                    <a:pt x="2732" y="618"/>
                  </a:lnTo>
                  <a:lnTo>
                    <a:pt x="2717" y="624"/>
                  </a:lnTo>
                  <a:lnTo>
                    <a:pt x="2700" y="630"/>
                  </a:lnTo>
                  <a:lnTo>
                    <a:pt x="2683" y="635"/>
                  </a:lnTo>
                  <a:lnTo>
                    <a:pt x="2664" y="639"/>
                  </a:lnTo>
                  <a:lnTo>
                    <a:pt x="2645" y="642"/>
                  </a:lnTo>
                  <a:lnTo>
                    <a:pt x="2625" y="644"/>
                  </a:lnTo>
                  <a:lnTo>
                    <a:pt x="2605" y="646"/>
                  </a:lnTo>
                  <a:lnTo>
                    <a:pt x="2583" y="647"/>
                  </a:lnTo>
                  <a:lnTo>
                    <a:pt x="2559" y="646"/>
                  </a:lnTo>
                  <a:lnTo>
                    <a:pt x="2535" y="642"/>
                  </a:lnTo>
                  <a:lnTo>
                    <a:pt x="2524" y="640"/>
                  </a:lnTo>
                  <a:lnTo>
                    <a:pt x="2512" y="637"/>
                  </a:lnTo>
                  <a:lnTo>
                    <a:pt x="2502" y="634"/>
                  </a:lnTo>
                  <a:lnTo>
                    <a:pt x="2492" y="631"/>
                  </a:lnTo>
                  <a:lnTo>
                    <a:pt x="2483" y="627"/>
                  </a:lnTo>
                  <a:lnTo>
                    <a:pt x="2472" y="622"/>
                  </a:lnTo>
                  <a:lnTo>
                    <a:pt x="2463" y="617"/>
                  </a:lnTo>
                  <a:lnTo>
                    <a:pt x="2455" y="612"/>
                  </a:lnTo>
                  <a:lnTo>
                    <a:pt x="2446" y="605"/>
                  </a:lnTo>
                  <a:lnTo>
                    <a:pt x="2437" y="598"/>
                  </a:lnTo>
                  <a:lnTo>
                    <a:pt x="2429" y="592"/>
                  </a:lnTo>
                  <a:lnTo>
                    <a:pt x="2422" y="584"/>
                  </a:lnTo>
                  <a:lnTo>
                    <a:pt x="2415" y="576"/>
                  </a:lnTo>
                  <a:lnTo>
                    <a:pt x="2409" y="567"/>
                  </a:lnTo>
                  <a:lnTo>
                    <a:pt x="2401" y="559"/>
                  </a:lnTo>
                  <a:lnTo>
                    <a:pt x="2396" y="551"/>
                  </a:lnTo>
                  <a:lnTo>
                    <a:pt x="2391" y="542"/>
                  </a:lnTo>
                  <a:lnTo>
                    <a:pt x="2386" y="531"/>
                  </a:lnTo>
                  <a:lnTo>
                    <a:pt x="2382" y="522"/>
                  </a:lnTo>
                  <a:lnTo>
                    <a:pt x="2378" y="512"/>
                  </a:lnTo>
                  <a:lnTo>
                    <a:pt x="2374" y="501"/>
                  </a:lnTo>
                  <a:lnTo>
                    <a:pt x="2371" y="490"/>
                  </a:lnTo>
                  <a:lnTo>
                    <a:pt x="2369" y="480"/>
                  </a:lnTo>
                  <a:lnTo>
                    <a:pt x="2366" y="469"/>
                  </a:lnTo>
                  <a:lnTo>
                    <a:pt x="2363" y="445"/>
                  </a:lnTo>
                  <a:lnTo>
                    <a:pt x="2362" y="419"/>
                  </a:lnTo>
                  <a:lnTo>
                    <a:pt x="2363" y="394"/>
                  </a:lnTo>
                  <a:lnTo>
                    <a:pt x="2366" y="370"/>
                  </a:lnTo>
                  <a:lnTo>
                    <a:pt x="2371" y="346"/>
                  </a:lnTo>
                  <a:lnTo>
                    <a:pt x="2377" y="324"/>
                  </a:lnTo>
                  <a:lnTo>
                    <a:pt x="2381" y="313"/>
                  </a:lnTo>
                  <a:lnTo>
                    <a:pt x="2385" y="303"/>
                  </a:lnTo>
                  <a:lnTo>
                    <a:pt x="2390" y="293"/>
                  </a:lnTo>
                  <a:lnTo>
                    <a:pt x="2395" y="282"/>
                  </a:lnTo>
                  <a:lnTo>
                    <a:pt x="2400" y="273"/>
                  </a:lnTo>
                  <a:lnTo>
                    <a:pt x="2407" y="264"/>
                  </a:lnTo>
                  <a:lnTo>
                    <a:pt x="2414" y="255"/>
                  </a:lnTo>
                  <a:lnTo>
                    <a:pt x="2420" y="246"/>
                  </a:lnTo>
                  <a:lnTo>
                    <a:pt x="2427" y="238"/>
                  </a:lnTo>
                  <a:lnTo>
                    <a:pt x="2435" y="230"/>
                  </a:lnTo>
                  <a:lnTo>
                    <a:pt x="2444" y="223"/>
                  </a:lnTo>
                  <a:lnTo>
                    <a:pt x="2452" y="217"/>
                  </a:lnTo>
                  <a:lnTo>
                    <a:pt x="2460" y="210"/>
                  </a:lnTo>
                  <a:lnTo>
                    <a:pt x="2468" y="204"/>
                  </a:lnTo>
                  <a:lnTo>
                    <a:pt x="2477" y="199"/>
                  </a:lnTo>
                  <a:lnTo>
                    <a:pt x="2487" y="195"/>
                  </a:lnTo>
                  <a:lnTo>
                    <a:pt x="2497" y="191"/>
                  </a:lnTo>
                  <a:lnTo>
                    <a:pt x="2507" y="187"/>
                  </a:lnTo>
                  <a:lnTo>
                    <a:pt x="2518" y="185"/>
                  </a:lnTo>
                  <a:lnTo>
                    <a:pt x="2528" y="182"/>
                  </a:lnTo>
                  <a:lnTo>
                    <a:pt x="2539" y="179"/>
                  </a:lnTo>
                  <a:lnTo>
                    <a:pt x="2549" y="178"/>
                  </a:lnTo>
                  <a:lnTo>
                    <a:pt x="2562" y="177"/>
                  </a:lnTo>
                  <a:lnTo>
                    <a:pt x="2573" y="177"/>
                  </a:lnTo>
                  <a:lnTo>
                    <a:pt x="2585" y="177"/>
                  </a:lnTo>
                  <a:lnTo>
                    <a:pt x="2597" y="178"/>
                  </a:lnTo>
                  <a:lnTo>
                    <a:pt x="2608" y="181"/>
                  </a:lnTo>
                  <a:lnTo>
                    <a:pt x="2619" y="183"/>
                  </a:lnTo>
                  <a:lnTo>
                    <a:pt x="2630" y="185"/>
                  </a:lnTo>
                  <a:lnTo>
                    <a:pt x="2640" y="188"/>
                  </a:lnTo>
                  <a:lnTo>
                    <a:pt x="2650" y="192"/>
                  </a:lnTo>
                  <a:lnTo>
                    <a:pt x="2659" y="196"/>
                  </a:lnTo>
                  <a:lnTo>
                    <a:pt x="2669" y="201"/>
                  </a:lnTo>
                  <a:lnTo>
                    <a:pt x="2677" y="206"/>
                  </a:lnTo>
                  <a:lnTo>
                    <a:pt x="2685" y="212"/>
                  </a:lnTo>
                  <a:lnTo>
                    <a:pt x="2693" y="220"/>
                  </a:lnTo>
                  <a:lnTo>
                    <a:pt x="2700" y="227"/>
                  </a:lnTo>
                  <a:lnTo>
                    <a:pt x="2708" y="234"/>
                  </a:lnTo>
                  <a:lnTo>
                    <a:pt x="2714" y="242"/>
                  </a:lnTo>
                  <a:lnTo>
                    <a:pt x="2721" y="251"/>
                  </a:lnTo>
                  <a:lnTo>
                    <a:pt x="2729" y="266"/>
                  </a:lnTo>
                  <a:lnTo>
                    <a:pt x="2737" y="281"/>
                  </a:lnTo>
                  <a:lnTo>
                    <a:pt x="2744" y="298"/>
                  </a:lnTo>
                  <a:lnTo>
                    <a:pt x="2749" y="314"/>
                  </a:lnTo>
                  <a:lnTo>
                    <a:pt x="2753" y="332"/>
                  </a:lnTo>
                  <a:lnTo>
                    <a:pt x="2756" y="349"/>
                  </a:lnTo>
                  <a:lnTo>
                    <a:pt x="2758" y="369"/>
                  </a:lnTo>
                  <a:lnTo>
                    <a:pt x="2759" y="388"/>
                  </a:lnTo>
                  <a:lnTo>
                    <a:pt x="2758" y="400"/>
                  </a:lnTo>
                  <a:lnTo>
                    <a:pt x="2758" y="410"/>
                  </a:lnTo>
                  <a:lnTo>
                    <a:pt x="2757" y="419"/>
                  </a:lnTo>
                  <a:lnTo>
                    <a:pt x="2755" y="427"/>
                  </a:lnTo>
                  <a:close/>
                  <a:moveTo>
                    <a:pt x="2441" y="368"/>
                  </a:moveTo>
                  <a:lnTo>
                    <a:pt x="2680" y="368"/>
                  </a:lnTo>
                  <a:lnTo>
                    <a:pt x="2680" y="355"/>
                  </a:lnTo>
                  <a:lnTo>
                    <a:pt x="2679" y="344"/>
                  </a:lnTo>
                  <a:lnTo>
                    <a:pt x="2677" y="332"/>
                  </a:lnTo>
                  <a:lnTo>
                    <a:pt x="2675" y="321"/>
                  </a:lnTo>
                  <a:lnTo>
                    <a:pt x="2672" y="311"/>
                  </a:lnTo>
                  <a:lnTo>
                    <a:pt x="2668" y="301"/>
                  </a:lnTo>
                  <a:lnTo>
                    <a:pt x="2663" y="292"/>
                  </a:lnTo>
                  <a:lnTo>
                    <a:pt x="2657" y="282"/>
                  </a:lnTo>
                  <a:lnTo>
                    <a:pt x="2650" y="271"/>
                  </a:lnTo>
                  <a:lnTo>
                    <a:pt x="2641" y="262"/>
                  </a:lnTo>
                  <a:lnTo>
                    <a:pt x="2632" y="254"/>
                  </a:lnTo>
                  <a:lnTo>
                    <a:pt x="2620" y="247"/>
                  </a:lnTo>
                  <a:lnTo>
                    <a:pt x="2609" y="242"/>
                  </a:lnTo>
                  <a:lnTo>
                    <a:pt x="2596" y="239"/>
                  </a:lnTo>
                  <a:lnTo>
                    <a:pt x="2581" y="237"/>
                  </a:lnTo>
                  <a:lnTo>
                    <a:pt x="2567" y="236"/>
                  </a:lnTo>
                  <a:lnTo>
                    <a:pt x="2552" y="237"/>
                  </a:lnTo>
                  <a:lnTo>
                    <a:pt x="2540" y="239"/>
                  </a:lnTo>
                  <a:lnTo>
                    <a:pt x="2528" y="242"/>
                  </a:lnTo>
                  <a:lnTo>
                    <a:pt x="2515" y="247"/>
                  </a:lnTo>
                  <a:lnTo>
                    <a:pt x="2504" y="254"/>
                  </a:lnTo>
                  <a:lnTo>
                    <a:pt x="2494" y="261"/>
                  </a:lnTo>
                  <a:lnTo>
                    <a:pt x="2485" y="270"/>
                  </a:lnTo>
                  <a:lnTo>
                    <a:pt x="2475" y="280"/>
                  </a:lnTo>
                  <a:lnTo>
                    <a:pt x="2469" y="290"/>
                  </a:lnTo>
                  <a:lnTo>
                    <a:pt x="2463" y="300"/>
                  </a:lnTo>
                  <a:lnTo>
                    <a:pt x="2458" y="310"/>
                  </a:lnTo>
                  <a:lnTo>
                    <a:pt x="2454" y="320"/>
                  </a:lnTo>
                  <a:lnTo>
                    <a:pt x="2450" y="332"/>
                  </a:lnTo>
                  <a:lnTo>
                    <a:pt x="2446" y="343"/>
                  </a:lnTo>
                  <a:lnTo>
                    <a:pt x="2444" y="355"/>
                  </a:lnTo>
                  <a:lnTo>
                    <a:pt x="2441" y="368"/>
                  </a:lnTo>
                  <a:close/>
                  <a:moveTo>
                    <a:pt x="2860" y="637"/>
                  </a:moveTo>
                  <a:lnTo>
                    <a:pt x="2860" y="309"/>
                  </a:lnTo>
                  <a:lnTo>
                    <a:pt x="2860" y="280"/>
                  </a:lnTo>
                  <a:lnTo>
                    <a:pt x="2859" y="250"/>
                  </a:lnTo>
                  <a:lnTo>
                    <a:pt x="2858" y="220"/>
                  </a:lnTo>
                  <a:lnTo>
                    <a:pt x="2856" y="188"/>
                  </a:lnTo>
                  <a:lnTo>
                    <a:pt x="2929" y="188"/>
                  </a:lnTo>
                  <a:lnTo>
                    <a:pt x="2933" y="262"/>
                  </a:lnTo>
                  <a:lnTo>
                    <a:pt x="2935" y="262"/>
                  </a:lnTo>
                  <a:lnTo>
                    <a:pt x="2940" y="254"/>
                  </a:lnTo>
                  <a:lnTo>
                    <a:pt x="2945" y="245"/>
                  </a:lnTo>
                  <a:lnTo>
                    <a:pt x="2951" y="237"/>
                  </a:lnTo>
                  <a:lnTo>
                    <a:pt x="2958" y="230"/>
                  </a:lnTo>
                  <a:lnTo>
                    <a:pt x="2964" y="223"/>
                  </a:lnTo>
                  <a:lnTo>
                    <a:pt x="2973" y="217"/>
                  </a:lnTo>
                  <a:lnTo>
                    <a:pt x="2981" y="210"/>
                  </a:lnTo>
                  <a:lnTo>
                    <a:pt x="2989" y="204"/>
                  </a:lnTo>
                  <a:lnTo>
                    <a:pt x="3000" y="198"/>
                  </a:lnTo>
                  <a:lnTo>
                    <a:pt x="3011" y="193"/>
                  </a:lnTo>
                  <a:lnTo>
                    <a:pt x="3022" y="188"/>
                  </a:lnTo>
                  <a:lnTo>
                    <a:pt x="3033" y="185"/>
                  </a:lnTo>
                  <a:lnTo>
                    <a:pt x="3046" y="182"/>
                  </a:lnTo>
                  <a:lnTo>
                    <a:pt x="3058" y="179"/>
                  </a:lnTo>
                  <a:lnTo>
                    <a:pt x="3070" y="177"/>
                  </a:lnTo>
                  <a:lnTo>
                    <a:pt x="3084" y="177"/>
                  </a:lnTo>
                  <a:lnTo>
                    <a:pt x="3098" y="178"/>
                  </a:lnTo>
                  <a:lnTo>
                    <a:pt x="3112" y="179"/>
                  </a:lnTo>
                  <a:lnTo>
                    <a:pt x="3126" y="183"/>
                  </a:lnTo>
                  <a:lnTo>
                    <a:pt x="3139" y="187"/>
                  </a:lnTo>
                  <a:lnTo>
                    <a:pt x="3151" y="192"/>
                  </a:lnTo>
                  <a:lnTo>
                    <a:pt x="3163" y="199"/>
                  </a:lnTo>
                  <a:lnTo>
                    <a:pt x="3174" y="206"/>
                  </a:lnTo>
                  <a:lnTo>
                    <a:pt x="3185" y="215"/>
                  </a:lnTo>
                  <a:lnTo>
                    <a:pt x="3192" y="222"/>
                  </a:lnTo>
                  <a:lnTo>
                    <a:pt x="3199" y="229"/>
                  </a:lnTo>
                  <a:lnTo>
                    <a:pt x="3205" y="236"/>
                  </a:lnTo>
                  <a:lnTo>
                    <a:pt x="3210" y="244"/>
                  </a:lnTo>
                  <a:lnTo>
                    <a:pt x="3215" y="251"/>
                  </a:lnTo>
                  <a:lnTo>
                    <a:pt x="3219" y="261"/>
                  </a:lnTo>
                  <a:lnTo>
                    <a:pt x="3223" y="269"/>
                  </a:lnTo>
                  <a:lnTo>
                    <a:pt x="3228" y="279"/>
                  </a:lnTo>
                  <a:lnTo>
                    <a:pt x="3231" y="289"/>
                  </a:lnTo>
                  <a:lnTo>
                    <a:pt x="3234" y="299"/>
                  </a:lnTo>
                  <a:lnTo>
                    <a:pt x="3236" y="309"/>
                  </a:lnTo>
                  <a:lnTo>
                    <a:pt x="3238" y="320"/>
                  </a:lnTo>
                  <a:lnTo>
                    <a:pt x="3241" y="344"/>
                  </a:lnTo>
                  <a:lnTo>
                    <a:pt x="3242" y="369"/>
                  </a:lnTo>
                  <a:lnTo>
                    <a:pt x="3242" y="637"/>
                  </a:lnTo>
                  <a:lnTo>
                    <a:pt x="3160" y="637"/>
                  </a:lnTo>
                  <a:lnTo>
                    <a:pt x="3160" y="378"/>
                  </a:lnTo>
                  <a:lnTo>
                    <a:pt x="3160" y="362"/>
                  </a:lnTo>
                  <a:lnTo>
                    <a:pt x="3159" y="346"/>
                  </a:lnTo>
                  <a:lnTo>
                    <a:pt x="3157" y="333"/>
                  </a:lnTo>
                  <a:lnTo>
                    <a:pt x="3154" y="319"/>
                  </a:lnTo>
                  <a:lnTo>
                    <a:pt x="3150" y="307"/>
                  </a:lnTo>
                  <a:lnTo>
                    <a:pt x="3145" y="297"/>
                  </a:lnTo>
                  <a:lnTo>
                    <a:pt x="3140" y="286"/>
                  </a:lnTo>
                  <a:lnTo>
                    <a:pt x="3134" y="277"/>
                  </a:lnTo>
                  <a:lnTo>
                    <a:pt x="3127" y="270"/>
                  </a:lnTo>
                  <a:lnTo>
                    <a:pt x="3120" y="263"/>
                  </a:lnTo>
                  <a:lnTo>
                    <a:pt x="3111" y="258"/>
                  </a:lnTo>
                  <a:lnTo>
                    <a:pt x="3102" y="253"/>
                  </a:lnTo>
                  <a:lnTo>
                    <a:pt x="3092" y="249"/>
                  </a:lnTo>
                  <a:lnTo>
                    <a:pt x="3081" y="246"/>
                  </a:lnTo>
                  <a:lnTo>
                    <a:pt x="3069" y="244"/>
                  </a:lnTo>
                  <a:lnTo>
                    <a:pt x="3056" y="244"/>
                  </a:lnTo>
                  <a:lnTo>
                    <a:pt x="3047" y="244"/>
                  </a:lnTo>
                  <a:lnTo>
                    <a:pt x="3037" y="245"/>
                  </a:lnTo>
                  <a:lnTo>
                    <a:pt x="3028" y="247"/>
                  </a:lnTo>
                  <a:lnTo>
                    <a:pt x="3020" y="250"/>
                  </a:lnTo>
                  <a:lnTo>
                    <a:pt x="3012" y="254"/>
                  </a:lnTo>
                  <a:lnTo>
                    <a:pt x="3004" y="258"/>
                  </a:lnTo>
                  <a:lnTo>
                    <a:pt x="2995" y="263"/>
                  </a:lnTo>
                  <a:lnTo>
                    <a:pt x="2988" y="268"/>
                  </a:lnTo>
                  <a:lnTo>
                    <a:pt x="2981" y="274"/>
                  </a:lnTo>
                  <a:lnTo>
                    <a:pt x="2974" y="281"/>
                  </a:lnTo>
                  <a:lnTo>
                    <a:pt x="2968" y="289"/>
                  </a:lnTo>
                  <a:lnTo>
                    <a:pt x="2962" y="296"/>
                  </a:lnTo>
                  <a:lnTo>
                    <a:pt x="2958" y="303"/>
                  </a:lnTo>
                  <a:lnTo>
                    <a:pt x="2953" y="311"/>
                  </a:lnTo>
                  <a:lnTo>
                    <a:pt x="2950" y="319"/>
                  </a:lnTo>
                  <a:lnTo>
                    <a:pt x="2947" y="329"/>
                  </a:lnTo>
                  <a:lnTo>
                    <a:pt x="2945" y="337"/>
                  </a:lnTo>
                  <a:lnTo>
                    <a:pt x="2943" y="346"/>
                  </a:lnTo>
                  <a:lnTo>
                    <a:pt x="2942" y="356"/>
                  </a:lnTo>
                  <a:lnTo>
                    <a:pt x="2942" y="367"/>
                  </a:lnTo>
                  <a:lnTo>
                    <a:pt x="2942" y="637"/>
                  </a:lnTo>
                  <a:lnTo>
                    <a:pt x="2860" y="637"/>
                  </a:lnTo>
                  <a:close/>
                  <a:moveTo>
                    <a:pt x="3680" y="559"/>
                  </a:moveTo>
                  <a:lnTo>
                    <a:pt x="3694" y="620"/>
                  </a:lnTo>
                  <a:lnTo>
                    <a:pt x="3681" y="627"/>
                  </a:lnTo>
                  <a:lnTo>
                    <a:pt x="3666" y="632"/>
                  </a:lnTo>
                  <a:lnTo>
                    <a:pt x="3651" y="636"/>
                  </a:lnTo>
                  <a:lnTo>
                    <a:pt x="3635" y="640"/>
                  </a:lnTo>
                  <a:lnTo>
                    <a:pt x="3619" y="643"/>
                  </a:lnTo>
                  <a:lnTo>
                    <a:pt x="3602" y="646"/>
                  </a:lnTo>
                  <a:lnTo>
                    <a:pt x="3584" y="647"/>
                  </a:lnTo>
                  <a:lnTo>
                    <a:pt x="3566" y="648"/>
                  </a:lnTo>
                  <a:lnTo>
                    <a:pt x="3541" y="647"/>
                  </a:lnTo>
                  <a:lnTo>
                    <a:pt x="3517" y="643"/>
                  </a:lnTo>
                  <a:lnTo>
                    <a:pt x="3506" y="641"/>
                  </a:lnTo>
                  <a:lnTo>
                    <a:pt x="3495" y="638"/>
                  </a:lnTo>
                  <a:lnTo>
                    <a:pt x="3484" y="635"/>
                  </a:lnTo>
                  <a:lnTo>
                    <a:pt x="3474" y="631"/>
                  </a:lnTo>
                  <a:lnTo>
                    <a:pt x="3464" y="627"/>
                  </a:lnTo>
                  <a:lnTo>
                    <a:pt x="3455" y="623"/>
                  </a:lnTo>
                  <a:lnTo>
                    <a:pt x="3445" y="618"/>
                  </a:lnTo>
                  <a:lnTo>
                    <a:pt x="3436" y="612"/>
                  </a:lnTo>
                  <a:lnTo>
                    <a:pt x="3427" y="605"/>
                  </a:lnTo>
                  <a:lnTo>
                    <a:pt x="3419" y="599"/>
                  </a:lnTo>
                  <a:lnTo>
                    <a:pt x="3410" y="592"/>
                  </a:lnTo>
                  <a:lnTo>
                    <a:pt x="3403" y="584"/>
                  </a:lnTo>
                  <a:lnTo>
                    <a:pt x="3395" y="576"/>
                  </a:lnTo>
                  <a:lnTo>
                    <a:pt x="3389" y="567"/>
                  </a:lnTo>
                  <a:lnTo>
                    <a:pt x="3382" y="559"/>
                  </a:lnTo>
                  <a:lnTo>
                    <a:pt x="3377" y="550"/>
                  </a:lnTo>
                  <a:lnTo>
                    <a:pt x="3370" y="541"/>
                  </a:lnTo>
                  <a:lnTo>
                    <a:pt x="3365" y="531"/>
                  </a:lnTo>
                  <a:lnTo>
                    <a:pt x="3361" y="521"/>
                  </a:lnTo>
                  <a:lnTo>
                    <a:pt x="3357" y="511"/>
                  </a:lnTo>
                  <a:lnTo>
                    <a:pt x="3354" y="500"/>
                  </a:lnTo>
                  <a:lnTo>
                    <a:pt x="3351" y="489"/>
                  </a:lnTo>
                  <a:lnTo>
                    <a:pt x="3348" y="478"/>
                  </a:lnTo>
                  <a:lnTo>
                    <a:pt x="3346" y="467"/>
                  </a:lnTo>
                  <a:lnTo>
                    <a:pt x="3343" y="442"/>
                  </a:lnTo>
                  <a:lnTo>
                    <a:pt x="3342" y="417"/>
                  </a:lnTo>
                  <a:lnTo>
                    <a:pt x="3342" y="404"/>
                  </a:lnTo>
                  <a:lnTo>
                    <a:pt x="3343" y="391"/>
                  </a:lnTo>
                  <a:lnTo>
                    <a:pt x="3344" y="379"/>
                  </a:lnTo>
                  <a:lnTo>
                    <a:pt x="3346" y="367"/>
                  </a:lnTo>
                  <a:lnTo>
                    <a:pt x="3348" y="355"/>
                  </a:lnTo>
                  <a:lnTo>
                    <a:pt x="3351" y="344"/>
                  </a:lnTo>
                  <a:lnTo>
                    <a:pt x="3354" y="333"/>
                  </a:lnTo>
                  <a:lnTo>
                    <a:pt x="3358" y="321"/>
                  </a:lnTo>
                  <a:lnTo>
                    <a:pt x="3363" y="311"/>
                  </a:lnTo>
                  <a:lnTo>
                    <a:pt x="3367" y="301"/>
                  </a:lnTo>
                  <a:lnTo>
                    <a:pt x="3373" y="291"/>
                  </a:lnTo>
                  <a:lnTo>
                    <a:pt x="3379" y="281"/>
                  </a:lnTo>
                  <a:lnTo>
                    <a:pt x="3386" y="272"/>
                  </a:lnTo>
                  <a:lnTo>
                    <a:pt x="3393" y="263"/>
                  </a:lnTo>
                  <a:lnTo>
                    <a:pt x="3400" y="254"/>
                  </a:lnTo>
                  <a:lnTo>
                    <a:pt x="3408" y="245"/>
                  </a:lnTo>
                  <a:lnTo>
                    <a:pt x="3417" y="237"/>
                  </a:lnTo>
                  <a:lnTo>
                    <a:pt x="3425" y="230"/>
                  </a:lnTo>
                  <a:lnTo>
                    <a:pt x="3434" y="223"/>
                  </a:lnTo>
                  <a:lnTo>
                    <a:pt x="3443" y="215"/>
                  </a:lnTo>
                  <a:lnTo>
                    <a:pt x="3454" y="210"/>
                  </a:lnTo>
                  <a:lnTo>
                    <a:pt x="3464" y="204"/>
                  </a:lnTo>
                  <a:lnTo>
                    <a:pt x="3474" y="199"/>
                  </a:lnTo>
                  <a:lnTo>
                    <a:pt x="3484" y="195"/>
                  </a:lnTo>
                  <a:lnTo>
                    <a:pt x="3496" y="191"/>
                  </a:lnTo>
                  <a:lnTo>
                    <a:pt x="3507" y="188"/>
                  </a:lnTo>
                  <a:lnTo>
                    <a:pt x="3519" y="185"/>
                  </a:lnTo>
                  <a:lnTo>
                    <a:pt x="3532" y="183"/>
                  </a:lnTo>
                  <a:lnTo>
                    <a:pt x="3544" y="181"/>
                  </a:lnTo>
                  <a:lnTo>
                    <a:pt x="3556" y="179"/>
                  </a:lnTo>
                  <a:lnTo>
                    <a:pt x="3570" y="178"/>
                  </a:lnTo>
                  <a:lnTo>
                    <a:pt x="3583" y="178"/>
                  </a:lnTo>
                  <a:lnTo>
                    <a:pt x="3599" y="178"/>
                  </a:lnTo>
                  <a:lnTo>
                    <a:pt x="3616" y="179"/>
                  </a:lnTo>
                  <a:lnTo>
                    <a:pt x="3631" y="182"/>
                  </a:lnTo>
                  <a:lnTo>
                    <a:pt x="3646" y="185"/>
                  </a:lnTo>
                  <a:lnTo>
                    <a:pt x="3659" y="188"/>
                  </a:lnTo>
                  <a:lnTo>
                    <a:pt x="3672" y="192"/>
                  </a:lnTo>
                  <a:lnTo>
                    <a:pt x="3685" y="196"/>
                  </a:lnTo>
                  <a:lnTo>
                    <a:pt x="3696" y="201"/>
                  </a:lnTo>
                  <a:lnTo>
                    <a:pt x="3678" y="265"/>
                  </a:lnTo>
                  <a:lnTo>
                    <a:pt x="3667" y="260"/>
                  </a:lnTo>
                  <a:lnTo>
                    <a:pt x="3656" y="256"/>
                  </a:lnTo>
                  <a:lnTo>
                    <a:pt x="3646" y="251"/>
                  </a:lnTo>
                  <a:lnTo>
                    <a:pt x="3633" y="248"/>
                  </a:lnTo>
                  <a:lnTo>
                    <a:pt x="3622" y="246"/>
                  </a:lnTo>
                  <a:lnTo>
                    <a:pt x="3609" y="244"/>
                  </a:lnTo>
                  <a:lnTo>
                    <a:pt x="3596" y="243"/>
                  </a:lnTo>
                  <a:lnTo>
                    <a:pt x="3583" y="243"/>
                  </a:lnTo>
                  <a:lnTo>
                    <a:pt x="3565" y="244"/>
                  </a:lnTo>
                  <a:lnTo>
                    <a:pt x="3548" y="246"/>
                  </a:lnTo>
                  <a:lnTo>
                    <a:pt x="3532" y="250"/>
                  </a:lnTo>
                  <a:lnTo>
                    <a:pt x="3516" y="256"/>
                  </a:lnTo>
                  <a:lnTo>
                    <a:pt x="3502" y="263"/>
                  </a:lnTo>
                  <a:lnTo>
                    <a:pt x="3489" y="271"/>
                  </a:lnTo>
                  <a:lnTo>
                    <a:pt x="3476" y="281"/>
                  </a:lnTo>
                  <a:lnTo>
                    <a:pt x="3465" y="294"/>
                  </a:lnTo>
                  <a:lnTo>
                    <a:pt x="3456" y="305"/>
                  </a:lnTo>
                  <a:lnTo>
                    <a:pt x="3447" y="318"/>
                  </a:lnTo>
                  <a:lnTo>
                    <a:pt x="3440" y="332"/>
                  </a:lnTo>
                  <a:lnTo>
                    <a:pt x="3434" y="346"/>
                  </a:lnTo>
                  <a:lnTo>
                    <a:pt x="3430" y="362"/>
                  </a:lnTo>
                  <a:lnTo>
                    <a:pt x="3427" y="378"/>
                  </a:lnTo>
                  <a:lnTo>
                    <a:pt x="3425" y="396"/>
                  </a:lnTo>
                  <a:lnTo>
                    <a:pt x="3424" y="413"/>
                  </a:lnTo>
                  <a:lnTo>
                    <a:pt x="3425" y="432"/>
                  </a:lnTo>
                  <a:lnTo>
                    <a:pt x="3427" y="449"/>
                  </a:lnTo>
                  <a:lnTo>
                    <a:pt x="3430" y="467"/>
                  </a:lnTo>
                  <a:lnTo>
                    <a:pt x="3435" y="482"/>
                  </a:lnTo>
                  <a:lnTo>
                    <a:pt x="3441" y="496"/>
                  </a:lnTo>
                  <a:lnTo>
                    <a:pt x="3449" y="511"/>
                  </a:lnTo>
                  <a:lnTo>
                    <a:pt x="3458" y="523"/>
                  </a:lnTo>
                  <a:lnTo>
                    <a:pt x="3468" y="535"/>
                  </a:lnTo>
                  <a:lnTo>
                    <a:pt x="3479" y="546"/>
                  </a:lnTo>
                  <a:lnTo>
                    <a:pt x="3492" y="555"/>
                  </a:lnTo>
                  <a:lnTo>
                    <a:pt x="3505" y="563"/>
                  </a:lnTo>
                  <a:lnTo>
                    <a:pt x="3518" y="569"/>
                  </a:lnTo>
                  <a:lnTo>
                    <a:pt x="3533" y="575"/>
                  </a:lnTo>
                  <a:lnTo>
                    <a:pt x="3548" y="579"/>
                  </a:lnTo>
                  <a:lnTo>
                    <a:pt x="3564" y="581"/>
                  </a:lnTo>
                  <a:lnTo>
                    <a:pt x="3580" y="581"/>
                  </a:lnTo>
                  <a:lnTo>
                    <a:pt x="3592" y="581"/>
                  </a:lnTo>
                  <a:lnTo>
                    <a:pt x="3605" y="580"/>
                  </a:lnTo>
                  <a:lnTo>
                    <a:pt x="3618" y="578"/>
                  </a:lnTo>
                  <a:lnTo>
                    <a:pt x="3630" y="576"/>
                  </a:lnTo>
                  <a:lnTo>
                    <a:pt x="3643" y="572"/>
                  </a:lnTo>
                  <a:lnTo>
                    <a:pt x="3655" y="568"/>
                  </a:lnTo>
                  <a:lnTo>
                    <a:pt x="3667" y="564"/>
                  </a:lnTo>
                  <a:lnTo>
                    <a:pt x="3680" y="559"/>
                  </a:lnTo>
                  <a:close/>
                  <a:moveTo>
                    <a:pt x="4149" y="427"/>
                  </a:moveTo>
                  <a:lnTo>
                    <a:pt x="3836" y="426"/>
                  </a:lnTo>
                  <a:lnTo>
                    <a:pt x="3837" y="445"/>
                  </a:lnTo>
                  <a:lnTo>
                    <a:pt x="3840" y="463"/>
                  </a:lnTo>
                  <a:lnTo>
                    <a:pt x="3843" y="480"/>
                  </a:lnTo>
                  <a:lnTo>
                    <a:pt x="3848" y="495"/>
                  </a:lnTo>
                  <a:lnTo>
                    <a:pt x="3855" y="510"/>
                  </a:lnTo>
                  <a:lnTo>
                    <a:pt x="3864" y="523"/>
                  </a:lnTo>
                  <a:lnTo>
                    <a:pt x="3873" y="535"/>
                  </a:lnTo>
                  <a:lnTo>
                    <a:pt x="3883" y="546"/>
                  </a:lnTo>
                  <a:lnTo>
                    <a:pt x="3893" y="554"/>
                  </a:lnTo>
                  <a:lnTo>
                    <a:pt x="3905" y="562"/>
                  </a:lnTo>
                  <a:lnTo>
                    <a:pt x="3917" y="568"/>
                  </a:lnTo>
                  <a:lnTo>
                    <a:pt x="3929" y="573"/>
                  </a:lnTo>
                  <a:lnTo>
                    <a:pt x="3943" y="577"/>
                  </a:lnTo>
                  <a:lnTo>
                    <a:pt x="3958" y="580"/>
                  </a:lnTo>
                  <a:lnTo>
                    <a:pt x="3973" y="582"/>
                  </a:lnTo>
                  <a:lnTo>
                    <a:pt x="3989" y="582"/>
                  </a:lnTo>
                  <a:lnTo>
                    <a:pt x="4006" y="582"/>
                  </a:lnTo>
                  <a:lnTo>
                    <a:pt x="4023" y="581"/>
                  </a:lnTo>
                  <a:lnTo>
                    <a:pt x="4038" y="579"/>
                  </a:lnTo>
                  <a:lnTo>
                    <a:pt x="4055" y="577"/>
                  </a:lnTo>
                  <a:lnTo>
                    <a:pt x="4070" y="573"/>
                  </a:lnTo>
                  <a:lnTo>
                    <a:pt x="4084" y="569"/>
                  </a:lnTo>
                  <a:lnTo>
                    <a:pt x="4099" y="564"/>
                  </a:lnTo>
                  <a:lnTo>
                    <a:pt x="4113" y="559"/>
                  </a:lnTo>
                  <a:lnTo>
                    <a:pt x="4127" y="618"/>
                  </a:lnTo>
                  <a:lnTo>
                    <a:pt x="4111" y="624"/>
                  </a:lnTo>
                  <a:lnTo>
                    <a:pt x="4095" y="630"/>
                  </a:lnTo>
                  <a:lnTo>
                    <a:pt x="4077" y="635"/>
                  </a:lnTo>
                  <a:lnTo>
                    <a:pt x="4059" y="639"/>
                  </a:lnTo>
                  <a:lnTo>
                    <a:pt x="4039" y="642"/>
                  </a:lnTo>
                  <a:lnTo>
                    <a:pt x="4020" y="644"/>
                  </a:lnTo>
                  <a:lnTo>
                    <a:pt x="3999" y="646"/>
                  </a:lnTo>
                  <a:lnTo>
                    <a:pt x="3978" y="647"/>
                  </a:lnTo>
                  <a:lnTo>
                    <a:pt x="3953" y="646"/>
                  </a:lnTo>
                  <a:lnTo>
                    <a:pt x="3929" y="642"/>
                  </a:lnTo>
                  <a:lnTo>
                    <a:pt x="3918" y="640"/>
                  </a:lnTo>
                  <a:lnTo>
                    <a:pt x="3907" y="637"/>
                  </a:lnTo>
                  <a:lnTo>
                    <a:pt x="3896" y="634"/>
                  </a:lnTo>
                  <a:lnTo>
                    <a:pt x="3886" y="631"/>
                  </a:lnTo>
                  <a:lnTo>
                    <a:pt x="3877" y="627"/>
                  </a:lnTo>
                  <a:lnTo>
                    <a:pt x="3867" y="622"/>
                  </a:lnTo>
                  <a:lnTo>
                    <a:pt x="3857" y="617"/>
                  </a:lnTo>
                  <a:lnTo>
                    <a:pt x="3849" y="612"/>
                  </a:lnTo>
                  <a:lnTo>
                    <a:pt x="3840" y="605"/>
                  </a:lnTo>
                  <a:lnTo>
                    <a:pt x="3832" y="598"/>
                  </a:lnTo>
                  <a:lnTo>
                    <a:pt x="3823" y="592"/>
                  </a:lnTo>
                  <a:lnTo>
                    <a:pt x="3816" y="584"/>
                  </a:lnTo>
                  <a:lnTo>
                    <a:pt x="3809" y="576"/>
                  </a:lnTo>
                  <a:lnTo>
                    <a:pt x="3803" y="567"/>
                  </a:lnTo>
                  <a:lnTo>
                    <a:pt x="3796" y="559"/>
                  </a:lnTo>
                  <a:lnTo>
                    <a:pt x="3791" y="551"/>
                  </a:lnTo>
                  <a:lnTo>
                    <a:pt x="3785" y="542"/>
                  </a:lnTo>
                  <a:lnTo>
                    <a:pt x="3780" y="531"/>
                  </a:lnTo>
                  <a:lnTo>
                    <a:pt x="3776" y="522"/>
                  </a:lnTo>
                  <a:lnTo>
                    <a:pt x="3772" y="512"/>
                  </a:lnTo>
                  <a:lnTo>
                    <a:pt x="3768" y="501"/>
                  </a:lnTo>
                  <a:lnTo>
                    <a:pt x="3765" y="490"/>
                  </a:lnTo>
                  <a:lnTo>
                    <a:pt x="3763" y="480"/>
                  </a:lnTo>
                  <a:lnTo>
                    <a:pt x="3761" y="469"/>
                  </a:lnTo>
                  <a:lnTo>
                    <a:pt x="3758" y="445"/>
                  </a:lnTo>
                  <a:lnTo>
                    <a:pt x="3757" y="419"/>
                  </a:lnTo>
                  <a:lnTo>
                    <a:pt x="3758" y="394"/>
                  </a:lnTo>
                  <a:lnTo>
                    <a:pt x="3761" y="370"/>
                  </a:lnTo>
                  <a:lnTo>
                    <a:pt x="3765" y="346"/>
                  </a:lnTo>
                  <a:lnTo>
                    <a:pt x="3771" y="324"/>
                  </a:lnTo>
                  <a:lnTo>
                    <a:pt x="3775" y="313"/>
                  </a:lnTo>
                  <a:lnTo>
                    <a:pt x="3779" y="303"/>
                  </a:lnTo>
                  <a:lnTo>
                    <a:pt x="3784" y="293"/>
                  </a:lnTo>
                  <a:lnTo>
                    <a:pt x="3790" y="282"/>
                  </a:lnTo>
                  <a:lnTo>
                    <a:pt x="3795" y="273"/>
                  </a:lnTo>
                  <a:lnTo>
                    <a:pt x="3801" y="264"/>
                  </a:lnTo>
                  <a:lnTo>
                    <a:pt x="3808" y="255"/>
                  </a:lnTo>
                  <a:lnTo>
                    <a:pt x="3814" y="246"/>
                  </a:lnTo>
                  <a:lnTo>
                    <a:pt x="3821" y="238"/>
                  </a:lnTo>
                  <a:lnTo>
                    <a:pt x="3830" y="230"/>
                  </a:lnTo>
                  <a:lnTo>
                    <a:pt x="3838" y="223"/>
                  </a:lnTo>
                  <a:lnTo>
                    <a:pt x="3846" y="217"/>
                  </a:lnTo>
                  <a:lnTo>
                    <a:pt x="3854" y="210"/>
                  </a:lnTo>
                  <a:lnTo>
                    <a:pt x="3863" y="204"/>
                  </a:lnTo>
                  <a:lnTo>
                    <a:pt x="3872" y="199"/>
                  </a:lnTo>
                  <a:lnTo>
                    <a:pt x="3881" y="195"/>
                  </a:lnTo>
                  <a:lnTo>
                    <a:pt x="3891" y="191"/>
                  </a:lnTo>
                  <a:lnTo>
                    <a:pt x="3902" y="187"/>
                  </a:lnTo>
                  <a:lnTo>
                    <a:pt x="3912" y="185"/>
                  </a:lnTo>
                  <a:lnTo>
                    <a:pt x="3922" y="182"/>
                  </a:lnTo>
                  <a:lnTo>
                    <a:pt x="3933" y="179"/>
                  </a:lnTo>
                  <a:lnTo>
                    <a:pt x="3944" y="178"/>
                  </a:lnTo>
                  <a:lnTo>
                    <a:pt x="3956" y="177"/>
                  </a:lnTo>
                  <a:lnTo>
                    <a:pt x="3967" y="177"/>
                  </a:lnTo>
                  <a:lnTo>
                    <a:pt x="3980" y="177"/>
                  </a:lnTo>
                  <a:lnTo>
                    <a:pt x="3991" y="178"/>
                  </a:lnTo>
                  <a:lnTo>
                    <a:pt x="4002" y="181"/>
                  </a:lnTo>
                  <a:lnTo>
                    <a:pt x="4014" y="183"/>
                  </a:lnTo>
                  <a:lnTo>
                    <a:pt x="4024" y="185"/>
                  </a:lnTo>
                  <a:lnTo>
                    <a:pt x="4034" y="188"/>
                  </a:lnTo>
                  <a:lnTo>
                    <a:pt x="4044" y="192"/>
                  </a:lnTo>
                  <a:lnTo>
                    <a:pt x="4054" y="196"/>
                  </a:lnTo>
                  <a:lnTo>
                    <a:pt x="4063" y="201"/>
                  </a:lnTo>
                  <a:lnTo>
                    <a:pt x="4071" y="206"/>
                  </a:lnTo>
                  <a:lnTo>
                    <a:pt x="4079" y="212"/>
                  </a:lnTo>
                  <a:lnTo>
                    <a:pt x="4088" y="220"/>
                  </a:lnTo>
                  <a:lnTo>
                    <a:pt x="4095" y="227"/>
                  </a:lnTo>
                  <a:lnTo>
                    <a:pt x="4102" y="234"/>
                  </a:lnTo>
                  <a:lnTo>
                    <a:pt x="4108" y="242"/>
                  </a:lnTo>
                  <a:lnTo>
                    <a:pt x="4115" y="251"/>
                  </a:lnTo>
                  <a:lnTo>
                    <a:pt x="4124" y="266"/>
                  </a:lnTo>
                  <a:lnTo>
                    <a:pt x="4132" y="281"/>
                  </a:lnTo>
                  <a:lnTo>
                    <a:pt x="4138" y="298"/>
                  </a:lnTo>
                  <a:lnTo>
                    <a:pt x="4143" y="314"/>
                  </a:lnTo>
                  <a:lnTo>
                    <a:pt x="4147" y="332"/>
                  </a:lnTo>
                  <a:lnTo>
                    <a:pt x="4150" y="349"/>
                  </a:lnTo>
                  <a:lnTo>
                    <a:pt x="4152" y="369"/>
                  </a:lnTo>
                  <a:lnTo>
                    <a:pt x="4153" y="388"/>
                  </a:lnTo>
                  <a:lnTo>
                    <a:pt x="4152" y="400"/>
                  </a:lnTo>
                  <a:lnTo>
                    <a:pt x="4152" y="410"/>
                  </a:lnTo>
                  <a:lnTo>
                    <a:pt x="4151" y="419"/>
                  </a:lnTo>
                  <a:lnTo>
                    <a:pt x="4149" y="427"/>
                  </a:lnTo>
                  <a:close/>
                  <a:moveTo>
                    <a:pt x="3836" y="368"/>
                  </a:moveTo>
                  <a:lnTo>
                    <a:pt x="4074" y="368"/>
                  </a:lnTo>
                  <a:lnTo>
                    <a:pt x="4074" y="355"/>
                  </a:lnTo>
                  <a:lnTo>
                    <a:pt x="4073" y="344"/>
                  </a:lnTo>
                  <a:lnTo>
                    <a:pt x="4071" y="332"/>
                  </a:lnTo>
                  <a:lnTo>
                    <a:pt x="4069" y="321"/>
                  </a:lnTo>
                  <a:lnTo>
                    <a:pt x="4066" y="311"/>
                  </a:lnTo>
                  <a:lnTo>
                    <a:pt x="4062" y="301"/>
                  </a:lnTo>
                  <a:lnTo>
                    <a:pt x="4058" y="292"/>
                  </a:lnTo>
                  <a:lnTo>
                    <a:pt x="4052" y="282"/>
                  </a:lnTo>
                  <a:lnTo>
                    <a:pt x="4044" y="271"/>
                  </a:lnTo>
                  <a:lnTo>
                    <a:pt x="4035" y="262"/>
                  </a:lnTo>
                  <a:lnTo>
                    <a:pt x="4026" y="254"/>
                  </a:lnTo>
                  <a:lnTo>
                    <a:pt x="4015" y="247"/>
                  </a:lnTo>
                  <a:lnTo>
                    <a:pt x="4003" y="242"/>
                  </a:lnTo>
                  <a:lnTo>
                    <a:pt x="3990" y="239"/>
                  </a:lnTo>
                  <a:lnTo>
                    <a:pt x="3976" y="237"/>
                  </a:lnTo>
                  <a:lnTo>
                    <a:pt x="3961" y="236"/>
                  </a:lnTo>
                  <a:lnTo>
                    <a:pt x="3947" y="237"/>
                  </a:lnTo>
                  <a:lnTo>
                    <a:pt x="3934" y="239"/>
                  </a:lnTo>
                  <a:lnTo>
                    <a:pt x="3922" y="242"/>
                  </a:lnTo>
                  <a:lnTo>
                    <a:pt x="3910" y="247"/>
                  </a:lnTo>
                  <a:lnTo>
                    <a:pt x="3900" y="254"/>
                  </a:lnTo>
                  <a:lnTo>
                    <a:pt x="3888" y="261"/>
                  </a:lnTo>
                  <a:lnTo>
                    <a:pt x="3879" y="270"/>
                  </a:lnTo>
                  <a:lnTo>
                    <a:pt x="3870" y="280"/>
                  </a:lnTo>
                  <a:lnTo>
                    <a:pt x="3864" y="290"/>
                  </a:lnTo>
                  <a:lnTo>
                    <a:pt x="3857" y="300"/>
                  </a:lnTo>
                  <a:lnTo>
                    <a:pt x="3852" y="310"/>
                  </a:lnTo>
                  <a:lnTo>
                    <a:pt x="3848" y="320"/>
                  </a:lnTo>
                  <a:lnTo>
                    <a:pt x="3844" y="332"/>
                  </a:lnTo>
                  <a:lnTo>
                    <a:pt x="3840" y="343"/>
                  </a:lnTo>
                  <a:lnTo>
                    <a:pt x="3838" y="355"/>
                  </a:lnTo>
                  <a:lnTo>
                    <a:pt x="3836" y="368"/>
                  </a:lnTo>
                  <a:close/>
                  <a:moveTo>
                    <a:pt x="4756" y="559"/>
                  </a:moveTo>
                  <a:lnTo>
                    <a:pt x="4771" y="620"/>
                  </a:lnTo>
                  <a:lnTo>
                    <a:pt x="4756" y="627"/>
                  </a:lnTo>
                  <a:lnTo>
                    <a:pt x="4742" y="632"/>
                  </a:lnTo>
                  <a:lnTo>
                    <a:pt x="4728" y="636"/>
                  </a:lnTo>
                  <a:lnTo>
                    <a:pt x="4711" y="640"/>
                  </a:lnTo>
                  <a:lnTo>
                    <a:pt x="4695" y="643"/>
                  </a:lnTo>
                  <a:lnTo>
                    <a:pt x="4678" y="646"/>
                  </a:lnTo>
                  <a:lnTo>
                    <a:pt x="4660" y="647"/>
                  </a:lnTo>
                  <a:lnTo>
                    <a:pt x="4641" y="648"/>
                  </a:lnTo>
                  <a:lnTo>
                    <a:pt x="4617" y="647"/>
                  </a:lnTo>
                  <a:lnTo>
                    <a:pt x="4593" y="643"/>
                  </a:lnTo>
                  <a:lnTo>
                    <a:pt x="4582" y="641"/>
                  </a:lnTo>
                  <a:lnTo>
                    <a:pt x="4571" y="638"/>
                  </a:lnTo>
                  <a:lnTo>
                    <a:pt x="4560" y="635"/>
                  </a:lnTo>
                  <a:lnTo>
                    <a:pt x="4550" y="631"/>
                  </a:lnTo>
                  <a:lnTo>
                    <a:pt x="4541" y="627"/>
                  </a:lnTo>
                  <a:lnTo>
                    <a:pt x="4530" y="623"/>
                  </a:lnTo>
                  <a:lnTo>
                    <a:pt x="4521" y="618"/>
                  </a:lnTo>
                  <a:lnTo>
                    <a:pt x="4512" y="612"/>
                  </a:lnTo>
                  <a:lnTo>
                    <a:pt x="4504" y="605"/>
                  </a:lnTo>
                  <a:lnTo>
                    <a:pt x="4495" y="599"/>
                  </a:lnTo>
                  <a:lnTo>
                    <a:pt x="4487" y="592"/>
                  </a:lnTo>
                  <a:lnTo>
                    <a:pt x="4479" y="584"/>
                  </a:lnTo>
                  <a:lnTo>
                    <a:pt x="4472" y="576"/>
                  </a:lnTo>
                  <a:lnTo>
                    <a:pt x="4465" y="567"/>
                  </a:lnTo>
                  <a:lnTo>
                    <a:pt x="4458" y="559"/>
                  </a:lnTo>
                  <a:lnTo>
                    <a:pt x="4452" y="550"/>
                  </a:lnTo>
                  <a:lnTo>
                    <a:pt x="4447" y="541"/>
                  </a:lnTo>
                  <a:lnTo>
                    <a:pt x="4442" y="531"/>
                  </a:lnTo>
                  <a:lnTo>
                    <a:pt x="4437" y="521"/>
                  </a:lnTo>
                  <a:lnTo>
                    <a:pt x="4434" y="511"/>
                  </a:lnTo>
                  <a:lnTo>
                    <a:pt x="4430" y="500"/>
                  </a:lnTo>
                  <a:lnTo>
                    <a:pt x="4427" y="489"/>
                  </a:lnTo>
                  <a:lnTo>
                    <a:pt x="4424" y="478"/>
                  </a:lnTo>
                  <a:lnTo>
                    <a:pt x="4421" y="467"/>
                  </a:lnTo>
                  <a:lnTo>
                    <a:pt x="4419" y="442"/>
                  </a:lnTo>
                  <a:lnTo>
                    <a:pt x="4418" y="417"/>
                  </a:lnTo>
                  <a:lnTo>
                    <a:pt x="4418" y="404"/>
                  </a:lnTo>
                  <a:lnTo>
                    <a:pt x="4419" y="391"/>
                  </a:lnTo>
                  <a:lnTo>
                    <a:pt x="4420" y="379"/>
                  </a:lnTo>
                  <a:lnTo>
                    <a:pt x="4423" y="367"/>
                  </a:lnTo>
                  <a:lnTo>
                    <a:pt x="4425" y="355"/>
                  </a:lnTo>
                  <a:lnTo>
                    <a:pt x="4428" y="344"/>
                  </a:lnTo>
                  <a:lnTo>
                    <a:pt x="4431" y="333"/>
                  </a:lnTo>
                  <a:lnTo>
                    <a:pt x="4435" y="321"/>
                  </a:lnTo>
                  <a:lnTo>
                    <a:pt x="4439" y="311"/>
                  </a:lnTo>
                  <a:lnTo>
                    <a:pt x="4444" y="301"/>
                  </a:lnTo>
                  <a:lnTo>
                    <a:pt x="4449" y="291"/>
                  </a:lnTo>
                  <a:lnTo>
                    <a:pt x="4455" y="281"/>
                  </a:lnTo>
                  <a:lnTo>
                    <a:pt x="4462" y="272"/>
                  </a:lnTo>
                  <a:lnTo>
                    <a:pt x="4469" y="263"/>
                  </a:lnTo>
                  <a:lnTo>
                    <a:pt x="4476" y="254"/>
                  </a:lnTo>
                  <a:lnTo>
                    <a:pt x="4484" y="245"/>
                  </a:lnTo>
                  <a:lnTo>
                    <a:pt x="4492" y="237"/>
                  </a:lnTo>
                  <a:lnTo>
                    <a:pt x="4502" y="230"/>
                  </a:lnTo>
                  <a:lnTo>
                    <a:pt x="4511" y="223"/>
                  </a:lnTo>
                  <a:lnTo>
                    <a:pt x="4520" y="215"/>
                  </a:lnTo>
                  <a:lnTo>
                    <a:pt x="4529" y="210"/>
                  </a:lnTo>
                  <a:lnTo>
                    <a:pt x="4540" y="204"/>
                  </a:lnTo>
                  <a:lnTo>
                    <a:pt x="4550" y="199"/>
                  </a:lnTo>
                  <a:lnTo>
                    <a:pt x="4561" y="195"/>
                  </a:lnTo>
                  <a:lnTo>
                    <a:pt x="4573" y="191"/>
                  </a:lnTo>
                  <a:lnTo>
                    <a:pt x="4584" y="188"/>
                  </a:lnTo>
                  <a:lnTo>
                    <a:pt x="4595" y="185"/>
                  </a:lnTo>
                  <a:lnTo>
                    <a:pt x="4607" y="183"/>
                  </a:lnTo>
                  <a:lnTo>
                    <a:pt x="4620" y="181"/>
                  </a:lnTo>
                  <a:lnTo>
                    <a:pt x="4632" y="179"/>
                  </a:lnTo>
                  <a:lnTo>
                    <a:pt x="4645" y="178"/>
                  </a:lnTo>
                  <a:lnTo>
                    <a:pt x="4659" y="178"/>
                  </a:lnTo>
                  <a:lnTo>
                    <a:pt x="4676" y="178"/>
                  </a:lnTo>
                  <a:lnTo>
                    <a:pt x="4692" y="179"/>
                  </a:lnTo>
                  <a:lnTo>
                    <a:pt x="4707" y="182"/>
                  </a:lnTo>
                  <a:lnTo>
                    <a:pt x="4722" y="185"/>
                  </a:lnTo>
                  <a:lnTo>
                    <a:pt x="4736" y="188"/>
                  </a:lnTo>
                  <a:lnTo>
                    <a:pt x="4748" y="192"/>
                  </a:lnTo>
                  <a:lnTo>
                    <a:pt x="4761" y="196"/>
                  </a:lnTo>
                  <a:lnTo>
                    <a:pt x="4772" y="201"/>
                  </a:lnTo>
                  <a:lnTo>
                    <a:pt x="4753" y="265"/>
                  </a:lnTo>
                  <a:lnTo>
                    <a:pt x="4743" y="260"/>
                  </a:lnTo>
                  <a:lnTo>
                    <a:pt x="4733" y="256"/>
                  </a:lnTo>
                  <a:lnTo>
                    <a:pt x="4722" y="251"/>
                  </a:lnTo>
                  <a:lnTo>
                    <a:pt x="4710" y="248"/>
                  </a:lnTo>
                  <a:lnTo>
                    <a:pt x="4698" y="246"/>
                  </a:lnTo>
                  <a:lnTo>
                    <a:pt x="4686" y="244"/>
                  </a:lnTo>
                  <a:lnTo>
                    <a:pt x="4672" y="243"/>
                  </a:lnTo>
                  <a:lnTo>
                    <a:pt x="4659" y="243"/>
                  </a:lnTo>
                  <a:lnTo>
                    <a:pt x="4641" y="244"/>
                  </a:lnTo>
                  <a:lnTo>
                    <a:pt x="4624" y="246"/>
                  </a:lnTo>
                  <a:lnTo>
                    <a:pt x="4607" y="250"/>
                  </a:lnTo>
                  <a:lnTo>
                    <a:pt x="4593" y="256"/>
                  </a:lnTo>
                  <a:lnTo>
                    <a:pt x="4579" y="263"/>
                  </a:lnTo>
                  <a:lnTo>
                    <a:pt x="4565" y="271"/>
                  </a:lnTo>
                  <a:lnTo>
                    <a:pt x="4553" y="281"/>
                  </a:lnTo>
                  <a:lnTo>
                    <a:pt x="4542" y="294"/>
                  </a:lnTo>
                  <a:lnTo>
                    <a:pt x="4531" y="305"/>
                  </a:lnTo>
                  <a:lnTo>
                    <a:pt x="4523" y="318"/>
                  </a:lnTo>
                  <a:lnTo>
                    <a:pt x="4516" y="332"/>
                  </a:lnTo>
                  <a:lnTo>
                    <a:pt x="4511" y="346"/>
                  </a:lnTo>
                  <a:lnTo>
                    <a:pt x="4507" y="362"/>
                  </a:lnTo>
                  <a:lnTo>
                    <a:pt x="4503" y="378"/>
                  </a:lnTo>
                  <a:lnTo>
                    <a:pt x="4502" y="396"/>
                  </a:lnTo>
                  <a:lnTo>
                    <a:pt x="4501" y="413"/>
                  </a:lnTo>
                  <a:lnTo>
                    <a:pt x="4502" y="432"/>
                  </a:lnTo>
                  <a:lnTo>
                    <a:pt x="4504" y="449"/>
                  </a:lnTo>
                  <a:lnTo>
                    <a:pt x="4507" y="467"/>
                  </a:lnTo>
                  <a:lnTo>
                    <a:pt x="4512" y="482"/>
                  </a:lnTo>
                  <a:lnTo>
                    <a:pt x="4518" y="496"/>
                  </a:lnTo>
                  <a:lnTo>
                    <a:pt x="4525" y="511"/>
                  </a:lnTo>
                  <a:lnTo>
                    <a:pt x="4535" y="523"/>
                  </a:lnTo>
                  <a:lnTo>
                    <a:pt x="4545" y="535"/>
                  </a:lnTo>
                  <a:lnTo>
                    <a:pt x="4556" y="546"/>
                  </a:lnTo>
                  <a:lnTo>
                    <a:pt x="4568" y="555"/>
                  </a:lnTo>
                  <a:lnTo>
                    <a:pt x="4581" y="563"/>
                  </a:lnTo>
                  <a:lnTo>
                    <a:pt x="4594" y="569"/>
                  </a:lnTo>
                  <a:lnTo>
                    <a:pt x="4608" y="575"/>
                  </a:lnTo>
                  <a:lnTo>
                    <a:pt x="4624" y="579"/>
                  </a:lnTo>
                  <a:lnTo>
                    <a:pt x="4639" y="581"/>
                  </a:lnTo>
                  <a:lnTo>
                    <a:pt x="4657" y="581"/>
                  </a:lnTo>
                  <a:lnTo>
                    <a:pt x="4669" y="581"/>
                  </a:lnTo>
                  <a:lnTo>
                    <a:pt x="4681" y="580"/>
                  </a:lnTo>
                  <a:lnTo>
                    <a:pt x="4694" y="578"/>
                  </a:lnTo>
                  <a:lnTo>
                    <a:pt x="4706" y="576"/>
                  </a:lnTo>
                  <a:lnTo>
                    <a:pt x="4718" y="572"/>
                  </a:lnTo>
                  <a:lnTo>
                    <a:pt x="4732" y="568"/>
                  </a:lnTo>
                  <a:lnTo>
                    <a:pt x="4744" y="564"/>
                  </a:lnTo>
                  <a:lnTo>
                    <a:pt x="4756" y="559"/>
                  </a:lnTo>
                  <a:close/>
                  <a:moveTo>
                    <a:pt x="5225" y="427"/>
                  </a:moveTo>
                  <a:lnTo>
                    <a:pt x="4913" y="426"/>
                  </a:lnTo>
                  <a:lnTo>
                    <a:pt x="4914" y="445"/>
                  </a:lnTo>
                  <a:lnTo>
                    <a:pt x="4916" y="463"/>
                  </a:lnTo>
                  <a:lnTo>
                    <a:pt x="4920" y="480"/>
                  </a:lnTo>
                  <a:lnTo>
                    <a:pt x="4925" y="495"/>
                  </a:lnTo>
                  <a:lnTo>
                    <a:pt x="4931" y="510"/>
                  </a:lnTo>
                  <a:lnTo>
                    <a:pt x="4939" y="523"/>
                  </a:lnTo>
                  <a:lnTo>
                    <a:pt x="4949" y="535"/>
                  </a:lnTo>
                  <a:lnTo>
                    <a:pt x="4959" y="546"/>
                  </a:lnTo>
                  <a:lnTo>
                    <a:pt x="4969" y="554"/>
                  </a:lnTo>
                  <a:lnTo>
                    <a:pt x="4980" y="562"/>
                  </a:lnTo>
                  <a:lnTo>
                    <a:pt x="4993" y="568"/>
                  </a:lnTo>
                  <a:lnTo>
                    <a:pt x="5006" y="573"/>
                  </a:lnTo>
                  <a:lnTo>
                    <a:pt x="5019" y="577"/>
                  </a:lnTo>
                  <a:lnTo>
                    <a:pt x="5034" y="580"/>
                  </a:lnTo>
                  <a:lnTo>
                    <a:pt x="5049" y="582"/>
                  </a:lnTo>
                  <a:lnTo>
                    <a:pt x="5066" y="582"/>
                  </a:lnTo>
                  <a:lnTo>
                    <a:pt x="5082" y="582"/>
                  </a:lnTo>
                  <a:lnTo>
                    <a:pt x="5099" y="581"/>
                  </a:lnTo>
                  <a:lnTo>
                    <a:pt x="5115" y="579"/>
                  </a:lnTo>
                  <a:lnTo>
                    <a:pt x="5130" y="577"/>
                  </a:lnTo>
                  <a:lnTo>
                    <a:pt x="5146" y="573"/>
                  </a:lnTo>
                  <a:lnTo>
                    <a:pt x="5161" y="569"/>
                  </a:lnTo>
                  <a:lnTo>
                    <a:pt x="5176" y="564"/>
                  </a:lnTo>
                  <a:lnTo>
                    <a:pt x="5189" y="559"/>
                  </a:lnTo>
                  <a:lnTo>
                    <a:pt x="5203" y="618"/>
                  </a:lnTo>
                  <a:lnTo>
                    <a:pt x="5187" y="624"/>
                  </a:lnTo>
                  <a:lnTo>
                    <a:pt x="5171" y="630"/>
                  </a:lnTo>
                  <a:lnTo>
                    <a:pt x="5153" y="635"/>
                  </a:lnTo>
                  <a:lnTo>
                    <a:pt x="5135" y="639"/>
                  </a:lnTo>
                  <a:lnTo>
                    <a:pt x="5116" y="642"/>
                  </a:lnTo>
                  <a:lnTo>
                    <a:pt x="5096" y="644"/>
                  </a:lnTo>
                  <a:lnTo>
                    <a:pt x="5075" y="646"/>
                  </a:lnTo>
                  <a:lnTo>
                    <a:pt x="5054" y="647"/>
                  </a:lnTo>
                  <a:lnTo>
                    <a:pt x="5029" y="646"/>
                  </a:lnTo>
                  <a:lnTo>
                    <a:pt x="5006" y="642"/>
                  </a:lnTo>
                  <a:lnTo>
                    <a:pt x="4995" y="640"/>
                  </a:lnTo>
                  <a:lnTo>
                    <a:pt x="4984" y="637"/>
                  </a:lnTo>
                  <a:lnTo>
                    <a:pt x="4973" y="634"/>
                  </a:lnTo>
                  <a:lnTo>
                    <a:pt x="4963" y="631"/>
                  </a:lnTo>
                  <a:lnTo>
                    <a:pt x="4953" y="627"/>
                  </a:lnTo>
                  <a:lnTo>
                    <a:pt x="4943" y="622"/>
                  </a:lnTo>
                  <a:lnTo>
                    <a:pt x="4934" y="617"/>
                  </a:lnTo>
                  <a:lnTo>
                    <a:pt x="4925" y="612"/>
                  </a:lnTo>
                  <a:lnTo>
                    <a:pt x="4917" y="605"/>
                  </a:lnTo>
                  <a:lnTo>
                    <a:pt x="4909" y="598"/>
                  </a:lnTo>
                  <a:lnTo>
                    <a:pt x="4900" y="592"/>
                  </a:lnTo>
                  <a:lnTo>
                    <a:pt x="4893" y="584"/>
                  </a:lnTo>
                  <a:lnTo>
                    <a:pt x="4886" y="576"/>
                  </a:lnTo>
                  <a:lnTo>
                    <a:pt x="4879" y="567"/>
                  </a:lnTo>
                  <a:lnTo>
                    <a:pt x="4873" y="559"/>
                  </a:lnTo>
                  <a:lnTo>
                    <a:pt x="4866" y="551"/>
                  </a:lnTo>
                  <a:lnTo>
                    <a:pt x="4861" y="542"/>
                  </a:lnTo>
                  <a:lnTo>
                    <a:pt x="4856" y="531"/>
                  </a:lnTo>
                  <a:lnTo>
                    <a:pt x="4852" y="522"/>
                  </a:lnTo>
                  <a:lnTo>
                    <a:pt x="4848" y="512"/>
                  </a:lnTo>
                  <a:lnTo>
                    <a:pt x="4845" y="501"/>
                  </a:lnTo>
                  <a:lnTo>
                    <a:pt x="4842" y="490"/>
                  </a:lnTo>
                  <a:lnTo>
                    <a:pt x="4840" y="480"/>
                  </a:lnTo>
                  <a:lnTo>
                    <a:pt x="4837" y="469"/>
                  </a:lnTo>
                  <a:lnTo>
                    <a:pt x="4835" y="445"/>
                  </a:lnTo>
                  <a:lnTo>
                    <a:pt x="4834" y="419"/>
                  </a:lnTo>
                  <a:lnTo>
                    <a:pt x="4835" y="394"/>
                  </a:lnTo>
                  <a:lnTo>
                    <a:pt x="4837" y="370"/>
                  </a:lnTo>
                  <a:lnTo>
                    <a:pt x="4842" y="346"/>
                  </a:lnTo>
                  <a:lnTo>
                    <a:pt x="4848" y="324"/>
                  </a:lnTo>
                  <a:lnTo>
                    <a:pt x="4852" y="313"/>
                  </a:lnTo>
                  <a:lnTo>
                    <a:pt x="4856" y="303"/>
                  </a:lnTo>
                  <a:lnTo>
                    <a:pt x="4860" y="293"/>
                  </a:lnTo>
                  <a:lnTo>
                    <a:pt x="4865" y="282"/>
                  </a:lnTo>
                  <a:lnTo>
                    <a:pt x="4872" y="273"/>
                  </a:lnTo>
                  <a:lnTo>
                    <a:pt x="4878" y="264"/>
                  </a:lnTo>
                  <a:lnTo>
                    <a:pt x="4884" y="255"/>
                  </a:lnTo>
                  <a:lnTo>
                    <a:pt x="4891" y="246"/>
                  </a:lnTo>
                  <a:lnTo>
                    <a:pt x="4898" y="238"/>
                  </a:lnTo>
                  <a:lnTo>
                    <a:pt x="4905" y="230"/>
                  </a:lnTo>
                  <a:lnTo>
                    <a:pt x="4914" y="223"/>
                  </a:lnTo>
                  <a:lnTo>
                    <a:pt x="4922" y="217"/>
                  </a:lnTo>
                  <a:lnTo>
                    <a:pt x="4930" y="210"/>
                  </a:lnTo>
                  <a:lnTo>
                    <a:pt x="4939" y="204"/>
                  </a:lnTo>
                  <a:lnTo>
                    <a:pt x="4949" y="199"/>
                  </a:lnTo>
                  <a:lnTo>
                    <a:pt x="4958" y="195"/>
                  </a:lnTo>
                  <a:lnTo>
                    <a:pt x="4967" y="191"/>
                  </a:lnTo>
                  <a:lnTo>
                    <a:pt x="4977" y="187"/>
                  </a:lnTo>
                  <a:lnTo>
                    <a:pt x="4988" y="185"/>
                  </a:lnTo>
                  <a:lnTo>
                    <a:pt x="4999" y="182"/>
                  </a:lnTo>
                  <a:lnTo>
                    <a:pt x="5009" y="179"/>
                  </a:lnTo>
                  <a:lnTo>
                    <a:pt x="5021" y="178"/>
                  </a:lnTo>
                  <a:lnTo>
                    <a:pt x="5032" y="177"/>
                  </a:lnTo>
                  <a:lnTo>
                    <a:pt x="5044" y="177"/>
                  </a:lnTo>
                  <a:lnTo>
                    <a:pt x="5055" y="177"/>
                  </a:lnTo>
                  <a:lnTo>
                    <a:pt x="5068" y="178"/>
                  </a:lnTo>
                  <a:lnTo>
                    <a:pt x="5079" y="181"/>
                  </a:lnTo>
                  <a:lnTo>
                    <a:pt x="5090" y="183"/>
                  </a:lnTo>
                  <a:lnTo>
                    <a:pt x="5101" y="185"/>
                  </a:lnTo>
                  <a:lnTo>
                    <a:pt x="5111" y="188"/>
                  </a:lnTo>
                  <a:lnTo>
                    <a:pt x="5120" y="192"/>
                  </a:lnTo>
                  <a:lnTo>
                    <a:pt x="5129" y="196"/>
                  </a:lnTo>
                  <a:lnTo>
                    <a:pt x="5139" y="201"/>
                  </a:lnTo>
                  <a:lnTo>
                    <a:pt x="5148" y="206"/>
                  </a:lnTo>
                  <a:lnTo>
                    <a:pt x="5156" y="212"/>
                  </a:lnTo>
                  <a:lnTo>
                    <a:pt x="5163" y="220"/>
                  </a:lnTo>
                  <a:lnTo>
                    <a:pt x="5172" y="227"/>
                  </a:lnTo>
                  <a:lnTo>
                    <a:pt x="5178" y="234"/>
                  </a:lnTo>
                  <a:lnTo>
                    <a:pt x="5185" y="242"/>
                  </a:lnTo>
                  <a:lnTo>
                    <a:pt x="5191" y="251"/>
                  </a:lnTo>
                  <a:lnTo>
                    <a:pt x="5200" y="266"/>
                  </a:lnTo>
                  <a:lnTo>
                    <a:pt x="5208" y="281"/>
                  </a:lnTo>
                  <a:lnTo>
                    <a:pt x="5215" y="298"/>
                  </a:lnTo>
                  <a:lnTo>
                    <a:pt x="5220" y="314"/>
                  </a:lnTo>
                  <a:lnTo>
                    <a:pt x="5224" y="332"/>
                  </a:lnTo>
                  <a:lnTo>
                    <a:pt x="5227" y="349"/>
                  </a:lnTo>
                  <a:lnTo>
                    <a:pt x="5229" y="369"/>
                  </a:lnTo>
                  <a:lnTo>
                    <a:pt x="5229" y="388"/>
                  </a:lnTo>
                  <a:lnTo>
                    <a:pt x="5229" y="400"/>
                  </a:lnTo>
                  <a:lnTo>
                    <a:pt x="5228" y="410"/>
                  </a:lnTo>
                  <a:lnTo>
                    <a:pt x="5227" y="419"/>
                  </a:lnTo>
                  <a:lnTo>
                    <a:pt x="5225" y="427"/>
                  </a:lnTo>
                  <a:close/>
                  <a:moveTo>
                    <a:pt x="4913" y="368"/>
                  </a:moveTo>
                  <a:lnTo>
                    <a:pt x="5150" y="368"/>
                  </a:lnTo>
                  <a:lnTo>
                    <a:pt x="5150" y="355"/>
                  </a:lnTo>
                  <a:lnTo>
                    <a:pt x="5149" y="344"/>
                  </a:lnTo>
                  <a:lnTo>
                    <a:pt x="5148" y="332"/>
                  </a:lnTo>
                  <a:lnTo>
                    <a:pt x="5145" y="321"/>
                  </a:lnTo>
                  <a:lnTo>
                    <a:pt x="5142" y="311"/>
                  </a:lnTo>
                  <a:lnTo>
                    <a:pt x="5139" y="301"/>
                  </a:lnTo>
                  <a:lnTo>
                    <a:pt x="5134" y="292"/>
                  </a:lnTo>
                  <a:lnTo>
                    <a:pt x="5128" y="282"/>
                  </a:lnTo>
                  <a:lnTo>
                    <a:pt x="5120" y="271"/>
                  </a:lnTo>
                  <a:lnTo>
                    <a:pt x="5112" y="262"/>
                  </a:lnTo>
                  <a:lnTo>
                    <a:pt x="5102" y="254"/>
                  </a:lnTo>
                  <a:lnTo>
                    <a:pt x="5091" y="247"/>
                  </a:lnTo>
                  <a:lnTo>
                    <a:pt x="5079" y="242"/>
                  </a:lnTo>
                  <a:lnTo>
                    <a:pt x="5067" y="239"/>
                  </a:lnTo>
                  <a:lnTo>
                    <a:pt x="5052" y="237"/>
                  </a:lnTo>
                  <a:lnTo>
                    <a:pt x="5037" y="236"/>
                  </a:lnTo>
                  <a:lnTo>
                    <a:pt x="5024" y="237"/>
                  </a:lnTo>
                  <a:lnTo>
                    <a:pt x="5010" y="239"/>
                  </a:lnTo>
                  <a:lnTo>
                    <a:pt x="4998" y="242"/>
                  </a:lnTo>
                  <a:lnTo>
                    <a:pt x="4987" y="247"/>
                  </a:lnTo>
                  <a:lnTo>
                    <a:pt x="4975" y="254"/>
                  </a:lnTo>
                  <a:lnTo>
                    <a:pt x="4965" y="261"/>
                  </a:lnTo>
                  <a:lnTo>
                    <a:pt x="4956" y="270"/>
                  </a:lnTo>
                  <a:lnTo>
                    <a:pt x="4947" y="280"/>
                  </a:lnTo>
                  <a:lnTo>
                    <a:pt x="4940" y="290"/>
                  </a:lnTo>
                  <a:lnTo>
                    <a:pt x="4934" y="300"/>
                  </a:lnTo>
                  <a:lnTo>
                    <a:pt x="4929" y="310"/>
                  </a:lnTo>
                  <a:lnTo>
                    <a:pt x="4924" y="320"/>
                  </a:lnTo>
                  <a:lnTo>
                    <a:pt x="4920" y="332"/>
                  </a:lnTo>
                  <a:lnTo>
                    <a:pt x="4917" y="343"/>
                  </a:lnTo>
                  <a:lnTo>
                    <a:pt x="4914" y="355"/>
                  </a:lnTo>
                  <a:lnTo>
                    <a:pt x="4913" y="368"/>
                  </a:lnTo>
                  <a:close/>
                  <a:moveTo>
                    <a:pt x="5330" y="637"/>
                  </a:moveTo>
                  <a:lnTo>
                    <a:pt x="5330" y="328"/>
                  </a:lnTo>
                  <a:lnTo>
                    <a:pt x="5330" y="291"/>
                  </a:lnTo>
                  <a:lnTo>
                    <a:pt x="5330" y="256"/>
                  </a:lnTo>
                  <a:lnTo>
                    <a:pt x="5329" y="221"/>
                  </a:lnTo>
                  <a:lnTo>
                    <a:pt x="5328" y="188"/>
                  </a:lnTo>
                  <a:lnTo>
                    <a:pt x="5399" y="188"/>
                  </a:lnTo>
                  <a:lnTo>
                    <a:pt x="5402" y="276"/>
                  </a:lnTo>
                  <a:lnTo>
                    <a:pt x="5406" y="276"/>
                  </a:lnTo>
                  <a:lnTo>
                    <a:pt x="5409" y="265"/>
                  </a:lnTo>
                  <a:lnTo>
                    <a:pt x="5414" y="255"/>
                  </a:lnTo>
                  <a:lnTo>
                    <a:pt x="5419" y="245"/>
                  </a:lnTo>
                  <a:lnTo>
                    <a:pt x="5425" y="236"/>
                  </a:lnTo>
                  <a:lnTo>
                    <a:pt x="5432" y="227"/>
                  </a:lnTo>
                  <a:lnTo>
                    <a:pt x="5439" y="219"/>
                  </a:lnTo>
                  <a:lnTo>
                    <a:pt x="5446" y="211"/>
                  </a:lnTo>
                  <a:lnTo>
                    <a:pt x="5454" y="204"/>
                  </a:lnTo>
                  <a:lnTo>
                    <a:pt x="5463" y="198"/>
                  </a:lnTo>
                  <a:lnTo>
                    <a:pt x="5472" y="193"/>
                  </a:lnTo>
                  <a:lnTo>
                    <a:pt x="5481" y="188"/>
                  </a:lnTo>
                  <a:lnTo>
                    <a:pt x="5490" y="185"/>
                  </a:lnTo>
                  <a:lnTo>
                    <a:pt x="5500" y="182"/>
                  </a:lnTo>
                  <a:lnTo>
                    <a:pt x="5510" y="179"/>
                  </a:lnTo>
                  <a:lnTo>
                    <a:pt x="5520" y="177"/>
                  </a:lnTo>
                  <a:lnTo>
                    <a:pt x="5529" y="177"/>
                  </a:lnTo>
                  <a:lnTo>
                    <a:pt x="5541" y="178"/>
                  </a:lnTo>
                  <a:lnTo>
                    <a:pt x="5553" y="181"/>
                  </a:lnTo>
                  <a:lnTo>
                    <a:pt x="5553" y="258"/>
                  </a:lnTo>
                  <a:lnTo>
                    <a:pt x="5539" y="256"/>
                  </a:lnTo>
                  <a:lnTo>
                    <a:pt x="5524" y="255"/>
                  </a:lnTo>
                  <a:lnTo>
                    <a:pt x="5511" y="256"/>
                  </a:lnTo>
                  <a:lnTo>
                    <a:pt x="5498" y="258"/>
                  </a:lnTo>
                  <a:lnTo>
                    <a:pt x="5486" y="261"/>
                  </a:lnTo>
                  <a:lnTo>
                    <a:pt x="5475" y="266"/>
                  </a:lnTo>
                  <a:lnTo>
                    <a:pt x="5464" y="272"/>
                  </a:lnTo>
                  <a:lnTo>
                    <a:pt x="5455" y="280"/>
                  </a:lnTo>
                  <a:lnTo>
                    <a:pt x="5446" y="290"/>
                  </a:lnTo>
                  <a:lnTo>
                    <a:pt x="5438" y="300"/>
                  </a:lnTo>
                  <a:lnTo>
                    <a:pt x="5432" y="310"/>
                  </a:lnTo>
                  <a:lnTo>
                    <a:pt x="5426" y="321"/>
                  </a:lnTo>
                  <a:lnTo>
                    <a:pt x="5421" y="333"/>
                  </a:lnTo>
                  <a:lnTo>
                    <a:pt x="5418" y="344"/>
                  </a:lnTo>
                  <a:lnTo>
                    <a:pt x="5415" y="356"/>
                  </a:lnTo>
                  <a:lnTo>
                    <a:pt x="5413" y="370"/>
                  </a:lnTo>
                  <a:lnTo>
                    <a:pt x="5411" y="383"/>
                  </a:lnTo>
                  <a:lnTo>
                    <a:pt x="5411" y="398"/>
                  </a:lnTo>
                  <a:lnTo>
                    <a:pt x="5411" y="637"/>
                  </a:lnTo>
                  <a:lnTo>
                    <a:pt x="5330" y="637"/>
                  </a:lnTo>
                  <a:close/>
                  <a:moveTo>
                    <a:pt x="5652" y="105"/>
                  </a:moveTo>
                  <a:lnTo>
                    <a:pt x="5732" y="80"/>
                  </a:lnTo>
                  <a:lnTo>
                    <a:pt x="5732" y="188"/>
                  </a:lnTo>
                  <a:lnTo>
                    <a:pt x="5849" y="188"/>
                  </a:lnTo>
                  <a:lnTo>
                    <a:pt x="5849" y="249"/>
                  </a:lnTo>
                  <a:lnTo>
                    <a:pt x="5732" y="249"/>
                  </a:lnTo>
                  <a:lnTo>
                    <a:pt x="5732" y="492"/>
                  </a:lnTo>
                  <a:lnTo>
                    <a:pt x="5733" y="503"/>
                  </a:lnTo>
                  <a:lnTo>
                    <a:pt x="5733" y="513"/>
                  </a:lnTo>
                  <a:lnTo>
                    <a:pt x="5734" y="522"/>
                  </a:lnTo>
                  <a:lnTo>
                    <a:pt x="5736" y="530"/>
                  </a:lnTo>
                  <a:lnTo>
                    <a:pt x="5738" y="539"/>
                  </a:lnTo>
                  <a:lnTo>
                    <a:pt x="5741" y="546"/>
                  </a:lnTo>
                  <a:lnTo>
                    <a:pt x="5744" y="552"/>
                  </a:lnTo>
                  <a:lnTo>
                    <a:pt x="5747" y="557"/>
                  </a:lnTo>
                  <a:lnTo>
                    <a:pt x="5751" y="562"/>
                  </a:lnTo>
                  <a:lnTo>
                    <a:pt x="5756" y="567"/>
                  </a:lnTo>
                  <a:lnTo>
                    <a:pt x="5760" y="570"/>
                  </a:lnTo>
                  <a:lnTo>
                    <a:pt x="5766" y="573"/>
                  </a:lnTo>
                  <a:lnTo>
                    <a:pt x="5773" y="577"/>
                  </a:lnTo>
                  <a:lnTo>
                    <a:pt x="5779" y="578"/>
                  </a:lnTo>
                  <a:lnTo>
                    <a:pt x="5786" y="579"/>
                  </a:lnTo>
                  <a:lnTo>
                    <a:pt x="5793" y="580"/>
                  </a:lnTo>
                  <a:lnTo>
                    <a:pt x="5807" y="579"/>
                  </a:lnTo>
                  <a:lnTo>
                    <a:pt x="5819" y="578"/>
                  </a:lnTo>
                  <a:lnTo>
                    <a:pt x="5830" y="577"/>
                  </a:lnTo>
                  <a:lnTo>
                    <a:pt x="5840" y="573"/>
                  </a:lnTo>
                  <a:lnTo>
                    <a:pt x="5844" y="635"/>
                  </a:lnTo>
                  <a:lnTo>
                    <a:pt x="5829" y="640"/>
                  </a:lnTo>
                  <a:lnTo>
                    <a:pt x="5812" y="644"/>
                  </a:lnTo>
                  <a:lnTo>
                    <a:pt x="5792" y="647"/>
                  </a:lnTo>
                  <a:lnTo>
                    <a:pt x="5772" y="648"/>
                  </a:lnTo>
                  <a:lnTo>
                    <a:pt x="5758" y="647"/>
                  </a:lnTo>
                  <a:lnTo>
                    <a:pt x="5745" y="644"/>
                  </a:lnTo>
                  <a:lnTo>
                    <a:pt x="5733" y="642"/>
                  </a:lnTo>
                  <a:lnTo>
                    <a:pt x="5721" y="638"/>
                  </a:lnTo>
                  <a:lnTo>
                    <a:pt x="5710" y="633"/>
                  </a:lnTo>
                  <a:lnTo>
                    <a:pt x="5701" y="627"/>
                  </a:lnTo>
                  <a:lnTo>
                    <a:pt x="5691" y="620"/>
                  </a:lnTo>
                  <a:lnTo>
                    <a:pt x="5683" y="612"/>
                  </a:lnTo>
                  <a:lnTo>
                    <a:pt x="5676" y="602"/>
                  </a:lnTo>
                  <a:lnTo>
                    <a:pt x="5670" y="591"/>
                  </a:lnTo>
                  <a:lnTo>
                    <a:pt x="5665" y="579"/>
                  </a:lnTo>
                  <a:lnTo>
                    <a:pt x="5660" y="565"/>
                  </a:lnTo>
                  <a:lnTo>
                    <a:pt x="5657" y="550"/>
                  </a:lnTo>
                  <a:lnTo>
                    <a:pt x="5654" y="532"/>
                  </a:lnTo>
                  <a:lnTo>
                    <a:pt x="5652" y="515"/>
                  </a:lnTo>
                  <a:lnTo>
                    <a:pt x="5652" y="495"/>
                  </a:lnTo>
                  <a:lnTo>
                    <a:pt x="5652" y="249"/>
                  </a:lnTo>
                  <a:lnTo>
                    <a:pt x="5583" y="249"/>
                  </a:lnTo>
                  <a:lnTo>
                    <a:pt x="5583" y="188"/>
                  </a:lnTo>
                  <a:lnTo>
                    <a:pt x="5652" y="188"/>
                  </a:lnTo>
                  <a:lnTo>
                    <a:pt x="5652" y="105"/>
                  </a:lnTo>
                  <a:close/>
                  <a:moveTo>
                    <a:pt x="6256" y="362"/>
                  </a:moveTo>
                  <a:lnTo>
                    <a:pt x="6256" y="529"/>
                  </a:lnTo>
                  <a:lnTo>
                    <a:pt x="6257" y="561"/>
                  </a:lnTo>
                  <a:lnTo>
                    <a:pt x="6258" y="589"/>
                  </a:lnTo>
                  <a:lnTo>
                    <a:pt x="6260" y="615"/>
                  </a:lnTo>
                  <a:lnTo>
                    <a:pt x="6263" y="637"/>
                  </a:lnTo>
                  <a:lnTo>
                    <a:pt x="6189" y="637"/>
                  </a:lnTo>
                  <a:lnTo>
                    <a:pt x="6183" y="581"/>
                  </a:lnTo>
                  <a:lnTo>
                    <a:pt x="6180" y="581"/>
                  </a:lnTo>
                  <a:lnTo>
                    <a:pt x="6173" y="588"/>
                  </a:lnTo>
                  <a:lnTo>
                    <a:pt x="6167" y="596"/>
                  </a:lnTo>
                  <a:lnTo>
                    <a:pt x="6160" y="603"/>
                  </a:lnTo>
                  <a:lnTo>
                    <a:pt x="6154" y="610"/>
                  </a:lnTo>
                  <a:lnTo>
                    <a:pt x="6146" y="616"/>
                  </a:lnTo>
                  <a:lnTo>
                    <a:pt x="6138" y="621"/>
                  </a:lnTo>
                  <a:lnTo>
                    <a:pt x="6130" y="626"/>
                  </a:lnTo>
                  <a:lnTo>
                    <a:pt x="6122" y="630"/>
                  </a:lnTo>
                  <a:lnTo>
                    <a:pt x="6113" y="634"/>
                  </a:lnTo>
                  <a:lnTo>
                    <a:pt x="6104" y="637"/>
                  </a:lnTo>
                  <a:lnTo>
                    <a:pt x="6094" y="640"/>
                  </a:lnTo>
                  <a:lnTo>
                    <a:pt x="6085" y="642"/>
                  </a:lnTo>
                  <a:lnTo>
                    <a:pt x="6075" y="644"/>
                  </a:lnTo>
                  <a:lnTo>
                    <a:pt x="6064" y="647"/>
                  </a:lnTo>
                  <a:lnTo>
                    <a:pt x="6053" y="647"/>
                  </a:lnTo>
                  <a:lnTo>
                    <a:pt x="6043" y="648"/>
                  </a:lnTo>
                  <a:lnTo>
                    <a:pt x="6026" y="647"/>
                  </a:lnTo>
                  <a:lnTo>
                    <a:pt x="6012" y="644"/>
                  </a:lnTo>
                  <a:lnTo>
                    <a:pt x="5998" y="641"/>
                  </a:lnTo>
                  <a:lnTo>
                    <a:pt x="5984" y="637"/>
                  </a:lnTo>
                  <a:lnTo>
                    <a:pt x="5972" y="631"/>
                  </a:lnTo>
                  <a:lnTo>
                    <a:pt x="5961" y="625"/>
                  </a:lnTo>
                  <a:lnTo>
                    <a:pt x="5949" y="617"/>
                  </a:lnTo>
                  <a:lnTo>
                    <a:pt x="5939" y="607"/>
                  </a:lnTo>
                  <a:lnTo>
                    <a:pt x="5932" y="598"/>
                  </a:lnTo>
                  <a:lnTo>
                    <a:pt x="5925" y="588"/>
                  </a:lnTo>
                  <a:lnTo>
                    <a:pt x="5919" y="578"/>
                  </a:lnTo>
                  <a:lnTo>
                    <a:pt x="5913" y="566"/>
                  </a:lnTo>
                  <a:lnTo>
                    <a:pt x="5910" y="555"/>
                  </a:lnTo>
                  <a:lnTo>
                    <a:pt x="5907" y="543"/>
                  </a:lnTo>
                  <a:lnTo>
                    <a:pt x="5906" y="531"/>
                  </a:lnTo>
                  <a:lnTo>
                    <a:pt x="5905" y="518"/>
                  </a:lnTo>
                  <a:lnTo>
                    <a:pt x="5905" y="508"/>
                  </a:lnTo>
                  <a:lnTo>
                    <a:pt x="5906" y="498"/>
                  </a:lnTo>
                  <a:lnTo>
                    <a:pt x="5907" y="489"/>
                  </a:lnTo>
                  <a:lnTo>
                    <a:pt x="5909" y="480"/>
                  </a:lnTo>
                  <a:lnTo>
                    <a:pt x="5912" y="471"/>
                  </a:lnTo>
                  <a:lnTo>
                    <a:pt x="5915" y="462"/>
                  </a:lnTo>
                  <a:lnTo>
                    <a:pt x="5919" y="454"/>
                  </a:lnTo>
                  <a:lnTo>
                    <a:pt x="5923" y="446"/>
                  </a:lnTo>
                  <a:lnTo>
                    <a:pt x="5928" y="439"/>
                  </a:lnTo>
                  <a:lnTo>
                    <a:pt x="5933" y="432"/>
                  </a:lnTo>
                  <a:lnTo>
                    <a:pt x="5938" y="424"/>
                  </a:lnTo>
                  <a:lnTo>
                    <a:pt x="5944" y="417"/>
                  </a:lnTo>
                  <a:lnTo>
                    <a:pt x="5951" y="411"/>
                  </a:lnTo>
                  <a:lnTo>
                    <a:pt x="5959" y="405"/>
                  </a:lnTo>
                  <a:lnTo>
                    <a:pt x="5967" y="399"/>
                  </a:lnTo>
                  <a:lnTo>
                    <a:pt x="5975" y="393"/>
                  </a:lnTo>
                  <a:lnTo>
                    <a:pt x="5994" y="383"/>
                  </a:lnTo>
                  <a:lnTo>
                    <a:pt x="6014" y="374"/>
                  </a:lnTo>
                  <a:lnTo>
                    <a:pt x="6036" y="367"/>
                  </a:lnTo>
                  <a:lnTo>
                    <a:pt x="6060" y="362"/>
                  </a:lnTo>
                  <a:lnTo>
                    <a:pt x="6086" y="356"/>
                  </a:lnTo>
                  <a:lnTo>
                    <a:pt x="6114" y="353"/>
                  </a:lnTo>
                  <a:lnTo>
                    <a:pt x="6144" y="351"/>
                  </a:lnTo>
                  <a:lnTo>
                    <a:pt x="6175" y="351"/>
                  </a:lnTo>
                  <a:lnTo>
                    <a:pt x="6175" y="342"/>
                  </a:lnTo>
                  <a:lnTo>
                    <a:pt x="6174" y="329"/>
                  </a:lnTo>
                  <a:lnTo>
                    <a:pt x="6173" y="317"/>
                  </a:lnTo>
                  <a:lnTo>
                    <a:pt x="6171" y="306"/>
                  </a:lnTo>
                  <a:lnTo>
                    <a:pt x="6168" y="296"/>
                  </a:lnTo>
                  <a:lnTo>
                    <a:pt x="6165" y="286"/>
                  </a:lnTo>
                  <a:lnTo>
                    <a:pt x="6161" y="278"/>
                  </a:lnTo>
                  <a:lnTo>
                    <a:pt x="6156" y="271"/>
                  </a:lnTo>
                  <a:lnTo>
                    <a:pt x="6150" y="264"/>
                  </a:lnTo>
                  <a:lnTo>
                    <a:pt x="6143" y="258"/>
                  </a:lnTo>
                  <a:lnTo>
                    <a:pt x="6135" y="253"/>
                  </a:lnTo>
                  <a:lnTo>
                    <a:pt x="6127" y="248"/>
                  </a:lnTo>
                  <a:lnTo>
                    <a:pt x="6118" y="244"/>
                  </a:lnTo>
                  <a:lnTo>
                    <a:pt x="6108" y="241"/>
                  </a:lnTo>
                  <a:lnTo>
                    <a:pt x="6097" y="239"/>
                  </a:lnTo>
                  <a:lnTo>
                    <a:pt x="6085" y="238"/>
                  </a:lnTo>
                  <a:lnTo>
                    <a:pt x="6073" y="238"/>
                  </a:lnTo>
                  <a:lnTo>
                    <a:pt x="6056" y="238"/>
                  </a:lnTo>
                  <a:lnTo>
                    <a:pt x="6041" y="240"/>
                  </a:lnTo>
                  <a:lnTo>
                    <a:pt x="6025" y="242"/>
                  </a:lnTo>
                  <a:lnTo>
                    <a:pt x="6010" y="246"/>
                  </a:lnTo>
                  <a:lnTo>
                    <a:pt x="5996" y="250"/>
                  </a:lnTo>
                  <a:lnTo>
                    <a:pt x="5982" y="257"/>
                  </a:lnTo>
                  <a:lnTo>
                    <a:pt x="5969" y="264"/>
                  </a:lnTo>
                  <a:lnTo>
                    <a:pt x="5957" y="271"/>
                  </a:lnTo>
                  <a:lnTo>
                    <a:pt x="5938" y="218"/>
                  </a:lnTo>
                  <a:lnTo>
                    <a:pt x="5953" y="208"/>
                  </a:lnTo>
                  <a:lnTo>
                    <a:pt x="5970" y="200"/>
                  </a:lnTo>
                  <a:lnTo>
                    <a:pt x="5987" y="193"/>
                  </a:lnTo>
                  <a:lnTo>
                    <a:pt x="6005" y="188"/>
                  </a:lnTo>
                  <a:lnTo>
                    <a:pt x="6024" y="183"/>
                  </a:lnTo>
                  <a:lnTo>
                    <a:pt x="6044" y="179"/>
                  </a:lnTo>
                  <a:lnTo>
                    <a:pt x="6063" y="178"/>
                  </a:lnTo>
                  <a:lnTo>
                    <a:pt x="6085" y="177"/>
                  </a:lnTo>
                  <a:lnTo>
                    <a:pt x="6106" y="178"/>
                  </a:lnTo>
                  <a:lnTo>
                    <a:pt x="6125" y="181"/>
                  </a:lnTo>
                  <a:lnTo>
                    <a:pt x="6143" y="184"/>
                  </a:lnTo>
                  <a:lnTo>
                    <a:pt x="6160" y="189"/>
                  </a:lnTo>
                  <a:lnTo>
                    <a:pt x="6175" y="195"/>
                  </a:lnTo>
                  <a:lnTo>
                    <a:pt x="6189" y="203"/>
                  </a:lnTo>
                  <a:lnTo>
                    <a:pt x="6202" y="212"/>
                  </a:lnTo>
                  <a:lnTo>
                    <a:pt x="6213" y="224"/>
                  </a:lnTo>
                  <a:lnTo>
                    <a:pt x="6223" y="236"/>
                  </a:lnTo>
                  <a:lnTo>
                    <a:pt x="6232" y="249"/>
                  </a:lnTo>
                  <a:lnTo>
                    <a:pt x="6239" y="264"/>
                  </a:lnTo>
                  <a:lnTo>
                    <a:pt x="6245" y="280"/>
                  </a:lnTo>
                  <a:lnTo>
                    <a:pt x="6249" y="299"/>
                  </a:lnTo>
                  <a:lnTo>
                    <a:pt x="6254" y="318"/>
                  </a:lnTo>
                  <a:lnTo>
                    <a:pt x="6255" y="339"/>
                  </a:lnTo>
                  <a:lnTo>
                    <a:pt x="6256" y="362"/>
                  </a:lnTo>
                  <a:close/>
                  <a:moveTo>
                    <a:pt x="6175" y="486"/>
                  </a:moveTo>
                  <a:lnTo>
                    <a:pt x="6175" y="408"/>
                  </a:lnTo>
                  <a:lnTo>
                    <a:pt x="6152" y="408"/>
                  </a:lnTo>
                  <a:lnTo>
                    <a:pt x="6131" y="409"/>
                  </a:lnTo>
                  <a:lnTo>
                    <a:pt x="6111" y="410"/>
                  </a:lnTo>
                  <a:lnTo>
                    <a:pt x="6092" y="413"/>
                  </a:lnTo>
                  <a:lnTo>
                    <a:pt x="6076" y="416"/>
                  </a:lnTo>
                  <a:lnTo>
                    <a:pt x="6060" y="420"/>
                  </a:lnTo>
                  <a:lnTo>
                    <a:pt x="6046" y="425"/>
                  </a:lnTo>
                  <a:lnTo>
                    <a:pt x="6034" y="432"/>
                  </a:lnTo>
                  <a:lnTo>
                    <a:pt x="6022" y="438"/>
                  </a:lnTo>
                  <a:lnTo>
                    <a:pt x="6013" y="445"/>
                  </a:lnTo>
                  <a:lnTo>
                    <a:pt x="6005" y="454"/>
                  </a:lnTo>
                  <a:lnTo>
                    <a:pt x="5999" y="463"/>
                  </a:lnTo>
                  <a:lnTo>
                    <a:pt x="5994" y="474"/>
                  </a:lnTo>
                  <a:lnTo>
                    <a:pt x="5989" y="484"/>
                  </a:lnTo>
                  <a:lnTo>
                    <a:pt x="5987" y="496"/>
                  </a:lnTo>
                  <a:lnTo>
                    <a:pt x="5986" y="509"/>
                  </a:lnTo>
                  <a:lnTo>
                    <a:pt x="5987" y="518"/>
                  </a:lnTo>
                  <a:lnTo>
                    <a:pt x="5988" y="527"/>
                  </a:lnTo>
                  <a:lnTo>
                    <a:pt x="5990" y="534"/>
                  </a:lnTo>
                  <a:lnTo>
                    <a:pt x="5993" y="543"/>
                  </a:lnTo>
                  <a:lnTo>
                    <a:pt x="5996" y="550"/>
                  </a:lnTo>
                  <a:lnTo>
                    <a:pt x="6000" y="556"/>
                  </a:lnTo>
                  <a:lnTo>
                    <a:pt x="6005" y="562"/>
                  </a:lnTo>
                  <a:lnTo>
                    <a:pt x="6010" y="567"/>
                  </a:lnTo>
                  <a:lnTo>
                    <a:pt x="6015" y="571"/>
                  </a:lnTo>
                  <a:lnTo>
                    <a:pt x="6020" y="576"/>
                  </a:lnTo>
                  <a:lnTo>
                    <a:pt x="6026" y="579"/>
                  </a:lnTo>
                  <a:lnTo>
                    <a:pt x="6034" y="582"/>
                  </a:lnTo>
                  <a:lnTo>
                    <a:pt x="6040" y="584"/>
                  </a:lnTo>
                  <a:lnTo>
                    <a:pt x="6047" y="586"/>
                  </a:lnTo>
                  <a:lnTo>
                    <a:pt x="6055" y="587"/>
                  </a:lnTo>
                  <a:lnTo>
                    <a:pt x="6063" y="587"/>
                  </a:lnTo>
                  <a:lnTo>
                    <a:pt x="6073" y="587"/>
                  </a:lnTo>
                  <a:lnTo>
                    <a:pt x="6083" y="585"/>
                  </a:lnTo>
                  <a:lnTo>
                    <a:pt x="6092" y="584"/>
                  </a:lnTo>
                  <a:lnTo>
                    <a:pt x="6100" y="581"/>
                  </a:lnTo>
                  <a:lnTo>
                    <a:pt x="6110" y="578"/>
                  </a:lnTo>
                  <a:lnTo>
                    <a:pt x="6118" y="573"/>
                  </a:lnTo>
                  <a:lnTo>
                    <a:pt x="6126" y="569"/>
                  </a:lnTo>
                  <a:lnTo>
                    <a:pt x="6133" y="563"/>
                  </a:lnTo>
                  <a:lnTo>
                    <a:pt x="6140" y="558"/>
                  </a:lnTo>
                  <a:lnTo>
                    <a:pt x="6146" y="553"/>
                  </a:lnTo>
                  <a:lnTo>
                    <a:pt x="6152" y="547"/>
                  </a:lnTo>
                  <a:lnTo>
                    <a:pt x="6156" y="541"/>
                  </a:lnTo>
                  <a:lnTo>
                    <a:pt x="6161" y="533"/>
                  </a:lnTo>
                  <a:lnTo>
                    <a:pt x="6164" y="526"/>
                  </a:lnTo>
                  <a:lnTo>
                    <a:pt x="6167" y="519"/>
                  </a:lnTo>
                  <a:lnTo>
                    <a:pt x="6170" y="512"/>
                  </a:lnTo>
                  <a:lnTo>
                    <a:pt x="6172" y="506"/>
                  </a:lnTo>
                  <a:lnTo>
                    <a:pt x="6173" y="499"/>
                  </a:lnTo>
                  <a:lnTo>
                    <a:pt x="6174" y="493"/>
                  </a:lnTo>
                  <a:lnTo>
                    <a:pt x="6175" y="486"/>
                  </a:lnTo>
                  <a:close/>
                  <a:moveTo>
                    <a:pt x="6469" y="637"/>
                  </a:moveTo>
                  <a:lnTo>
                    <a:pt x="6387" y="637"/>
                  </a:lnTo>
                  <a:lnTo>
                    <a:pt x="6387" y="188"/>
                  </a:lnTo>
                  <a:lnTo>
                    <a:pt x="6469" y="188"/>
                  </a:lnTo>
                  <a:lnTo>
                    <a:pt x="6469" y="637"/>
                  </a:lnTo>
                  <a:close/>
                  <a:moveTo>
                    <a:pt x="6427" y="105"/>
                  </a:moveTo>
                  <a:lnTo>
                    <a:pt x="6426" y="105"/>
                  </a:lnTo>
                  <a:lnTo>
                    <a:pt x="6416" y="104"/>
                  </a:lnTo>
                  <a:lnTo>
                    <a:pt x="6406" y="101"/>
                  </a:lnTo>
                  <a:lnTo>
                    <a:pt x="6401" y="99"/>
                  </a:lnTo>
                  <a:lnTo>
                    <a:pt x="6397" y="96"/>
                  </a:lnTo>
                  <a:lnTo>
                    <a:pt x="6393" y="93"/>
                  </a:lnTo>
                  <a:lnTo>
                    <a:pt x="6389" y="90"/>
                  </a:lnTo>
                  <a:lnTo>
                    <a:pt x="6383" y="82"/>
                  </a:lnTo>
                  <a:lnTo>
                    <a:pt x="6379" y="72"/>
                  </a:lnTo>
                  <a:lnTo>
                    <a:pt x="6376" y="63"/>
                  </a:lnTo>
                  <a:lnTo>
                    <a:pt x="6375" y="52"/>
                  </a:lnTo>
                  <a:lnTo>
                    <a:pt x="6376" y="42"/>
                  </a:lnTo>
                  <a:lnTo>
                    <a:pt x="6379" y="32"/>
                  </a:lnTo>
                  <a:lnTo>
                    <a:pt x="6384" y="23"/>
                  </a:lnTo>
                  <a:lnTo>
                    <a:pt x="6390" y="16"/>
                  </a:lnTo>
                  <a:lnTo>
                    <a:pt x="6394" y="12"/>
                  </a:lnTo>
                  <a:lnTo>
                    <a:pt x="6398" y="9"/>
                  </a:lnTo>
                  <a:lnTo>
                    <a:pt x="6403" y="6"/>
                  </a:lnTo>
                  <a:lnTo>
                    <a:pt x="6407" y="4"/>
                  </a:lnTo>
                  <a:lnTo>
                    <a:pt x="6417" y="2"/>
                  </a:lnTo>
                  <a:lnTo>
                    <a:pt x="6428" y="0"/>
                  </a:lnTo>
                  <a:lnTo>
                    <a:pt x="6439" y="2"/>
                  </a:lnTo>
                  <a:lnTo>
                    <a:pt x="6449" y="4"/>
                  </a:lnTo>
                  <a:lnTo>
                    <a:pt x="6454" y="6"/>
                  </a:lnTo>
                  <a:lnTo>
                    <a:pt x="6458" y="9"/>
                  </a:lnTo>
                  <a:lnTo>
                    <a:pt x="6462" y="12"/>
                  </a:lnTo>
                  <a:lnTo>
                    <a:pt x="6465" y="15"/>
                  </a:lnTo>
                  <a:lnTo>
                    <a:pt x="6472" y="23"/>
                  </a:lnTo>
                  <a:lnTo>
                    <a:pt x="6476" y="31"/>
                  </a:lnTo>
                  <a:lnTo>
                    <a:pt x="6480" y="42"/>
                  </a:lnTo>
                  <a:lnTo>
                    <a:pt x="6480" y="52"/>
                  </a:lnTo>
                  <a:lnTo>
                    <a:pt x="6480" y="63"/>
                  </a:lnTo>
                  <a:lnTo>
                    <a:pt x="6476" y="72"/>
                  </a:lnTo>
                  <a:lnTo>
                    <a:pt x="6472" y="82"/>
                  </a:lnTo>
                  <a:lnTo>
                    <a:pt x="6465" y="90"/>
                  </a:lnTo>
                  <a:lnTo>
                    <a:pt x="6462" y="93"/>
                  </a:lnTo>
                  <a:lnTo>
                    <a:pt x="6458" y="96"/>
                  </a:lnTo>
                  <a:lnTo>
                    <a:pt x="6454" y="99"/>
                  </a:lnTo>
                  <a:lnTo>
                    <a:pt x="6449" y="101"/>
                  </a:lnTo>
                  <a:lnTo>
                    <a:pt x="6444" y="103"/>
                  </a:lnTo>
                  <a:lnTo>
                    <a:pt x="6438" y="104"/>
                  </a:lnTo>
                  <a:lnTo>
                    <a:pt x="6433" y="104"/>
                  </a:lnTo>
                  <a:lnTo>
                    <a:pt x="6427" y="105"/>
                  </a:lnTo>
                  <a:close/>
                  <a:moveTo>
                    <a:pt x="6604" y="637"/>
                  </a:moveTo>
                  <a:lnTo>
                    <a:pt x="6604" y="309"/>
                  </a:lnTo>
                  <a:lnTo>
                    <a:pt x="6604" y="280"/>
                  </a:lnTo>
                  <a:lnTo>
                    <a:pt x="6603" y="250"/>
                  </a:lnTo>
                  <a:lnTo>
                    <a:pt x="6602" y="220"/>
                  </a:lnTo>
                  <a:lnTo>
                    <a:pt x="6601" y="188"/>
                  </a:lnTo>
                  <a:lnTo>
                    <a:pt x="6673" y="188"/>
                  </a:lnTo>
                  <a:lnTo>
                    <a:pt x="6678" y="262"/>
                  </a:lnTo>
                  <a:lnTo>
                    <a:pt x="6679" y="262"/>
                  </a:lnTo>
                  <a:lnTo>
                    <a:pt x="6684" y="254"/>
                  </a:lnTo>
                  <a:lnTo>
                    <a:pt x="6690" y="245"/>
                  </a:lnTo>
                  <a:lnTo>
                    <a:pt x="6695" y="237"/>
                  </a:lnTo>
                  <a:lnTo>
                    <a:pt x="6703" y="230"/>
                  </a:lnTo>
                  <a:lnTo>
                    <a:pt x="6710" y="223"/>
                  </a:lnTo>
                  <a:lnTo>
                    <a:pt x="6717" y="217"/>
                  </a:lnTo>
                  <a:lnTo>
                    <a:pt x="6725" y="210"/>
                  </a:lnTo>
                  <a:lnTo>
                    <a:pt x="6734" y="204"/>
                  </a:lnTo>
                  <a:lnTo>
                    <a:pt x="6745" y="198"/>
                  </a:lnTo>
                  <a:lnTo>
                    <a:pt x="6756" y="193"/>
                  </a:lnTo>
                  <a:lnTo>
                    <a:pt x="6767" y="188"/>
                  </a:lnTo>
                  <a:lnTo>
                    <a:pt x="6779" y="185"/>
                  </a:lnTo>
                  <a:lnTo>
                    <a:pt x="6790" y="182"/>
                  </a:lnTo>
                  <a:lnTo>
                    <a:pt x="6802" y="179"/>
                  </a:lnTo>
                  <a:lnTo>
                    <a:pt x="6815" y="177"/>
                  </a:lnTo>
                  <a:lnTo>
                    <a:pt x="6828" y="177"/>
                  </a:lnTo>
                  <a:lnTo>
                    <a:pt x="6842" y="178"/>
                  </a:lnTo>
                  <a:lnTo>
                    <a:pt x="6857" y="179"/>
                  </a:lnTo>
                  <a:lnTo>
                    <a:pt x="6870" y="183"/>
                  </a:lnTo>
                  <a:lnTo>
                    <a:pt x="6883" y="187"/>
                  </a:lnTo>
                  <a:lnTo>
                    <a:pt x="6896" y="192"/>
                  </a:lnTo>
                  <a:lnTo>
                    <a:pt x="6908" y="199"/>
                  </a:lnTo>
                  <a:lnTo>
                    <a:pt x="6919" y="206"/>
                  </a:lnTo>
                  <a:lnTo>
                    <a:pt x="6930" y="215"/>
                  </a:lnTo>
                  <a:lnTo>
                    <a:pt x="6937" y="222"/>
                  </a:lnTo>
                  <a:lnTo>
                    <a:pt x="6943" y="229"/>
                  </a:lnTo>
                  <a:lnTo>
                    <a:pt x="6949" y="236"/>
                  </a:lnTo>
                  <a:lnTo>
                    <a:pt x="6954" y="244"/>
                  </a:lnTo>
                  <a:lnTo>
                    <a:pt x="6959" y="251"/>
                  </a:lnTo>
                  <a:lnTo>
                    <a:pt x="6965" y="261"/>
                  </a:lnTo>
                  <a:lnTo>
                    <a:pt x="6969" y="269"/>
                  </a:lnTo>
                  <a:lnTo>
                    <a:pt x="6972" y="279"/>
                  </a:lnTo>
                  <a:lnTo>
                    <a:pt x="6976" y="289"/>
                  </a:lnTo>
                  <a:lnTo>
                    <a:pt x="6978" y="299"/>
                  </a:lnTo>
                  <a:lnTo>
                    <a:pt x="6981" y="309"/>
                  </a:lnTo>
                  <a:lnTo>
                    <a:pt x="6983" y="320"/>
                  </a:lnTo>
                  <a:lnTo>
                    <a:pt x="6985" y="344"/>
                  </a:lnTo>
                  <a:lnTo>
                    <a:pt x="6986" y="369"/>
                  </a:lnTo>
                  <a:lnTo>
                    <a:pt x="6986" y="637"/>
                  </a:lnTo>
                  <a:lnTo>
                    <a:pt x="6905" y="637"/>
                  </a:lnTo>
                  <a:lnTo>
                    <a:pt x="6905" y="378"/>
                  </a:lnTo>
                  <a:lnTo>
                    <a:pt x="6904" y="362"/>
                  </a:lnTo>
                  <a:lnTo>
                    <a:pt x="6903" y="346"/>
                  </a:lnTo>
                  <a:lnTo>
                    <a:pt x="6901" y="333"/>
                  </a:lnTo>
                  <a:lnTo>
                    <a:pt x="6898" y="319"/>
                  </a:lnTo>
                  <a:lnTo>
                    <a:pt x="6895" y="307"/>
                  </a:lnTo>
                  <a:lnTo>
                    <a:pt x="6890" y="297"/>
                  </a:lnTo>
                  <a:lnTo>
                    <a:pt x="6884" y="286"/>
                  </a:lnTo>
                  <a:lnTo>
                    <a:pt x="6878" y="277"/>
                  </a:lnTo>
                  <a:lnTo>
                    <a:pt x="6872" y="270"/>
                  </a:lnTo>
                  <a:lnTo>
                    <a:pt x="6864" y="263"/>
                  </a:lnTo>
                  <a:lnTo>
                    <a:pt x="6856" y="258"/>
                  </a:lnTo>
                  <a:lnTo>
                    <a:pt x="6846" y="253"/>
                  </a:lnTo>
                  <a:lnTo>
                    <a:pt x="6836" y="249"/>
                  </a:lnTo>
                  <a:lnTo>
                    <a:pt x="6825" y="246"/>
                  </a:lnTo>
                  <a:lnTo>
                    <a:pt x="6814" y="244"/>
                  </a:lnTo>
                  <a:lnTo>
                    <a:pt x="6801" y="244"/>
                  </a:lnTo>
                  <a:lnTo>
                    <a:pt x="6791" y="244"/>
                  </a:lnTo>
                  <a:lnTo>
                    <a:pt x="6782" y="245"/>
                  </a:lnTo>
                  <a:lnTo>
                    <a:pt x="6772" y="247"/>
                  </a:lnTo>
                  <a:lnTo>
                    <a:pt x="6764" y="250"/>
                  </a:lnTo>
                  <a:lnTo>
                    <a:pt x="6756" y="254"/>
                  </a:lnTo>
                  <a:lnTo>
                    <a:pt x="6748" y="258"/>
                  </a:lnTo>
                  <a:lnTo>
                    <a:pt x="6740" y="263"/>
                  </a:lnTo>
                  <a:lnTo>
                    <a:pt x="6732" y="268"/>
                  </a:lnTo>
                  <a:lnTo>
                    <a:pt x="6725" y="274"/>
                  </a:lnTo>
                  <a:lnTo>
                    <a:pt x="6719" y="281"/>
                  </a:lnTo>
                  <a:lnTo>
                    <a:pt x="6713" y="289"/>
                  </a:lnTo>
                  <a:lnTo>
                    <a:pt x="6707" y="296"/>
                  </a:lnTo>
                  <a:lnTo>
                    <a:pt x="6703" y="303"/>
                  </a:lnTo>
                  <a:lnTo>
                    <a:pt x="6698" y="311"/>
                  </a:lnTo>
                  <a:lnTo>
                    <a:pt x="6694" y="319"/>
                  </a:lnTo>
                  <a:lnTo>
                    <a:pt x="6691" y="329"/>
                  </a:lnTo>
                  <a:lnTo>
                    <a:pt x="6689" y="337"/>
                  </a:lnTo>
                  <a:lnTo>
                    <a:pt x="6687" y="346"/>
                  </a:lnTo>
                  <a:lnTo>
                    <a:pt x="6686" y="356"/>
                  </a:lnTo>
                  <a:lnTo>
                    <a:pt x="6686" y="367"/>
                  </a:lnTo>
                  <a:lnTo>
                    <a:pt x="6686" y="637"/>
                  </a:lnTo>
                  <a:lnTo>
                    <a:pt x="6604" y="637"/>
                  </a:lnTo>
                  <a:close/>
                  <a:moveTo>
                    <a:pt x="7137" y="105"/>
                  </a:moveTo>
                  <a:lnTo>
                    <a:pt x="7217" y="80"/>
                  </a:lnTo>
                  <a:lnTo>
                    <a:pt x="7217" y="188"/>
                  </a:lnTo>
                  <a:lnTo>
                    <a:pt x="7333" y="188"/>
                  </a:lnTo>
                  <a:lnTo>
                    <a:pt x="7333" y="249"/>
                  </a:lnTo>
                  <a:lnTo>
                    <a:pt x="7217" y="249"/>
                  </a:lnTo>
                  <a:lnTo>
                    <a:pt x="7217" y="492"/>
                  </a:lnTo>
                  <a:lnTo>
                    <a:pt x="7217" y="503"/>
                  </a:lnTo>
                  <a:lnTo>
                    <a:pt x="7218" y="513"/>
                  </a:lnTo>
                  <a:lnTo>
                    <a:pt x="7219" y="522"/>
                  </a:lnTo>
                  <a:lnTo>
                    <a:pt x="7220" y="530"/>
                  </a:lnTo>
                  <a:lnTo>
                    <a:pt x="7223" y="539"/>
                  </a:lnTo>
                  <a:lnTo>
                    <a:pt x="7226" y="546"/>
                  </a:lnTo>
                  <a:lnTo>
                    <a:pt x="7229" y="552"/>
                  </a:lnTo>
                  <a:lnTo>
                    <a:pt x="7233" y="557"/>
                  </a:lnTo>
                  <a:lnTo>
                    <a:pt x="7237" y="562"/>
                  </a:lnTo>
                  <a:lnTo>
                    <a:pt x="7241" y="567"/>
                  </a:lnTo>
                  <a:lnTo>
                    <a:pt x="7246" y="570"/>
                  </a:lnTo>
                  <a:lnTo>
                    <a:pt x="7251" y="573"/>
                  </a:lnTo>
                  <a:lnTo>
                    <a:pt x="7257" y="577"/>
                  </a:lnTo>
                  <a:lnTo>
                    <a:pt x="7264" y="578"/>
                  </a:lnTo>
                  <a:lnTo>
                    <a:pt x="7271" y="579"/>
                  </a:lnTo>
                  <a:lnTo>
                    <a:pt x="7278" y="580"/>
                  </a:lnTo>
                  <a:lnTo>
                    <a:pt x="7291" y="579"/>
                  </a:lnTo>
                  <a:lnTo>
                    <a:pt x="7304" y="578"/>
                  </a:lnTo>
                  <a:lnTo>
                    <a:pt x="7315" y="577"/>
                  </a:lnTo>
                  <a:lnTo>
                    <a:pt x="7325" y="573"/>
                  </a:lnTo>
                  <a:lnTo>
                    <a:pt x="7329" y="635"/>
                  </a:lnTo>
                  <a:lnTo>
                    <a:pt x="7314" y="640"/>
                  </a:lnTo>
                  <a:lnTo>
                    <a:pt x="7296" y="644"/>
                  </a:lnTo>
                  <a:lnTo>
                    <a:pt x="7278" y="647"/>
                  </a:lnTo>
                  <a:lnTo>
                    <a:pt x="7257" y="648"/>
                  </a:lnTo>
                  <a:lnTo>
                    <a:pt x="7243" y="647"/>
                  </a:lnTo>
                  <a:lnTo>
                    <a:pt x="7230" y="644"/>
                  </a:lnTo>
                  <a:lnTo>
                    <a:pt x="7217" y="642"/>
                  </a:lnTo>
                  <a:lnTo>
                    <a:pt x="7206" y="638"/>
                  </a:lnTo>
                  <a:lnTo>
                    <a:pt x="7196" y="633"/>
                  </a:lnTo>
                  <a:lnTo>
                    <a:pt x="7185" y="627"/>
                  </a:lnTo>
                  <a:lnTo>
                    <a:pt x="7176" y="620"/>
                  </a:lnTo>
                  <a:lnTo>
                    <a:pt x="7168" y="612"/>
                  </a:lnTo>
                  <a:lnTo>
                    <a:pt x="7161" y="602"/>
                  </a:lnTo>
                  <a:lnTo>
                    <a:pt x="7155" y="591"/>
                  </a:lnTo>
                  <a:lnTo>
                    <a:pt x="7149" y="579"/>
                  </a:lnTo>
                  <a:lnTo>
                    <a:pt x="7145" y="565"/>
                  </a:lnTo>
                  <a:lnTo>
                    <a:pt x="7141" y="550"/>
                  </a:lnTo>
                  <a:lnTo>
                    <a:pt x="7139" y="532"/>
                  </a:lnTo>
                  <a:lnTo>
                    <a:pt x="7138" y="515"/>
                  </a:lnTo>
                  <a:lnTo>
                    <a:pt x="7137" y="495"/>
                  </a:lnTo>
                  <a:lnTo>
                    <a:pt x="7137" y="249"/>
                  </a:lnTo>
                  <a:lnTo>
                    <a:pt x="7068" y="249"/>
                  </a:lnTo>
                  <a:lnTo>
                    <a:pt x="7068" y="188"/>
                  </a:lnTo>
                  <a:lnTo>
                    <a:pt x="7137" y="188"/>
                  </a:lnTo>
                  <a:lnTo>
                    <a:pt x="7137" y="105"/>
                  </a:lnTo>
                  <a:close/>
                  <a:moveTo>
                    <a:pt x="7366" y="188"/>
                  </a:moveTo>
                  <a:lnTo>
                    <a:pt x="7455" y="188"/>
                  </a:lnTo>
                  <a:lnTo>
                    <a:pt x="7553" y="453"/>
                  </a:lnTo>
                  <a:lnTo>
                    <a:pt x="7560" y="474"/>
                  </a:lnTo>
                  <a:lnTo>
                    <a:pt x="7568" y="495"/>
                  </a:lnTo>
                  <a:lnTo>
                    <a:pt x="7575" y="519"/>
                  </a:lnTo>
                  <a:lnTo>
                    <a:pt x="7582" y="545"/>
                  </a:lnTo>
                  <a:lnTo>
                    <a:pt x="7584" y="545"/>
                  </a:lnTo>
                  <a:lnTo>
                    <a:pt x="7589" y="527"/>
                  </a:lnTo>
                  <a:lnTo>
                    <a:pt x="7595" y="507"/>
                  </a:lnTo>
                  <a:lnTo>
                    <a:pt x="7604" y="481"/>
                  </a:lnTo>
                  <a:lnTo>
                    <a:pt x="7613" y="451"/>
                  </a:lnTo>
                  <a:lnTo>
                    <a:pt x="7701" y="188"/>
                  </a:lnTo>
                  <a:lnTo>
                    <a:pt x="7788" y="188"/>
                  </a:lnTo>
                  <a:lnTo>
                    <a:pt x="7665" y="508"/>
                  </a:lnTo>
                  <a:lnTo>
                    <a:pt x="7654" y="537"/>
                  </a:lnTo>
                  <a:lnTo>
                    <a:pt x="7644" y="564"/>
                  </a:lnTo>
                  <a:lnTo>
                    <a:pt x="7632" y="590"/>
                  </a:lnTo>
                  <a:lnTo>
                    <a:pt x="7623" y="614"/>
                  </a:lnTo>
                  <a:lnTo>
                    <a:pt x="7613" y="635"/>
                  </a:lnTo>
                  <a:lnTo>
                    <a:pt x="7604" y="655"/>
                  </a:lnTo>
                  <a:lnTo>
                    <a:pt x="7595" y="672"/>
                  </a:lnTo>
                  <a:lnTo>
                    <a:pt x="7587" y="688"/>
                  </a:lnTo>
                  <a:lnTo>
                    <a:pt x="7578" y="704"/>
                  </a:lnTo>
                  <a:lnTo>
                    <a:pt x="7569" y="719"/>
                  </a:lnTo>
                  <a:lnTo>
                    <a:pt x="7559" y="733"/>
                  </a:lnTo>
                  <a:lnTo>
                    <a:pt x="7550" y="746"/>
                  </a:lnTo>
                  <a:lnTo>
                    <a:pt x="7541" y="759"/>
                  </a:lnTo>
                  <a:lnTo>
                    <a:pt x="7532" y="770"/>
                  </a:lnTo>
                  <a:lnTo>
                    <a:pt x="7521" y="780"/>
                  </a:lnTo>
                  <a:lnTo>
                    <a:pt x="7512" y="790"/>
                  </a:lnTo>
                  <a:lnTo>
                    <a:pt x="7500" y="800"/>
                  </a:lnTo>
                  <a:lnTo>
                    <a:pt x="7487" y="809"/>
                  </a:lnTo>
                  <a:lnTo>
                    <a:pt x="7474" y="817"/>
                  </a:lnTo>
                  <a:lnTo>
                    <a:pt x="7462" y="825"/>
                  </a:lnTo>
                  <a:lnTo>
                    <a:pt x="7450" y="831"/>
                  </a:lnTo>
                  <a:lnTo>
                    <a:pt x="7437" y="835"/>
                  </a:lnTo>
                  <a:lnTo>
                    <a:pt x="7424" y="839"/>
                  </a:lnTo>
                  <a:lnTo>
                    <a:pt x="7412" y="842"/>
                  </a:lnTo>
                  <a:lnTo>
                    <a:pt x="7391" y="773"/>
                  </a:lnTo>
                  <a:lnTo>
                    <a:pt x="7409" y="766"/>
                  </a:lnTo>
                  <a:lnTo>
                    <a:pt x="7428" y="758"/>
                  </a:lnTo>
                  <a:lnTo>
                    <a:pt x="7445" y="746"/>
                  </a:lnTo>
                  <a:lnTo>
                    <a:pt x="7463" y="733"/>
                  </a:lnTo>
                  <a:lnTo>
                    <a:pt x="7473" y="725"/>
                  </a:lnTo>
                  <a:lnTo>
                    <a:pt x="7482" y="714"/>
                  </a:lnTo>
                  <a:lnTo>
                    <a:pt x="7493" y="704"/>
                  </a:lnTo>
                  <a:lnTo>
                    <a:pt x="7501" y="693"/>
                  </a:lnTo>
                  <a:lnTo>
                    <a:pt x="7509" y="682"/>
                  </a:lnTo>
                  <a:lnTo>
                    <a:pt x="7517" y="669"/>
                  </a:lnTo>
                  <a:lnTo>
                    <a:pt x="7525" y="656"/>
                  </a:lnTo>
                  <a:lnTo>
                    <a:pt x="7531" y="642"/>
                  </a:lnTo>
                  <a:lnTo>
                    <a:pt x="7536" y="631"/>
                  </a:lnTo>
                  <a:lnTo>
                    <a:pt x="7538" y="623"/>
                  </a:lnTo>
                  <a:lnTo>
                    <a:pt x="7536" y="615"/>
                  </a:lnTo>
                  <a:lnTo>
                    <a:pt x="7532" y="601"/>
                  </a:lnTo>
                  <a:lnTo>
                    <a:pt x="7366" y="188"/>
                  </a:lnTo>
                  <a:close/>
                  <a:moveTo>
                    <a:pt x="7898" y="648"/>
                  </a:moveTo>
                  <a:lnTo>
                    <a:pt x="7896" y="648"/>
                  </a:lnTo>
                  <a:lnTo>
                    <a:pt x="7890" y="647"/>
                  </a:lnTo>
                  <a:lnTo>
                    <a:pt x="7885" y="647"/>
                  </a:lnTo>
                  <a:lnTo>
                    <a:pt x="7880" y="644"/>
                  </a:lnTo>
                  <a:lnTo>
                    <a:pt x="7875" y="642"/>
                  </a:lnTo>
                  <a:lnTo>
                    <a:pt x="7871" y="640"/>
                  </a:lnTo>
                  <a:lnTo>
                    <a:pt x="7866" y="637"/>
                  </a:lnTo>
                  <a:lnTo>
                    <a:pt x="7862" y="634"/>
                  </a:lnTo>
                  <a:lnTo>
                    <a:pt x="7857" y="630"/>
                  </a:lnTo>
                  <a:lnTo>
                    <a:pt x="7854" y="626"/>
                  </a:lnTo>
                  <a:lnTo>
                    <a:pt x="7851" y="622"/>
                  </a:lnTo>
                  <a:lnTo>
                    <a:pt x="7848" y="617"/>
                  </a:lnTo>
                  <a:lnTo>
                    <a:pt x="7846" y="612"/>
                  </a:lnTo>
                  <a:lnTo>
                    <a:pt x="7844" y="600"/>
                  </a:lnTo>
                  <a:lnTo>
                    <a:pt x="7843" y="589"/>
                  </a:lnTo>
                  <a:lnTo>
                    <a:pt x="7843" y="583"/>
                  </a:lnTo>
                  <a:lnTo>
                    <a:pt x="7844" y="577"/>
                  </a:lnTo>
                  <a:lnTo>
                    <a:pt x="7845" y="571"/>
                  </a:lnTo>
                  <a:lnTo>
                    <a:pt x="7846" y="565"/>
                  </a:lnTo>
                  <a:lnTo>
                    <a:pt x="7849" y="560"/>
                  </a:lnTo>
                  <a:lnTo>
                    <a:pt x="7851" y="556"/>
                  </a:lnTo>
                  <a:lnTo>
                    <a:pt x="7854" y="551"/>
                  </a:lnTo>
                  <a:lnTo>
                    <a:pt x="7858" y="547"/>
                  </a:lnTo>
                  <a:lnTo>
                    <a:pt x="7863" y="543"/>
                  </a:lnTo>
                  <a:lnTo>
                    <a:pt x="7867" y="540"/>
                  </a:lnTo>
                  <a:lnTo>
                    <a:pt x="7872" y="536"/>
                  </a:lnTo>
                  <a:lnTo>
                    <a:pt x="7876" y="534"/>
                  </a:lnTo>
                  <a:lnTo>
                    <a:pt x="7881" y="532"/>
                  </a:lnTo>
                  <a:lnTo>
                    <a:pt x="7887" y="531"/>
                  </a:lnTo>
                  <a:lnTo>
                    <a:pt x="7892" y="530"/>
                  </a:lnTo>
                  <a:lnTo>
                    <a:pt x="7899" y="530"/>
                  </a:lnTo>
                  <a:lnTo>
                    <a:pt x="7905" y="530"/>
                  </a:lnTo>
                  <a:lnTo>
                    <a:pt x="7910" y="531"/>
                  </a:lnTo>
                  <a:lnTo>
                    <a:pt x="7915" y="532"/>
                  </a:lnTo>
                  <a:lnTo>
                    <a:pt x="7920" y="534"/>
                  </a:lnTo>
                  <a:lnTo>
                    <a:pt x="7925" y="536"/>
                  </a:lnTo>
                  <a:lnTo>
                    <a:pt x="7929" y="540"/>
                  </a:lnTo>
                  <a:lnTo>
                    <a:pt x="7933" y="543"/>
                  </a:lnTo>
                  <a:lnTo>
                    <a:pt x="7938" y="547"/>
                  </a:lnTo>
                  <a:lnTo>
                    <a:pt x="7942" y="551"/>
                  </a:lnTo>
                  <a:lnTo>
                    <a:pt x="7945" y="555"/>
                  </a:lnTo>
                  <a:lnTo>
                    <a:pt x="7947" y="560"/>
                  </a:lnTo>
                  <a:lnTo>
                    <a:pt x="7949" y="565"/>
                  </a:lnTo>
                  <a:lnTo>
                    <a:pt x="7951" y="570"/>
                  </a:lnTo>
                  <a:lnTo>
                    <a:pt x="7952" y="577"/>
                  </a:lnTo>
                  <a:lnTo>
                    <a:pt x="7953" y="583"/>
                  </a:lnTo>
                  <a:lnTo>
                    <a:pt x="7953" y="589"/>
                  </a:lnTo>
                  <a:lnTo>
                    <a:pt x="7952" y="600"/>
                  </a:lnTo>
                  <a:lnTo>
                    <a:pt x="7949" y="612"/>
                  </a:lnTo>
                  <a:lnTo>
                    <a:pt x="7947" y="617"/>
                  </a:lnTo>
                  <a:lnTo>
                    <a:pt x="7945" y="622"/>
                  </a:lnTo>
                  <a:lnTo>
                    <a:pt x="7942" y="626"/>
                  </a:lnTo>
                  <a:lnTo>
                    <a:pt x="7938" y="630"/>
                  </a:lnTo>
                  <a:lnTo>
                    <a:pt x="7933" y="634"/>
                  </a:lnTo>
                  <a:lnTo>
                    <a:pt x="7929" y="637"/>
                  </a:lnTo>
                  <a:lnTo>
                    <a:pt x="7925" y="640"/>
                  </a:lnTo>
                  <a:lnTo>
                    <a:pt x="7920" y="642"/>
                  </a:lnTo>
                  <a:lnTo>
                    <a:pt x="7915" y="644"/>
                  </a:lnTo>
                  <a:lnTo>
                    <a:pt x="7909" y="647"/>
                  </a:lnTo>
                  <a:lnTo>
                    <a:pt x="7904" y="647"/>
                  </a:lnTo>
                  <a:lnTo>
                    <a:pt x="7898" y="648"/>
                  </a:lnTo>
                  <a:close/>
                </a:path>
              </a:pathLst>
            </a:custGeom>
            <a:solidFill>
              <a:srgbClr val="B4D7F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2" name="Freeform 9"/>
          <p:cNvSpPr>
            <a:spLocks noEditPoints="1"/>
          </p:cNvSpPr>
          <p:nvPr/>
        </p:nvSpPr>
        <p:spPr bwMode="auto">
          <a:xfrm>
            <a:off x="8181975" y="425450"/>
            <a:ext cx="485775" cy="423863"/>
          </a:xfrm>
          <a:custGeom>
            <a:avLst/>
            <a:gdLst/>
            <a:ahLst/>
            <a:cxnLst>
              <a:cxn ang="0">
                <a:pos x="491" y="5"/>
              </a:cxn>
              <a:cxn ang="0">
                <a:pos x="581" y="30"/>
              </a:cxn>
              <a:cxn ang="0">
                <a:pos x="653" y="71"/>
              </a:cxn>
              <a:cxn ang="0">
                <a:pos x="705" y="124"/>
              </a:cxn>
              <a:cxn ang="0">
                <a:pos x="602" y="117"/>
              </a:cxn>
              <a:cxn ang="0">
                <a:pos x="478" y="104"/>
              </a:cxn>
              <a:cxn ang="0">
                <a:pos x="444" y="106"/>
              </a:cxn>
              <a:cxn ang="0">
                <a:pos x="432" y="119"/>
              </a:cxn>
              <a:cxn ang="0">
                <a:pos x="403" y="415"/>
              </a:cxn>
              <a:cxn ang="0">
                <a:pos x="402" y="115"/>
              </a:cxn>
              <a:cxn ang="0">
                <a:pos x="388" y="105"/>
              </a:cxn>
              <a:cxn ang="0">
                <a:pos x="331" y="106"/>
              </a:cxn>
              <a:cxn ang="0">
                <a:pos x="195" y="124"/>
              </a:cxn>
              <a:cxn ang="0">
                <a:pos x="140" y="110"/>
              </a:cxn>
              <a:cxn ang="0">
                <a:pos x="197" y="59"/>
              </a:cxn>
              <a:cxn ang="0">
                <a:pos x="274" y="22"/>
              </a:cxn>
              <a:cxn ang="0">
                <a:pos x="367" y="2"/>
              </a:cxn>
              <a:cxn ang="0">
                <a:pos x="201" y="519"/>
              </a:cxn>
              <a:cxn ang="0">
                <a:pos x="100" y="519"/>
              </a:cxn>
              <a:cxn ang="0">
                <a:pos x="0" y="519"/>
              </a:cxn>
              <a:cxn ang="0">
                <a:pos x="141" y="727"/>
              </a:cxn>
              <a:cxn ang="0">
                <a:pos x="261" y="727"/>
              </a:cxn>
              <a:cxn ang="0">
                <a:pos x="303" y="519"/>
              </a:cxn>
              <a:cxn ang="0">
                <a:pos x="346" y="727"/>
              </a:cxn>
              <a:cxn ang="0">
                <a:pos x="583" y="519"/>
              </a:cxn>
              <a:cxn ang="0">
                <a:pos x="483" y="519"/>
              </a:cxn>
              <a:cxn ang="0">
                <a:pos x="407" y="579"/>
              </a:cxn>
              <a:cxn ang="0">
                <a:pos x="548" y="579"/>
              </a:cxn>
              <a:cxn ang="0">
                <a:pos x="587" y="727"/>
              </a:cxn>
              <a:cxn ang="0">
                <a:pos x="733" y="519"/>
              </a:cxn>
              <a:cxn ang="0">
                <a:pos x="712" y="602"/>
              </a:cxn>
              <a:cxn ang="0">
                <a:pos x="731" y="198"/>
              </a:cxn>
              <a:cxn ang="0">
                <a:pos x="722" y="257"/>
              </a:cxn>
              <a:cxn ang="0">
                <a:pos x="685" y="316"/>
              </a:cxn>
              <a:cxn ang="0">
                <a:pos x="622" y="365"/>
              </a:cxn>
              <a:cxn ang="0">
                <a:pos x="541" y="398"/>
              </a:cxn>
              <a:cxn ang="0">
                <a:pos x="474" y="183"/>
              </a:cxn>
              <a:cxn ang="0">
                <a:pos x="477" y="158"/>
              </a:cxn>
              <a:cxn ang="0">
                <a:pos x="489" y="146"/>
              </a:cxn>
              <a:cxn ang="0">
                <a:pos x="556" y="148"/>
              </a:cxn>
              <a:cxn ang="0">
                <a:pos x="669" y="163"/>
              </a:cxn>
              <a:cxn ang="0">
                <a:pos x="295" y="399"/>
              </a:cxn>
              <a:cxn ang="0">
                <a:pos x="213" y="365"/>
              </a:cxn>
              <a:cxn ang="0">
                <a:pos x="150" y="316"/>
              </a:cxn>
              <a:cxn ang="0">
                <a:pos x="112" y="257"/>
              </a:cxn>
              <a:cxn ang="0">
                <a:pos x="103" y="198"/>
              </a:cxn>
              <a:cxn ang="0">
                <a:pos x="136" y="168"/>
              </a:cxn>
              <a:cxn ang="0">
                <a:pos x="250" y="151"/>
              </a:cxn>
              <a:cxn ang="0">
                <a:pos x="342" y="144"/>
              </a:cxn>
              <a:cxn ang="0">
                <a:pos x="357" y="153"/>
              </a:cxn>
              <a:cxn ang="0">
                <a:pos x="362" y="175"/>
              </a:cxn>
              <a:cxn ang="0">
                <a:pos x="317" y="405"/>
              </a:cxn>
            </a:cxnLst>
            <a:rect l="0" t="0" r="r" b="b"/>
            <a:pathLst>
              <a:path w="835" h="727">
                <a:moveTo>
                  <a:pt x="417" y="0"/>
                </a:moveTo>
                <a:lnTo>
                  <a:pt x="443" y="0"/>
                </a:lnTo>
                <a:lnTo>
                  <a:pt x="467" y="2"/>
                </a:lnTo>
                <a:lnTo>
                  <a:pt x="491" y="5"/>
                </a:lnTo>
                <a:lnTo>
                  <a:pt x="515" y="9"/>
                </a:lnTo>
                <a:lnTo>
                  <a:pt x="538" y="16"/>
                </a:lnTo>
                <a:lnTo>
                  <a:pt x="559" y="22"/>
                </a:lnTo>
                <a:lnTo>
                  <a:pt x="581" y="30"/>
                </a:lnTo>
                <a:lnTo>
                  <a:pt x="600" y="38"/>
                </a:lnTo>
                <a:lnTo>
                  <a:pt x="620" y="48"/>
                </a:lnTo>
                <a:lnTo>
                  <a:pt x="637" y="59"/>
                </a:lnTo>
                <a:lnTo>
                  <a:pt x="653" y="71"/>
                </a:lnTo>
                <a:lnTo>
                  <a:pt x="668" y="83"/>
                </a:lnTo>
                <a:lnTo>
                  <a:pt x="682" y="96"/>
                </a:lnTo>
                <a:lnTo>
                  <a:pt x="694" y="110"/>
                </a:lnTo>
                <a:lnTo>
                  <a:pt x="705" y="124"/>
                </a:lnTo>
                <a:lnTo>
                  <a:pt x="714" y="139"/>
                </a:lnTo>
                <a:lnTo>
                  <a:pt x="676" y="131"/>
                </a:lnTo>
                <a:lnTo>
                  <a:pt x="639" y="124"/>
                </a:lnTo>
                <a:lnTo>
                  <a:pt x="602" y="117"/>
                </a:lnTo>
                <a:lnTo>
                  <a:pt x="567" y="113"/>
                </a:lnTo>
                <a:lnTo>
                  <a:pt x="534" y="109"/>
                </a:lnTo>
                <a:lnTo>
                  <a:pt x="504" y="106"/>
                </a:lnTo>
                <a:lnTo>
                  <a:pt x="478" y="104"/>
                </a:lnTo>
                <a:lnTo>
                  <a:pt x="458" y="104"/>
                </a:lnTo>
                <a:lnTo>
                  <a:pt x="453" y="104"/>
                </a:lnTo>
                <a:lnTo>
                  <a:pt x="448" y="105"/>
                </a:lnTo>
                <a:lnTo>
                  <a:pt x="444" y="106"/>
                </a:lnTo>
                <a:lnTo>
                  <a:pt x="440" y="109"/>
                </a:lnTo>
                <a:lnTo>
                  <a:pt x="436" y="112"/>
                </a:lnTo>
                <a:lnTo>
                  <a:pt x="434" y="115"/>
                </a:lnTo>
                <a:lnTo>
                  <a:pt x="432" y="119"/>
                </a:lnTo>
                <a:lnTo>
                  <a:pt x="432" y="124"/>
                </a:lnTo>
                <a:lnTo>
                  <a:pt x="432" y="133"/>
                </a:lnTo>
                <a:lnTo>
                  <a:pt x="432" y="415"/>
                </a:lnTo>
                <a:lnTo>
                  <a:pt x="403" y="415"/>
                </a:lnTo>
                <a:lnTo>
                  <a:pt x="404" y="133"/>
                </a:lnTo>
                <a:lnTo>
                  <a:pt x="404" y="124"/>
                </a:lnTo>
                <a:lnTo>
                  <a:pt x="403" y="119"/>
                </a:lnTo>
                <a:lnTo>
                  <a:pt x="402" y="115"/>
                </a:lnTo>
                <a:lnTo>
                  <a:pt x="398" y="112"/>
                </a:lnTo>
                <a:lnTo>
                  <a:pt x="395" y="109"/>
                </a:lnTo>
                <a:lnTo>
                  <a:pt x="392" y="106"/>
                </a:lnTo>
                <a:lnTo>
                  <a:pt x="388" y="105"/>
                </a:lnTo>
                <a:lnTo>
                  <a:pt x="382" y="104"/>
                </a:lnTo>
                <a:lnTo>
                  <a:pt x="378" y="104"/>
                </a:lnTo>
                <a:lnTo>
                  <a:pt x="356" y="104"/>
                </a:lnTo>
                <a:lnTo>
                  <a:pt x="331" y="106"/>
                </a:lnTo>
                <a:lnTo>
                  <a:pt x="301" y="109"/>
                </a:lnTo>
                <a:lnTo>
                  <a:pt x="268" y="113"/>
                </a:lnTo>
                <a:lnTo>
                  <a:pt x="232" y="118"/>
                </a:lnTo>
                <a:lnTo>
                  <a:pt x="195" y="124"/>
                </a:lnTo>
                <a:lnTo>
                  <a:pt x="157" y="131"/>
                </a:lnTo>
                <a:lnTo>
                  <a:pt x="121" y="139"/>
                </a:lnTo>
                <a:lnTo>
                  <a:pt x="129" y="125"/>
                </a:lnTo>
                <a:lnTo>
                  <a:pt x="140" y="110"/>
                </a:lnTo>
                <a:lnTo>
                  <a:pt x="152" y="96"/>
                </a:lnTo>
                <a:lnTo>
                  <a:pt x="166" y="83"/>
                </a:lnTo>
                <a:lnTo>
                  <a:pt x="180" y="71"/>
                </a:lnTo>
                <a:lnTo>
                  <a:pt x="197" y="59"/>
                </a:lnTo>
                <a:lnTo>
                  <a:pt x="215" y="48"/>
                </a:lnTo>
                <a:lnTo>
                  <a:pt x="233" y="38"/>
                </a:lnTo>
                <a:lnTo>
                  <a:pt x="254" y="30"/>
                </a:lnTo>
                <a:lnTo>
                  <a:pt x="274" y="22"/>
                </a:lnTo>
                <a:lnTo>
                  <a:pt x="296" y="16"/>
                </a:lnTo>
                <a:lnTo>
                  <a:pt x="319" y="9"/>
                </a:lnTo>
                <a:lnTo>
                  <a:pt x="342" y="5"/>
                </a:lnTo>
                <a:lnTo>
                  <a:pt x="367" y="2"/>
                </a:lnTo>
                <a:lnTo>
                  <a:pt x="392" y="0"/>
                </a:lnTo>
                <a:lnTo>
                  <a:pt x="417" y="0"/>
                </a:lnTo>
                <a:close/>
                <a:moveTo>
                  <a:pt x="201" y="579"/>
                </a:moveTo>
                <a:lnTo>
                  <a:pt x="201" y="519"/>
                </a:lnTo>
                <a:lnTo>
                  <a:pt x="175" y="519"/>
                </a:lnTo>
                <a:lnTo>
                  <a:pt x="150" y="519"/>
                </a:lnTo>
                <a:lnTo>
                  <a:pt x="125" y="519"/>
                </a:lnTo>
                <a:lnTo>
                  <a:pt x="100" y="519"/>
                </a:lnTo>
                <a:lnTo>
                  <a:pt x="75" y="519"/>
                </a:lnTo>
                <a:lnTo>
                  <a:pt x="49" y="519"/>
                </a:lnTo>
                <a:lnTo>
                  <a:pt x="25" y="519"/>
                </a:lnTo>
                <a:lnTo>
                  <a:pt x="0" y="519"/>
                </a:lnTo>
                <a:lnTo>
                  <a:pt x="0" y="579"/>
                </a:lnTo>
                <a:lnTo>
                  <a:pt x="58" y="579"/>
                </a:lnTo>
                <a:lnTo>
                  <a:pt x="58" y="727"/>
                </a:lnTo>
                <a:lnTo>
                  <a:pt x="141" y="727"/>
                </a:lnTo>
                <a:lnTo>
                  <a:pt x="141" y="579"/>
                </a:lnTo>
                <a:lnTo>
                  <a:pt x="201" y="579"/>
                </a:lnTo>
                <a:close/>
                <a:moveTo>
                  <a:pt x="303" y="602"/>
                </a:moveTo>
                <a:lnTo>
                  <a:pt x="261" y="727"/>
                </a:lnTo>
                <a:lnTo>
                  <a:pt x="180" y="727"/>
                </a:lnTo>
                <a:lnTo>
                  <a:pt x="260" y="519"/>
                </a:lnTo>
                <a:lnTo>
                  <a:pt x="282" y="519"/>
                </a:lnTo>
                <a:lnTo>
                  <a:pt x="303" y="519"/>
                </a:lnTo>
                <a:lnTo>
                  <a:pt x="326" y="519"/>
                </a:lnTo>
                <a:lnTo>
                  <a:pt x="348" y="519"/>
                </a:lnTo>
                <a:lnTo>
                  <a:pt x="427" y="727"/>
                </a:lnTo>
                <a:lnTo>
                  <a:pt x="346" y="727"/>
                </a:lnTo>
                <a:lnTo>
                  <a:pt x="303" y="602"/>
                </a:lnTo>
                <a:close/>
                <a:moveTo>
                  <a:pt x="608" y="579"/>
                </a:moveTo>
                <a:lnTo>
                  <a:pt x="608" y="519"/>
                </a:lnTo>
                <a:lnTo>
                  <a:pt x="583" y="519"/>
                </a:lnTo>
                <a:lnTo>
                  <a:pt x="557" y="519"/>
                </a:lnTo>
                <a:lnTo>
                  <a:pt x="532" y="519"/>
                </a:lnTo>
                <a:lnTo>
                  <a:pt x="507" y="519"/>
                </a:lnTo>
                <a:lnTo>
                  <a:pt x="483" y="519"/>
                </a:lnTo>
                <a:lnTo>
                  <a:pt x="458" y="519"/>
                </a:lnTo>
                <a:lnTo>
                  <a:pt x="432" y="519"/>
                </a:lnTo>
                <a:lnTo>
                  <a:pt x="407" y="519"/>
                </a:lnTo>
                <a:lnTo>
                  <a:pt x="407" y="579"/>
                </a:lnTo>
                <a:lnTo>
                  <a:pt x="466" y="579"/>
                </a:lnTo>
                <a:lnTo>
                  <a:pt x="466" y="727"/>
                </a:lnTo>
                <a:lnTo>
                  <a:pt x="548" y="727"/>
                </a:lnTo>
                <a:lnTo>
                  <a:pt x="548" y="579"/>
                </a:lnTo>
                <a:lnTo>
                  <a:pt x="608" y="579"/>
                </a:lnTo>
                <a:close/>
                <a:moveTo>
                  <a:pt x="712" y="602"/>
                </a:moveTo>
                <a:lnTo>
                  <a:pt x="669" y="727"/>
                </a:lnTo>
                <a:lnTo>
                  <a:pt x="587" y="727"/>
                </a:lnTo>
                <a:lnTo>
                  <a:pt x="667" y="519"/>
                </a:lnTo>
                <a:lnTo>
                  <a:pt x="689" y="519"/>
                </a:lnTo>
                <a:lnTo>
                  <a:pt x="712" y="519"/>
                </a:lnTo>
                <a:lnTo>
                  <a:pt x="733" y="519"/>
                </a:lnTo>
                <a:lnTo>
                  <a:pt x="755" y="519"/>
                </a:lnTo>
                <a:lnTo>
                  <a:pt x="835" y="727"/>
                </a:lnTo>
                <a:lnTo>
                  <a:pt x="754" y="727"/>
                </a:lnTo>
                <a:lnTo>
                  <a:pt x="712" y="602"/>
                </a:lnTo>
                <a:close/>
                <a:moveTo>
                  <a:pt x="727" y="172"/>
                </a:moveTo>
                <a:lnTo>
                  <a:pt x="729" y="181"/>
                </a:lnTo>
                <a:lnTo>
                  <a:pt x="730" y="190"/>
                </a:lnTo>
                <a:lnTo>
                  <a:pt x="731" y="198"/>
                </a:lnTo>
                <a:lnTo>
                  <a:pt x="731" y="207"/>
                </a:lnTo>
                <a:lnTo>
                  <a:pt x="730" y="224"/>
                </a:lnTo>
                <a:lnTo>
                  <a:pt x="727" y="240"/>
                </a:lnTo>
                <a:lnTo>
                  <a:pt x="722" y="257"/>
                </a:lnTo>
                <a:lnTo>
                  <a:pt x="715" y="273"/>
                </a:lnTo>
                <a:lnTo>
                  <a:pt x="706" y="288"/>
                </a:lnTo>
                <a:lnTo>
                  <a:pt x="696" y="302"/>
                </a:lnTo>
                <a:lnTo>
                  <a:pt x="685" y="316"/>
                </a:lnTo>
                <a:lnTo>
                  <a:pt x="670" y="329"/>
                </a:lnTo>
                <a:lnTo>
                  <a:pt x="656" y="342"/>
                </a:lnTo>
                <a:lnTo>
                  <a:pt x="640" y="354"/>
                </a:lnTo>
                <a:lnTo>
                  <a:pt x="622" y="365"/>
                </a:lnTo>
                <a:lnTo>
                  <a:pt x="604" y="374"/>
                </a:lnTo>
                <a:lnTo>
                  <a:pt x="584" y="383"/>
                </a:lnTo>
                <a:lnTo>
                  <a:pt x="562" y="392"/>
                </a:lnTo>
                <a:lnTo>
                  <a:pt x="541" y="398"/>
                </a:lnTo>
                <a:lnTo>
                  <a:pt x="518" y="405"/>
                </a:lnTo>
                <a:lnTo>
                  <a:pt x="476" y="202"/>
                </a:lnTo>
                <a:lnTo>
                  <a:pt x="475" y="193"/>
                </a:lnTo>
                <a:lnTo>
                  <a:pt x="474" y="183"/>
                </a:lnTo>
                <a:lnTo>
                  <a:pt x="474" y="175"/>
                </a:lnTo>
                <a:lnTo>
                  <a:pt x="474" y="166"/>
                </a:lnTo>
                <a:lnTo>
                  <a:pt x="475" y="162"/>
                </a:lnTo>
                <a:lnTo>
                  <a:pt x="477" y="158"/>
                </a:lnTo>
                <a:lnTo>
                  <a:pt x="479" y="155"/>
                </a:lnTo>
                <a:lnTo>
                  <a:pt x="481" y="152"/>
                </a:lnTo>
                <a:lnTo>
                  <a:pt x="485" y="149"/>
                </a:lnTo>
                <a:lnTo>
                  <a:pt x="489" y="146"/>
                </a:lnTo>
                <a:lnTo>
                  <a:pt x="493" y="145"/>
                </a:lnTo>
                <a:lnTo>
                  <a:pt x="499" y="144"/>
                </a:lnTo>
                <a:lnTo>
                  <a:pt x="528" y="145"/>
                </a:lnTo>
                <a:lnTo>
                  <a:pt x="556" y="148"/>
                </a:lnTo>
                <a:lnTo>
                  <a:pt x="584" y="151"/>
                </a:lnTo>
                <a:lnTo>
                  <a:pt x="613" y="154"/>
                </a:lnTo>
                <a:lnTo>
                  <a:pt x="641" y="158"/>
                </a:lnTo>
                <a:lnTo>
                  <a:pt x="669" y="163"/>
                </a:lnTo>
                <a:lnTo>
                  <a:pt x="699" y="167"/>
                </a:lnTo>
                <a:lnTo>
                  <a:pt x="727" y="172"/>
                </a:lnTo>
                <a:close/>
                <a:moveTo>
                  <a:pt x="317" y="405"/>
                </a:moveTo>
                <a:lnTo>
                  <a:pt x="295" y="399"/>
                </a:lnTo>
                <a:lnTo>
                  <a:pt x="272" y="392"/>
                </a:lnTo>
                <a:lnTo>
                  <a:pt x="251" y="384"/>
                </a:lnTo>
                <a:lnTo>
                  <a:pt x="231" y="374"/>
                </a:lnTo>
                <a:lnTo>
                  <a:pt x="213" y="365"/>
                </a:lnTo>
                <a:lnTo>
                  <a:pt x="195" y="354"/>
                </a:lnTo>
                <a:lnTo>
                  <a:pt x="179" y="342"/>
                </a:lnTo>
                <a:lnTo>
                  <a:pt x="164" y="330"/>
                </a:lnTo>
                <a:lnTo>
                  <a:pt x="150" y="316"/>
                </a:lnTo>
                <a:lnTo>
                  <a:pt x="138" y="303"/>
                </a:lnTo>
                <a:lnTo>
                  <a:pt x="128" y="288"/>
                </a:lnTo>
                <a:lnTo>
                  <a:pt x="120" y="273"/>
                </a:lnTo>
                <a:lnTo>
                  <a:pt x="112" y="257"/>
                </a:lnTo>
                <a:lnTo>
                  <a:pt x="108" y="240"/>
                </a:lnTo>
                <a:lnTo>
                  <a:pt x="105" y="224"/>
                </a:lnTo>
                <a:lnTo>
                  <a:pt x="103" y="207"/>
                </a:lnTo>
                <a:lnTo>
                  <a:pt x="103" y="198"/>
                </a:lnTo>
                <a:lnTo>
                  <a:pt x="105" y="190"/>
                </a:lnTo>
                <a:lnTo>
                  <a:pt x="106" y="181"/>
                </a:lnTo>
                <a:lnTo>
                  <a:pt x="108" y="172"/>
                </a:lnTo>
                <a:lnTo>
                  <a:pt x="136" y="168"/>
                </a:lnTo>
                <a:lnTo>
                  <a:pt x="165" y="163"/>
                </a:lnTo>
                <a:lnTo>
                  <a:pt x="193" y="158"/>
                </a:lnTo>
                <a:lnTo>
                  <a:pt x="222" y="154"/>
                </a:lnTo>
                <a:lnTo>
                  <a:pt x="250" y="151"/>
                </a:lnTo>
                <a:lnTo>
                  <a:pt x="280" y="148"/>
                </a:lnTo>
                <a:lnTo>
                  <a:pt x="308" y="145"/>
                </a:lnTo>
                <a:lnTo>
                  <a:pt x="337" y="144"/>
                </a:lnTo>
                <a:lnTo>
                  <a:pt x="342" y="144"/>
                </a:lnTo>
                <a:lnTo>
                  <a:pt x="348" y="145"/>
                </a:lnTo>
                <a:lnTo>
                  <a:pt x="351" y="146"/>
                </a:lnTo>
                <a:lnTo>
                  <a:pt x="354" y="150"/>
                </a:lnTo>
                <a:lnTo>
                  <a:pt x="357" y="153"/>
                </a:lnTo>
                <a:lnTo>
                  <a:pt x="358" y="156"/>
                </a:lnTo>
                <a:lnTo>
                  <a:pt x="361" y="161"/>
                </a:lnTo>
                <a:lnTo>
                  <a:pt x="362" y="165"/>
                </a:lnTo>
                <a:lnTo>
                  <a:pt x="362" y="175"/>
                </a:lnTo>
                <a:lnTo>
                  <a:pt x="362" y="184"/>
                </a:lnTo>
                <a:lnTo>
                  <a:pt x="361" y="194"/>
                </a:lnTo>
                <a:lnTo>
                  <a:pt x="359" y="202"/>
                </a:lnTo>
                <a:lnTo>
                  <a:pt x="317" y="405"/>
                </a:lnTo>
                <a:close/>
              </a:path>
            </a:pathLst>
          </a:custGeom>
          <a:solidFill>
            <a:srgbClr val="FEFEFE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13" name="Picture 4" descr="Q:\Repro 2\New guidelines 2011_12\Final 260411\PPT\OLD\050511\WMF\TATA Patter revised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4613"/>
            <a:ext cx="2462213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4"/>
          <p:cNvSpPr txBox="1"/>
          <p:nvPr/>
        </p:nvSpPr>
        <p:spPr>
          <a:xfrm>
            <a:off x="336550" y="6334125"/>
            <a:ext cx="2438400" cy="20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50" dirty="0">
                <a:solidFill>
                  <a:schemeClr val="bg1"/>
                </a:solidFill>
                <a:latin typeface="+mn-lt"/>
              </a:rPr>
              <a:t>Copyright © 2013 Tata Consultancy Services Limited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4512" y="3200401"/>
            <a:ext cx="7772400" cy="609600"/>
          </a:xfrm>
        </p:spPr>
        <p:txBody>
          <a:bodyPr>
            <a:noAutofit/>
          </a:bodyPr>
          <a:lstStyle>
            <a:lvl1pPr algn="l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4512" y="3858638"/>
            <a:ext cx="7785100" cy="609600"/>
          </a:xfrm>
        </p:spPr>
        <p:txBody>
          <a:bodyPr>
            <a:noAutofit/>
          </a:bodyPr>
          <a:lstStyle>
            <a:lvl1pPr marL="0" indent="0" algn="l">
              <a:buNone/>
              <a:defRPr sz="30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513304" y="1190625"/>
            <a:ext cx="8370888" cy="1323975"/>
          </a:xfrm>
          <a:ln>
            <a:solidFill>
              <a:schemeClr val="bg1"/>
            </a:solidFill>
          </a:ln>
        </p:spPr>
        <p:txBody>
          <a:bodyPr rtlCol="0">
            <a:normAutofit/>
          </a:bodyPr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icon to add table</a:t>
            </a:r>
            <a:endParaRPr lang="en-US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1144" y="1168400"/>
            <a:ext cx="8428056" cy="5156200"/>
          </a:xfrm>
        </p:spPr>
        <p:txBody>
          <a:bodyPr vert="eaVert">
            <a:noAutofit/>
          </a:bodyPr>
          <a:lstStyle>
            <a:lvl3pPr>
              <a:defRPr/>
            </a:lvl3pPr>
            <a:lvl4pPr>
              <a:defRPr sz="160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03568" y="1189037"/>
            <a:ext cx="2057400" cy="5135563"/>
          </a:xfrm>
        </p:spPr>
        <p:txBody>
          <a:bodyPr vert="eaVert"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3658" y="1189037"/>
            <a:ext cx="6190342" cy="5135563"/>
          </a:xfrm>
        </p:spPr>
        <p:txBody>
          <a:bodyPr vert="eaVert">
            <a:noAutofit/>
          </a:bodyPr>
          <a:lstStyle>
            <a:lvl3pPr>
              <a:defRPr/>
            </a:lvl3pPr>
            <a:lvl4pPr>
              <a:defRPr sz="160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3pPr>
              <a:defRPr/>
            </a:lvl3pPr>
            <a:lvl4pPr>
              <a:defRPr sz="1600"/>
            </a:lvl4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886200"/>
            <a:ext cx="7772400" cy="622300"/>
          </a:xfrm>
        </p:spPr>
        <p:txBody>
          <a:bodyPr anchor="t">
            <a:noAutofit/>
          </a:bodyPr>
          <a:lstStyle>
            <a:lvl1pPr algn="ctr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750887"/>
          </a:xfrm>
        </p:spPr>
        <p:txBody>
          <a:bodyPr anchor="b">
            <a:no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172" y="1189037"/>
            <a:ext cx="4038600" cy="4525963"/>
          </a:xfrm>
        </p:spPr>
        <p:txBody>
          <a:bodyPr>
            <a:no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778826" y="1189037"/>
            <a:ext cx="4038600" cy="4525963"/>
          </a:xfrm>
        </p:spPr>
        <p:txBody>
          <a:bodyPr>
            <a:no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8172" y="1187449"/>
            <a:ext cx="4040188" cy="712787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172" y="1916112"/>
            <a:ext cx="4040188" cy="3951288"/>
          </a:xfrm>
        </p:spPr>
        <p:txBody>
          <a:bodyPr>
            <a:no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61137" y="1187449"/>
            <a:ext cx="4041775" cy="712787"/>
          </a:xfrm>
        </p:spPr>
        <p:txBody>
          <a:bodyPr anchor="b">
            <a:noAutofit/>
          </a:bodyPr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61137" y="1916112"/>
            <a:ext cx="4041775" cy="3951288"/>
          </a:xfrm>
        </p:spPr>
        <p:txBody>
          <a:bodyPr>
            <a:no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172" y="1125537"/>
            <a:ext cx="3008313" cy="787399"/>
          </a:xfrm>
        </p:spPr>
        <p:txBody>
          <a:bodyPr anchor="b">
            <a:noAutofit/>
          </a:bodyPr>
          <a:lstStyle>
            <a:lvl1pPr algn="l">
              <a:defRPr sz="2200"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4078" y="1125537"/>
            <a:ext cx="5111750" cy="5199063"/>
          </a:xfrm>
        </p:spPr>
        <p:txBody>
          <a:bodyPr>
            <a:no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8172" y="1951036"/>
            <a:ext cx="3008313" cy="4373563"/>
          </a:xfrm>
        </p:spPr>
        <p:txBody>
          <a:bodyPr>
            <a:noAutofit/>
          </a:bodyPr>
          <a:lstStyle>
            <a:lvl1pPr marL="0" indent="0">
              <a:buNone/>
              <a:defRPr sz="2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76801"/>
            <a:ext cx="5486400" cy="566738"/>
          </a:xfrm>
        </p:spPr>
        <p:txBody>
          <a:bodyPr anchor="b">
            <a:noAutofit/>
          </a:bodyPr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43000"/>
            <a:ext cx="5486400" cy="3660775"/>
          </a:xfrm>
        </p:spPr>
        <p:txBody>
          <a:bodyPr rtlCol="0">
            <a:no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43539"/>
            <a:ext cx="5486400" cy="804862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5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28600" y="304800"/>
            <a:ext cx="304800" cy="152400"/>
          </a:xfrm>
          <a:prstGeom prst="rect">
            <a:avLst/>
          </a:prstGeom>
          <a:solidFill>
            <a:srgbClr val="6DCFF6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1" name="Rectangle 80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  <a:gradFill flip="none" rotWithShape="1">
            <a:gsLst>
              <a:gs pos="10000">
                <a:srgbClr val="0067AC"/>
              </a:gs>
              <a:gs pos="100000">
                <a:srgbClr val="56BBED"/>
              </a:gs>
            </a:gsLst>
            <a:lin ang="9120000" scaled="0"/>
            <a:tileRect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1295400" y="331788"/>
            <a:ext cx="7543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11163" y="1189038"/>
            <a:ext cx="842803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endParaRPr lang="en-US" smtClean="0"/>
          </a:p>
        </p:txBody>
      </p:sp>
      <p:sp>
        <p:nvSpPr>
          <p:cNvPr id="9" name="Rectangle 71"/>
          <p:cNvSpPr txBox="1">
            <a:spLocks noChangeArrowheads="1"/>
          </p:cNvSpPr>
          <p:nvPr/>
        </p:nvSpPr>
        <p:spPr bwMode="auto">
          <a:xfrm>
            <a:off x="8229600" y="6311900"/>
            <a:ext cx="663575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>
            <a:lvl1pPr>
              <a:defRPr sz="1000">
                <a:solidFill>
                  <a:srgbClr val="4E84C4"/>
                </a:solidFill>
              </a:defRPr>
            </a:lvl1pPr>
          </a:lstStyle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95E9E03-E3A1-4199-ADAE-71806C4F4C2F}" type="slidenum">
              <a:rPr lang="en-US" sz="12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‹N°›</a:t>
            </a:fld>
            <a:r>
              <a:rPr lang="en-US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31" name="Group 8"/>
          <p:cNvGrpSpPr>
            <a:grpSpLocks noChangeAspect="1"/>
          </p:cNvGrpSpPr>
          <p:nvPr/>
        </p:nvGrpSpPr>
        <p:grpSpPr bwMode="auto">
          <a:xfrm>
            <a:off x="425450" y="6426200"/>
            <a:ext cx="2422525" cy="279400"/>
            <a:chOff x="240" y="3744"/>
            <a:chExt cx="2055" cy="237"/>
          </a:xfrm>
        </p:grpSpPr>
        <p:sp>
          <p:nvSpPr>
            <p:cNvPr id="76" name="AutoShape 7"/>
            <p:cNvSpPr>
              <a:spLocks noChangeAspect="1" noChangeArrowheads="1" noTextEdit="1"/>
            </p:cNvSpPr>
            <p:nvPr userDrawn="1"/>
          </p:nvSpPr>
          <p:spPr bwMode="auto">
            <a:xfrm>
              <a:off x="240" y="3744"/>
              <a:ext cx="2055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7" name="Freeform 9"/>
            <p:cNvSpPr>
              <a:spLocks noEditPoints="1"/>
            </p:cNvSpPr>
            <p:nvPr userDrawn="1"/>
          </p:nvSpPr>
          <p:spPr bwMode="auto">
            <a:xfrm>
              <a:off x="1355" y="3744"/>
              <a:ext cx="462" cy="79"/>
            </a:xfrm>
            <a:custGeom>
              <a:avLst/>
              <a:gdLst/>
              <a:ahLst/>
              <a:cxnLst>
                <a:cxn ang="0">
                  <a:pos x="3511" y="637"/>
                </a:cxn>
                <a:cxn ang="0">
                  <a:pos x="3625" y="591"/>
                </a:cxn>
                <a:cxn ang="0">
                  <a:pos x="3691" y="454"/>
                </a:cxn>
                <a:cxn ang="0">
                  <a:pos x="3616" y="313"/>
                </a:cxn>
                <a:cxn ang="0">
                  <a:pos x="3441" y="224"/>
                </a:cxn>
                <a:cxn ang="0">
                  <a:pos x="3415" y="147"/>
                </a:cxn>
                <a:cxn ang="0">
                  <a:pos x="3489" y="95"/>
                </a:cxn>
                <a:cxn ang="0">
                  <a:pos x="3666" y="31"/>
                </a:cxn>
                <a:cxn ang="0">
                  <a:pos x="3447" y="8"/>
                </a:cxn>
                <a:cxn ang="0">
                  <a:pos x="3301" y="142"/>
                </a:cxn>
                <a:cxn ang="0">
                  <a:pos x="3355" y="299"/>
                </a:cxn>
                <a:cxn ang="0">
                  <a:pos x="3534" y="392"/>
                </a:cxn>
                <a:cxn ang="0">
                  <a:pos x="3575" y="471"/>
                </a:cxn>
                <a:cxn ang="0">
                  <a:pos x="3511" y="540"/>
                </a:cxn>
                <a:cxn ang="0">
                  <a:pos x="3327" y="514"/>
                </a:cxn>
                <a:cxn ang="0">
                  <a:pos x="3216" y="537"/>
                </a:cxn>
                <a:cxn ang="0">
                  <a:pos x="2637" y="544"/>
                </a:cxn>
                <a:cxn ang="0">
                  <a:pos x="2502" y="526"/>
                </a:cxn>
                <a:cxn ang="0">
                  <a:pos x="2420" y="453"/>
                </a:cxn>
                <a:cxn ang="0">
                  <a:pos x="2390" y="282"/>
                </a:cxn>
                <a:cxn ang="0">
                  <a:pos x="2435" y="168"/>
                </a:cxn>
                <a:cxn ang="0">
                  <a:pos x="2538" y="102"/>
                </a:cxn>
                <a:cxn ang="0">
                  <a:pos x="2726" y="118"/>
                </a:cxn>
                <a:cxn ang="0">
                  <a:pos x="2566" y="2"/>
                </a:cxn>
                <a:cxn ang="0">
                  <a:pos x="2399" y="59"/>
                </a:cxn>
                <a:cxn ang="0">
                  <a:pos x="2293" y="190"/>
                </a:cxn>
                <a:cxn ang="0">
                  <a:pos x="2272" y="380"/>
                </a:cxn>
                <a:cxn ang="0">
                  <a:pos x="2333" y="534"/>
                </a:cxn>
                <a:cxn ang="0">
                  <a:pos x="2467" y="623"/>
                </a:cxn>
                <a:cxn ang="0">
                  <a:pos x="2684" y="632"/>
                </a:cxn>
                <a:cxn ang="0">
                  <a:pos x="1776" y="631"/>
                </a:cxn>
                <a:cxn ang="0">
                  <a:pos x="1717" y="518"/>
                </a:cxn>
                <a:cxn ang="0">
                  <a:pos x="1447" y="10"/>
                </a:cxn>
                <a:cxn ang="0">
                  <a:pos x="1210" y="97"/>
                </a:cxn>
                <a:cxn ang="0">
                  <a:pos x="1281" y="178"/>
                </a:cxn>
                <a:cxn ang="0">
                  <a:pos x="1231" y="277"/>
                </a:cxn>
                <a:cxn ang="0">
                  <a:pos x="1090" y="375"/>
                </a:cxn>
                <a:cxn ang="0">
                  <a:pos x="1233" y="415"/>
                </a:cxn>
                <a:cxn ang="0">
                  <a:pos x="1297" y="622"/>
                </a:cxn>
                <a:cxn ang="0">
                  <a:pos x="1362" y="436"/>
                </a:cxn>
                <a:cxn ang="0">
                  <a:pos x="1282" y="337"/>
                </a:cxn>
                <a:cxn ang="0">
                  <a:pos x="1374" y="258"/>
                </a:cxn>
                <a:cxn ang="0">
                  <a:pos x="1373" y="94"/>
                </a:cxn>
                <a:cxn ang="0">
                  <a:pos x="1263" y="17"/>
                </a:cxn>
                <a:cxn ang="0">
                  <a:pos x="995" y="15"/>
                </a:cxn>
                <a:cxn ang="0">
                  <a:pos x="879" y="537"/>
                </a:cxn>
                <a:cxn ang="0">
                  <a:pos x="118" y="637"/>
                </a:cxn>
                <a:cxn ang="0">
                  <a:pos x="303" y="613"/>
                </a:cxn>
                <a:cxn ang="0">
                  <a:pos x="388" y="526"/>
                </a:cxn>
                <a:cxn ang="0">
                  <a:pos x="373" y="355"/>
                </a:cxn>
                <a:cxn ang="0">
                  <a:pos x="190" y="247"/>
                </a:cxn>
                <a:cxn ang="0">
                  <a:pos x="125" y="177"/>
                </a:cxn>
                <a:cxn ang="0">
                  <a:pos x="163" y="107"/>
                </a:cxn>
                <a:cxn ang="0">
                  <a:pos x="317" y="108"/>
                </a:cxn>
                <a:cxn ang="0">
                  <a:pos x="254" y="1"/>
                </a:cxn>
                <a:cxn ang="0">
                  <a:pos x="44" y="77"/>
                </a:cxn>
                <a:cxn ang="0">
                  <a:pos x="29" y="253"/>
                </a:cxn>
                <a:cxn ang="0">
                  <a:pos x="178" y="359"/>
                </a:cxn>
                <a:cxn ang="0">
                  <a:pos x="284" y="437"/>
                </a:cxn>
                <a:cxn ang="0">
                  <a:pos x="259" y="524"/>
                </a:cxn>
                <a:cxn ang="0">
                  <a:pos x="112" y="540"/>
                </a:cxn>
              </a:cxnLst>
              <a:rect l="0" t="0" r="r" b="b"/>
              <a:pathLst>
                <a:path w="3691" h="641">
                  <a:moveTo>
                    <a:pt x="3288" y="601"/>
                  </a:moveTo>
                  <a:lnTo>
                    <a:pt x="3302" y="609"/>
                  </a:lnTo>
                  <a:lnTo>
                    <a:pt x="3319" y="616"/>
                  </a:lnTo>
                  <a:lnTo>
                    <a:pt x="3338" y="622"/>
                  </a:lnTo>
                  <a:lnTo>
                    <a:pt x="3360" y="629"/>
                  </a:lnTo>
                  <a:lnTo>
                    <a:pt x="3382" y="634"/>
                  </a:lnTo>
                  <a:lnTo>
                    <a:pt x="3406" y="637"/>
                  </a:lnTo>
                  <a:lnTo>
                    <a:pt x="3431" y="640"/>
                  </a:lnTo>
                  <a:lnTo>
                    <a:pt x="3455" y="641"/>
                  </a:lnTo>
                  <a:lnTo>
                    <a:pt x="3484" y="640"/>
                  </a:lnTo>
                  <a:lnTo>
                    <a:pt x="3511" y="637"/>
                  </a:lnTo>
                  <a:lnTo>
                    <a:pt x="3524" y="635"/>
                  </a:lnTo>
                  <a:lnTo>
                    <a:pt x="3536" y="632"/>
                  </a:lnTo>
                  <a:lnTo>
                    <a:pt x="3548" y="629"/>
                  </a:lnTo>
                  <a:lnTo>
                    <a:pt x="3559" y="625"/>
                  </a:lnTo>
                  <a:lnTo>
                    <a:pt x="3570" y="621"/>
                  </a:lnTo>
                  <a:lnTo>
                    <a:pt x="3581" y="617"/>
                  </a:lnTo>
                  <a:lnTo>
                    <a:pt x="3590" y="613"/>
                  </a:lnTo>
                  <a:lnTo>
                    <a:pt x="3600" y="608"/>
                  </a:lnTo>
                  <a:lnTo>
                    <a:pt x="3608" y="603"/>
                  </a:lnTo>
                  <a:lnTo>
                    <a:pt x="3618" y="597"/>
                  </a:lnTo>
                  <a:lnTo>
                    <a:pt x="3625" y="591"/>
                  </a:lnTo>
                  <a:lnTo>
                    <a:pt x="3633" y="584"/>
                  </a:lnTo>
                  <a:lnTo>
                    <a:pt x="3639" y="578"/>
                  </a:lnTo>
                  <a:lnTo>
                    <a:pt x="3646" y="571"/>
                  </a:lnTo>
                  <a:lnTo>
                    <a:pt x="3653" y="564"/>
                  </a:lnTo>
                  <a:lnTo>
                    <a:pt x="3658" y="557"/>
                  </a:lnTo>
                  <a:lnTo>
                    <a:pt x="3668" y="541"/>
                  </a:lnTo>
                  <a:lnTo>
                    <a:pt x="3676" y="526"/>
                  </a:lnTo>
                  <a:lnTo>
                    <a:pt x="3682" y="508"/>
                  </a:lnTo>
                  <a:lnTo>
                    <a:pt x="3687" y="491"/>
                  </a:lnTo>
                  <a:lnTo>
                    <a:pt x="3690" y="472"/>
                  </a:lnTo>
                  <a:lnTo>
                    <a:pt x="3691" y="454"/>
                  </a:lnTo>
                  <a:lnTo>
                    <a:pt x="3690" y="437"/>
                  </a:lnTo>
                  <a:lnTo>
                    <a:pt x="3688" y="422"/>
                  </a:lnTo>
                  <a:lnTo>
                    <a:pt x="3684" y="407"/>
                  </a:lnTo>
                  <a:lnTo>
                    <a:pt x="3680" y="393"/>
                  </a:lnTo>
                  <a:lnTo>
                    <a:pt x="3675" y="380"/>
                  </a:lnTo>
                  <a:lnTo>
                    <a:pt x="3668" y="367"/>
                  </a:lnTo>
                  <a:lnTo>
                    <a:pt x="3660" y="355"/>
                  </a:lnTo>
                  <a:lnTo>
                    <a:pt x="3651" y="344"/>
                  </a:lnTo>
                  <a:lnTo>
                    <a:pt x="3640" y="332"/>
                  </a:lnTo>
                  <a:lnTo>
                    <a:pt x="3629" y="322"/>
                  </a:lnTo>
                  <a:lnTo>
                    <a:pt x="3616" y="313"/>
                  </a:lnTo>
                  <a:lnTo>
                    <a:pt x="3601" y="303"/>
                  </a:lnTo>
                  <a:lnTo>
                    <a:pt x="3586" y="294"/>
                  </a:lnTo>
                  <a:lnTo>
                    <a:pt x="3568" y="286"/>
                  </a:lnTo>
                  <a:lnTo>
                    <a:pt x="3550" y="278"/>
                  </a:lnTo>
                  <a:lnTo>
                    <a:pt x="3530" y="270"/>
                  </a:lnTo>
                  <a:lnTo>
                    <a:pt x="3502" y="258"/>
                  </a:lnTo>
                  <a:lnTo>
                    <a:pt x="3477" y="247"/>
                  </a:lnTo>
                  <a:lnTo>
                    <a:pt x="3467" y="242"/>
                  </a:lnTo>
                  <a:lnTo>
                    <a:pt x="3457" y="236"/>
                  </a:lnTo>
                  <a:lnTo>
                    <a:pt x="3448" y="230"/>
                  </a:lnTo>
                  <a:lnTo>
                    <a:pt x="3441" y="224"/>
                  </a:lnTo>
                  <a:lnTo>
                    <a:pt x="3434" y="219"/>
                  </a:lnTo>
                  <a:lnTo>
                    <a:pt x="3428" y="213"/>
                  </a:lnTo>
                  <a:lnTo>
                    <a:pt x="3423" y="206"/>
                  </a:lnTo>
                  <a:lnTo>
                    <a:pt x="3419" y="200"/>
                  </a:lnTo>
                  <a:lnTo>
                    <a:pt x="3416" y="192"/>
                  </a:lnTo>
                  <a:lnTo>
                    <a:pt x="3414" y="184"/>
                  </a:lnTo>
                  <a:lnTo>
                    <a:pt x="3412" y="177"/>
                  </a:lnTo>
                  <a:lnTo>
                    <a:pt x="3412" y="168"/>
                  </a:lnTo>
                  <a:lnTo>
                    <a:pt x="3412" y="162"/>
                  </a:lnTo>
                  <a:lnTo>
                    <a:pt x="3413" y="154"/>
                  </a:lnTo>
                  <a:lnTo>
                    <a:pt x="3415" y="147"/>
                  </a:lnTo>
                  <a:lnTo>
                    <a:pt x="3418" y="141"/>
                  </a:lnTo>
                  <a:lnTo>
                    <a:pt x="3421" y="135"/>
                  </a:lnTo>
                  <a:lnTo>
                    <a:pt x="3426" y="129"/>
                  </a:lnTo>
                  <a:lnTo>
                    <a:pt x="3431" y="122"/>
                  </a:lnTo>
                  <a:lnTo>
                    <a:pt x="3437" y="117"/>
                  </a:lnTo>
                  <a:lnTo>
                    <a:pt x="3443" y="112"/>
                  </a:lnTo>
                  <a:lnTo>
                    <a:pt x="3450" y="107"/>
                  </a:lnTo>
                  <a:lnTo>
                    <a:pt x="3459" y="103"/>
                  </a:lnTo>
                  <a:lnTo>
                    <a:pt x="3469" y="100"/>
                  </a:lnTo>
                  <a:lnTo>
                    <a:pt x="3479" y="97"/>
                  </a:lnTo>
                  <a:lnTo>
                    <a:pt x="3489" y="95"/>
                  </a:lnTo>
                  <a:lnTo>
                    <a:pt x="3502" y="94"/>
                  </a:lnTo>
                  <a:lnTo>
                    <a:pt x="3515" y="94"/>
                  </a:lnTo>
                  <a:lnTo>
                    <a:pt x="3535" y="94"/>
                  </a:lnTo>
                  <a:lnTo>
                    <a:pt x="3555" y="96"/>
                  </a:lnTo>
                  <a:lnTo>
                    <a:pt x="3573" y="100"/>
                  </a:lnTo>
                  <a:lnTo>
                    <a:pt x="3590" y="104"/>
                  </a:lnTo>
                  <a:lnTo>
                    <a:pt x="3604" y="108"/>
                  </a:lnTo>
                  <a:lnTo>
                    <a:pt x="3618" y="113"/>
                  </a:lnTo>
                  <a:lnTo>
                    <a:pt x="3629" y="118"/>
                  </a:lnTo>
                  <a:lnTo>
                    <a:pt x="3638" y="122"/>
                  </a:lnTo>
                  <a:lnTo>
                    <a:pt x="3666" y="31"/>
                  </a:lnTo>
                  <a:lnTo>
                    <a:pt x="3653" y="25"/>
                  </a:lnTo>
                  <a:lnTo>
                    <a:pt x="3638" y="20"/>
                  </a:lnTo>
                  <a:lnTo>
                    <a:pt x="3622" y="14"/>
                  </a:lnTo>
                  <a:lnTo>
                    <a:pt x="3604" y="9"/>
                  </a:lnTo>
                  <a:lnTo>
                    <a:pt x="3585" y="6"/>
                  </a:lnTo>
                  <a:lnTo>
                    <a:pt x="3564" y="3"/>
                  </a:lnTo>
                  <a:lnTo>
                    <a:pt x="3542" y="1"/>
                  </a:lnTo>
                  <a:lnTo>
                    <a:pt x="3517" y="0"/>
                  </a:lnTo>
                  <a:lnTo>
                    <a:pt x="3492" y="1"/>
                  </a:lnTo>
                  <a:lnTo>
                    <a:pt x="3469" y="4"/>
                  </a:lnTo>
                  <a:lnTo>
                    <a:pt x="3447" y="8"/>
                  </a:lnTo>
                  <a:lnTo>
                    <a:pt x="3426" y="14"/>
                  </a:lnTo>
                  <a:lnTo>
                    <a:pt x="3406" y="22"/>
                  </a:lnTo>
                  <a:lnTo>
                    <a:pt x="3389" y="30"/>
                  </a:lnTo>
                  <a:lnTo>
                    <a:pt x="3372" y="40"/>
                  </a:lnTo>
                  <a:lnTo>
                    <a:pt x="3357" y="51"/>
                  </a:lnTo>
                  <a:lnTo>
                    <a:pt x="3343" y="64"/>
                  </a:lnTo>
                  <a:lnTo>
                    <a:pt x="3331" y="77"/>
                  </a:lnTo>
                  <a:lnTo>
                    <a:pt x="3322" y="93"/>
                  </a:lnTo>
                  <a:lnTo>
                    <a:pt x="3312" y="108"/>
                  </a:lnTo>
                  <a:lnTo>
                    <a:pt x="3306" y="124"/>
                  </a:lnTo>
                  <a:lnTo>
                    <a:pt x="3301" y="142"/>
                  </a:lnTo>
                  <a:lnTo>
                    <a:pt x="3298" y="159"/>
                  </a:lnTo>
                  <a:lnTo>
                    <a:pt x="3297" y="179"/>
                  </a:lnTo>
                  <a:lnTo>
                    <a:pt x="3298" y="194"/>
                  </a:lnTo>
                  <a:lnTo>
                    <a:pt x="3300" y="211"/>
                  </a:lnTo>
                  <a:lnTo>
                    <a:pt x="3304" y="225"/>
                  </a:lnTo>
                  <a:lnTo>
                    <a:pt x="3309" y="240"/>
                  </a:lnTo>
                  <a:lnTo>
                    <a:pt x="3316" y="253"/>
                  </a:lnTo>
                  <a:lnTo>
                    <a:pt x="3324" y="265"/>
                  </a:lnTo>
                  <a:lnTo>
                    <a:pt x="3333" y="277"/>
                  </a:lnTo>
                  <a:lnTo>
                    <a:pt x="3343" y="288"/>
                  </a:lnTo>
                  <a:lnTo>
                    <a:pt x="3355" y="299"/>
                  </a:lnTo>
                  <a:lnTo>
                    <a:pt x="3367" y="310"/>
                  </a:lnTo>
                  <a:lnTo>
                    <a:pt x="3381" y="319"/>
                  </a:lnTo>
                  <a:lnTo>
                    <a:pt x="3396" y="328"/>
                  </a:lnTo>
                  <a:lnTo>
                    <a:pt x="3412" y="336"/>
                  </a:lnTo>
                  <a:lnTo>
                    <a:pt x="3429" y="345"/>
                  </a:lnTo>
                  <a:lnTo>
                    <a:pt x="3447" y="352"/>
                  </a:lnTo>
                  <a:lnTo>
                    <a:pt x="3466" y="359"/>
                  </a:lnTo>
                  <a:lnTo>
                    <a:pt x="3492" y="369"/>
                  </a:lnTo>
                  <a:lnTo>
                    <a:pt x="3516" y="381"/>
                  </a:lnTo>
                  <a:lnTo>
                    <a:pt x="3525" y="386"/>
                  </a:lnTo>
                  <a:lnTo>
                    <a:pt x="3534" y="392"/>
                  </a:lnTo>
                  <a:lnTo>
                    <a:pt x="3543" y="397"/>
                  </a:lnTo>
                  <a:lnTo>
                    <a:pt x="3550" y="403"/>
                  </a:lnTo>
                  <a:lnTo>
                    <a:pt x="3556" y="409"/>
                  </a:lnTo>
                  <a:lnTo>
                    <a:pt x="3561" y="417"/>
                  </a:lnTo>
                  <a:lnTo>
                    <a:pt x="3565" y="423"/>
                  </a:lnTo>
                  <a:lnTo>
                    <a:pt x="3569" y="430"/>
                  </a:lnTo>
                  <a:lnTo>
                    <a:pt x="3571" y="437"/>
                  </a:lnTo>
                  <a:lnTo>
                    <a:pt x="3573" y="445"/>
                  </a:lnTo>
                  <a:lnTo>
                    <a:pt x="3575" y="454"/>
                  </a:lnTo>
                  <a:lnTo>
                    <a:pt x="3576" y="462"/>
                  </a:lnTo>
                  <a:lnTo>
                    <a:pt x="3575" y="471"/>
                  </a:lnTo>
                  <a:lnTo>
                    <a:pt x="3573" y="480"/>
                  </a:lnTo>
                  <a:lnTo>
                    <a:pt x="3571" y="489"/>
                  </a:lnTo>
                  <a:lnTo>
                    <a:pt x="3567" y="497"/>
                  </a:lnTo>
                  <a:lnTo>
                    <a:pt x="3563" y="504"/>
                  </a:lnTo>
                  <a:lnTo>
                    <a:pt x="3558" y="511"/>
                  </a:lnTo>
                  <a:lnTo>
                    <a:pt x="3553" y="517"/>
                  </a:lnTo>
                  <a:lnTo>
                    <a:pt x="3546" y="524"/>
                  </a:lnTo>
                  <a:lnTo>
                    <a:pt x="3539" y="529"/>
                  </a:lnTo>
                  <a:lnTo>
                    <a:pt x="3530" y="533"/>
                  </a:lnTo>
                  <a:lnTo>
                    <a:pt x="3521" y="537"/>
                  </a:lnTo>
                  <a:lnTo>
                    <a:pt x="3511" y="540"/>
                  </a:lnTo>
                  <a:lnTo>
                    <a:pt x="3500" y="543"/>
                  </a:lnTo>
                  <a:lnTo>
                    <a:pt x="3488" y="545"/>
                  </a:lnTo>
                  <a:lnTo>
                    <a:pt x="3476" y="546"/>
                  </a:lnTo>
                  <a:lnTo>
                    <a:pt x="3463" y="546"/>
                  </a:lnTo>
                  <a:lnTo>
                    <a:pt x="3441" y="546"/>
                  </a:lnTo>
                  <a:lnTo>
                    <a:pt x="3420" y="543"/>
                  </a:lnTo>
                  <a:lnTo>
                    <a:pt x="3400" y="540"/>
                  </a:lnTo>
                  <a:lnTo>
                    <a:pt x="3379" y="535"/>
                  </a:lnTo>
                  <a:lnTo>
                    <a:pt x="3361" y="529"/>
                  </a:lnTo>
                  <a:lnTo>
                    <a:pt x="3343" y="523"/>
                  </a:lnTo>
                  <a:lnTo>
                    <a:pt x="3327" y="514"/>
                  </a:lnTo>
                  <a:lnTo>
                    <a:pt x="3312" y="507"/>
                  </a:lnTo>
                  <a:lnTo>
                    <a:pt x="3288" y="601"/>
                  </a:lnTo>
                  <a:close/>
                  <a:moveTo>
                    <a:pt x="3188" y="263"/>
                  </a:moveTo>
                  <a:lnTo>
                    <a:pt x="2955" y="263"/>
                  </a:lnTo>
                  <a:lnTo>
                    <a:pt x="2955" y="104"/>
                  </a:lnTo>
                  <a:lnTo>
                    <a:pt x="3202" y="104"/>
                  </a:lnTo>
                  <a:lnTo>
                    <a:pt x="3202" y="10"/>
                  </a:lnTo>
                  <a:lnTo>
                    <a:pt x="2841" y="10"/>
                  </a:lnTo>
                  <a:lnTo>
                    <a:pt x="2841" y="631"/>
                  </a:lnTo>
                  <a:lnTo>
                    <a:pt x="3216" y="631"/>
                  </a:lnTo>
                  <a:lnTo>
                    <a:pt x="3216" y="537"/>
                  </a:lnTo>
                  <a:lnTo>
                    <a:pt x="2955" y="537"/>
                  </a:lnTo>
                  <a:lnTo>
                    <a:pt x="2955" y="355"/>
                  </a:lnTo>
                  <a:lnTo>
                    <a:pt x="3188" y="355"/>
                  </a:lnTo>
                  <a:lnTo>
                    <a:pt x="3188" y="263"/>
                  </a:lnTo>
                  <a:close/>
                  <a:moveTo>
                    <a:pt x="2727" y="523"/>
                  </a:moveTo>
                  <a:lnTo>
                    <a:pt x="2714" y="528"/>
                  </a:lnTo>
                  <a:lnTo>
                    <a:pt x="2701" y="532"/>
                  </a:lnTo>
                  <a:lnTo>
                    <a:pt x="2687" y="536"/>
                  </a:lnTo>
                  <a:lnTo>
                    <a:pt x="2671" y="539"/>
                  </a:lnTo>
                  <a:lnTo>
                    <a:pt x="2655" y="542"/>
                  </a:lnTo>
                  <a:lnTo>
                    <a:pt x="2637" y="544"/>
                  </a:lnTo>
                  <a:lnTo>
                    <a:pt x="2621" y="545"/>
                  </a:lnTo>
                  <a:lnTo>
                    <a:pt x="2604" y="545"/>
                  </a:lnTo>
                  <a:lnTo>
                    <a:pt x="2590" y="545"/>
                  </a:lnTo>
                  <a:lnTo>
                    <a:pt x="2579" y="544"/>
                  </a:lnTo>
                  <a:lnTo>
                    <a:pt x="2567" y="543"/>
                  </a:lnTo>
                  <a:lnTo>
                    <a:pt x="2555" y="541"/>
                  </a:lnTo>
                  <a:lnTo>
                    <a:pt x="2544" y="539"/>
                  </a:lnTo>
                  <a:lnTo>
                    <a:pt x="2533" y="537"/>
                  </a:lnTo>
                  <a:lnTo>
                    <a:pt x="2522" y="534"/>
                  </a:lnTo>
                  <a:lnTo>
                    <a:pt x="2512" y="530"/>
                  </a:lnTo>
                  <a:lnTo>
                    <a:pt x="2502" y="526"/>
                  </a:lnTo>
                  <a:lnTo>
                    <a:pt x="2493" y="522"/>
                  </a:lnTo>
                  <a:lnTo>
                    <a:pt x="2483" y="516"/>
                  </a:lnTo>
                  <a:lnTo>
                    <a:pt x="2475" y="511"/>
                  </a:lnTo>
                  <a:lnTo>
                    <a:pt x="2467" y="505"/>
                  </a:lnTo>
                  <a:lnTo>
                    <a:pt x="2459" y="499"/>
                  </a:lnTo>
                  <a:lnTo>
                    <a:pt x="2451" y="492"/>
                  </a:lnTo>
                  <a:lnTo>
                    <a:pt x="2444" y="486"/>
                  </a:lnTo>
                  <a:lnTo>
                    <a:pt x="2437" y="477"/>
                  </a:lnTo>
                  <a:lnTo>
                    <a:pt x="2431" y="470"/>
                  </a:lnTo>
                  <a:lnTo>
                    <a:pt x="2426" y="462"/>
                  </a:lnTo>
                  <a:lnTo>
                    <a:pt x="2420" y="453"/>
                  </a:lnTo>
                  <a:lnTo>
                    <a:pt x="2414" y="443"/>
                  </a:lnTo>
                  <a:lnTo>
                    <a:pt x="2410" y="434"/>
                  </a:lnTo>
                  <a:lnTo>
                    <a:pt x="2406" y="425"/>
                  </a:lnTo>
                  <a:lnTo>
                    <a:pt x="2402" y="415"/>
                  </a:lnTo>
                  <a:lnTo>
                    <a:pt x="2396" y="393"/>
                  </a:lnTo>
                  <a:lnTo>
                    <a:pt x="2391" y="371"/>
                  </a:lnTo>
                  <a:lnTo>
                    <a:pt x="2389" y="347"/>
                  </a:lnTo>
                  <a:lnTo>
                    <a:pt x="2388" y="322"/>
                  </a:lnTo>
                  <a:lnTo>
                    <a:pt x="2388" y="309"/>
                  </a:lnTo>
                  <a:lnTo>
                    <a:pt x="2389" y="295"/>
                  </a:lnTo>
                  <a:lnTo>
                    <a:pt x="2390" y="282"/>
                  </a:lnTo>
                  <a:lnTo>
                    <a:pt x="2392" y="270"/>
                  </a:lnTo>
                  <a:lnTo>
                    <a:pt x="2394" y="257"/>
                  </a:lnTo>
                  <a:lnTo>
                    <a:pt x="2397" y="246"/>
                  </a:lnTo>
                  <a:lnTo>
                    <a:pt x="2400" y="235"/>
                  </a:lnTo>
                  <a:lnTo>
                    <a:pt x="2403" y="223"/>
                  </a:lnTo>
                  <a:lnTo>
                    <a:pt x="2408" y="213"/>
                  </a:lnTo>
                  <a:lnTo>
                    <a:pt x="2412" y="203"/>
                  </a:lnTo>
                  <a:lnTo>
                    <a:pt x="2418" y="193"/>
                  </a:lnTo>
                  <a:lnTo>
                    <a:pt x="2423" y="184"/>
                  </a:lnTo>
                  <a:lnTo>
                    <a:pt x="2429" y="176"/>
                  </a:lnTo>
                  <a:lnTo>
                    <a:pt x="2435" y="168"/>
                  </a:lnTo>
                  <a:lnTo>
                    <a:pt x="2441" y="159"/>
                  </a:lnTo>
                  <a:lnTo>
                    <a:pt x="2448" y="152"/>
                  </a:lnTo>
                  <a:lnTo>
                    <a:pt x="2457" y="145"/>
                  </a:lnTo>
                  <a:lnTo>
                    <a:pt x="2464" y="139"/>
                  </a:lnTo>
                  <a:lnTo>
                    <a:pt x="2472" y="133"/>
                  </a:lnTo>
                  <a:lnTo>
                    <a:pt x="2480" y="127"/>
                  </a:lnTo>
                  <a:lnTo>
                    <a:pt x="2489" y="121"/>
                  </a:lnTo>
                  <a:lnTo>
                    <a:pt x="2499" y="117"/>
                  </a:lnTo>
                  <a:lnTo>
                    <a:pt x="2508" y="112"/>
                  </a:lnTo>
                  <a:lnTo>
                    <a:pt x="2517" y="109"/>
                  </a:lnTo>
                  <a:lnTo>
                    <a:pt x="2538" y="102"/>
                  </a:lnTo>
                  <a:lnTo>
                    <a:pt x="2559" y="98"/>
                  </a:lnTo>
                  <a:lnTo>
                    <a:pt x="2582" y="95"/>
                  </a:lnTo>
                  <a:lnTo>
                    <a:pt x="2605" y="94"/>
                  </a:lnTo>
                  <a:lnTo>
                    <a:pt x="2623" y="95"/>
                  </a:lnTo>
                  <a:lnTo>
                    <a:pt x="2641" y="96"/>
                  </a:lnTo>
                  <a:lnTo>
                    <a:pt x="2658" y="98"/>
                  </a:lnTo>
                  <a:lnTo>
                    <a:pt x="2673" y="101"/>
                  </a:lnTo>
                  <a:lnTo>
                    <a:pt x="2688" y="105"/>
                  </a:lnTo>
                  <a:lnTo>
                    <a:pt x="2701" y="109"/>
                  </a:lnTo>
                  <a:lnTo>
                    <a:pt x="2714" y="113"/>
                  </a:lnTo>
                  <a:lnTo>
                    <a:pt x="2726" y="118"/>
                  </a:lnTo>
                  <a:lnTo>
                    <a:pt x="2750" y="28"/>
                  </a:lnTo>
                  <a:lnTo>
                    <a:pt x="2740" y="24"/>
                  </a:lnTo>
                  <a:lnTo>
                    <a:pt x="2728" y="19"/>
                  </a:lnTo>
                  <a:lnTo>
                    <a:pt x="2712" y="13"/>
                  </a:lnTo>
                  <a:lnTo>
                    <a:pt x="2695" y="9"/>
                  </a:lnTo>
                  <a:lnTo>
                    <a:pt x="2674" y="6"/>
                  </a:lnTo>
                  <a:lnTo>
                    <a:pt x="2652" y="3"/>
                  </a:lnTo>
                  <a:lnTo>
                    <a:pt x="2627" y="1"/>
                  </a:lnTo>
                  <a:lnTo>
                    <a:pt x="2600" y="0"/>
                  </a:lnTo>
                  <a:lnTo>
                    <a:pt x="2583" y="1"/>
                  </a:lnTo>
                  <a:lnTo>
                    <a:pt x="2566" y="2"/>
                  </a:lnTo>
                  <a:lnTo>
                    <a:pt x="2548" y="4"/>
                  </a:lnTo>
                  <a:lnTo>
                    <a:pt x="2532" y="6"/>
                  </a:lnTo>
                  <a:lnTo>
                    <a:pt x="2515" y="9"/>
                  </a:lnTo>
                  <a:lnTo>
                    <a:pt x="2499" y="13"/>
                  </a:lnTo>
                  <a:lnTo>
                    <a:pt x="2483" y="17"/>
                  </a:lnTo>
                  <a:lnTo>
                    <a:pt x="2468" y="23"/>
                  </a:lnTo>
                  <a:lnTo>
                    <a:pt x="2454" y="29"/>
                  </a:lnTo>
                  <a:lnTo>
                    <a:pt x="2439" y="35"/>
                  </a:lnTo>
                  <a:lnTo>
                    <a:pt x="2426" y="42"/>
                  </a:lnTo>
                  <a:lnTo>
                    <a:pt x="2411" y="50"/>
                  </a:lnTo>
                  <a:lnTo>
                    <a:pt x="2399" y="59"/>
                  </a:lnTo>
                  <a:lnTo>
                    <a:pt x="2387" y="68"/>
                  </a:lnTo>
                  <a:lnTo>
                    <a:pt x="2374" y="77"/>
                  </a:lnTo>
                  <a:lnTo>
                    <a:pt x="2363" y="87"/>
                  </a:lnTo>
                  <a:lnTo>
                    <a:pt x="2352" y="99"/>
                  </a:lnTo>
                  <a:lnTo>
                    <a:pt x="2342" y="110"/>
                  </a:lnTo>
                  <a:lnTo>
                    <a:pt x="2332" y="122"/>
                  </a:lnTo>
                  <a:lnTo>
                    <a:pt x="2323" y="135"/>
                  </a:lnTo>
                  <a:lnTo>
                    <a:pt x="2315" y="148"/>
                  </a:lnTo>
                  <a:lnTo>
                    <a:pt x="2307" y="162"/>
                  </a:lnTo>
                  <a:lnTo>
                    <a:pt x="2300" y="176"/>
                  </a:lnTo>
                  <a:lnTo>
                    <a:pt x="2293" y="190"/>
                  </a:lnTo>
                  <a:lnTo>
                    <a:pt x="2288" y="206"/>
                  </a:lnTo>
                  <a:lnTo>
                    <a:pt x="2283" y="222"/>
                  </a:lnTo>
                  <a:lnTo>
                    <a:pt x="2278" y="239"/>
                  </a:lnTo>
                  <a:lnTo>
                    <a:pt x="2275" y="255"/>
                  </a:lnTo>
                  <a:lnTo>
                    <a:pt x="2272" y="273"/>
                  </a:lnTo>
                  <a:lnTo>
                    <a:pt x="2270" y="290"/>
                  </a:lnTo>
                  <a:lnTo>
                    <a:pt x="2269" y="309"/>
                  </a:lnTo>
                  <a:lnTo>
                    <a:pt x="2269" y="328"/>
                  </a:lnTo>
                  <a:lnTo>
                    <a:pt x="2269" y="346"/>
                  </a:lnTo>
                  <a:lnTo>
                    <a:pt x="2270" y="362"/>
                  </a:lnTo>
                  <a:lnTo>
                    <a:pt x="2272" y="380"/>
                  </a:lnTo>
                  <a:lnTo>
                    <a:pt x="2274" y="395"/>
                  </a:lnTo>
                  <a:lnTo>
                    <a:pt x="2277" y="412"/>
                  </a:lnTo>
                  <a:lnTo>
                    <a:pt x="2281" y="427"/>
                  </a:lnTo>
                  <a:lnTo>
                    <a:pt x="2285" y="441"/>
                  </a:lnTo>
                  <a:lnTo>
                    <a:pt x="2290" y="457"/>
                  </a:lnTo>
                  <a:lnTo>
                    <a:pt x="2295" y="470"/>
                  </a:lnTo>
                  <a:lnTo>
                    <a:pt x="2302" y="484"/>
                  </a:lnTo>
                  <a:lnTo>
                    <a:pt x="2309" y="497"/>
                  </a:lnTo>
                  <a:lnTo>
                    <a:pt x="2317" y="509"/>
                  </a:lnTo>
                  <a:lnTo>
                    <a:pt x="2325" y="522"/>
                  </a:lnTo>
                  <a:lnTo>
                    <a:pt x="2333" y="534"/>
                  </a:lnTo>
                  <a:lnTo>
                    <a:pt x="2343" y="544"/>
                  </a:lnTo>
                  <a:lnTo>
                    <a:pt x="2353" y="555"/>
                  </a:lnTo>
                  <a:lnTo>
                    <a:pt x="2363" y="565"/>
                  </a:lnTo>
                  <a:lnTo>
                    <a:pt x="2374" y="574"/>
                  </a:lnTo>
                  <a:lnTo>
                    <a:pt x="2386" y="583"/>
                  </a:lnTo>
                  <a:lnTo>
                    <a:pt x="2398" y="592"/>
                  </a:lnTo>
                  <a:lnTo>
                    <a:pt x="2411" y="599"/>
                  </a:lnTo>
                  <a:lnTo>
                    <a:pt x="2424" y="606"/>
                  </a:lnTo>
                  <a:lnTo>
                    <a:pt x="2438" y="612"/>
                  </a:lnTo>
                  <a:lnTo>
                    <a:pt x="2452" y="618"/>
                  </a:lnTo>
                  <a:lnTo>
                    <a:pt x="2467" y="623"/>
                  </a:lnTo>
                  <a:lnTo>
                    <a:pt x="2482" y="628"/>
                  </a:lnTo>
                  <a:lnTo>
                    <a:pt x="2499" y="632"/>
                  </a:lnTo>
                  <a:lnTo>
                    <a:pt x="2515" y="635"/>
                  </a:lnTo>
                  <a:lnTo>
                    <a:pt x="2532" y="637"/>
                  </a:lnTo>
                  <a:lnTo>
                    <a:pt x="2549" y="639"/>
                  </a:lnTo>
                  <a:lnTo>
                    <a:pt x="2567" y="640"/>
                  </a:lnTo>
                  <a:lnTo>
                    <a:pt x="2585" y="641"/>
                  </a:lnTo>
                  <a:lnTo>
                    <a:pt x="2612" y="640"/>
                  </a:lnTo>
                  <a:lnTo>
                    <a:pt x="2637" y="638"/>
                  </a:lnTo>
                  <a:lnTo>
                    <a:pt x="2661" y="635"/>
                  </a:lnTo>
                  <a:lnTo>
                    <a:pt x="2684" y="632"/>
                  </a:lnTo>
                  <a:lnTo>
                    <a:pt x="2702" y="628"/>
                  </a:lnTo>
                  <a:lnTo>
                    <a:pt x="2720" y="622"/>
                  </a:lnTo>
                  <a:lnTo>
                    <a:pt x="2734" y="617"/>
                  </a:lnTo>
                  <a:lnTo>
                    <a:pt x="2745" y="612"/>
                  </a:lnTo>
                  <a:lnTo>
                    <a:pt x="2727" y="523"/>
                  </a:lnTo>
                  <a:close/>
                  <a:moveTo>
                    <a:pt x="2058" y="10"/>
                  </a:moveTo>
                  <a:lnTo>
                    <a:pt x="2058" y="631"/>
                  </a:lnTo>
                  <a:lnTo>
                    <a:pt x="2171" y="631"/>
                  </a:lnTo>
                  <a:lnTo>
                    <a:pt x="2171" y="10"/>
                  </a:lnTo>
                  <a:lnTo>
                    <a:pt x="2058" y="10"/>
                  </a:lnTo>
                  <a:close/>
                  <a:moveTo>
                    <a:pt x="1776" y="631"/>
                  </a:moveTo>
                  <a:lnTo>
                    <a:pt x="1991" y="10"/>
                  </a:lnTo>
                  <a:lnTo>
                    <a:pt x="1871" y="10"/>
                  </a:lnTo>
                  <a:lnTo>
                    <a:pt x="1780" y="294"/>
                  </a:lnTo>
                  <a:lnTo>
                    <a:pt x="1771" y="322"/>
                  </a:lnTo>
                  <a:lnTo>
                    <a:pt x="1762" y="351"/>
                  </a:lnTo>
                  <a:lnTo>
                    <a:pt x="1754" y="379"/>
                  </a:lnTo>
                  <a:lnTo>
                    <a:pt x="1746" y="407"/>
                  </a:lnTo>
                  <a:lnTo>
                    <a:pt x="1738" y="435"/>
                  </a:lnTo>
                  <a:lnTo>
                    <a:pt x="1730" y="463"/>
                  </a:lnTo>
                  <a:lnTo>
                    <a:pt x="1724" y="491"/>
                  </a:lnTo>
                  <a:lnTo>
                    <a:pt x="1717" y="518"/>
                  </a:lnTo>
                  <a:lnTo>
                    <a:pt x="1715" y="518"/>
                  </a:lnTo>
                  <a:lnTo>
                    <a:pt x="1709" y="491"/>
                  </a:lnTo>
                  <a:lnTo>
                    <a:pt x="1702" y="462"/>
                  </a:lnTo>
                  <a:lnTo>
                    <a:pt x="1695" y="434"/>
                  </a:lnTo>
                  <a:lnTo>
                    <a:pt x="1688" y="406"/>
                  </a:lnTo>
                  <a:lnTo>
                    <a:pt x="1680" y="379"/>
                  </a:lnTo>
                  <a:lnTo>
                    <a:pt x="1672" y="350"/>
                  </a:lnTo>
                  <a:lnTo>
                    <a:pt x="1663" y="321"/>
                  </a:lnTo>
                  <a:lnTo>
                    <a:pt x="1654" y="292"/>
                  </a:lnTo>
                  <a:lnTo>
                    <a:pt x="1570" y="10"/>
                  </a:lnTo>
                  <a:lnTo>
                    <a:pt x="1447" y="10"/>
                  </a:lnTo>
                  <a:lnTo>
                    <a:pt x="1647" y="631"/>
                  </a:lnTo>
                  <a:lnTo>
                    <a:pt x="1776" y="631"/>
                  </a:lnTo>
                  <a:close/>
                  <a:moveTo>
                    <a:pt x="1090" y="97"/>
                  </a:moveTo>
                  <a:lnTo>
                    <a:pt x="1101" y="95"/>
                  </a:lnTo>
                  <a:lnTo>
                    <a:pt x="1117" y="93"/>
                  </a:lnTo>
                  <a:lnTo>
                    <a:pt x="1136" y="92"/>
                  </a:lnTo>
                  <a:lnTo>
                    <a:pt x="1161" y="91"/>
                  </a:lnTo>
                  <a:lnTo>
                    <a:pt x="1174" y="92"/>
                  </a:lnTo>
                  <a:lnTo>
                    <a:pt x="1187" y="93"/>
                  </a:lnTo>
                  <a:lnTo>
                    <a:pt x="1199" y="95"/>
                  </a:lnTo>
                  <a:lnTo>
                    <a:pt x="1210" y="97"/>
                  </a:lnTo>
                  <a:lnTo>
                    <a:pt x="1222" y="100"/>
                  </a:lnTo>
                  <a:lnTo>
                    <a:pt x="1231" y="105"/>
                  </a:lnTo>
                  <a:lnTo>
                    <a:pt x="1240" y="109"/>
                  </a:lnTo>
                  <a:lnTo>
                    <a:pt x="1248" y="115"/>
                  </a:lnTo>
                  <a:lnTo>
                    <a:pt x="1256" y="121"/>
                  </a:lnTo>
                  <a:lnTo>
                    <a:pt x="1263" y="130"/>
                  </a:lnTo>
                  <a:lnTo>
                    <a:pt x="1268" y="137"/>
                  </a:lnTo>
                  <a:lnTo>
                    <a:pt x="1273" y="146"/>
                  </a:lnTo>
                  <a:lnTo>
                    <a:pt x="1277" y="156"/>
                  </a:lnTo>
                  <a:lnTo>
                    <a:pt x="1279" y="167"/>
                  </a:lnTo>
                  <a:lnTo>
                    <a:pt x="1281" y="178"/>
                  </a:lnTo>
                  <a:lnTo>
                    <a:pt x="1281" y="190"/>
                  </a:lnTo>
                  <a:lnTo>
                    <a:pt x="1281" y="202"/>
                  </a:lnTo>
                  <a:lnTo>
                    <a:pt x="1279" y="212"/>
                  </a:lnTo>
                  <a:lnTo>
                    <a:pt x="1277" y="222"/>
                  </a:lnTo>
                  <a:lnTo>
                    <a:pt x="1273" y="232"/>
                  </a:lnTo>
                  <a:lnTo>
                    <a:pt x="1268" y="242"/>
                  </a:lnTo>
                  <a:lnTo>
                    <a:pt x="1263" y="250"/>
                  </a:lnTo>
                  <a:lnTo>
                    <a:pt x="1255" y="257"/>
                  </a:lnTo>
                  <a:lnTo>
                    <a:pt x="1248" y="264"/>
                  </a:lnTo>
                  <a:lnTo>
                    <a:pt x="1240" y="271"/>
                  </a:lnTo>
                  <a:lnTo>
                    <a:pt x="1231" y="277"/>
                  </a:lnTo>
                  <a:lnTo>
                    <a:pt x="1221" y="281"/>
                  </a:lnTo>
                  <a:lnTo>
                    <a:pt x="1209" y="285"/>
                  </a:lnTo>
                  <a:lnTo>
                    <a:pt x="1197" y="288"/>
                  </a:lnTo>
                  <a:lnTo>
                    <a:pt x="1185" y="291"/>
                  </a:lnTo>
                  <a:lnTo>
                    <a:pt x="1171" y="292"/>
                  </a:lnTo>
                  <a:lnTo>
                    <a:pt x="1158" y="292"/>
                  </a:lnTo>
                  <a:lnTo>
                    <a:pt x="1090" y="292"/>
                  </a:lnTo>
                  <a:lnTo>
                    <a:pt x="1090" y="97"/>
                  </a:lnTo>
                  <a:close/>
                  <a:moveTo>
                    <a:pt x="978" y="631"/>
                  </a:moveTo>
                  <a:lnTo>
                    <a:pt x="1090" y="631"/>
                  </a:lnTo>
                  <a:lnTo>
                    <a:pt x="1090" y="375"/>
                  </a:lnTo>
                  <a:lnTo>
                    <a:pt x="1148" y="375"/>
                  </a:lnTo>
                  <a:lnTo>
                    <a:pt x="1159" y="377"/>
                  </a:lnTo>
                  <a:lnTo>
                    <a:pt x="1170" y="378"/>
                  </a:lnTo>
                  <a:lnTo>
                    <a:pt x="1180" y="380"/>
                  </a:lnTo>
                  <a:lnTo>
                    <a:pt x="1190" y="382"/>
                  </a:lnTo>
                  <a:lnTo>
                    <a:pt x="1198" y="385"/>
                  </a:lnTo>
                  <a:lnTo>
                    <a:pt x="1206" y="389"/>
                  </a:lnTo>
                  <a:lnTo>
                    <a:pt x="1213" y="394"/>
                  </a:lnTo>
                  <a:lnTo>
                    <a:pt x="1221" y="400"/>
                  </a:lnTo>
                  <a:lnTo>
                    <a:pt x="1227" y="407"/>
                  </a:lnTo>
                  <a:lnTo>
                    <a:pt x="1233" y="415"/>
                  </a:lnTo>
                  <a:lnTo>
                    <a:pt x="1238" y="424"/>
                  </a:lnTo>
                  <a:lnTo>
                    <a:pt x="1243" y="433"/>
                  </a:lnTo>
                  <a:lnTo>
                    <a:pt x="1247" y="444"/>
                  </a:lnTo>
                  <a:lnTo>
                    <a:pt x="1251" y="457"/>
                  </a:lnTo>
                  <a:lnTo>
                    <a:pt x="1255" y="470"/>
                  </a:lnTo>
                  <a:lnTo>
                    <a:pt x="1259" y="485"/>
                  </a:lnTo>
                  <a:lnTo>
                    <a:pt x="1272" y="537"/>
                  </a:lnTo>
                  <a:lnTo>
                    <a:pt x="1283" y="579"/>
                  </a:lnTo>
                  <a:lnTo>
                    <a:pt x="1288" y="597"/>
                  </a:lnTo>
                  <a:lnTo>
                    <a:pt x="1292" y="611"/>
                  </a:lnTo>
                  <a:lnTo>
                    <a:pt x="1297" y="622"/>
                  </a:lnTo>
                  <a:lnTo>
                    <a:pt x="1301" y="631"/>
                  </a:lnTo>
                  <a:lnTo>
                    <a:pt x="1417" y="631"/>
                  </a:lnTo>
                  <a:lnTo>
                    <a:pt x="1413" y="619"/>
                  </a:lnTo>
                  <a:lnTo>
                    <a:pt x="1406" y="605"/>
                  </a:lnTo>
                  <a:lnTo>
                    <a:pt x="1401" y="585"/>
                  </a:lnTo>
                  <a:lnTo>
                    <a:pt x="1395" y="565"/>
                  </a:lnTo>
                  <a:lnTo>
                    <a:pt x="1389" y="540"/>
                  </a:lnTo>
                  <a:lnTo>
                    <a:pt x="1382" y="514"/>
                  </a:lnTo>
                  <a:lnTo>
                    <a:pt x="1376" y="487"/>
                  </a:lnTo>
                  <a:lnTo>
                    <a:pt x="1368" y="458"/>
                  </a:lnTo>
                  <a:lnTo>
                    <a:pt x="1362" y="436"/>
                  </a:lnTo>
                  <a:lnTo>
                    <a:pt x="1354" y="416"/>
                  </a:lnTo>
                  <a:lnTo>
                    <a:pt x="1346" y="398"/>
                  </a:lnTo>
                  <a:lnTo>
                    <a:pt x="1336" y="382"/>
                  </a:lnTo>
                  <a:lnTo>
                    <a:pt x="1330" y="374"/>
                  </a:lnTo>
                  <a:lnTo>
                    <a:pt x="1324" y="367"/>
                  </a:lnTo>
                  <a:lnTo>
                    <a:pt x="1318" y="361"/>
                  </a:lnTo>
                  <a:lnTo>
                    <a:pt x="1312" y="355"/>
                  </a:lnTo>
                  <a:lnTo>
                    <a:pt x="1305" y="350"/>
                  </a:lnTo>
                  <a:lnTo>
                    <a:pt x="1298" y="346"/>
                  </a:lnTo>
                  <a:lnTo>
                    <a:pt x="1290" y="342"/>
                  </a:lnTo>
                  <a:lnTo>
                    <a:pt x="1282" y="337"/>
                  </a:lnTo>
                  <a:lnTo>
                    <a:pt x="1282" y="335"/>
                  </a:lnTo>
                  <a:lnTo>
                    <a:pt x="1292" y="330"/>
                  </a:lnTo>
                  <a:lnTo>
                    <a:pt x="1304" y="326"/>
                  </a:lnTo>
                  <a:lnTo>
                    <a:pt x="1314" y="320"/>
                  </a:lnTo>
                  <a:lnTo>
                    <a:pt x="1324" y="314"/>
                  </a:lnTo>
                  <a:lnTo>
                    <a:pt x="1334" y="306"/>
                  </a:lnTo>
                  <a:lnTo>
                    <a:pt x="1343" y="298"/>
                  </a:lnTo>
                  <a:lnTo>
                    <a:pt x="1352" y="289"/>
                  </a:lnTo>
                  <a:lnTo>
                    <a:pt x="1360" y="280"/>
                  </a:lnTo>
                  <a:lnTo>
                    <a:pt x="1367" y="270"/>
                  </a:lnTo>
                  <a:lnTo>
                    <a:pt x="1374" y="258"/>
                  </a:lnTo>
                  <a:lnTo>
                    <a:pt x="1380" y="247"/>
                  </a:lnTo>
                  <a:lnTo>
                    <a:pt x="1385" y="235"/>
                  </a:lnTo>
                  <a:lnTo>
                    <a:pt x="1389" y="222"/>
                  </a:lnTo>
                  <a:lnTo>
                    <a:pt x="1392" y="209"/>
                  </a:lnTo>
                  <a:lnTo>
                    <a:pt x="1394" y="194"/>
                  </a:lnTo>
                  <a:lnTo>
                    <a:pt x="1394" y="180"/>
                  </a:lnTo>
                  <a:lnTo>
                    <a:pt x="1393" y="160"/>
                  </a:lnTo>
                  <a:lnTo>
                    <a:pt x="1391" y="142"/>
                  </a:lnTo>
                  <a:lnTo>
                    <a:pt x="1386" y="124"/>
                  </a:lnTo>
                  <a:lnTo>
                    <a:pt x="1381" y="108"/>
                  </a:lnTo>
                  <a:lnTo>
                    <a:pt x="1373" y="94"/>
                  </a:lnTo>
                  <a:lnTo>
                    <a:pt x="1363" y="79"/>
                  </a:lnTo>
                  <a:lnTo>
                    <a:pt x="1353" y="67"/>
                  </a:lnTo>
                  <a:lnTo>
                    <a:pt x="1341" y="56"/>
                  </a:lnTo>
                  <a:lnTo>
                    <a:pt x="1333" y="49"/>
                  </a:lnTo>
                  <a:lnTo>
                    <a:pt x="1324" y="43"/>
                  </a:lnTo>
                  <a:lnTo>
                    <a:pt x="1315" y="38"/>
                  </a:lnTo>
                  <a:lnTo>
                    <a:pt x="1306" y="33"/>
                  </a:lnTo>
                  <a:lnTo>
                    <a:pt x="1296" y="28"/>
                  </a:lnTo>
                  <a:lnTo>
                    <a:pt x="1285" y="24"/>
                  </a:lnTo>
                  <a:lnTo>
                    <a:pt x="1275" y="21"/>
                  </a:lnTo>
                  <a:lnTo>
                    <a:pt x="1263" y="17"/>
                  </a:lnTo>
                  <a:lnTo>
                    <a:pt x="1238" y="12"/>
                  </a:lnTo>
                  <a:lnTo>
                    <a:pt x="1211" y="8"/>
                  </a:lnTo>
                  <a:lnTo>
                    <a:pt x="1181" y="6"/>
                  </a:lnTo>
                  <a:lnTo>
                    <a:pt x="1150" y="5"/>
                  </a:lnTo>
                  <a:lnTo>
                    <a:pt x="1125" y="5"/>
                  </a:lnTo>
                  <a:lnTo>
                    <a:pt x="1101" y="6"/>
                  </a:lnTo>
                  <a:lnTo>
                    <a:pt x="1078" y="7"/>
                  </a:lnTo>
                  <a:lnTo>
                    <a:pt x="1055" y="9"/>
                  </a:lnTo>
                  <a:lnTo>
                    <a:pt x="1034" y="11"/>
                  </a:lnTo>
                  <a:lnTo>
                    <a:pt x="1014" y="13"/>
                  </a:lnTo>
                  <a:lnTo>
                    <a:pt x="995" y="15"/>
                  </a:lnTo>
                  <a:lnTo>
                    <a:pt x="978" y="19"/>
                  </a:lnTo>
                  <a:lnTo>
                    <a:pt x="978" y="631"/>
                  </a:lnTo>
                  <a:close/>
                  <a:moveTo>
                    <a:pt x="852" y="263"/>
                  </a:moveTo>
                  <a:lnTo>
                    <a:pt x="617" y="263"/>
                  </a:lnTo>
                  <a:lnTo>
                    <a:pt x="617" y="104"/>
                  </a:lnTo>
                  <a:lnTo>
                    <a:pt x="865" y="104"/>
                  </a:lnTo>
                  <a:lnTo>
                    <a:pt x="865" y="10"/>
                  </a:lnTo>
                  <a:lnTo>
                    <a:pt x="504" y="10"/>
                  </a:lnTo>
                  <a:lnTo>
                    <a:pt x="504" y="631"/>
                  </a:lnTo>
                  <a:lnTo>
                    <a:pt x="879" y="631"/>
                  </a:lnTo>
                  <a:lnTo>
                    <a:pt x="879" y="537"/>
                  </a:lnTo>
                  <a:lnTo>
                    <a:pt x="617" y="537"/>
                  </a:lnTo>
                  <a:lnTo>
                    <a:pt x="617" y="355"/>
                  </a:lnTo>
                  <a:lnTo>
                    <a:pt x="852" y="355"/>
                  </a:lnTo>
                  <a:lnTo>
                    <a:pt x="852" y="263"/>
                  </a:lnTo>
                  <a:close/>
                  <a:moveTo>
                    <a:pt x="0" y="601"/>
                  </a:moveTo>
                  <a:lnTo>
                    <a:pt x="14" y="609"/>
                  </a:lnTo>
                  <a:lnTo>
                    <a:pt x="32" y="616"/>
                  </a:lnTo>
                  <a:lnTo>
                    <a:pt x="50" y="622"/>
                  </a:lnTo>
                  <a:lnTo>
                    <a:pt x="72" y="629"/>
                  </a:lnTo>
                  <a:lnTo>
                    <a:pt x="94" y="634"/>
                  </a:lnTo>
                  <a:lnTo>
                    <a:pt x="118" y="637"/>
                  </a:lnTo>
                  <a:lnTo>
                    <a:pt x="143" y="640"/>
                  </a:lnTo>
                  <a:lnTo>
                    <a:pt x="167" y="641"/>
                  </a:lnTo>
                  <a:lnTo>
                    <a:pt x="196" y="640"/>
                  </a:lnTo>
                  <a:lnTo>
                    <a:pt x="224" y="637"/>
                  </a:lnTo>
                  <a:lnTo>
                    <a:pt x="236" y="635"/>
                  </a:lnTo>
                  <a:lnTo>
                    <a:pt x="248" y="632"/>
                  </a:lnTo>
                  <a:lnTo>
                    <a:pt x="261" y="629"/>
                  </a:lnTo>
                  <a:lnTo>
                    <a:pt x="272" y="625"/>
                  </a:lnTo>
                  <a:lnTo>
                    <a:pt x="282" y="621"/>
                  </a:lnTo>
                  <a:lnTo>
                    <a:pt x="293" y="617"/>
                  </a:lnTo>
                  <a:lnTo>
                    <a:pt x="303" y="613"/>
                  </a:lnTo>
                  <a:lnTo>
                    <a:pt x="312" y="608"/>
                  </a:lnTo>
                  <a:lnTo>
                    <a:pt x="321" y="603"/>
                  </a:lnTo>
                  <a:lnTo>
                    <a:pt x="330" y="597"/>
                  </a:lnTo>
                  <a:lnTo>
                    <a:pt x="338" y="591"/>
                  </a:lnTo>
                  <a:lnTo>
                    <a:pt x="345" y="584"/>
                  </a:lnTo>
                  <a:lnTo>
                    <a:pt x="352" y="578"/>
                  </a:lnTo>
                  <a:lnTo>
                    <a:pt x="358" y="571"/>
                  </a:lnTo>
                  <a:lnTo>
                    <a:pt x="365" y="564"/>
                  </a:lnTo>
                  <a:lnTo>
                    <a:pt x="371" y="557"/>
                  </a:lnTo>
                  <a:lnTo>
                    <a:pt x="380" y="541"/>
                  </a:lnTo>
                  <a:lnTo>
                    <a:pt x="388" y="526"/>
                  </a:lnTo>
                  <a:lnTo>
                    <a:pt x="394" y="508"/>
                  </a:lnTo>
                  <a:lnTo>
                    <a:pt x="400" y="491"/>
                  </a:lnTo>
                  <a:lnTo>
                    <a:pt x="402" y="472"/>
                  </a:lnTo>
                  <a:lnTo>
                    <a:pt x="403" y="454"/>
                  </a:lnTo>
                  <a:lnTo>
                    <a:pt x="402" y="437"/>
                  </a:lnTo>
                  <a:lnTo>
                    <a:pt x="401" y="422"/>
                  </a:lnTo>
                  <a:lnTo>
                    <a:pt x="397" y="407"/>
                  </a:lnTo>
                  <a:lnTo>
                    <a:pt x="393" y="393"/>
                  </a:lnTo>
                  <a:lnTo>
                    <a:pt x="387" y="380"/>
                  </a:lnTo>
                  <a:lnTo>
                    <a:pt x="381" y="367"/>
                  </a:lnTo>
                  <a:lnTo>
                    <a:pt x="373" y="355"/>
                  </a:lnTo>
                  <a:lnTo>
                    <a:pt x="364" y="344"/>
                  </a:lnTo>
                  <a:lnTo>
                    <a:pt x="353" y="332"/>
                  </a:lnTo>
                  <a:lnTo>
                    <a:pt x="341" y="322"/>
                  </a:lnTo>
                  <a:lnTo>
                    <a:pt x="328" y="313"/>
                  </a:lnTo>
                  <a:lnTo>
                    <a:pt x="313" y="303"/>
                  </a:lnTo>
                  <a:lnTo>
                    <a:pt x="298" y="294"/>
                  </a:lnTo>
                  <a:lnTo>
                    <a:pt x="281" y="286"/>
                  </a:lnTo>
                  <a:lnTo>
                    <a:pt x="263" y="278"/>
                  </a:lnTo>
                  <a:lnTo>
                    <a:pt x="243" y="270"/>
                  </a:lnTo>
                  <a:lnTo>
                    <a:pt x="215" y="258"/>
                  </a:lnTo>
                  <a:lnTo>
                    <a:pt x="190" y="247"/>
                  </a:lnTo>
                  <a:lnTo>
                    <a:pt x="179" y="242"/>
                  </a:lnTo>
                  <a:lnTo>
                    <a:pt x="169" y="236"/>
                  </a:lnTo>
                  <a:lnTo>
                    <a:pt x="161" y="230"/>
                  </a:lnTo>
                  <a:lnTo>
                    <a:pt x="153" y="224"/>
                  </a:lnTo>
                  <a:lnTo>
                    <a:pt x="146" y="219"/>
                  </a:lnTo>
                  <a:lnTo>
                    <a:pt x="141" y="213"/>
                  </a:lnTo>
                  <a:lnTo>
                    <a:pt x="135" y="206"/>
                  </a:lnTo>
                  <a:lnTo>
                    <a:pt x="131" y="200"/>
                  </a:lnTo>
                  <a:lnTo>
                    <a:pt x="128" y="192"/>
                  </a:lnTo>
                  <a:lnTo>
                    <a:pt x="126" y="184"/>
                  </a:lnTo>
                  <a:lnTo>
                    <a:pt x="125" y="177"/>
                  </a:lnTo>
                  <a:lnTo>
                    <a:pt x="125" y="168"/>
                  </a:lnTo>
                  <a:lnTo>
                    <a:pt x="125" y="162"/>
                  </a:lnTo>
                  <a:lnTo>
                    <a:pt x="126" y="154"/>
                  </a:lnTo>
                  <a:lnTo>
                    <a:pt x="128" y="147"/>
                  </a:lnTo>
                  <a:lnTo>
                    <a:pt x="130" y="141"/>
                  </a:lnTo>
                  <a:lnTo>
                    <a:pt x="134" y="135"/>
                  </a:lnTo>
                  <a:lnTo>
                    <a:pt x="139" y="129"/>
                  </a:lnTo>
                  <a:lnTo>
                    <a:pt x="143" y="122"/>
                  </a:lnTo>
                  <a:lnTo>
                    <a:pt x="149" y="117"/>
                  </a:lnTo>
                  <a:lnTo>
                    <a:pt x="156" y="112"/>
                  </a:lnTo>
                  <a:lnTo>
                    <a:pt x="163" y="107"/>
                  </a:lnTo>
                  <a:lnTo>
                    <a:pt x="171" y="103"/>
                  </a:lnTo>
                  <a:lnTo>
                    <a:pt x="181" y="100"/>
                  </a:lnTo>
                  <a:lnTo>
                    <a:pt x="191" y="97"/>
                  </a:lnTo>
                  <a:lnTo>
                    <a:pt x="202" y="95"/>
                  </a:lnTo>
                  <a:lnTo>
                    <a:pt x="215" y="94"/>
                  </a:lnTo>
                  <a:lnTo>
                    <a:pt x="227" y="94"/>
                  </a:lnTo>
                  <a:lnTo>
                    <a:pt x="248" y="94"/>
                  </a:lnTo>
                  <a:lnTo>
                    <a:pt x="268" y="96"/>
                  </a:lnTo>
                  <a:lnTo>
                    <a:pt x="285" y="100"/>
                  </a:lnTo>
                  <a:lnTo>
                    <a:pt x="302" y="104"/>
                  </a:lnTo>
                  <a:lnTo>
                    <a:pt x="317" y="108"/>
                  </a:lnTo>
                  <a:lnTo>
                    <a:pt x="331" y="113"/>
                  </a:lnTo>
                  <a:lnTo>
                    <a:pt x="342" y="118"/>
                  </a:lnTo>
                  <a:lnTo>
                    <a:pt x="351" y="122"/>
                  </a:lnTo>
                  <a:lnTo>
                    <a:pt x="378" y="31"/>
                  </a:lnTo>
                  <a:lnTo>
                    <a:pt x="366" y="25"/>
                  </a:lnTo>
                  <a:lnTo>
                    <a:pt x="350" y="20"/>
                  </a:lnTo>
                  <a:lnTo>
                    <a:pt x="335" y="14"/>
                  </a:lnTo>
                  <a:lnTo>
                    <a:pt x="316" y="9"/>
                  </a:lnTo>
                  <a:lnTo>
                    <a:pt x="298" y="6"/>
                  </a:lnTo>
                  <a:lnTo>
                    <a:pt x="276" y="3"/>
                  </a:lnTo>
                  <a:lnTo>
                    <a:pt x="254" y="1"/>
                  </a:lnTo>
                  <a:lnTo>
                    <a:pt x="229" y="0"/>
                  </a:lnTo>
                  <a:lnTo>
                    <a:pt x="204" y="1"/>
                  </a:lnTo>
                  <a:lnTo>
                    <a:pt x="182" y="4"/>
                  </a:lnTo>
                  <a:lnTo>
                    <a:pt x="159" y="8"/>
                  </a:lnTo>
                  <a:lnTo>
                    <a:pt x="139" y="14"/>
                  </a:lnTo>
                  <a:lnTo>
                    <a:pt x="119" y="22"/>
                  </a:lnTo>
                  <a:lnTo>
                    <a:pt x="101" y="30"/>
                  </a:lnTo>
                  <a:lnTo>
                    <a:pt x="84" y="40"/>
                  </a:lnTo>
                  <a:lnTo>
                    <a:pt x="70" y="51"/>
                  </a:lnTo>
                  <a:lnTo>
                    <a:pt x="56" y="64"/>
                  </a:lnTo>
                  <a:lnTo>
                    <a:pt x="44" y="77"/>
                  </a:lnTo>
                  <a:lnTo>
                    <a:pt x="34" y="93"/>
                  </a:lnTo>
                  <a:lnTo>
                    <a:pt x="26" y="108"/>
                  </a:lnTo>
                  <a:lnTo>
                    <a:pt x="18" y="124"/>
                  </a:lnTo>
                  <a:lnTo>
                    <a:pt x="14" y="142"/>
                  </a:lnTo>
                  <a:lnTo>
                    <a:pt x="11" y="159"/>
                  </a:lnTo>
                  <a:lnTo>
                    <a:pt x="10" y="179"/>
                  </a:lnTo>
                  <a:lnTo>
                    <a:pt x="11" y="194"/>
                  </a:lnTo>
                  <a:lnTo>
                    <a:pt x="13" y="211"/>
                  </a:lnTo>
                  <a:lnTo>
                    <a:pt x="16" y="225"/>
                  </a:lnTo>
                  <a:lnTo>
                    <a:pt x="21" y="240"/>
                  </a:lnTo>
                  <a:lnTo>
                    <a:pt x="29" y="253"/>
                  </a:lnTo>
                  <a:lnTo>
                    <a:pt x="36" y="265"/>
                  </a:lnTo>
                  <a:lnTo>
                    <a:pt x="45" y="277"/>
                  </a:lnTo>
                  <a:lnTo>
                    <a:pt x="55" y="288"/>
                  </a:lnTo>
                  <a:lnTo>
                    <a:pt x="67" y="299"/>
                  </a:lnTo>
                  <a:lnTo>
                    <a:pt x="80" y="310"/>
                  </a:lnTo>
                  <a:lnTo>
                    <a:pt x="93" y="319"/>
                  </a:lnTo>
                  <a:lnTo>
                    <a:pt x="109" y="328"/>
                  </a:lnTo>
                  <a:lnTo>
                    <a:pt x="124" y="336"/>
                  </a:lnTo>
                  <a:lnTo>
                    <a:pt x="142" y="345"/>
                  </a:lnTo>
                  <a:lnTo>
                    <a:pt x="159" y="352"/>
                  </a:lnTo>
                  <a:lnTo>
                    <a:pt x="178" y="359"/>
                  </a:lnTo>
                  <a:lnTo>
                    <a:pt x="205" y="369"/>
                  </a:lnTo>
                  <a:lnTo>
                    <a:pt x="228" y="381"/>
                  </a:lnTo>
                  <a:lnTo>
                    <a:pt x="238" y="386"/>
                  </a:lnTo>
                  <a:lnTo>
                    <a:pt x="247" y="392"/>
                  </a:lnTo>
                  <a:lnTo>
                    <a:pt x="255" y="397"/>
                  </a:lnTo>
                  <a:lnTo>
                    <a:pt x="262" y="403"/>
                  </a:lnTo>
                  <a:lnTo>
                    <a:pt x="268" y="409"/>
                  </a:lnTo>
                  <a:lnTo>
                    <a:pt x="273" y="417"/>
                  </a:lnTo>
                  <a:lnTo>
                    <a:pt x="278" y="423"/>
                  </a:lnTo>
                  <a:lnTo>
                    <a:pt x="281" y="430"/>
                  </a:lnTo>
                  <a:lnTo>
                    <a:pt x="284" y="437"/>
                  </a:lnTo>
                  <a:lnTo>
                    <a:pt x="287" y="445"/>
                  </a:lnTo>
                  <a:lnTo>
                    <a:pt x="288" y="454"/>
                  </a:lnTo>
                  <a:lnTo>
                    <a:pt x="288" y="462"/>
                  </a:lnTo>
                  <a:lnTo>
                    <a:pt x="288" y="471"/>
                  </a:lnTo>
                  <a:lnTo>
                    <a:pt x="285" y="480"/>
                  </a:lnTo>
                  <a:lnTo>
                    <a:pt x="283" y="489"/>
                  </a:lnTo>
                  <a:lnTo>
                    <a:pt x="280" y="497"/>
                  </a:lnTo>
                  <a:lnTo>
                    <a:pt x="276" y="504"/>
                  </a:lnTo>
                  <a:lnTo>
                    <a:pt x="271" y="511"/>
                  </a:lnTo>
                  <a:lnTo>
                    <a:pt x="265" y="517"/>
                  </a:lnTo>
                  <a:lnTo>
                    <a:pt x="259" y="524"/>
                  </a:lnTo>
                  <a:lnTo>
                    <a:pt x="251" y="529"/>
                  </a:lnTo>
                  <a:lnTo>
                    <a:pt x="242" y="533"/>
                  </a:lnTo>
                  <a:lnTo>
                    <a:pt x="233" y="537"/>
                  </a:lnTo>
                  <a:lnTo>
                    <a:pt x="223" y="540"/>
                  </a:lnTo>
                  <a:lnTo>
                    <a:pt x="213" y="543"/>
                  </a:lnTo>
                  <a:lnTo>
                    <a:pt x="200" y="545"/>
                  </a:lnTo>
                  <a:lnTo>
                    <a:pt x="188" y="546"/>
                  </a:lnTo>
                  <a:lnTo>
                    <a:pt x="175" y="546"/>
                  </a:lnTo>
                  <a:lnTo>
                    <a:pt x="154" y="546"/>
                  </a:lnTo>
                  <a:lnTo>
                    <a:pt x="132" y="543"/>
                  </a:lnTo>
                  <a:lnTo>
                    <a:pt x="112" y="540"/>
                  </a:lnTo>
                  <a:lnTo>
                    <a:pt x="92" y="535"/>
                  </a:lnTo>
                  <a:lnTo>
                    <a:pt x="74" y="529"/>
                  </a:lnTo>
                  <a:lnTo>
                    <a:pt x="56" y="523"/>
                  </a:lnTo>
                  <a:lnTo>
                    <a:pt x="40" y="514"/>
                  </a:lnTo>
                  <a:lnTo>
                    <a:pt x="26" y="507"/>
                  </a:lnTo>
                  <a:lnTo>
                    <a:pt x="0" y="601"/>
                  </a:lnTo>
                  <a:close/>
                </a:path>
              </a:pathLst>
            </a:custGeom>
            <a:solidFill>
              <a:srgbClr val="4473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8" name="Freeform 10"/>
            <p:cNvSpPr>
              <a:spLocks noEditPoints="1"/>
            </p:cNvSpPr>
            <p:nvPr userDrawn="1"/>
          </p:nvSpPr>
          <p:spPr bwMode="auto">
            <a:xfrm>
              <a:off x="590" y="3744"/>
              <a:ext cx="737" cy="79"/>
            </a:xfrm>
            <a:custGeom>
              <a:avLst/>
              <a:gdLst/>
              <a:ahLst/>
              <a:cxnLst>
                <a:cxn ang="0">
                  <a:pos x="5506" y="10"/>
                </a:cxn>
                <a:cxn ang="0">
                  <a:pos x="5169" y="544"/>
                </a:cxn>
                <a:cxn ang="0">
                  <a:pos x="5029" y="477"/>
                </a:cxn>
                <a:cxn ang="0">
                  <a:pos x="4982" y="270"/>
                </a:cxn>
                <a:cxn ang="0">
                  <a:pos x="5063" y="133"/>
                </a:cxn>
                <a:cxn ang="0">
                  <a:pos x="5293" y="109"/>
                </a:cxn>
                <a:cxn ang="0">
                  <a:pos x="5122" y="6"/>
                </a:cxn>
                <a:cxn ang="0">
                  <a:pos x="4924" y="122"/>
                </a:cxn>
                <a:cxn ang="0">
                  <a:pos x="4861" y="362"/>
                </a:cxn>
                <a:cxn ang="0">
                  <a:pos x="4955" y="565"/>
                </a:cxn>
                <a:cxn ang="0">
                  <a:pos x="5175" y="641"/>
                </a:cxn>
                <a:cxn ang="0">
                  <a:pos x="4373" y="269"/>
                </a:cxn>
                <a:cxn ang="0">
                  <a:pos x="4761" y="631"/>
                </a:cxn>
                <a:cxn ang="0">
                  <a:pos x="4630" y="407"/>
                </a:cxn>
                <a:cxn ang="0">
                  <a:pos x="3905" y="100"/>
                </a:cxn>
                <a:cxn ang="0">
                  <a:pos x="3809" y="456"/>
                </a:cxn>
                <a:cxn ang="0">
                  <a:pos x="3020" y="10"/>
                </a:cxn>
                <a:cxn ang="0">
                  <a:pos x="2324" y="528"/>
                </a:cxn>
                <a:cxn ang="0">
                  <a:pos x="2455" y="633"/>
                </a:cxn>
                <a:cxn ang="0">
                  <a:pos x="2663" y="610"/>
                </a:cxn>
                <a:cxn ang="0">
                  <a:pos x="2767" y="461"/>
                </a:cxn>
                <a:cxn ang="0">
                  <a:pos x="2644" y="481"/>
                </a:cxn>
                <a:cxn ang="0">
                  <a:pos x="2470" y="533"/>
                </a:cxn>
                <a:cxn ang="0">
                  <a:pos x="1803" y="609"/>
                </a:cxn>
                <a:cxn ang="0">
                  <a:pos x="2082" y="617"/>
                </a:cxn>
                <a:cxn ang="0">
                  <a:pos x="2191" y="472"/>
                </a:cxn>
                <a:cxn ang="0">
                  <a:pos x="2070" y="286"/>
                </a:cxn>
                <a:cxn ang="0">
                  <a:pos x="1914" y="177"/>
                </a:cxn>
                <a:cxn ang="0">
                  <a:pos x="1991" y="95"/>
                </a:cxn>
                <a:cxn ang="0">
                  <a:pos x="2106" y="9"/>
                </a:cxn>
                <a:cxn ang="0">
                  <a:pos x="1823" y="93"/>
                </a:cxn>
                <a:cxn ang="0">
                  <a:pos x="1869" y="310"/>
                </a:cxn>
                <a:cxn ang="0">
                  <a:pos x="2067" y="423"/>
                </a:cxn>
                <a:cxn ang="0">
                  <a:pos x="2031" y="533"/>
                </a:cxn>
                <a:cxn ang="0">
                  <a:pos x="1789" y="601"/>
                </a:cxn>
                <a:cxn ang="0">
                  <a:pos x="1348" y="251"/>
                </a:cxn>
                <a:cxn ang="0">
                  <a:pos x="1587" y="422"/>
                </a:cxn>
                <a:cxn ang="0">
                  <a:pos x="1300" y="631"/>
                </a:cxn>
                <a:cxn ang="0">
                  <a:pos x="679" y="482"/>
                </a:cxn>
                <a:cxn ang="0">
                  <a:pos x="668" y="177"/>
                </a:cxn>
                <a:cxn ang="0">
                  <a:pos x="807" y="91"/>
                </a:cxn>
                <a:cxn ang="0">
                  <a:pos x="944" y="177"/>
                </a:cxn>
                <a:cxn ang="0">
                  <a:pos x="933" y="482"/>
                </a:cxn>
                <a:cxn ang="0">
                  <a:pos x="804" y="550"/>
                </a:cxn>
                <a:cxn ang="0">
                  <a:pos x="993" y="575"/>
                </a:cxn>
                <a:cxn ang="0">
                  <a:pos x="1094" y="370"/>
                </a:cxn>
                <a:cxn ang="0">
                  <a:pos x="1054" y="137"/>
                </a:cxn>
                <a:cxn ang="0">
                  <a:pos x="890" y="9"/>
                </a:cxn>
                <a:cxn ang="0">
                  <a:pos x="665" y="37"/>
                </a:cxn>
                <a:cxn ang="0">
                  <a:pos x="531" y="209"/>
                </a:cxn>
                <a:cxn ang="0">
                  <a:pos x="535" y="452"/>
                </a:cxn>
                <a:cxn ang="0">
                  <a:pos x="670" y="611"/>
                </a:cxn>
                <a:cxn ang="0">
                  <a:pos x="403" y="539"/>
                </a:cxn>
                <a:cxn ang="0">
                  <a:pos x="216" y="516"/>
                </a:cxn>
                <a:cxn ang="0">
                  <a:pos x="123" y="371"/>
                </a:cxn>
                <a:cxn ang="0">
                  <a:pos x="160" y="176"/>
                </a:cxn>
                <a:cxn ang="0">
                  <a:pos x="337" y="94"/>
                </a:cxn>
                <a:cxn ang="0">
                  <a:pos x="383" y="3"/>
                </a:cxn>
                <a:cxn ang="0">
                  <a:pos x="130" y="59"/>
                </a:cxn>
                <a:cxn ang="0">
                  <a:pos x="6" y="255"/>
                </a:cxn>
                <a:cxn ang="0">
                  <a:pos x="41" y="497"/>
                </a:cxn>
                <a:cxn ang="0">
                  <a:pos x="215" y="628"/>
                </a:cxn>
                <a:cxn ang="0">
                  <a:pos x="458" y="523"/>
                </a:cxn>
              </a:cxnLst>
              <a:rect l="0" t="0" r="r" b="b"/>
              <a:pathLst>
                <a:path w="5893" h="641">
                  <a:moveTo>
                    <a:pt x="5686" y="631"/>
                  </a:moveTo>
                  <a:lnTo>
                    <a:pt x="5686" y="369"/>
                  </a:lnTo>
                  <a:lnTo>
                    <a:pt x="5893" y="10"/>
                  </a:lnTo>
                  <a:lnTo>
                    <a:pt x="5764" y="10"/>
                  </a:lnTo>
                  <a:lnTo>
                    <a:pt x="5690" y="169"/>
                  </a:lnTo>
                  <a:lnTo>
                    <a:pt x="5675" y="202"/>
                  </a:lnTo>
                  <a:lnTo>
                    <a:pt x="5661" y="232"/>
                  </a:lnTo>
                  <a:lnTo>
                    <a:pt x="5648" y="262"/>
                  </a:lnTo>
                  <a:lnTo>
                    <a:pt x="5636" y="292"/>
                  </a:lnTo>
                  <a:lnTo>
                    <a:pt x="5635" y="292"/>
                  </a:lnTo>
                  <a:lnTo>
                    <a:pt x="5621" y="261"/>
                  </a:lnTo>
                  <a:lnTo>
                    <a:pt x="5609" y="232"/>
                  </a:lnTo>
                  <a:lnTo>
                    <a:pt x="5596" y="202"/>
                  </a:lnTo>
                  <a:lnTo>
                    <a:pt x="5580" y="170"/>
                  </a:lnTo>
                  <a:lnTo>
                    <a:pt x="5506" y="10"/>
                  </a:lnTo>
                  <a:lnTo>
                    <a:pt x="5377" y="10"/>
                  </a:lnTo>
                  <a:lnTo>
                    <a:pt x="5573" y="372"/>
                  </a:lnTo>
                  <a:lnTo>
                    <a:pt x="5573" y="631"/>
                  </a:lnTo>
                  <a:lnTo>
                    <a:pt x="5686" y="631"/>
                  </a:lnTo>
                  <a:close/>
                  <a:moveTo>
                    <a:pt x="5318" y="523"/>
                  </a:moveTo>
                  <a:lnTo>
                    <a:pt x="5306" y="528"/>
                  </a:lnTo>
                  <a:lnTo>
                    <a:pt x="5293" y="532"/>
                  </a:lnTo>
                  <a:lnTo>
                    <a:pt x="5277" y="536"/>
                  </a:lnTo>
                  <a:lnTo>
                    <a:pt x="5262" y="539"/>
                  </a:lnTo>
                  <a:lnTo>
                    <a:pt x="5245" y="542"/>
                  </a:lnTo>
                  <a:lnTo>
                    <a:pt x="5229" y="544"/>
                  </a:lnTo>
                  <a:lnTo>
                    <a:pt x="5211" y="545"/>
                  </a:lnTo>
                  <a:lnTo>
                    <a:pt x="5194" y="545"/>
                  </a:lnTo>
                  <a:lnTo>
                    <a:pt x="5182" y="545"/>
                  </a:lnTo>
                  <a:lnTo>
                    <a:pt x="5169" y="544"/>
                  </a:lnTo>
                  <a:lnTo>
                    <a:pt x="5157" y="543"/>
                  </a:lnTo>
                  <a:lnTo>
                    <a:pt x="5146" y="541"/>
                  </a:lnTo>
                  <a:lnTo>
                    <a:pt x="5134" y="539"/>
                  </a:lnTo>
                  <a:lnTo>
                    <a:pt x="5124" y="537"/>
                  </a:lnTo>
                  <a:lnTo>
                    <a:pt x="5113" y="534"/>
                  </a:lnTo>
                  <a:lnTo>
                    <a:pt x="5104" y="530"/>
                  </a:lnTo>
                  <a:lnTo>
                    <a:pt x="5093" y="526"/>
                  </a:lnTo>
                  <a:lnTo>
                    <a:pt x="5084" y="522"/>
                  </a:lnTo>
                  <a:lnTo>
                    <a:pt x="5075" y="516"/>
                  </a:lnTo>
                  <a:lnTo>
                    <a:pt x="5067" y="511"/>
                  </a:lnTo>
                  <a:lnTo>
                    <a:pt x="5057" y="505"/>
                  </a:lnTo>
                  <a:lnTo>
                    <a:pt x="5050" y="499"/>
                  </a:lnTo>
                  <a:lnTo>
                    <a:pt x="5042" y="492"/>
                  </a:lnTo>
                  <a:lnTo>
                    <a:pt x="5036" y="486"/>
                  </a:lnTo>
                  <a:lnTo>
                    <a:pt x="5029" y="477"/>
                  </a:lnTo>
                  <a:lnTo>
                    <a:pt x="5022" y="470"/>
                  </a:lnTo>
                  <a:lnTo>
                    <a:pt x="5016" y="462"/>
                  </a:lnTo>
                  <a:lnTo>
                    <a:pt x="5011" y="453"/>
                  </a:lnTo>
                  <a:lnTo>
                    <a:pt x="5006" y="443"/>
                  </a:lnTo>
                  <a:lnTo>
                    <a:pt x="5001" y="434"/>
                  </a:lnTo>
                  <a:lnTo>
                    <a:pt x="4997" y="425"/>
                  </a:lnTo>
                  <a:lnTo>
                    <a:pt x="4993" y="415"/>
                  </a:lnTo>
                  <a:lnTo>
                    <a:pt x="4986" y="393"/>
                  </a:lnTo>
                  <a:lnTo>
                    <a:pt x="4982" y="371"/>
                  </a:lnTo>
                  <a:lnTo>
                    <a:pt x="4979" y="347"/>
                  </a:lnTo>
                  <a:lnTo>
                    <a:pt x="4978" y="322"/>
                  </a:lnTo>
                  <a:lnTo>
                    <a:pt x="4979" y="309"/>
                  </a:lnTo>
                  <a:lnTo>
                    <a:pt x="4979" y="295"/>
                  </a:lnTo>
                  <a:lnTo>
                    <a:pt x="4981" y="282"/>
                  </a:lnTo>
                  <a:lnTo>
                    <a:pt x="4982" y="270"/>
                  </a:lnTo>
                  <a:lnTo>
                    <a:pt x="4985" y="257"/>
                  </a:lnTo>
                  <a:lnTo>
                    <a:pt x="4987" y="246"/>
                  </a:lnTo>
                  <a:lnTo>
                    <a:pt x="4991" y="235"/>
                  </a:lnTo>
                  <a:lnTo>
                    <a:pt x="4995" y="223"/>
                  </a:lnTo>
                  <a:lnTo>
                    <a:pt x="4999" y="213"/>
                  </a:lnTo>
                  <a:lnTo>
                    <a:pt x="5004" y="203"/>
                  </a:lnTo>
                  <a:lnTo>
                    <a:pt x="5008" y="193"/>
                  </a:lnTo>
                  <a:lnTo>
                    <a:pt x="5014" y="184"/>
                  </a:lnTo>
                  <a:lnTo>
                    <a:pt x="5019" y="176"/>
                  </a:lnTo>
                  <a:lnTo>
                    <a:pt x="5026" y="168"/>
                  </a:lnTo>
                  <a:lnTo>
                    <a:pt x="5033" y="159"/>
                  </a:lnTo>
                  <a:lnTo>
                    <a:pt x="5040" y="152"/>
                  </a:lnTo>
                  <a:lnTo>
                    <a:pt x="5047" y="145"/>
                  </a:lnTo>
                  <a:lnTo>
                    <a:pt x="5055" y="139"/>
                  </a:lnTo>
                  <a:lnTo>
                    <a:pt x="5063" y="133"/>
                  </a:lnTo>
                  <a:lnTo>
                    <a:pt x="5072" y="127"/>
                  </a:lnTo>
                  <a:lnTo>
                    <a:pt x="5080" y="121"/>
                  </a:lnTo>
                  <a:lnTo>
                    <a:pt x="5089" y="117"/>
                  </a:lnTo>
                  <a:lnTo>
                    <a:pt x="5098" y="112"/>
                  </a:lnTo>
                  <a:lnTo>
                    <a:pt x="5109" y="109"/>
                  </a:lnTo>
                  <a:lnTo>
                    <a:pt x="5129" y="102"/>
                  </a:lnTo>
                  <a:lnTo>
                    <a:pt x="5150" y="98"/>
                  </a:lnTo>
                  <a:lnTo>
                    <a:pt x="5172" y="95"/>
                  </a:lnTo>
                  <a:lnTo>
                    <a:pt x="5196" y="94"/>
                  </a:lnTo>
                  <a:lnTo>
                    <a:pt x="5215" y="95"/>
                  </a:lnTo>
                  <a:lnTo>
                    <a:pt x="5232" y="96"/>
                  </a:lnTo>
                  <a:lnTo>
                    <a:pt x="5248" y="98"/>
                  </a:lnTo>
                  <a:lnTo>
                    <a:pt x="5264" y="101"/>
                  </a:lnTo>
                  <a:lnTo>
                    <a:pt x="5279" y="105"/>
                  </a:lnTo>
                  <a:lnTo>
                    <a:pt x="5293" y="109"/>
                  </a:lnTo>
                  <a:lnTo>
                    <a:pt x="5305" y="113"/>
                  </a:lnTo>
                  <a:lnTo>
                    <a:pt x="5316" y="118"/>
                  </a:lnTo>
                  <a:lnTo>
                    <a:pt x="5341" y="28"/>
                  </a:lnTo>
                  <a:lnTo>
                    <a:pt x="5332" y="24"/>
                  </a:lnTo>
                  <a:lnTo>
                    <a:pt x="5318" y="19"/>
                  </a:lnTo>
                  <a:lnTo>
                    <a:pt x="5303" y="13"/>
                  </a:lnTo>
                  <a:lnTo>
                    <a:pt x="5285" y="9"/>
                  </a:lnTo>
                  <a:lnTo>
                    <a:pt x="5265" y="6"/>
                  </a:lnTo>
                  <a:lnTo>
                    <a:pt x="5242" y="3"/>
                  </a:lnTo>
                  <a:lnTo>
                    <a:pt x="5218" y="1"/>
                  </a:lnTo>
                  <a:lnTo>
                    <a:pt x="5191" y="0"/>
                  </a:lnTo>
                  <a:lnTo>
                    <a:pt x="5173" y="1"/>
                  </a:lnTo>
                  <a:lnTo>
                    <a:pt x="5156" y="2"/>
                  </a:lnTo>
                  <a:lnTo>
                    <a:pt x="5139" y="4"/>
                  </a:lnTo>
                  <a:lnTo>
                    <a:pt x="5122" y="6"/>
                  </a:lnTo>
                  <a:lnTo>
                    <a:pt x="5106" y="9"/>
                  </a:lnTo>
                  <a:lnTo>
                    <a:pt x="5090" y="13"/>
                  </a:lnTo>
                  <a:lnTo>
                    <a:pt x="5075" y="17"/>
                  </a:lnTo>
                  <a:lnTo>
                    <a:pt x="5059" y="23"/>
                  </a:lnTo>
                  <a:lnTo>
                    <a:pt x="5045" y="29"/>
                  </a:lnTo>
                  <a:lnTo>
                    <a:pt x="5031" y="35"/>
                  </a:lnTo>
                  <a:lnTo>
                    <a:pt x="5016" y="42"/>
                  </a:lnTo>
                  <a:lnTo>
                    <a:pt x="5003" y="50"/>
                  </a:lnTo>
                  <a:lnTo>
                    <a:pt x="4989" y="59"/>
                  </a:lnTo>
                  <a:lnTo>
                    <a:pt x="4977" y="68"/>
                  </a:lnTo>
                  <a:lnTo>
                    <a:pt x="4966" y="77"/>
                  </a:lnTo>
                  <a:lnTo>
                    <a:pt x="4955" y="87"/>
                  </a:lnTo>
                  <a:lnTo>
                    <a:pt x="4943" y="99"/>
                  </a:lnTo>
                  <a:lnTo>
                    <a:pt x="4933" y="110"/>
                  </a:lnTo>
                  <a:lnTo>
                    <a:pt x="4924" y="122"/>
                  </a:lnTo>
                  <a:lnTo>
                    <a:pt x="4914" y="135"/>
                  </a:lnTo>
                  <a:lnTo>
                    <a:pt x="4906" y="148"/>
                  </a:lnTo>
                  <a:lnTo>
                    <a:pt x="4898" y="162"/>
                  </a:lnTo>
                  <a:lnTo>
                    <a:pt x="4891" y="176"/>
                  </a:lnTo>
                  <a:lnTo>
                    <a:pt x="4885" y="190"/>
                  </a:lnTo>
                  <a:lnTo>
                    <a:pt x="4879" y="206"/>
                  </a:lnTo>
                  <a:lnTo>
                    <a:pt x="4873" y="222"/>
                  </a:lnTo>
                  <a:lnTo>
                    <a:pt x="4869" y="239"/>
                  </a:lnTo>
                  <a:lnTo>
                    <a:pt x="4866" y="255"/>
                  </a:lnTo>
                  <a:lnTo>
                    <a:pt x="4863" y="273"/>
                  </a:lnTo>
                  <a:lnTo>
                    <a:pt x="4861" y="290"/>
                  </a:lnTo>
                  <a:lnTo>
                    <a:pt x="4860" y="309"/>
                  </a:lnTo>
                  <a:lnTo>
                    <a:pt x="4859" y="328"/>
                  </a:lnTo>
                  <a:lnTo>
                    <a:pt x="4860" y="346"/>
                  </a:lnTo>
                  <a:lnTo>
                    <a:pt x="4861" y="362"/>
                  </a:lnTo>
                  <a:lnTo>
                    <a:pt x="4862" y="380"/>
                  </a:lnTo>
                  <a:lnTo>
                    <a:pt x="4865" y="395"/>
                  </a:lnTo>
                  <a:lnTo>
                    <a:pt x="4868" y="412"/>
                  </a:lnTo>
                  <a:lnTo>
                    <a:pt x="4871" y="427"/>
                  </a:lnTo>
                  <a:lnTo>
                    <a:pt x="4876" y="441"/>
                  </a:lnTo>
                  <a:lnTo>
                    <a:pt x="4881" y="457"/>
                  </a:lnTo>
                  <a:lnTo>
                    <a:pt x="4887" y="470"/>
                  </a:lnTo>
                  <a:lnTo>
                    <a:pt x="4893" y="484"/>
                  </a:lnTo>
                  <a:lnTo>
                    <a:pt x="4900" y="497"/>
                  </a:lnTo>
                  <a:lnTo>
                    <a:pt x="4907" y="509"/>
                  </a:lnTo>
                  <a:lnTo>
                    <a:pt x="4915" y="522"/>
                  </a:lnTo>
                  <a:lnTo>
                    <a:pt x="4925" y="534"/>
                  </a:lnTo>
                  <a:lnTo>
                    <a:pt x="4934" y="544"/>
                  </a:lnTo>
                  <a:lnTo>
                    <a:pt x="4943" y="555"/>
                  </a:lnTo>
                  <a:lnTo>
                    <a:pt x="4955" y="565"/>
                  </a:lnTo>
                  <a:lnTo>
                    <a:pt x="4965" y="574"/>
                  </a:lnTo>
                  <a:lnTo>
                    <a:pt x="4977" y="583"/>
                  </a:lnTo>
                  <a:lnTo>
                    <a:pt x="4989" y="592"/>
                  </a:lnTo>
                  <a:lnTo>
                    <a:pt x="5002" y="599"/>
                  </a:lnTo>
                  <a:lnTo>
                    <a:pt x="5015" y="606"/>
                  </a:lnTo>
                  <a:lnTo>
                    <a:pt x="5029" y="612"/>
                  </a:lnTo>
                  <a:lnTo>
                    <a:pt x="5043" y="618"/>
                  </a:lnTo>
                  <a:lnTo>
                    <a:pt x="5058" y="623"/>
                  </a:lnTo>
                  <a:lnTo>
                    <a:pt x="5074" y="628"/>
                  </a:lnTo>
                  <a:lnTo>
                    <a:pt x="5089" y="632"/>
                  </a:lnTo>
                  <a:lnTo>
                    <a:pt x="5106" y="635"/>
                  </a:lnTo>
                  <a:lnTo>
                    <a:pt x="5122" y="637"/>
                  </a:lnTo>
                  <a:lnTo>
                    <a:pt x="5139" y="639"/>
                  </a:lnTo>
                  <a:lnTo>
                    <a:pt x="5158" y="640"/>
                  </a:lnTo>
                  <a:lnTo>
                    <a:pt x="5175" y="641"/>
                  </a:lnTo>
                  <a:lnTo>
                    <a:pt x="5203" y="640"/>
                  </a:lnTo>
                  <a:lnTo>
                    <a:pt x="5229" y="638"/>
                  </a:lnTo>
                  <a:lnTo>
                    <a:pt x="5253" y="635"/>
                  </a:lnTo>
                  <a:lnTo>
                    <a:pt x="5274" y="632"/>
                  </a:lnTo>
                  <a:lnTo>
                    <a:pt x="5294" y="628"/>
                  </a:lnTo>
                  <a:lnTo>
                    <a:pt x="5310" y="622"/>
                  </a:lnTo>
                  <a:lnTo>
                    <a:pt x="5324" y="617"/>
                  </a:lnTo>
                  <a:lnTo>
                    <a:pt x="5337" y="612"/>
                  </a:lnTo>
                  <a:lnTo>
                    <a:pt x="5318" y="523"/>
                  </a:lnTo>
                  <a:close/>
                  <a:moveTo>
                    <a:pt x="4374" y="631"/>
                  </a:moveTo>
                  <a:lnTo>
                    <a:pt x="4374" y="408"/>
                  </a:lnTo>
                  <a:lnTo>
                    <a:pt x="4374" y="371"/>
                  </a:lnTo>
                  <a:lnTo>
                    <a:pt x="4374" y="335"/>
                  </a:lnTo>
                  <a:lnTo>
                    <a:pt x="4374" y="301"/>
                  </a:lnTo>
                  <a:lnTo>
                    <a:pt x="4373" y="269"/>
                  </a:lnTo>
                  <a:lnTo>
                    <a:pt x="4372" y="237"/>
                  </a:lnTo>
                  <a:lnTo>
                    <a:pt x="4371" y="205"/>
                  </a:lnTo>
                  <a:lnTo>
                    <a:pt x="4370" y="175"/>
                  </a:lnTo>
                  <a:lnTo>
                    <a:pt x="4369" y="144"/>
                  </a:lnTo>
                  <a:lnTo>
                    <a:pt x="4371" y="144"/>
                  </a:lnTo>
                  <a:lnTo>
                    <a:pt x="4383" y="170"/>
                  </a:lnTo>
                  <a:lnTo>
                    <a:pt x="4396" y="198"/>
                  </a:lnTo>
                  <a:lnTo>
                    <a:pt x="4410" y="224"/>
                  </a:lnTo>
                  <a:lnTo>
                    <a:pt x="4423" y="251"/>
                  </a:lnTo>
                  <a:lnTo>
                    <a:pt x="4438" y="279"/>
                  </a:lnTo>
                  <a:lnTo>
                    <a:pt x="4453" y="306"/>
                  </a:lnTo>
                  <a:lnTo>
                    <a:pt x="4468" y="332"/>
                  </a:lnTo>
                  <a:lnTo>
                    <a:pt x="4483" y="358"/>
                  </a:lnTo>
                  <a:lnTo>
                    <a:pt x="4644" y="631"/>
                  </a:lnTo>
                  <a:lnTo>
                    <a:pt x="4761" y="631"/>
                  </a:lnTo>
                  <a:lnTo>
                    <a:pt x="4761" y="10"/>
                  </a:lnTo>
                  <a:lnTo>
                    <a:pt x="4657" y="10"/>
                  </a:lnTo>
                  <a:lnTo>
                    <a:pt x="4657" y="226"/>
                  </a:lnTo>
                  <a:lnTo>
                    <a:pt x="4657" y="261"/>
                  </a:lnTo>
                  <a:lnTo>
                    <a:pt x="4658" y="295"/>
                  </a:lnTo>
                  <a:lnTo>
                    <a:pt x="4658" y="328"/>
                  </a:lnTo>
                  <a:lnTo>
                    <a:pt x="4659" y="360"/>
                  </a:lnTo>
                  <a:lnTo>
                    <a:pt x="4661" y="391"/>
                  </a:lnTo>
                  <a:lnTo>
                    <a:pt x="4662" y="422"/>
                  </a:lnTo>
                  <a:lnTo>
                    <a:pt x="4665" y="453"/>
                  </a:lnTo>
                  <a:lnTo>
                    <a:pt x="4667" y="484"/>
                  </a:lnTo>
                  <a:lnTo>
                    <a:pt x="4665" y="485"/>
                  </a:lnTo>
                  <a:lnTo>
                    <a:pt x="4653" y="459"/>
                  </a:lnTo>
                  <a:lnTo>
                    <a:pt x="4642" y="433"/>
                  </a:lnTo>
                  <a:lnTo>
                    <a:pt x="4630" y="407"/>
                  </a:lnTo>
                  <a:lnTo>
                    <a:pt x="4616" y="381"/>
                  </a:lnTo>
                  <a:lnTo>
                    <a:pt x="4603" y="355"/>
                  </a:lnTo>
                  <a:lnTo>
                    <a:pt x="4589" y="328"/>
                  </a:lnTo>
                  <a:lnTo>
                    <a:pt x="4574" y="302"/>
                  </a:lnTo>
                  <a:lnTo>
                    <a:pt x="4559" y="277"/>
                  </a:lnTo>
                  <a:lnTo>
                    <a:pt x="4399" y="10"/>
                  </a:lnTo>
                  <a:lnTo>
                    <a:pt x="4270" y="10"/>
                  </a:lnTo>
                  <a:lnTo>
                    <a:pt x="4270" y="631"/>
                  </a:lnTo>
                  <a:lnTo>
                    <a:pt x="4374" y="631"/>
                  </a:lnTo>
                  <a:close/>
                  <a:moveTo>
                    <a:pt x="3827" y="369"/>
                  </a:moveTo>
                  <a:lnTo>
                    <a:pt x="3876" y="216"/>
                  </a:lnTo>
                  <a:lnTo>
                    <a:pt x="3884" y="187"/>
                  </a:lnTo>
                  <a:lnTo>
                    <a:pt x="3891" y="158"/>
                  </a:lnTo>
                  <a:lnTo>
                    <a:pt x="3898" y="129"/>
                  </a:lnTo>
                  <a:lnTo>
                    <a:pt x="3905" y="100"/>
                  </a:lnTo>
                  <a:lnTo>
                    <a:pt x="3908" y="100"/>
                  </a:lnTo>
                  <a:lnTo>
                    <a:pt x="3915" y="128"/>
                  </a:lnTo>
                  <a:lnTo>
                    <a:pt x="3922" y="157"/>
                  </a:lnTo>
                  <a:lnTo>
                    <a:pt x="3930" y="187"/>
                  </a:lnTo>
                  <a:lnTo>
                    <a:pt x="3938" y="217"/>
                  </a:lnTo>
                  <a:lnTo>
                    <a:pt x="3988" y="369"/>
                  </a:lnTo>
                  <a:lnTo>
                    <a:pt x="3827" y="369"/>
                  </a:lnTo>
                  <a:close/>
                  <a:moveTo>
                    <a:pt x="4006" y="456"/>
                  </a:moveTo>
                  <a:lnTo>
                    <a:pt x="4063" y="631"/>
                  </a:lnTo>
                  <a:lnTo>
                    <a:pt x="4184" y="631"/>
                  </a:lnTo>
                  <a:lnTo>
                    <a:pt x="3983" y="10"/>
                  </a:lnTo>
                  <a:lnTo>
                    <a:pt x="3839" y="10"/>
                  </a:lnTo>
                  <a:lnTo>
                    <a:pt x="3639" y="631"/>
                  </a:lnTo>
                  <a:lnTo>
                    <a:pt x="3756" y="631"/>
                  </a:lnTo>
                  <a:lnTo>
                    <a:pt x="3809" y="456"/>
                  </a:lnTo>
                  <a:lnTo>
                    <a:pt x="4006" y="456"/>
                  </a:lnTo>
                  <a:close/>
                  <a:moveTo>
                    <a:pt x="3389" y="631"/>
                  </a:moveTo>
                  <a:lnTo>
                    <a:pt x="3502" y="631"/>
                  </a:lnTo>
                  <a:lnTo>
                    <a:pt x="3502" y="105"/>
                  </a:lnTo>
                  <a:lnTo>
                    <a:pt x="3680" y="105"/>
                  </a:lnTo>
                  <a:lnTo>
                    <a:pt x="3680" y="10"/>
                  </a:lnTo>
                  <a:lnTo>
                    <a:pt x="3211" y="10"/>
                  </a:lnTo>
                  <a:lnTo>
                    <a:pt x="3211" y="105"/>
                  </a:lnTo>
                  <a:lnTo>
                    <a:pt x="3389" y="105"/>
                  </a:lnTo>
                  <a:lnTo>
                    <a:pt x="3389" y="631"/>
                  </a:lnTo>
                  <a:close/>
                  <a:moveTo>
                    <a:pt x="2906" y="631"/>
                  </a:moveTo>
                  <a:lnTo>
                    <a:pt x="3275" y="631"/>
                  </a:lnTo>
                  <a:lnTo>
                    <a:pt x="3275" y="536"/>
                  </a:lnTo>
                  <a:lnTo>
                    <a:pt x="3020" y="536"/>
                  </a:lnTo>
                  <a:lnTo>
                    <a:pt x="3020" y="10"/>
                  </a:lnTo>
                  <a:lnTo>
                    <a:pt x="2906" y="10"/>
                  </a:lnTo>
                  <a:lnTo>
                    <a:pt x="2906" y="631"/>
                  </a:lnTo>
                  <a:close/>
                  <a:moveTo>
                    <a:pt x="2293" y="10"/>
                  </a:moveTo>
                  <a:lnTo>
                    <a:pt x="2293" y="365"/>
                  </a:lnTo>
                  <a:lnTo>
                    <a:pt x="2293" y="383"/>
                  </a:lnTo>
                  <a:lnTo>
                    <a:pt x="2294" y="400"/>
                  </a:lnTo>
                  <a:lnTo>
                    <a:pt x="2295" y="417"/>
                  </a:lnTo>
                  <a:lnTo>
                    <a:pt x="2297" y="433"/>
                  </a:lnTo>
                  <a:lnTo>
                    <a:pt x="2299" y="449"/>
                  </a:lnTo>
                  <a:lnTo>
                    <a:pt x="2303" y="463"/>
                  </a:lnTo>
                  <a:lnTo>
                    <a:pt x="2306" y="477"/>
                  </a:lnTo>
                  <a:lnTo>
                    <a:pt x="2310" y="491"/>
                  </a:lnTo>
                  <a:lnTo>
                    <a:pt x="2314" y="503"/>
                  </a:lnTo>
                  <a:lnTo>
                    <a:pt x="2319" y="515"/>
                  </a:lnTo>
                  <a:lnTo>
                    <a:pt x="2324" y="528"/>
                  </a:lnTo>
                  <a:lnTo>
                    <a:pt x="2330" y="538"/>
                  </a:lnTo>
                  <a:lnTo>
                    <a:pt x="2336" y="548"/>
                  </a:lnTo>
                  <a:lnTo>
                    <a:pt x="2343" y="559"/>
                  </a:lnTo>
                  <a:lnTo>
                    <a:pt x="2350" y="568"/>
                  </a:lnTo>
                  <a:lnTo>
                    <a:pt x="2357" y="576"/>
                  </a:lnTo>
                  <a:lnTo>
                    <a:pt x="2365" y="584"/>
                  </a:lnTo>
                  <a:lnTo>
                    <a:pt x="2373" y="592"/>
                  </a:lnTo>
                  <a:lnTo>
                    <a:pt x="2383" y="599"/>
                  </a:lnTo>
                  <a:lnTo>
                    <a:pt x="2392" y="605"/>
                  </a:lnTo>
                  <a:lnTo>
                    <a:pt x="2401" y="611"/>
                  </a:lnTo>
                  <a:lnTo>
                    <a:pt x="2411" y="616"/>
                  </a:lnTo>
                  <a:lnTo>
                    <a:pt x="2422" y="621"/>
                  </a:lnTo>
                  <a:lnTo>
                    <a:pt x="2432" y="625"/>
                  </a:lnTo>
                  <a:lnTo>
                    <a:pt x="2443" y="629"/>
                  </a:lnTo>
                  <a:lnTo>
                    <a:pt x="2455" y="633"/>
                  </a:lnTo>
                  <a:lnTo>
                    <a:pt x="2466" y="635"/>
                  </a:lnTo>
                  <a:lnTo>
                    <a:pt x="2478" y="637"/>
                  </a:lnTo>
                  <a:lnTo>
                    <a:pt x="2503" y="640"/>
                  </a:lnTo>
                  <a:lnTo>
                    <a:pt x="2530" y="641"/>
                  </a:lnTo>
                  <a:lnTo>
                    <a:pt x="2543" y="641"/>
                  </a:lnTo>
                  <a:lnTo>
                    <a:pt x="2556" y="640"/>
                  </a:lnTo>
                  <a:lnTo>
                    <a:pt x="2570" y="639"/>
                  </a:lnTo>
                  <a:lnTo>
                    <a:pt x="2583" y="637"/>
                  </a:lnTo>
                  <a:lnTo>
                    <a:pt x="2595" y="635"/>
                  </a:lnTo>
                  <a:lnTo>
                    <a:pt x="2608" y="632"/>
                  </a:lnTo>
                  <a:lnTo>
                    <a:pt x="2619" y="629"/>
                  </a:lnTo>
                  <a:lnTo>
                    <a:pt x="2631" y="624"/>
                  </a:lnTo>
                  <a:lnTo>
                    <a:pt x="2643" y="620"/>
                  </a:lnTo>
                  <a:lnTo>
                    <a:pt x="2653" y="615"/>
                  </a:lnTo>
                  <a:lnTo>
                    <a:pt x="2663" y="610"/>
                  </a:lnTo>
                  <a:lnTo>
                    <a:pt x="2673" y="604"/>
                  </a:lnTo>
                  <a:lnTo>
                    <a:pt x="2683" y="598"/>
                  </a:lnTo>
                  <a:lnTo>
                    <a:pt x="2692" y="591"/>
                  </a:lnTo>
                  <a:lnTo>
                    <a:pt x="2701" y="582"/>
                  </a:lnTo>
                  <a:lnTo>
                    <a:pt x="2709" y="574"/>
                  </a:lnTo>
                  <a:lnTo>
                    <a:pt x="2718" y="566"/>
                  </a:lnTo>
                  <a:lnTo>
                    <a:pt x="2725" y="557"/>
                  </a:lnTo>
                  <a:lnTo>
                    <a:pt x="2732" y="546"/>
                  </a:lnTo>
                  <a:lnTo>
                    <a:pt x="2738" y="536"/>
                  </a:lnTo>
                  <a:lnTo>
                    <a:pt x="2744" y="525"/>
                  </a:lnTo>
                  <a:lnTo>
                    <a:pt x="2750" y="513"/>
                  </a:lnTo>
                  <a:lnTo>
                    <a:pt x="2755" y="501"/>
                  </a:lnTo>
                  <a:lnTo>
                    <a:pt x="2760" y="489"/>
                  </a:lnTo>
                  <a:lnTo>
                    <a:pt x="2764" y="475"/>
                  </a:lnTo>
                  <a:lnTo>
                    <a:pt x="2767" y="461"/>
                  </a:lnTo>
                  <a:lnTo>
                    <a:pt x="2770" y="446"/>
                  </a:lnTo>
                  <a:lnTo>
                    <a:pt x="2772" y="431"/>
                  </a:lnTo>
                  <a:lnTo>
                    <a:pt x="2774" y="416"/>
                  </a:lnTo>
                  <a:lnTo>
                    <a:pt x="2776" y="399"/>
                  </a:lnTo>
                  <a:lnTo>
                    <a:pt x="2777" y="383"/>
                  </a:lnTo>
                  <a:lnTo>
                    <a:pt x="2777" y="364"/>
                  </a:lnTo>
                  <a:lnTo>
                    <a:pt x="2777" y="10"/>
                  </a:lnTo>
                  <a:lnTo>
                    <a:pt x="2664" y="10"/>
                  </a:lnTo>
                  <a:lnTo>
                    <a:pt x="2664" y="372"/>
                  </a:lnTo>
                  <a:lnTo>
                    <a:pt x="2663" y="394"/>
                  </a:lnTo>
                  <a:lnTo>
                    <a:pt x="2661" y="415"/>
                  </a:lnTo>
                  <a:lnTo>
                    <a:pt x="2659" y="433"/>
                  </a:lnTo>
                  <a:lnTo>
                    <a:pt x="2655" y="451"/>
                  </a:lnTo>
                  <a:lnTo>
                    <a:pt x="2650" y="467"/>
                  </a:lnTo>
                  <a:lnTo>
                    <a:pt x="2644" y="481"/>
                  </a:lnTo>
                  <a:lnTo>
                    <a:pt x="2638" y="495"/>
                  </a:lnTo>
                  <a:lnTo>
                    <a:pt x="2629" y="506"/>
                  </a:lnTo>
                  <a:lnTo>
                    <a:pt x="2620" y="516"/>
                  </a:lnTo>
                  <a:lnTo>
                    <a:pt x="2611" y="526"/>
                  </a:lnTo>
                  <a:lnTo>
                    <a:pt x="2600" y="533"/>
                  </a:lnTo>
                  <a:lnTo>
                    <a:pt x="2588" y="539"/>
                  </a:lnTo>
                  <a:lnTo>
                    <a:pt x="2576" y="544"/>
                  </a:lnTo>
                  <a:lnTo>
                    <a:pt x="2563" y="547"/>
                  </a:lnTo>
                  <a:lnTo>
                    <a:pt x="2548" y="549"/>
                  </a:lnTo>
                  <a:lnTo>
                    <a:pt x="2534" y="549"/>
                  </a:lnTo>
                  <a:lnTo>
                    <a:pt x="2519" y="549"/>
                  </a:lnTo>
                  <a:lnTo>
                    <a:pt x="2506" y="547"/>
                  </a:lnTo>
                  <a:lnTo>
                    <a:pt x="2493" y="543"/>
                  </a:lnTo>
                  <a:lnTo>
                    <a:pt x="2481" y="539"/>
                  </a:lnTo>
                  <a:lnTo>
                    <a:pt x="2470" y="533"/>
                  </a:lnTo>
                  <a:lnTo>
                    <a:pt x="2460" y="526"/>
                  </a:lnTo>
                  <a:lnTo>
                    <a:pt x="2449" y="516"/>
                  </a:lnTo>
                  <a:lnTo>
                    <a:pt x="2441" y="506"/>
                  </a:lnTo>
                  <a:lnTo>
                    <a:pt x="2433" y="495"/>
                  </a:lnTo>
                  <a:lnTo>
                    <a:pt x="2426" y="481"/>
                  </a:lnTo>
                  <a:lnTo>
                    <a:pt x="2421" y="467"/>
                  </a:lnTo>
                  <a:lnTo>
                    <a:pt x="2416" y="451"/>
                  </a:lnTo>
                  <a:lnTo>
                    <a:pt x="2411" y="433"/>
                  </a:lnTo>
                  <a:lnTo>
                    <a:pt x="2408" y="415"/>
                  </a:lnTo>
                  <a:lnTo>
                    <a:pt x="2406" y="394"/>
                  </a:lnTo>
                  <a:lnTo>
                    <a:pt x="2406" y="372"/>
                  </a:lnTo>
                  <a:lnTo>
                    <a:pt x="2406" y="10"/>
                  </a:lnTo>
                  <a:lnTo>
                    <a:pt x="2293" y="10"/>
                  </a:lnTo>
                  <a:close/>
                  <a:moveTo>
                    <a:pt x="1789" y="601"/>
                  </a:moveTo>
                  <a:lnTo>
                    <a:pt x="1803" y="609"/>
                  </a:lnTo>
                  <a:lnTo>
                    <a:pt x="1821" y="616"/>
                  </a:lnTo>
                  <a:lnTo>
                    <a:pt x="1840" y="622"/>
                  </a:lnTo>
                  <a:lnTo>
                    <a:pt x="1861" y="629"/>
                  </a:lnTo>
                  <a:lnTo>
                    <a:pt x="1883" y="634"/>
                  </a:lnTo>
                  <a:lnTo>
                    <a:pt x="1908" y="637"/>
                  </a:lnTo>
                  <a:lnTo>
                    <a:pt x="1932" y="640"/>
                  </a:lnTo>
                  <a:lnTo>
                    <a:pt x="1956" y="641"/>
                  </a:lnTo>
                  <a:lnTo>
                    <a:pt x="1986" y="640"/>
                  </a:lnTo>
                  <a:lnTo>
                    <a:pt x="2013" y="637"/>
                  </a:lnTo>
                  <a:lnTo>
                    <a:pt x="2025" y="635"/>
                  </a:lnTo>
                  <a:lnTo>
                    <a:pt x="2037" y="632"/>
                  </a:lnTo>
                  <a:lnTo>
                    <a:pt x="2050" y="629"/>
                  </a:lnTo>
                  <a:lnTo>
                    <a:pt x="2061" y="625"/>
                  </a:lnTo>
                  <a:lnTo>
                    <a:pt x="2071" y="621"/>
                  </a:lnTo>
                  <a:lnTo>
                    <a:pt x="2082" y="617"/>
                  </a:lnTo>
                  <a:lnTo>
                    <a:pt x="2092" y="613"/>
                  </a:lnTo>
                  <a:lnTo>
                    <a:pt x="2101" y="608"/>
                  </a:lnTo>
                  <a:lnTo>
                    <a:pt x="2110" y="603"/>
                  </a:lnTo>
                  <a:lnTo>
                    <a:pt x="2119" y="597"/>
                  </a:lnTo>
                  <a:lnTo>
                    <a:pt x="2127" y="591"/>
                  </a:lnTo>
                  <a:lnTo>
                    <a:pt x="2134" y="584"/>
                  </a:lnTo>
                  <a:lnTo>
                    <a:pt x="2141" y="578"/>
                  </a:lnTo>
                  <a:lnTo>
                    <a:pt x="2147" y="571"/>
                  </a:lnTo>
                  <a:lnTo>
                    <a:pt x="2154" y="564"/>
                  </a:lnTo>
                  <a:lnTo>
                    <a:pt x="2160" y="557"/>
                  </a:lnTo>
                  <a:lnTo>
                    <a:pt x="2170" y="541"/>
                  </a:lnTo>
                  <a:lnTo>
                    <a:pt x="2177" y="526"/>
                  </a:lnTo>
                  <a:lnTo>
                    <a:pt x="2183" y="508"/>
                  </a:lnTo>
                  <a:lnTo>
                    <a:pt x="2189" y="491"/>
                  </a:lnTo>
                  <a:lnTo>
                    <a:pt x="2191" y="472"/>
                  </a:lnTo>
                  <a:lnTo>
                    <a:pt x="2192" y="454"/>
                  </a:lnTo>
                  <a:lnTo>
                    <a:pt x="2192" y="437"/>
                  </a:lnTo>
                  <a:lnTo>
                    <a:pt x="2190" y="422"/>
                  </a:lnTo>
                  <a:lnTo>
                    <a:pt x="2186" y="407"/>
                  </a:lnTo>
                  <a:lnTo>
                    <a:pt x="2182" y="393"/>
                  </a:lnTo>
                  <a:lnTo>
                    <a:pt x="2176" y="380"/>
                  </a:lnTo>
                  <a:lnTo>
                    <a:pt x="2170" y="367"/>
                  </a:lnTo>
                  <a:lnTo>
                    <a:pt x="2162" y="355"/>
                  </a:lnTo>
                  <a:lnTo>
                    <a:pt x="2153" y="344"/>
                  </a:lnTo>
                  <a:lnTo>
                    <a:pt x="2142" y="332"/>
                  </a:lnTo>
                  <a:lnTo>
                    <a:pt x="2130" y="322"/>
                  </a:lnTo>
                  <a:lnTo>
                    <a:pt x="2117" y="313"/>
                  </a:lnTo>
                  <a:lnTo>
                    <a:pt x="2102" y="303"/>
                  </a:lnTo>
                  <a:lnTo>
                    <a:pt x="2087" y="294"/>
                  </a:lnTo>
                  <a:lnTo>
                    <a:pt x="2070" y="286"/>
                  </a:lnTo>
                  <a:lnTo>
                    <a:pt x="2052" y="278"/>
                  </a:lnTo>
                  <a:lnTo>
                    <a:pt x="2032" y="270"/>
                  </a:lnTo>
                  <a:lnTo>
                    <a:pt x="2004" y="258"/>
                  </a:lnTo>
                  <a:lnTo>
                    <a:pt x="1979" y="247"/>
                  </a:lnTo>
                  <a:lnTo>
                    <a:pt x="1969" y="242"/>
                  </a:lnTo>
                  <a:lnTo>
                    <a:pt x="1958" y="236"/>
                  </a:lnTo>
                  <a:lnTo>
                    <a:pt x="1950" y="230"/>
                  </a:lnTo>
                  <a:lnTo>
                    <a:pt x="1942" y="224"/>
                  </a:lnTo>
                  <a:lnTo>
                    <a:pt x="1936" y="219"/>
                  </a:lnTo>
                  <a:lnTo>
                    <a:pt x="1930" y="213"/>
                  </a:lnTo>
                  <a:lnTo>
                    <a:pt x="1924" y="206"/>
                  </a:lnTo>
                  <a:lnTo>
                    <a:pt x="1920" y="200"/>
                  </a:lnTo>
                  <a:lnTo>
                    <a:pt x="1917" y="192"/>
                  </a:lnTo>
                  <a:lnTo>
                    <a:pt x="1915" y="184"/>
                  </a:lnTo>
                  <a:lnTo>
                    <a:pt x="1914" y="177"/>
                  </a:lnTo>
                  <a:lnTo>
                    <a:pt x="1914" y="168"/>
                  </a:lnTo>
                  <a:lnTo>
                    <a:pt x="1914" y="162"/>
                  </a:lnTo>
                  <a:lnTo>
                    <a:pt x="1915" y="154"/>
                  </a:lnTo>
                  <a:lnTo>
                    <a:pt x="1917" y="147"/>
                  </a:lnTo>
                  <a:lnTo>
                    <a:pt x="1919" y="141"/>
                  </a:lnTo>
                  <a:lnTo>
                    <a:pt x="1923" y="135"/>
                  </a:lnTo>
                  <a:lnTo>
                    <a:pt x="1928" y="129"/>
                  </a:lnTo>
                  <a:lnTo>
                    <a:pt x="1933" y="122"/>
                  </a:lnTo>
                  <a:lnTo>
                    <a:pt x="1938" y="117"/>
                  </a:lnTo>
                  <a:lnTo>
                    <a:pt x="1945" y="112"/>
                  </a:lnTo>
                  <a:lnTo>
                    <a:pt x="1952" y="107"/>
                  </a:lnTo>
                  <a:lnTo>
                    <a:pt x="1960" y="103"/>
                  </a:lnTo>
                  <a:lnTo>
                    <a:pt x="1970" y="100"/>
                  </a:lnTo>
                  <a:lnTo>
                    <a:pt x="1980" y="97"/>
                  </a:lnTo>
                  <a:lnTo>
                    <a:pt x="1991" y="95"/>
                  </a:lnTo>
                  <a:lnTo>
                    <a:pt x="2004" y="94"/>
                  </a:lnTo>
                  <a:lnTo>
                    <a:pt x="2016" y="94"/>
                  </a:lnTo>
                  <a:lnTo>
                    <a:pt x="2037" y="94"/>
                  </a:lnTo>
                  <a:lnTo>
                    <a:pt x="2057" y="96"/>
                  </a:lnTo>
                  <a:lnTo>
                    <a:pt x="2075" y="100"/>
                  </a:lnTo>
                  <a:lnTo>
                    <a:pt x="2092" y="104"/>
                  </a:lnTo>
                  <a:lnTo>
                    <a:pt x="2106" y="108"/>
                  </a:lnTo>
                  <a:lnTo>
                    <a:pt x="2120" y="113"/>
                  </a:lnTo>
                  <a:lnTo>
                    <a:pt x="2131" y="118"/>
                  </a:lnTo>
                  <a:lnTo>
                    <a:pt x="2140" y="122"/>
                  </a:lnTo>
                  <a:lnTo>
                    <a:pt x="2167" y="31"/>
                  </a:lnTo>
                  <a:lnTo>
                    <a:pt x="2155" y="25"/>
                  </a:lnTo>
                  <a:lnTo>
                    <a:pt x="2139" y="20"/>
                  </a:lnTo>
                  <a:lnTo>
                    <a:pt x="2124" y="14"/>
                  </a:lnTo>
                  <a:lnTo>
                    <a:pt x="2106" y="9"/>
                  </a:lnTo>
                  <a:lnTo>
                    <a:pt x="2087" y="6"/>
                  </a:lnTo>
                  <a:lnTo>
                    <a:pt x="2065" y="3"/>
                  </a:lnTo>
                  <a:lnTo>
                    <a:pt x="2043" y="1"/>
                  </a:lnTo>
                  <a:lnTo>
                    <a:pt x="2019" y="0"/>
                  </a:lnTo>
                  <a:lnTo>
                    <a:pt x="1994" y="1"/>
                  </a:lnTo>
                  <a:lnTo>
                    <a:pt x="1971" y="4"/>
                  </a:lnTo>
                  <a:lnTo>
                    <a:pt x="1948" y="8"/>
                  </a:lnTo>
                  <a:lnTo>
                    <a:pt x="1928" y="14"/>
                  </a:lnTo>
                  <a:lnTo>
                    <a:pt x="1908" y="22"/>
                  </a:lnTo>
                  <a:lnTo>
                    <a:pt x="1890" y="30"/>
                  </a:lnTo>
                  <a:lnTo>
                    <a:pt x="1873" y="40"/>
                  </a:lnTo>
                  <a:lnTo>
                    <a:pt x="1859" y="51"/>
                  </a:lnTo>
                  <a:lnTo>
                    <a:pt x="1845" y="64"/>
                  </a:lnTo>
                  <a:lnTo>
                    <a:pt x="1833" y="77"/>
                  </a:lnTo>
                  <a:lnTo>
                    <a:pt x="1823" y="93"/>
                  </a:lnTo>
                  <a:lnTo>
                    <a:pt x="1815" y="108"/>
                  </a:lnTo>
                  <a:lnTo>
                    <a:pt x="1808" y="124"/>
                  </a:lnTo>
                  <a:lnTo>
                    <a:pt x="1803" y="142"/>
                  </a:lnTo>
                  <a:lnTo>
                    <a:pt x="1800" y="159"/>
                  </a:lnTo>
                  <a:lnTo>
                    <a:pt x="1799" y="179"/>
                  </a:lnTo>
                  <a:lnTo>
                    <a:pt x="1800" y="194"/>
                  </a:lnTo>
                  <a:lnTo>
                    <a:pt x="1802" y="211"/>
                  </a:lnTo>
                  <a:lnTo>
                    <a:pt x="1806" y="225"/>
                  </a:lnTo>
                  <a:lnTo>
                    <a:pt x="1811" y="240"/>
                  </a:lnTo>
                  <a:lnTo>
                    <a:pt x="1818" y="253"/>
                  </a:lnTo>
                  <a:lnTo>
                    <a:pt x="1825" y="265"/>
                  </a:lnTo>
                  <a:lnTo>
                    <a:pt x="1834" y="277"/>
                  </a:lnTo>
                  <a:lnTo>
                    <a:pt x="1844" y="288"/>
                  </a:lnTo>
                  <a:lnTo>
                    <a:pt x="1857" y="299"/>
                  </a:lnTo>
                  <a:lnTo>
                    <a:pt x="1869" y="310"/>
                  </a:lnTo>
                  <a:lnTo>
                    <a:pt x="1882" y="319"/>
                  </a:lnTo>
                  <a:lnTo>
                    <a:pt x="1898" y="328"/>
                  </a:lnTo>
                  <a:lnTo>
                    <a:pt x="1913" y="336"/>
                  </a:lnTo>
                  <a:lnTo>
                    <a:pt x="1931" y="345"/>
                  </a:lnTo>
                  <a:lnTo>
                    <a:pt x="1948" y="352"/>
                  </a:lnTo>
                  <a:lnTo>
                    <a:pt x="1967" y="359"/>
                  </a:lnTo>
                  <a:lnTo>
                    <a:pt x="1994" y="369"/>
                  </a:lnTo>
                  <a:lnTo>
                    <a:pt x="2017" y="381"/>
                  </a:lnTo>
                  <a:lnTo>
                    <a:pt x="2027" y="386"/>
                  </a:lnTo>
                  <a:lnTo>
                    <a:pt x="2036" y="392"/>
                  </a:lnTo>
                  <a:lnTo>
                    <a:pt x="2044" y="397"/>
                  </a:lnTo>
                  <a:lnTo>
                    <a:pt x="2051" y="403"/>
                  </a:lnTo>
                  <a:lnTo>
                    <a:pt x="2057" y="409"/>
                  </a:lnTo>
                  <a:lnTo>
                    <a:pt x="2062" y="417"/>
                  </a:lnTo>
                  <a:lnTo>
                    <a:pt x="2067" y="423"/>
                  </a:lnTo>
                  <a:lnTo>
                    <a:pt x="2070" y="430"/>
                  </a:lnTo>
                  <a:lnTo>
                    <a:pt x="2073" y="437"/>
                  </a:lnTo>
                  <a:lnTo>
                    <a:pt x="2075" y="445"/>
                  </a:lnTo>
                  <a:lnTo>
                    <a:pt x="2077" y="454"/>
                  </a:lnTo>
                  <a:lnTo>
                    <a:pt x="2077" y="462"/>
                  </a:lnTo>
                  <a:lnTo>
                    <a:pt x="2077" y="471"/>
                  </a:lnTo>
                  <a:lnTo>
                    <a:pt x="2074" y="480"/>
                  </a:lnTo>
                  <a:lnTo>
                    <a:pt x="2072" y="489"/>
                  </a:lnTo>
                  <a:lnTo>
                    <a:pt x="2069" y="497"/>
                  </a:lnTo>
                  <a:lnTo>
                    <a:pt x="2065" y="504"/>
                  </a:lnTo>
                  <a:lnTo>
                    <a:pt x="2060" y="511"/>
                  </a:lnTo>
                  <a:lnTo>
                    <a:pt x="2054" y="517"/>
                  </a:lnTo>
                  <a:lnTo>
                    <a:pt x="2048" y="524"/>
                  </a:lnTo>
                  <a:lnTo>
                    <a:pt x="2040" y="529"/>
                  </a:lnTo>
                  <a:lnTo>
                    <a:pt x="2031" y="533"/>
                  </a:lnTo>
                  <a:lnTo>
                    <a:pt x="2022" y="537"/>
                  </a:lnTo>
                  <a:lnTo>
                    <a:pt x="2012" y="540"/>
                  </a:lnTo>
                  <a:lnTo>
                    <a:pt x="2002" y="543"/>
                  </a:lnTo>
                  <a:lnTo>
                    <a:pt x="1989" y="545"/>
                  </a:lnTo>
                  <a:lnTo>
                    <a:pt x="1977" y="546"/>
                  </a:lnTo>
                  <a:lnTo>
                    <a:pt x="1965" y="546"/>
                  </a:lnTo>
                  <a:lnTo>
                    <a:pt x="1943" y="546"/>
                  </a:lnTo>
                  <a:lnTo>
                    <a:pt x="1921" y="543"/>
                  </a:lnTo>
                  <a:lnTo>
                    <a:pt x="1901" y="540"/>
                  </a:lnTo>
                  <a:lnTo>
                    <a:pt x="1881" y="535"/>
                  </a:lnTo>
                  <a:lnTo>
                    <a:pt x="1863" y="529"/>
                  </a:lnTo>
                  <a:lnTo>
                    <a:pt x="1845" y="523"/>
                  </a:lnTo>
                  <a:lnTo>
                    <a:pt x="1829" y="514"/>
                  </a:lnTo>
                  <a:lnTo>
                    <a:pt x="1815" y="507"/>
                  </a:lnTo>
                  <a:lnTo>
                    <a:pt x="1789" y="601"/>
                  </a:lnTo>
                  <a:close/>
                  <a:moveTo>
                    <a:pt x="1300" y="631"/>
                  </a:moveTo>
                  <a:lnTo>
                    <a:pt x="1300" y="408"/>
                  </a:lnTo>
                  <a:lnTo>
                    <a:pt x="1300" y="371"/>
                  </a:lnTo>
                  <a:lnTo>
                    <a:pt x="1299" y="335"/>
                  </a:lnTo>
                  <a:lnTo>
                    <a:pt x="1299" y="301"/>
                  </a:lnTo>
                  <a:lnTo>
                    <a:pt x="1298" y="269"/>
                  </a:lnTo>
                  <a:lnTo>
                    <a:pt x="1298" y="237"/>
                  </a:lnTo>
                  <a:lnTo>
                    <a:pt x="1297" y="205"/>
                  </a:lnTo>
                  <a:lnTo>
                    <a:pt x="1295" y="175"/>
                  </a:lnTo>
                  <a:lnTo>
                    <a:pt x="1294" y="144"/>
                  </a:lnTo>
                  <a:lnTo>
                    <a:pt x="1297" y="144"/>
                  </a:lnTo>
                  <a:lnTo>
                    <a:pt x="1308" y="170"/>
                  </a:lnTo>
                  <a:lnTo>
                    <a:pt x="1321" y="198"/>
                  </a:lnTo>
                  <a:lnTo>
                    <a:pt x="1335" y="224"/>
                  </a:lnTo>
                  <a:lnTo>
                    <a:pt x="1348" y="251"/>
                  </a:lnTo>
                  <a:lnTo>
                    <a:pt x="1362" y="279"/>
                  </a:lnTo>
                  <a:lnTo>
                    <a:pt x="1378" y="306"/>
                  </a:lnTo>
                  <a:lnTo>
                    <a:pt x="1392" y="332"/>
                  </a:lnTo>
                  <a:lnTo>
                    <a:pt x="1408" y="358"/>
                  </a:lnTo>
                  <a:lnTo>
                    <a:pt x="1569" y="631"/>
                  </a:lnTo>
                  <a:lnTo>
                    <a:pt x="1686" y="631"/>
                  </a:lnTo>
                  <a:lnTo>
                    <a:pt x="1686" y="10"/>
                  </a:lnTo>
                  <a:lnTo>
                    <a:pt x="1582" y="10"/>
                  </a:lnTo>
                  <a:lnTo>
                    <a:pt x="1582" y="226"/>
                  </a:lnTo>
                  <a:lnTo>
                    <a:pt x="1582" y="261"/>
                  </a:lnTo>
                  <a:lnTo>
                    <a:pt x="1582" y="295"/>
                  </a:lnTo>
                  <a:lnTo>
                    <a:pt x="1583" y="328"/>
                  </a:lnTo>
                  <a:lnTo>
                    <a:pt x="1584" y="360"/>
                  </a:lnTo>
                  <a:lnTo>
                    <a:pt x="1585" y="391"/>
                  </a:lnTo>
                  <a:lnTo>
                    <a:pt x="1587" y="422"/>
                  </a:lnTo>
                  <a:lnTo>
                    <a:pt x="1589" y="453"/>
                  </a:lnTo>
                  <a:lnTo>
                    <a:pt x="1592" y="484"/>
                  </a:lnTo>
                  <a:lnTo>
                    <a:pt x="1589" y="485"/>
                  </a:lnTo>
                  <a:lnTo>
                    <a:pt x="1578" y="459"/>
                  </a:lnTo>
                  <a:lnTo>
                    <a:pt x="1567" y="433"/>
                  </a:lnTo>
                  <a:lnTo>
                    <a:pt x="1555" y="407"/>
                  </a:lnTo>
                  <a:lnTo>
                    <a:pt x="1541" y="381"/>
                  </a:lnTo>
                  <a:lnTo>
                    <a:pt x="1528" y="355"/>
                  </a:lnTo>
                  <a:lnTo>
                    <a:pt x="1513" y="328"/>
                  </a:lnTo>
                  <a:lnTo>
                    <a:pt x="1499" y="302"/>
                  </a:lnTo>
                  <a:lnTo>
                    <a:pt x="1484" y="277"/>
                  </a:lnTo>
                  <a:lnTo>
                    <a:pt x="1324" y="10"/>
                  </a:lnTo>
                  <a:lnTo>
                    <a:pt x="1195" y="10"/>
                  </a:lnTo>
                  <a:lnTo>
                    <a:pt x="1195" y="631"/>
                  </a:lnTo>
                  <a:lnTo>
                    <a:pt x="1300" y="631"/>
                  </a:lnTo>
                  <a:close/>
                  <a:moveTo>
                    <a:pt x="804" y="550"/>
                  </a:moveTo>
                  <a:lnTo>
                    <a:pt x="795" y="549"/>
                  </a:lnTo>
                  <a:lnTo>
                    <a:pt x="785" y="549"/>
                  </a:lnTo>
                  <a:lnTo>
                    <a:pt x="776" y="547"/>
                  </a:lnTo>
                  <a:lnTo>
                    <a:pt x="766" y="545"/>
                  </a:lnTo>
                  <a:lnTo>
                    <a:pt x="757" y="543"/>
                  </a:lnTo>
                  <a:lnTo>
                    <a:pt x="749" y="540"/>
                  </a:lnTo>
                  <a:lnTo>
                    <a:pt x="741" y="536"/>
                  </a:lnTo>
                  <a:lnTo>
                    <a:pt x="733" y="532"/>
                  </a:lnTo>
                  <a:lnTo>
                    <a:pt x="724" y="527"/>
                  </a:lnTo>
                  <a:lnTo>
                    <a:pt x="717" y="523"/>
                  </a:lnTo>
                  <a:lnTo>
                    <a:pt x="710" y="516"/>
                  </a:lnTo>
                  <a:lnTo>
                    <a:pt x="703" y="510"/>
                  </a:lnTo>
                  <a:lnTo>
                    <a:pt x="690" y="497"/>
                  </a:lnTo>
                  <a:lnTo>
                    <a:pt x="679" y="482"/>
                  </a:lnTo>
                  <a:lnTo>
                    <a:pt x="668" y="466"/>
                  </a:lnTo>
                  <a:lnTo>
                    <a:pt x="660" y="449"/>
                  </a:lnTo>
                  <a:lnTo>
                    <a:pt x="651" y="430"/>
                  </a:lnTo>
                  <a:lnTo>
                    <a:pt x="645" y="410"/>
                  </a:lnTo>
                  <a:lnTo>
                    <a:pt x="640" y="389"/>
                  </a:lnTo>
                  <a:lnTo>
                    <a:pt x="637" y="367"/>
                  </a:lnTo>
                  <a:lnTo>
                    <a:pt x="634" y="346"/>
                  </a:lnTo>
                  <a:lnTo>
                    <a:pt x="634" y="322"/>
                  </a:lnTo>
                  <a:lnTo>
                    <a:pt x="634" y="299"/>
                  </a:lnTo>
                  <a:lnTo>
                    <a:pt x="636" y="277"/>
                  </a:lnTo>
                  <a:lnTo>
                    <a:pt x="640" y="255"/>
                  </a:lnTo>
                  <a:lnTo>
                    <a:pt x="645" y="235"/>
                  </a:lnTo>
                  <a:lnTo>
                    <a:pt x="651" y="214"/>
                  </a:lnTo>
                  <a:lnTo>
                    <a:pt x="659" y="194"/>
                  </a:lnTo>
                  <a:lnTo>
                    <a:pt x="668" y="177"/>
                  </a:lnTo>
                  <a:lnTo>
                    <a:pt x="677" y="160"/>
                  </a:lnTo>
                  <a:lnTo>
                    <a:pt x="689" y="145"/>
                  </a:lnTo>
                  <a:lnTo>
                    <a:pt x="702" y="132"/>
                  </a:lnTo>
                  <a:lnTo>
                    <a:pt x="709" y="126"/>
                  </a:lnTo>
                  <a:lnTo>
                    <a:pt x="716" y="119"/>
                  </a:lnTo>
                  <a:lnTo>
                    <a:pt x="723" y="114"/>
                  </a:lnTo>
                  <a:lnTo>
                    <a:pt x="732" y="109"/>
                  </a:lnTo>
                  <a:lnTo>
                    <a:pt x="740" y="105"/>
                  </a:lnTo>
                  <a:lnTo>
                    <a:pt x="748" y="102"/>
                  </a:lnTo>
                  <a:lnTo>
                    <a:pt x="757" y="99"/>
                  </a:lnTo>
                  <a:lnTo>
                    <a:pt x="766" y="96"/>
                  </a:lnTo>
                  <a:lnTo>
                    <a:pt x="776" y="94"/>
                  </a:lnTo>
                  <a:lnTo>
                    <a:pt x="786" y="92"/>
                  </a:lnTo>
                  <a:lnTo>
                    <a:pt x="795" y="91"/>
                  </a:lnTo>
                  <a:lnTo>
                    <a:pt x="807" y="91"/>
                  </a:lnTo>
                  <a:lnTo>
                    <a:pt x="817" y="91"/>
                  </a:lnTo>
                  <a:lnTo>
                    <a:pt x="827" y="92"/>
                  </a:lnTo>
                  <a:lnTo>
                    <a:pt x="836" y="94"/>
                  </a:lnTo>
                  <a:lnTo>
                    <a:pt x="846" y="96"/>
                  </a:lnTo>
                  <a:lnTo>
                    <a:pt x="855" y="99"/>
                  </a:lnTo>
                  <a:lnTo>
                    <a:pt x="864" y="102"/>
                  </a:lnTo>
                  <a:lnTo>
                    <a:pt x="872" y="106"/>
                  </a:lnTo>
                  <a:lnTo>
                    <a:pt x="881" y="110"/>
                  </a:lnTo>
                  <a:lnTo>
                    <a:pt x="889" y="114"/>
                  </a:lnTo>
                  <a:lnTo>
                    <a:pt x="896" y="120"/>
                  </a:lnTo>
                  <a:lnTo>
                    <a:pt x="903" y="126"/>
                  </a:lnTo>
                  <a:lnTo>
                    <a:pt x="910" y="132"/>
                  </a:lnTo>
                  <a:lnTo>
                    <a:pt x="923" y="145"/>
                  </a:lnTo>
                  <a:lnTo>
                    <a:pt x="934" y="160"/>
                  </a:lnTo>
                  <a:lnTo>
                    <a:pt x="944" y="177"/>
                  </a:lnTo>
                  <a:lnTo>
                    <a:pt x="952" y="194"/>
                  </a:lnTo>
                  <a:lnTo>
                    <a:pt x="961" y="214"/>
                  </a:lnTo>
                  <a:lnTo>
                    <a:pt x="967" y="234"/>
                  </a:lnTo>
                  <a:lnTo>
                    <a:pt x="971" y="254"/>
                  </a:lnTo>
                  <a:lnTo>
                    <a:pt x="974" y="275"/>
                  </a:lnTo>
                  <a:lnTo>
                    <a:pt x="976" y="296"/>
                  </a:lnTo>
                  <a:lnTo>
                    <a:pt x="977" y="318"/>
                  </a:lnTo>
                  <a:lnTo>
                    <a:pt x="976" y="343"/>
                  </a:lnTo>
                  <a:lnTo>
                    <a:pt x="974" y="365"/>
                  </a:lnTo>
                  <a:lnTo>
                    <a:pt x="971" y="388"/>
                  </a:lnTo>
                  <a:lnTo>
                    <a:pt x="966" y="409"/>
                  </a:lnTo>
                  <a:lnTo>
                    <a:pt x="960" y="430"/>
                  </a:lnTo>
                  <a:lnTo>
                    <a:pt x="951" y="449"/>
                  </a:lnTo>
                  <a:lnTo>
                    <a:pt x="943" y="467"/>
                  </a:lnTo>
                  <a:lnTo>
                    <a:pt x="933" y="482"/>
                  </a:lnTo>
                  <a:lnTo>
                    <a:pt x="921" y="498"/>
                  </a:lnTo>
                  <a:lnTo>
                    <a:pt x="908" y="511"/>
                  </a:lnTo>
                  <a:lnTo>
                    <a:pt x="901" y="517"/>
                  </a:lnTo>
                  <a:lnTo>
                    <a:pt x="894" y="523"/>
                  </a:lnTo>
                  <a:lnTo>
                    <a:pt x="887" y="528"/>
                  </a:lnTo>
                  <a:lnTo>
                    <a:pt x="878" y="532"/>
                  </a:lnTo>
                  <a:lnTo>
                    <a:pt x="870" y="536"/>
                  </a:lnTo>
                  <a:lnTo>
                    <a:pt x="862" y="540"/>
                  </a:lnTo>
                  <a:lnTo>
                    <a:pt x="854" y="543"/>
                  </a:lnTo>
                  <a:lnTo>
                    <a:pt x="845" y="545"/>
                  </a:lnTo>
                  <a:lnTo>
                    <a:pt x="835" y="547"/>
                  </a:lnTo>
                  <a:lnTo>
                    <a:pt x="826" y="549"/>
                  </a:lnTo>
                  <a:lnTo>
                    <a:pt x="816" y="549"/>
                  </a:lnTo>
                  <a:lnTo>
                    <a:pt x="805" y="550"/>
                  </a:lnTo>
                  <a:lnTo>
                    <a:pt x="804" y="550"/>
                  </a:lnTo>
                  <a:close/>
                  <a:moveTo>
                    <a:pt x="802" y="641"/>
                  </a:moveTo>
                  <a:lnTo>
                    <a:pt x="818" y="641"/>
                  </a:lnTo>
                  <a:lnTo>
                    <a:pt x="833" y="640"/>
                  </a:lnTo>
                  <a:lnTo>
                    <a:pt x="849" y="638"/>
                  </a:lnTo>
                  <a:lnTo>
                    <a:pt x="863" y="636"/>
                  </a:lnTo>
                  <a:lnTo>
                    <a:pt x="878" y="633"/>
                  </a:lnTo>
                  <a:lnTo>
                    <a:pt x="893" y="629"/>
                  </a:lnTo>
                  <a:lnTo>
                    <a:pt x="906" y="624"/>
                  </a:lnTo>
                  <a:lnTo>
                    <a:pt x="920" y="619"/>
                  </a:lnTo>
                  <a:lnTo>
                    <a:pt x="933" y="613"/>
                  </a:lnTo>
                  <a:lnTo>
                    <a:pt x="946" y="607"/>
                  </a:lnTo>
                  <a:lnTo>
                    <a:pt x="959" y="600"/>
                  </a:lnTo>
                  <a:lnTo>
                    <a:pt x="970" y="593"/>
                  </a:lnTo>
                  <a:lnTo>
                    <a:pt x="982" y="584"/>
                  </a:lnTo>
                  <a:lnTo>
                    <a:pt x="993" y="575"/>
                  </a:lnTo>
                  <a:lnTo>
                    <a:pt x="1004" y="566"/>
                  </a:lnTo>
                  <a:lnTo>
                    <a:pt x="1013" y="556"/>
                  </a:lnTo>
                  <a:lnTo>
                    <a:pt x="1023" y="545"/>
                  </a:lnTo>
                  <a:lnTo>
                    <a:pt x="1033" y="533"/>
                  </a:lnTo>
                  <a:lnTo>
                    <a:pt x="1041" y="522"/>
                  </a:lnTo>
                  <a:lnTo>
                    <a:pt x="1049" y="509"/>
                  </a:lnTo>
                  <a:lnTo>
                    <a:pt x="1056" y="496"/>
                  </a:lnTo>
                  <a:lnTo>
                    <a:pt x="1063" y="482"/>
                  </a:lnTo>
                  <a:lnTo>
                    <a:pt x="1070" y="468"/>
                  </a:lnTo>
                  <a:lnTo>
                    <a:pt x="1076" y="453"/>
                  </a:lnTo>
                  <a:lnTo>
                    <a:pt x="1081" y="437"/>
                  </a:lnTo>
                  <a:lnTo>
                    <a:pt x="1085" y="422"/>
                  </a:lnTo>
                  <a:lnTo>
                    <a:pt x="1089" y="405"/>
                  </a:lnTo>
                  <a:lnTo>
                    <a:pt x="1092" y="388"/>
                  </a:lnTo>
                  <a:lnTo>
                    <a:pt x="1094" y="370"/>
                  </a:lnTo>
                  <a:lnTo>
                    <a:pt x="1096" y="352"/>
                  </a:lnTo>
                  <a:lnTo>
                    <a:pt x="1097" y="333"/>
                  </a:lnTo>
                  <a:lnTo>
                    <a:pt x="1097" y="314"/>
                  </a:lnTo>
                  <a:lnTo>
                    <a:pt x="1097" y="297"/>
                  </a:lnTo>
                  <a:lnTo>
                    <a:pt x="1096" y="281"/>
                  </a:lnTo>
                  <a:lnTo>
                    <a:pt x="1095" y="265"/>
                  </a:lnTo>
                  <a:lnTo>
                    <a:pt x="1093" y="250"/>
                  </a:lnTo>
                  <a:lnTo>
                    <a:pt x="1090" y="235"/>
                  </a:lnTo>
                  <a:lnTo>
                    <a:pt x="1087" y="219"/>
                  </a:lnTo>
                  <a:lnTo>
                    <a:pt x="1083" y="205"/>
                  </a:lnTo>
                  <a:lnTo>
                    <a:pt x="1078" y="190"/>
                  </a:lnTo>
                  <a:lnTo>
                    <a:pt x="1073" y="176"/>
                  </a:lnTo>
                  <a:lnTo>
                    <a:pt x="1068" y="163"/>
                  </a:lnTo>
                  <a:lnTo>
                    <a:pt x="1061" y="149"/>
                  </a:lnTo>
                  <a:lnTo>
                    <a:pt x="1054" y="137"/>
                  </a:lnTo>
                  <a:lnTo>
                    <a:pt x="1047" y="124"/>
                  </a:lnTo>
                  <a:lnTo>
                    <a:pt x="1039" y="113"/>
                  </a:lnTo>
                  <a:lnTo>
                    <a:pt x="1031" y="102"/>
                  </a:lnTo>
                  <a:lnTo>
                    <a:pt x="1021" y="91"/>
                  </a:lnTo>
                  <a:lnTo>
                    <a:pt x="1012" y="80"/>
                  </a:lnTo>
                  <a:lnTo>
                    <a:pt x="1002" y="71"/>
                  </a:lnTo>
                  <a:lnTo>
                    <a:pt x="991" y="62"/>
                  </a:lnTo>
                  <a:lnTo>
                    <a:pt x="980" y="52"/>
                  </a:lnTo>
                  <a:lnTo>
                    <a:pt x="969" y="44"/>
                  </a:lnTo>
                  <a:lnTo>
                    <a:pt x="957" y="37"/>
                  </a:lnTo>
                  <a:lnTo>
                    <a:pt x="944" y="30"/>
                  </a:lnTo>
                  <a:lnTo>
                    <a:pt x="932" y="24"/>
                  </a:lnTo>
                  <a:lnTo>
                    <a:pt x="917" y="19"/>
                  </a:lnTo>
                  <a:lnTo>
                    <a:pt x="904" y="13"/>
                  </a:lnTo>
                  <a:lnTo>
                    <a:pt x="890" y="9"/>
                  </a:lnTo>
                  <a:lnTo>
                    <a:pt x="874" y="6"/>
                  </a:lnTo>
                  <a:lnTo>
                    <a:pt x="859" y="3"/>
                  </a:lnTo>
                  <a:lnTo>
                    <a:pt x="844" y="2"/>
                  </a:lnTo>
                  <a:lnTo>
                    <a:pt x="827" y="0"/>
                  </a:lnTo>
                  <a:lnTo>
                    <a:pt x="811" y="0"/>
                  </a:lnTo>
                  <a:lnTo>
                    <a:pt x="794" y="0"/>
                  </a:lnTo>
                  <a:lnTo>
                    <a:pt x="778" y="2"/>
                  </a:lnTo>
                  <a:lnTo>
                    <a:pt x="762" y="3"/>
                  </a:lnTo>
                  <a:lnTo>
                    <a:pt x="747" y="6"/>
                  </a:lnTo>
                  <a:lnTo>
                    <a:pt x="733" y="9"/>
                  </a:lnTo>
                  <a:lnTo>
                    <a:pt x="718" y="13"/>
                  </a:lnTo>
                  <a:lnTo>
                    <a:pt x="704" y="19"/>
                  </a:lnTo>
                  <a:lnTo>
                    <a:pt x="690" y="24"/>
                  </a:lnTo>
                  <a:lnTo>
                    <a:pt x="677" y="30"/>
                  </a:lnTo>
                  <a:lnTo>
                    <a:pt x="665" y="37"/>
                  </a:lnTo>
                  <a:lnTo>
                    <a:pt x="652" y="44"/>
                  </a:lnTo>
                  <a:lnTo>
                    <a:pt x="640" y="52"/>
                  </a:lnTo>
                  <a:lnTo>
                    <a:pt x="629" y="62"/>
                  </a:lnTo>
                  <a:lnTo>
                    <a:pt x="617" y="71"/>
                  </a:lnTo>
                  <a:lnTo>
                    <a:pt x="607" y="80"/>
                  </a:lnTo>
                  <a:lnTo>
                    <a:pt x="597" y="92"/>
                  </a:lnTo>
                  <a:lnTo>
                    <a:pt x="588" y="102"/>
                  </a:lnTo>
                  <a:lnTo>
                    <a:pt x="578" y="114"/>
                  </a:lnTo>
                  <a:lnTo>
                    <a:pt x="570" y="126"/>
                  </a:lnTo>
                  <a:lnTo>
                    <a:pt x="562" y="139"/>
                  </a:lnTo>
                  <a:lnTo>
                    <a:pt x="555" y="151"/>
                  </a:lnTo>
                  <a:lnTo>
                    <a:pt x="549" y="166"/>
                  </a:lnTo>
                  <a:lnTo>
                    <a:pt x="542" y="179"/>
                  </a:lnTo>
                  <a:lnTo>
                    <a:pt x="536" y="194"/>
                  </a:lnTo>
                  <a:lnTo>
                    <a:pt x="531" y="209"/>
                  </a:lnTo>
                  <a:lnTo>
                    <a:pt x="527" y="224"/>
                  </a:lnTo>
                  <a:lnTo>
                    <a:pt x="524" y="241"/>
                  </a:lnTo>
                  <a:lnTo>
                    <a:pt x="521" y="256"/>
                  </a:lnTo>
                  <a:lnTo>
                    <a:pt x="518" y="273"/>
                  </a:lnTo>
                  <a:lnTo>
                    <a:pt x="517" y="290"/>
                  </a:lnTo>
                  <a:lnTo>
                    <a:pt x="516" y="308"/>
                  </a:lnTo>
                  <a:lnTo>
                    <a:pt x="515" y="325"/>
                  </a:lnTo>
                  <a:lnTo>
                    <a:pt x="516" y="342"/>
                  </a:lnTo>
                  <a:lnTo>
                    <a:pt x="517" y="359"/>
                  </a:lnTo>
                  <a:lnTo>
                    <a:pt x="518" y="374"/>
                  </a:lnTo>
                  <a:lnTo>
                    <a:pt x="520" y="391"/>
                  </a:lnTo>
                  <a:lnTo>
                    <a:pt x="523" y="406"/>
                  </a:lnTo>
                  <a:lnTo>
                    <a:pt x="526" y="422"/>
                  </a:lnTo>
                  <a:lnTo>
                    <a:pt x="530" y="436"/>
                  </a:lnTo>
                  <a:lnTo>
                    <a:pt x="535" y="452"/>
                  </a:lnTo>
                  <a:lnTo>
                    <a:pt x="540" y="465"/>
                  </a:lnTo>
                  <a:lnTo>
                    <a:pt x="547" y="479"/>
                  </a:lnTo>
                  <a:lnTo>
                    <a:pt x="553" y="492"/>
                  </a:lnTo>
                  <a:lnTo>
                    <a:pt x="559" y="505"/>
                  </a:lnTo>
                  <a:lnTo>
                    <a:pt x="567" y="517"/>
                  </a:lnTo>
                  <a:lnTo>
                    <a:pt x="575" y="529"/>
                  </a:lnTo>
                  <a:lnTo>
                    <a:pt x="584" y="540"/>
                  </a:lnTo>
                  <a:lnTo>
                    <a:pt x="593" y="551"/>
                  </a:lnTo>
                  <a:lnTo>
                    <a:pt x="602" y="562"/>
                  </a:lnTo>
                  <a:lnTo>
                    <a:pt x="612" y="571"/>
                  </a:lnTo>
                  <a:lnTo>
                    <a:pt x="623" y="580"/>
                  </a:lnTo>
                  <a:lnTo>
                    <a:pt x="634" y="588"/>
                  </a:lnTo>
                  <a:lnTo>
                    <a:pt x="645" y="597"/>
                  </a:lnTo>
                  <a:lnTo>
                    <a:pt x="658" y="604"/>
                  </a:lnTo>
                  <a:lnTo>
                    <a:pt x="670" y="611"/>
                  </a:lnTo>
                  <a:lnTo>
                    <a:pt x="682" y="617"/>
                  </a:lnTo>
                  <a:lnTo>
                    <a:pt x="696" y="622"/>
                  </a:lnTo>
                  <a:lnTo>
                    <a:pt x="710" y="628"/>
                  </a:lnTo>
                  <a:lnTo>
                    <a:pt x="724" y="632"/>
                  </a:lnTo>
                  <a:lnTo>
                    <a:pt x="739" y="635"/>
                  </a:lnTo>
                  <a:lnTo>
                    <a:pt x="753" y="638"/>
                  </a:lnTo>
                  <a:lnTo>
                    <a:pt x="769" y="640"/>
                  </a:lnTo>
                  <a:lnTo>
                    <a:pt x="785" y="641"/>
                  </a:lnTo>
                  <a:lnTo>
                    <a:pt x="801" y="641"/>
                  </a:lnTo>
                  <a:lnTo>
                    <a:pt x="802" y="641"/>
                  </a:lnTo>
                  <a:close/>
                  <a:moveTo>
                    <a:pt x="458" y="523"/>
                  </a:moveTo>
                  <a:lnTo>
                    <a:pt x="447" y="528"/>
                  </a:lnTo>
                  <a:lnTo>
                    <a:pt x="434" y="532"/>
                  </a:lnTo>
                  <a:lnTo>
                    <a:pt x="418" y="536"/>
                  </a:lnTo>
                  <a:lnTo>
                    <a:pt x="403" y="539"/>
                  </a:lnTo>
                  <a:lnTo>
                    <a:pt x="386" y="542"/>
                  </a:lnTo>
                  <a:lnTo>
                    <a:pt x="370" y="544"/>
                  </a:lnTo>
                  <a:lnTo>
                    <a:pt x="352" y="545"/>
                  </a:lnTo>
                  <a:lnTo>
                    <a:pt x="335" y="545"/>
                  </a:lnTo>
                  <a:lnTo>
                    <a:pt x="323" y="545"/>
                  </a:lnTo>
                  <a:lnTo>
                    <a:pt x="310" y="544"/>
                  </a:lnTo>
                  <a:lnTo>
                    <a:pt x="298" y="543"/>
                  </a:lnTo>
                  <a:lnTo>
                    <a:pt x="287" y="541"/>
                  </a:lnTo>
                  <a:lnTo>
                    <a:pt x="275" y="539"/>
                  </a:lnTo>
                  <a:lnTo>
                    <a:pt x="265" y="537"/>
                  </a:lnTo>
                  <a:lnTo>
                    <a:pt x="254" y="534"/>
                  </a:lnTo>
                  <a:lnTo>
                    <a:pt x="243" y="530"/>
                  </a:lnTo>
                  <a:lnTo>
                    <a:pt x="234" y="526"/>
                  </a:lnTo>
                  <a:lnTo>
                    <a:pt x="225" y="522"/>
                  </a:lnTo>
                  <a:lnTo>
                    <a:pt x="216" y="516"/>
                  </a:lnTo>
                  <a:lnTo>
                    <a:pt x="207" y="511"/>
                  </a:lnTo>
                  <a:lnTo>
                    <a:pt x="198" y="505"/>
                  </a:lnTo>
                  <a:lnTo>
                    <a:pt x="191" y="499"/>
                  </a:lnTo>
                  <a:lnTo>
                    <a:pt x="183" y="492"/>
                  </a:lnTo>
                  <a:lnTo>
                    <a:pt x="177" y="486"/>
                  </a:lnTo>
                  <a:lnTo>
                    <a:pt x="169" y="477"/>
                  </a:lnTo>
                  <a:lnTo>
                    <a:pt x="163" y="470"/>
                  </a:lnTo>
                  <a:lnTo>
                    <a:pt x="157" y="462"/>
                  </a:lnTo>
                  <a:lnTo>
                    <a:pt x="152" y="453"/>
                  </a:lnTo>
                  <a:lnTo>
                    <a:pt x="147" y="443"/>
                  </a:lnTo>
                  <a:lnTo>
                    <a:pt x="142" y="434"/>
                  </a:lnTo>
                  <a:lnTo>
                    <a:pt x="138" y="425"/>
                  </a:lnTo>
                  <a:lnTo>
                    <a:pt x="134" y="415"/>
                  </a:lnTo>
                  <a:lnTo>
                    <a:pt x="127" y="393"/>
                  </a:lnTo>
                  <a:lnTo>
                    <a:pt x="123" y="371"/>
                  </a:lnTo>
                  <a:lnTo>
                    <a:pt x="120" y="347"/>
                  </a:lnTo>
                  <a:lnTo>
                    <a:pt x="119" y="322"/>
                  </a:lnTo>
                  <a:lnTo>
                    <a:pt x="119" y="309"/>
                  </a:lnTo>
                  <a:lnTo>
                    <a:pt x="120" y="295"/>
                  </a:lnTo>
                  <a:lnTo>
                    <a:pt x="122" y="282"/>
                  </a:lnTo>
                  <a:lnTo>
                    <a:pt x="123" y="270"/>
                  </a:lnTo>
                  <a:lnTo>
                    <a:pt x="125" y="257"/>
                  </a:lnTo>
                  <a:lnTo>
                    <a:pt x="128" y="246"/>
                  </a:lnTo>
                  <a:lnTo>
                    <a:pt x="131" y="235"/>
                  </a:lnTo>
                  <a:lnTo>
                    <a:pt x="136" y="223"/>
                  </a:lnTo>
                  <a:lnTo>
                    <a:pt x="140" y="213"/>
                  </a:lnTo>
                  <a:lnTo>
                    <a:pt x="145" y="203"/>
                  </a:lnTo>
                  <a:lnTo>
                    <a:pt x="149" y="193"/>
                  </a:lnTo>
                  <a:lnTo>
                    <a:pt x="155" y="184"/>
                  </a:lnTo>
                  <a:lnTo>
                    <a:pt x="160" y="176"/>
                  </a:lnTo>
                  <a:lnTo>
                    <a:pt x="167" y="168"/>
                  </a:lnTo>
                  <a:lnTo>
                    <a:pt x="174" y="159"/>
                  </a:lnTo>
                  <a:lnTo>
                    <a:pt x="181" y="152"/>
                  </a:lnTo>
                  <a:lnTo>
                    <a:pt x="188" y="145"/>
                  </a:lnTo>
                  <a:lnTo>
                    <a:pt x="196" y="139"/>
                  </a:lnTo>
                  <a:lnTo>
                    <a:pt x="204" y="133"/>
                  </a:lnTo>
                  <a:lnTo>
                    <a:pt x="213" y="127"/>
                  </a:lnTo>
                  <a:lnTo>
                    <a:pt x="221" y="121"/>
                  </a:lnTo>
                  <a:lnTo>
                    <a:pt x="230" y="117"/>
                  </a:lnTo>
                  <a:lnTo>
                    <a:pt x="239" y="112"/>
                  </a:lnTo>
                  <a:lnTo>
                    <a:pt x="250" y="109"/>
                  </a:lnTo>
                  <a:lnTo>
                    <a:pt x="270" y="102"/>
                  </a:lnTo>
                  <a:lnTo>
                    <a:pt x="291" y="98"/>
                  </a:lnTo>
                  <a:lnTo>
                    <a:pt x="313" y="95"/>
                  </a:lnTo>
                  <a:lnTo>
                    <a:pt x="337" y="94"/>
                  </a:lnTo>
                  <a:lnTo>
                    <a:pt x="355" y="95"/>
                  </a:lnTo>
                  <a:lnTo>
                    <a:pt x="373" y="96"/>
                  </a:lnTo>
                  <a:lnTo>
                    <a:pt x="389" y="98"/>
                  </a:lnTo>
                  <a:lnTo>
                    <a:pt x="405" y="101"/>
                  </a:lnTo>
                  <a:lnTo>
                    <a:pt x="420" y="105"/>
                  </a:lnTo>
                  <a:lnTo>
                    <a:pt x="434" y="109"/>
                  </a:lnTo>
                  <a:lnTo>
                    <a:pt x="446" y="113"/>
                  </a:lnTo>
                  <a:lnTo>
                    <a:pt x="457" y="118"/>
                  </a:lnTo>
                  <a:lnTo>
                    <a:pt x="482" y="28"/>
                  </a:lnTo>
                  <a:lnTo>
                    <a:pt x="473" y="24"/>
                  </a:lnTo>
                  <a:lnTo>
                    <a:pt x="459" y="19"/>
                  </a:lnTo>
                  <a:lnTo>
                    <a:pt x="444" y="13"/>
                  </a:lnTo>
                  <a:lnTo>
                    <a:pt x="426" y="9"/>
                  </a:lnTo>
                  <a:lnTo>
                    <a:pt x="406" y="6"/>
                  </a:lnTo>
                  <a:lnTo>
                    <a:pt x="383" y="3"/>
                  </a:lnTo>
                  <a:lnTo>
                    <a:pt x="359" y="1"/>
                  </a:lnTo>
                  <a:lnTo>
                    <a:pt x="332" y="0"/>
                  </a:lnTo>
                  <a:lnTo>
                    <a:pt x="314" y="1"/>
                  </a:lnTo>
                  <a:lnTo>
                    <a:pt x="297" y="2"/>
                  </a:lnTo>
                  <a:lnTo>
                    <a:pt x="280" y="4"/>
                  </a:lnTo>
                  <a:lnTo>
                    <a:pt x="263" y="6"/>
                  </a:lnTo>
                  <a:lnTo>
                    <a:pt x="247" y="9"/>
                  </a:lnTo>
                  <a:lnTo>
                    <a:pt x="231" y="13"/>
                  </a:lnTo>
                  <a:lnTo>
                    <a:pt x="216" y="17"/>
                  </a:lnTo>
                  <a:lnTo>
                    <a:pt x="200" y="23"/>
                  </a:lnTo>
                  <a:lnTo>
                    <a:pt x="185" y="29"/>
                  </a:lnTo>
                  <a:lnTo>
                    <a:pt x="172" y="35"/>
                  </a:lnTo>
                  <a:lnTo>
                    <a:pt x="157" y="42"/>
                  </a:lnTo>
                  <a:lnTo>
                    <a:pt x="144" y="50"/>
                  </a:lnTo>
                  <a:lnTo>
                    <a:pt x="130" y="59"/>
                  </a:lnTo>
                  <a:lnTo>
                    <a:pt x="118" y="68"/>
                  </a:lnTo>
                  <a:lnTo>
                    <a:pt x="107" y="77"/>
                  </a:lnTo>
                  <a:lnTo>
                    <a:pt x="94" y="87"/>
                  </a:lnTo>
                  <a:lnTo>
                    <a:pt x="84" y="99"/>
                  </a:lnTo>
                  <a:lnTo>
                    <a:pt x="74" y="110"/>
                  </a:lnTo>
                  <a:lnTo>
                    <a:pt x="65" y="122"/>
                  </a:lnTo>
                  <a:lnTo>
                    <a:pt x="55" y="135"/>
                  </a:lnTo>
                  <a:lnTo>
                    <a:pt x="47" y="148"/>
                  </a:lnTo>
                  <a:lnTo>
                    <a:pt x="39" y="162"/>
                  </a:lnTo>
                  <a:lnTo>
                    <a:pt x="32" y="176"/>
                  </a:lnTo>
                  <a:lnTo>
                    <a:pt x="26" y="190"/>
                  </a:lnTo>
                  <a:lnTo>
                    <a:pt x="19" y="206"/>
                  </a:lnTo>
                  <a:lnTo>
                    <a:pt x="14" y="222"/>
                  </a:lnTo>
                  <a:lnTo>
                    <a:pt x="10" y="239"/>
                  </a:lnTo>
                  <a:lnTo>
                    <a:pt x="6" y="255"/>
                  </a:lnTo>
                  <a:lnTo>
                    <a:pt x="4" y="273"/>
                  </a:lnTo>
                  <a:lnTo>
                    <a:pt x="2" y="290"/>
                  </a:lnTo>
                  <a:lnTo>
                    <a:pt x="1" y="309"/>
                  </a:lnTo>
                  <a:lnTo>
                    <a:pt x="0" y="328"/>
                  </a:lnTo>
                  <a:lnTo>
                    <a:pt x="1" y="346"/>
                  </a:lnTo>
                  <a:lnTo>
                    <a:pt x="2" y="362"/>
                  </a:lnTo>
                  <a:lnTo>
                    <a:pt x="3" y="380"/>
                  </a:lnTo>
                  <a:lnTo>
                    <a:pt x="6" y="395"/>
                  </a:lnTo>
                  <a:lnTo>
                    <a:pt x="9" y="412"/>
                  </a:lnTo>
                  <a:lnTo>
                    <a:pt x="12" y="427"/>
                  </a:lnTo>
                  <a:lnTo>
                    <a:pt x="16" y="441"/>
                  </a:lnTo>
                  <a:lnTo>
                    <a:pt x="22" y="457"/>
                  </a:lnTo>
                  <a:lnTo>
                    <a:pt x="28" y="470"/>
                  </a:lnTo>
                  <a:lnTo>
                    <a:pt x="34" y="484"/>
                  </a:lnTo>
                  <a:lnTo>
                    <a:pt x="41" y="497"/>
                  </a:lnTo>
                  <a:lnTo>
                    <a:pt x="48" y="509"/>
                  </a:lnTo>
                  <a:lnTo>
                    <a:pt x="56" y="522"/>
                  </a:lnTo>
                  <a:lnTo>
                    <a:pt x="66" y="534"/>
                  </a:lnTo>
                  <a:lnTo>
                    <a:pt x="75" y="544"/>
                  </a:lnTo>
                  <a:lnTo>
                    <a:pt x="84" y="555"/>
                  </a:lnTo>
                  <a:lnTo>
                    <a:pt x="95" y="565"/>
                  </a:lnTo>
                  <a:lnTo>
                    <a:pt x="106" y="574"/>
                  </a:lnTo>
                  <a:lnTo>
                    <a:pt x="118" y="583"/>
                  </a:lnTo>
                  <a:lnTo>
                    <a:pt x="130" y="592"/>
                  </a:lnTo>
                  <a:lnTo>
                    <a:pt x="143" y="599"/>
                  </a:lnTo>
                  <a:lnTo>
                    <a:pt x="156" y="606"/>
                  </a:lnTo>
                  <a:lnTo>
                    <a:pt x="169" y="612"/>
                  </a:lnTo>
                  <a:lnTo>
                    <a:pt x="184" y="618"/>
                  </a:lnTo>
                  <a:lnTo>
                    <a:pt x="199" y="623"/>
                  </a:lnTo>
                  <a:lnTo>
                    <a:pt x="215" y="628"/>
                  </a:lnTo>
                  <a:lnTo>
                    <a:pt x="230" y="632"/>
                  </a:lnTo>
                  <a:lnTo>
                    <a:pt x="247" y="635"/>
                  </a:lnTo>
                  <a:lnTo>
                    <a:pt x="263" y="637"/>
                  </a:lnTo>
                  <a:lnTo>
                    <a:pt x="280" y="639"/>
                  </a:lnTo>
                  <a:lnTo>
                    <a:pt x="298" y="640"/>
                  </a:lnTo>
                  <a:lnTo>
                    <a:pt x="316" y="641"/>
                  </a:lnTo>
                  <a:lnTo>
                    <a:pt x="344" y="640"/>
                  </a:lnTo>
                  <a:lnTo>
                    <a:pt x="370" y="638"/>
                  </a:lnTo>
                  <a:lnTo>
                    <a:pt x="393" y="635"/>
                  </a:lnTo>
                  <a:lnTo>
                    <a:pt x="415" y="632"/>
                  </a:lnTo>
                  <a:lnTo>
                    <a:pt x="435" y="628"/>
                  </a:lnTo>
                  <a:lnTo>
                    <a:pt x="451" y="622"/>
                  </a:lnTo>
                  <a:lnTo>
                    <a:pt x="465" y="617"/>
                  </a:lnTo>
                  <a:lnTo>
                    <a:pt x="478" y="612"/>
                  </a:lnTo>
                  <a:lnTo>
                    <a:pt x="458" y="523"/>
                  </a:lnTo>
                  <a:close/>
                </a:path>
              </a:pathLst>
            </a:custGeom>
            <a:solidFill>
              <a:srgbClr val="4473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9" name="Freeform 11"/>
            <p:cNvSpPr>
              <a:spLocks noEditPoints="1"/>
            </p:cNvSpPr>
            <p:nvPr userDrawn="1"/>
          </p:nvSpPr>
          <p:spPr bwMode="auto">
            <a:xfrm>
              <a:off x="240" y="3745"/>
              <a:ext cx="311" cy="78"/>
            </a:xfrm>
            <a:custGeom>
              <a:avLst/>
              <a:gdLst/>
              <a:ahLst/>
              <a:cxnLst>
                <a:cxn ang="0">
                  <a:pos x="598" y="179"/>
                </a:cxn>
                <a:cxn ang="0">
                  <a:pos x="598" y="0"/>
                </a:cxn>
                <a:cxn ang="0">
                  <a:pos x="524" y="0"/>
                </a:cxn>
                <a:cxn ang="0">
                  <a:pos x="449" y="0"/>
                </a:cxn>
                <a:cxn ang="0">
                  <a:pos x="374" y="0"/>
                </a:cxn>
                <a:cxn ang="0">
                  <a:pos x="299" y="0"/>
                </a:cxn>
                <a:cxn ang="0">
                  <a:pos x="224" y="0"/>
                </a:cxn>
                <a:cxn ang="0">
                  <a:pos x="150" y="0"/>
                </a:cxn>
                <a:cxn ang="0">
                  <a:pos x="75" y="0"/>
                </a:cxn>
                <a:cxn ang="0">
                  <a:pos x="0" y="0"/>
                </a:cxn>
                <a:cxn ang="0">
                  <a:pos x="0" y="179"/>
                </a:cxn>
                <a:cxn ang="0">
                  <a:pos x="176" y="179"/>
                </a:cxn>
                <a:cxn ang="0">
                  <a:pos x="176" y="621"/>
                </a:cxn>
                <a:cxn ang="0">
                  <a:pos x="423" y="621"/>
                </a:cxn>
                <a:cxn ang="0">
                  <a:pos x="423" y="179"/>
                </a:cxn>
                <a:cxn ang="0">
                  <a:pos x="598" y="179"/>
                </a:cxn>
                <a:cxn ang="0">
                  <a:pos x="907" y="250"/>
                </a:cxn>
                <a:cxn ang="0">
                  <a:pos x="781" y="621"/>
                </a:cxn>
                <a:cxn ang="0">
                  <a:pos x="539" y="621"/>
                </a:cxn>
                <a:cxn ang="0">
                  <a:pos x="776" y="0"/>
                </a:cxn>
                <a:cxn ang="0">
                  <a:pos x="809" y="0"/>
                </a:cxn>
                <a:cxn ang="0">
                  <a:pos x="842" y="0"/>
                </a:cxn>
                <a:cxn ang="0">
                  <a:pos x="874" y="0"/>
                </a:cxn>
                <a:cxn ang="0">
                  <a:pos x="907" y="0"/>
                </a:cxn>
                <a:cxn ang="0">
                  <a:pos x="939" y="0"/>
                </a:cxn>
                <a:cxn ang="0">
                  <a:pos x="972" y="0"/>
                </a:cxn>
                <a:cxn ang="0">
                  <a:pos x="1005" y="0"/>
                </a:cxn>
                <a:cxn ang="0">
                  <a:pos x="1038" y="0"/>
                </a:cxn>
                <a:cxn ang="0">
                  <a:pos x="1275" y="621"/>
                </a:cxn>
                <a:cxn ang="0">
                  <a:pos x="1033" y="621"/>
                </a:cxn>
                <a:cxn ang="0">
                  <a:pos x="907" y="250"/>
                </a:cxn>
                <a:cxn ang="0">
                  <a:pos x="1814" y="179"/>
                </a:cxn>
                <a:cxn ang="0">
                  <a:pos x="1814" y="0"/>
                </a:cxn>
                <a:cxn ang="0">
                  <a:pos x="1740" y="0"/>
                </a:cxn>
                <a:cxn ang="0">
                  <a:pos x="1665" y="0"/>
                </a:cxn>
                <a:cxn ang="0">
                  <a:pos x="1590" y="0"/>
                </a:cxn>
                <a:cxn ang="0">
                  <a:pos x="1515" y="0"/>
                </a:cxn>
                <a:cxn ang="0">
                  <a:pos x="1440" y="0"/>
                </a:cxn>
                <a:cxn ang="0">
                  <a:pos x="1366" y="0"/>
                </a:cxn>
                <a:cxn ang="0">
                  <a:pos x="1291" y="0"/>
                </a:cxn>
                <a:cxn ang="0">
                  <a:pos x="1216" y="0"/>
                </a:cxn>
                <a:cxn ang="0">
                  <a:pos x="1216" y="179"/>
                </a:cxn>
                <a:cxn ang="0">
                  <a:pos x="1391" y="179"/>
                </a:cxn>
                <a:cxn ang="0">
                  <a:pos x="1391" y="621"/>
                </a:cxn>
                <a:cxn ang="0">
                  <a:pos x="1639" y="621"/>
                </a:cxn>
                <a:cxn ang="0">
                  <a:pos x="1639" y="179"/>
                </a:cxn>
                <a:cxn ang="0">
                  <a:pos x="1814" y="179"/>
                </a:cxn>
                <a:cxn ang="0">
                  <a:pos x="2123" y="250"/>
                </a:cxn>
                <a:cxn ang="0">
                  <a:pos x="1996" y="621"/>
                </a:cxn>
                <a:cxn ang="0">
                  <a:pos x="1754" y="621"/>
                </a:cxn>
                <a:cxn ang="0">
                  <a:pos x="1991" y="0"/>
                </a:cxn>
                <a:cxn ang="0">
                  <a:pos x="2024" y="0"/>
                </a:cxn>
                <a:cxn ang="0">
                  <a:pos x="2057" y="0"/>
                </a:cxn>
                <a:cxn ang="0">
                  <a:pos x="2090" y="0"/>
                </a:cxn>
                <a:cxn ang="0">
                  <a:pos x="2123" y="0"/>
                </a:cxn>
                <a:cxn ang="0">
                  <a:pos x="2155" y="0"/>
                </a:cxn>
                <a:cxn ang="0">
                  <a:pos x="2188" y="0"/>
                </a:cxn>
                <a:cxn ang="0">
                  <a:pos x="2220" y="0"/>
                </a:cxn>
                <a:cxn ang="0">
                  <a:pos x="2253" y="0"/>
                </a:cxn>
                <a:cxn ang="0">
                  <a:pos x="2491" y="621"/>
                </a:cxn>
                <a:cxn ang="0">
                  <a:pos x="2248" y="621"/>
                </a:cxn>
                <a:cxn ang="0">
                  <a:pos x="2123" y="250"/>
                </a:cxn>
              </a:cxnLst>
              <a:rect l="0" t="0" r="r" b="b"/>
              <a:pathLst>
                <a:path w="2491" h="621">
                  <a:moveTo>
                    <a:pt x="598" y="179"/>
                  </a:moveTo>
                  <a:lnTo>
                    <a:pt x="598" y="0"/>
                  </a:lnTo>
                  <a:lnTo>
                    <a:pt x="524" y="0"/>
                  </a:lnTo>
                  <a:lnTo>
                    <a:pt x="449" y="0"/>
                  </a:lnTo>
                  <a:lnTo>
                    <a:pt x="374" y="0"/>
                  </a:lnTo>
                  <a:lnTo>
                    <a:pt x="299" y="0"/>
                  </a:lnTo>
                  <a:lnTo>
                    <a:pt x="224" y="0"/>
                  </a:lnTo>
                  <a:lnTo>
                    <a:pt x="150" y="0"/>
                  </a:lnTo>
                  <a:lnTo>
                    <a:pt x="75" y="0"/>
                  </a:lnTo>
                  <a:lnTo>
                    <a:pt x="0" y="0"/>
                  </a:lnTo>
                  <a:lnTo>
                    <a:pt x="0" y="179"/>
                  </a:lnTo>
                  <a:lnTo>
                    <a:pt x="176" y="179"/>
                  </a:lnTo>
                  <a:lnTo>
                    <a:pt x="176" y="621"/>
                  </a:lnTo>
                  <a:lnTo>
                    <a:pt x="423" y="621"/>
                  </a:lnTo>
                  <a:lnTo>
                    <a:pt x="423" y="179"/>
                  </a:lnTo>
                  <a:lnTo>
                    <a:pt x="598" y="179"/>
                  </a:lnTo>
                  <a:close/>
                  <a:moveTo>
                    <a:pt x="907" y="250"/>
                  </a:moveTo>
                  <a:lnTo>
                    <a:pt x="781" y="621"/>
                  </a:lnTo>
                  <a:lnTo>
                    <a:pt x="539" y="621"/>
                  </a:lnTo>
                  <a:lnTo>
                    <a:pt x="776" y="0"/>
                  </a:lnTo>
                  <a:lnTo>
                    <a:pt x="809" y="0"/>
                  </a:lnTo>
                  <a:lnTo>
                    <a:pt x="842" y="0"/>
                  </a:lnTo>
                  <a:lnTo>
                    <a:pt x="874" y="0"/>
                  </a:lnTo>
                  <a:lnTo>
                    <a:pt x="907" y="0"/>
                  </a:lnTo>
                  <a:lnTo>
                    <a:pt x="939" y="0"/>
                  </a:lnTo>
                  <a:lnTo>
                    <a:pt x="972" y="0"/>
                  </a:lnTo>
                  <a:lnTo>
                    <a:pt x="1005" y="0"/>
                  </a:lnTo>
                  <a:lnTo>
                    <a:pt x="1038" y="0"/>
                  </a:lnTo>
                  <a:lnTo>
                    <a:pt x="1275" y="621"/>
                  </a:lnTo>
                  <a:lnTo>
                    <a:pt x="1033" y="621"/>
                  </a:lnTo>
                  <a:lnTo>
                    <a:pt x="907" y="250"/>
                  </a:lnTo>
                  <a:close/>
                  <a:moveTo>
                    <a:pt x="1814" y="179"/>
                  </a:moveTo>
                  <a:lnTo>
                    <a:pt x="1814" y="0"/>
                  </a:lnTo>
                  <a:lnTo>
                    <a:pt x="1740" y="0"/>
                  </a:lnTo>
                  <a:lnTo>
                    <a:pt x="1665" y="0"/>
                  </a:lnTo>
                  <a:lnTo>
                    <a:pt x="1590" y="0"/>
                  </a:lnTo>
                  <a:lnTo>
                    <a:pt x="1515" y="0"/>
                  </a:lnTo>
                  <a:lnTo>
                    <a:pt x="1440" y="0"/>
                  </a:lnTo>
                  <a:lnTo>
                    <a:pt x="1366" y="0"/>
                  </a:lnTo>
                  <a:lnTo>
                    <a:pt x="1291" y="0"/>
                  </a:lnTo>
                  <a:lnTo>
                    <a:pt x="1216" y="0"/>
                  </a:lnTo>
                  <a:lnTo>
                    <a:pt x="1216" y="179"/>
                  </a:lnTo>
                  <a:lnTo>
                    <a:pt x="1391" y="179"/>
                  </a:lnTo>
                  <a:lnTo>
                    <a:pt x="1391" y="621"/>
                  </a:lnTo>
                  <a:lnTo>
                    <a:pt x="1639" y="621"/>
                  </a:lnTo>
                  <a:lnTo>
                    <a:pt x="1639" y="179"/>
                  </a:lnTo>
                  <a:lnTo>
                    <a:pt x="1814" y="179"/>
                  </a:lnTo>
                  <a:close/>
                  <a:moveTo>
                    <a:pt x="2123" y="250"/>
                  </a:moveTo>
                  <a:lnTo>
                    <a:pt x="1996" y="621"/>
                  </a:lnTo>
                  <a:lnTo>
                    <a:pt x="1754" y="621"/>
                  </a:lnTo>
                  <a:lnTo>
                    <a:pt x="1991" y="0"/>
                  </a:lnTo>
                  <a:lnTo>
                    <a:pt x="2024" y="0"/>
                  </a:lnTo>
                  <a:lnTo>
                    <a:pt x="2057" y="0"/>
                  </a:lnTo>
                  <a:lnTo>
                    <a:pt x="2090" y="0"/>
                  </a:lnTo>
                  <a:lnTo>
                    <a:pt x="2123" y="0"/>
                  </a:lnTo>
                  <a:lnTo>
                    <a:pt x="2155" y="0"/>
                  </a:lnTo>
                  <a:lnTo>
                    <a:pt x="2188" y="0"/>
                  </a:lnTo>
                  <a:lnTo>
                    <a:pt x="2220" y="0"/>
                  </a:lnTo>
                  <a:lnTo>
                    <a:pt x="2253" y="0"/>
                  </a:lnTo>
                  <a:lnTo>
                    <a:pt x="2491" y="621"/>
                  </a:lnTo>
                  <a:lnTo>
                    <a:pt x="2248" y="621"/>
                  </a:lnTo>
                  <a:lnTo>
                    <a:pt x="2123" y="250"/>
                  </a:lnTo>
                  <a:close/>
                </a:path>
              </a:pathLst>
            </a:custGeom>
            <a:solidFill>
              <a:srgbClr val="4473B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0" name="Freeform 12"/>
            <p:cNvSpPr>
              <a:spLocks noEditPoints="1"/>
            </p:cNvSpPr>
            <p:nvPr userDrawn="1"/>
          </p:nvSpPr>
          <p:spPr bwMode="auto">
            <a:xfrm>
              <a:off x="1301" y="3876"/>
              <a:ext cx="994" cy="105"/>
            </a:xfrm>
            <a:custGeom>
              <a:avLst/>
              <a:gdLst/>
              <a:ahLst/>
              <a:cxnLst>
                <a:cxn ang="0">
                  <a:pos x="805" y="637"/>
                </a:cxn>
                <a:cxn ang="0">
                  <a:pos x="996" y="219"/>
                </a:cxn>
                <a:cxn ang="0">
                  <a:pos x="1304" y="357"/>
                </a:cxn>
                <a:cxn ang="0">
                  <a:pos x="1069" y="644"/>
                </a:cxn>
                <a:cxn ang="0">
                  <a:pos x="1040" y="573"/>
                </a:cxn>
                <a:cxn ang="0">
                  <a:pos x="1182" y="280"/>
                </a:cxn>
                <a:cxn ang="0">
                  <a:pos x="1457" y="426"/>
                </a:cxn>
                <a:cxn ang="0">
                  <a:pos x="1680" y="639"/>
                </a:cxn>
                <a:cxn ang="0">
                  <a:pos x="1384" y="480"/>
                </a:cxn>
                <a:cxn ang="0">
                  <a:pos x="1565" y="178"/>
                </a:cxn>
                <a:cxn ang="0">
                  <a:pos x="1772" y="419"/>
                </a:cxn>
                <a:cxn ang="0">
                  <a:pos x="1479" y="300"/>
                </a:cxn>
                <a:cxn ang="0">
                  <a:pos x="2054" y="179"/>
                </a:cxn>
                <a:cxn ang="0">
                  <a:pos x="2260" y="188"/>
                </a:cxn>
                <a:cxn ang="0">
                  <a:pos x="2257" y="15"/>
                </a:cxn>
                <a:cxn ang="0">
                  <a:pos x="2523" y="568"/>
                </a:cxn>
                <a:cxn ang="0">
                  <a:pos x="2483" y="627"/>
                </a:cxn>
                <a:cxn ang="0">
                  <a:pos x="2395" y="282"/>
                </a:cxn>
                <a:cxn ang="0">
                  <a:pos x="2669" y="201"/>
                </a:cxn>
                <a:cxn ang="0">
                  <a:pos x="2657" y="282"/>
                </a:cxn>
                <a:cxn ang="0">
                  <a:pos x="2858" y="220"/>
                </a:cxn>
                <a:cxn ang="0">
                  <a:pos x="3192" y="222"/>
                </a:cxn>
                <a:cxn ang="0">
                  <a:pos x="3092" y="249"/>
                </a:cxn>
                <a:cxn ang="0">
                  <a:pos x="3666" y="632"/>
                </a:cxn>
                <a:cxn ang="0">
                  <a:pos x="3354" y="500"/>
                </a:cxn>
                <a:cxn ang="0">
                  <a:pos x="3484" y="195"/>
                </a:cxn>
                <a:cxn ang="0">
                  <a:pos x="3516" y="256"/>
                </a:cxn>
                <a:cxn ang="0">
                  <a:pos x="3592" y="581"/>
                </a:cxn>
                <a:cxn ang="0">
                  <a:pos x="4055" y="577"/>
                </a:cxn>
                <a:cxn ang="0">
                  <a:pos x="3803" y="567"/>
                </a:cxn>
                <a:cxn ang="0">
                  <a:pos x="3854" y="210"/>
                </a:cxn>
                <a:cxn ang="0">
                  <a:pos x="4132" y="281"/>
                </a:cxn>
                <a:cxn ang="0">
                  <a:pos x="3947" y="237"/>
                </a:cxn>
                <a:cxn ang="0">
                  <a:pos x="4571" y="638"/>
                </a:cxn>
                <a:cxn ang="0">
                  <a:pos x="4425" y="355"/>
                </a:cxn>
                <a:cxn ang="0">
                  <a:pos x="4692" y="179"/>
                </a:cxn>
                <a:cxn ang="0">
                  <a:pos x="4503" y="378"/>
                </a:cxn>
                <a:cxn ang="0">
                  <a:pos x="4914" y="445"/>
                </a:cxn>
                <a:cxn ang="0">
                  <a:pos x="5116" y="642"/>
                </a:cxn>
                <a:cxn ang="0">
                  <a:pos x="4837" y="469"/>
                </a:cxn>
                <a:cxn ang="0">
                  <a:pos x="5032" y="177"/>
                </a:cxn>
                <a:cxn ang="0">
                  <a:pos x="5225" y="427"/>
                </a:cxn>
                <a:cxn ang="0">
                  <a:pos x="4929" y="310"/>
                </a:cxn>
                <a:cxn ang="0">
                  <a:pos x="5520" y="177"/>
                </a:cxn>
                <a:cxn ang="0">
                  <a:pos x="5849" y="249"/>
                </a:cxn>
                <a:cxn ang="0">
                  <a:pos x="5745" y="644"/>
                </a:cxn>
                <a:cxn ang="0">
                  <a:pos x="6173" y="588"/>
                </a:cxn>
                <a:cxn ang="0">
                  <a:pos x="5907" y="543"/>
                </a:cxn>
                <a:cxn ang="0">
                  <a:pos x="6173" y="317"/>
                </a:cxn>
                <a:cxn ang="0">
                  <a:pos x="6044" y="179"/>
                </a:cxn>
                <a:cxn ang="0">
                  <a:pos x="6022" y="438"/>
                </a:cxn>
                <a:cxn ang="0">
                  <a:pos x="6118" y="573"/>
                </a:cxn>
                <a:cxn ang="0">
                  <a:pos x="6379" y="72"/>
                </a:cxn>
                <a:cxn ang="0">
                  <a:pos x="6454" y="99"/>
                </a:cxn>
                <a:cxn ang="0">
                  <a:pos x="6815" y="177"/>
                </a:cxn>
                <a:cxn ang="0">
                  <a:pos x="6901" y="333"/>
                </a:cxn>
                <a:cxn ang="0">
                  <a:pos x="6691" y="329"/>
                </a:cxn>
                <a:cxn ang="0">
                  <a:pos x="7278" y="580"/>
                </a:cxn>
                <a:cxn ang="0">
                  <a:pos x="7137" y="188"/>
                </a:cxn>
                <a:cxn ang="0">
                  <a:pos x="7541" y="759"/>
                </a:cxn>
                <a:cxn ang="0">
                  <a:pos x="7366" y="188"/>
                </a:cxn>
                <a:cxn ang="0">
                  <a:pos x="7881" y="532"/>
                </a:cxn>
                <a:cxn ang="0">
                  <a:pos x="7920" y="642"/>
                </a:cxn>
              </a:cxnLst>
              <a:rect l="0" t="0" r="r" b="b"/>
              <a:pathLst>
                <a:path w="7953" h="842">
                  <a:moveTo>
                    <a:pt x="324" y="277"/>
                  </a:moveTo>
                  <a:lnTo>
                    <a:pt x="324" y="344"/>
                  </a:lnTo>
                  <a:lnTo>
                    <a:pt x="81" y="344"/>
                  </a:lnTo>
                  <a:lnTo>
                    <a:pt x="81" y="569"/>
                  </a:lnTo>
                  <a:lnTo>
                    <a:pt x="352" y="569"/>
                  </a:lnTo>
                  <a:lnTo>
                    <a:pt x="352" y="637"/>
                  </a:lnTo>
                  <a:lnTo>
                    <a:pt x="0" y="637"/>
                  </a:lnTo>
                  <a:lnTo>
                    <a:pt x="0" y="11"/>
                  </a:lnTo>
                  <a:lnTo>
                    <a:pt x="338" y="11"/>
                  </a:lnTo>
                  <a:lnTo>
                    <a:pt x="338" y="79"/>
                  </a:lnTo>
                  <a:lnTo>
                    <a:pt x="81" y="79"/>
                  </a:lnTo>
                  <a:lnTo>
                    <a:pt x="81" y="277"/>
                  </a:lnTo>
                  <a:lnTo>
                    <a:pt x="324" y="277"/>
                  </a:lnTo>
                  <a:close/>
                  <a:moveTo>
                    <a:pt x="401" y="188"/>
                  </a:moveTo>
                  <a:lnTo>
                    <a:pt x="492" y="188"/>
                  </a:lnTo>
                  <a:lnTo>
                    <a:pt x="556" y="284"/>
                  </a:lnTo>
                  <a:lnTo>
                    <a:pt x="566" y="300"/>
                  </a:lnTo>
                  <a:lnTo>
                    <a:pt x="578" y="317"/>
                  </a:lnTo>
                  <a:lnTo>
                    <a:pt x="589" y="337"/>
                  </a:lnTo>
                  <a:lnTo>
                    <a:pt x="601" y="357"/>
                  </a:lnTo>
                  <a:lnTo>
                    <a:pt x="604" y="357"/>
                  </a:lnTo>
                  <a:lnTo>
                    <a:pt x="614" y="340"/>
                  </a:lnTo>
                  <a:lnTo>
                    <a:pt x="625" y="321"/>
                  </a:lnTo>
                  <a:lnTo>
                    <a:pt x="636" y="303"/>
                  </a:lnTo>
                  <a:lnTo>
                    <a:pt x="649" y="283"/>
                  </a:lnTo>
                  <a:lnTo>
                    <a:pt x="712" y="188"/>
                  </a:lnTo>
                  <a:lnTo>
                    <a:pt x="800" y="188"/>
                  </a:lnTo>
                  <a:lnTo>
                    <a:pt x="646" y="405"/>
                  </a:lnTo>
                  <a:lnTo>
                    <a:pt x="805" y="637"/>
                  </a:lnTo>
                  <a:lnTo>
                    <a:pt x="712" y="637"/>
                  </a:lnTo>
                  <a:lnTo>
                    <a:pt x="646" y="535"/>
                  </a:lnTo>
                  <a:lnTo>
                    <a:pt x="635" y="520"/>
                  </a:lnTo>
                  <a:lnTo>
                    <a:pt x="624" y="501"/>
                  </a:lnTo>
                  <a:lnTo>
                    <a:pt x="612" y="481"/>
                  </a:lnTo>
                  <a:lnTo>
                    <a:pt x="598" y="457"/>
                  </a:lnTo>
                  <a:lnTo>
                    <a:pt x="596" y="457"/>
                  </a:lnTo>
                  <a:lnTo>
                    <a:pt x="588" y="472"/>
                  </a:lnTo>
                  <a:lnTo>
                    <a:pt x="578" y="490"/>
                  </a:lnTo>
                  <a:lnTo>
                    <a:pt x="564" y="511"/>
                  </a:lnTo>
                  <a:lnTo>
                    <a:pt x="549" y="535"/>
                  </a:lnTo>
                  <a:lnTo>
                    <a:pt x="484" y="637"/>
                  </a:lnTo>
                  <a:lnTo>
                    <a:pt x="394" y="637"/>
                  </a:lnTo>
                  <a:lnTo>
                    <a:pt x="553" y="408"/>
                  </a:lnTo>
                  <a:lnTo>
                    <a:pt x="401" y="188"/>
                  </a:lnTo>
                  <a:close/>
                  <a:moveTo>
                    <a:pt x="883" y="820"/>
                  </a:moveTo>
                  <a:lnTo>
                    <a:pt x="883" y="334"/>
                  </a:lnTo>
                  <a:lnTo>
                    <a:pt x="883" y="298"/>
                  </a:lnTo>
                  <a:lnTo>
                    <a:pt x="882" y="261"/>
                  </a:lnTo>
                  <a:lnTo>
                    <a:pt x="881" y="224"/>
                  </a:lnTo>
                  <a:lnTo>
                    <a:pt x="880" y="188"/>
                  </a:lnTo>
                  <a:lnTo>
                    <a:pt x="953" y="188"/>
                  </a:lnTo>
                  <a:lnTo>
                    <a:pt x="957" y="265"/>
                  </a:lnTo>
                  <a:lnTo>
                    <a:pt x="958" y="265"/>
                  </a:lnTo>
                  <a:lnTo>
                    <a:pt x="965" y="255"/>
                  </a:lnTo>
                  <a:lnTo>
                    <a:pt x="972" y="244"/>
                  </a:lnTo>
                  <a:lnTo>
                    <a:pt x="979" y="235"/>
                  </a:lnTo>
                  <a:lnTo>
                    <a:pt x="988" y="227"/>
                  </a:lnTo>
                  <a:lnTo>
                    <a:pt x="996" y="219"/>
                  </a:lnTo>
                  <a:lnTo>
                    <a:pt x="1005" y="211"/>
                  </a:lnTo>
                  <a:lnTo>
                    <a:pt x="1014" y="205"/>
                  </a:lnTo>
                  <a:lnTo>
                    <a:pt x="1024" y="199"/>
                  </a:lnTo>
                  <a:lnTo>
                    <a:pt x="1034" y="194"/>
                  </a:lnTo>
                  <a:lnTo>
                    <a:pt x="1045" y="190"/>
                  </a:lnTo>
                  <a:lnTo>
                    <a:pt x="1055" y="186"/>
                  </a:lnTo>
                  <a:lnTo>
                    <a:pt x="1068" y="183"/>
                  </a:lnTo>
                  <a:lnTo>
                    <a:pt x="1079" y="181"/>
                  </a:lnTo>
                  <a:lnTo>
                    <a:pt x="1091" y="178"/>
                  </a:lnTo>
                  <a:lnTo>
                    <a:pt x="1105" y="177"/>
                  </a:lnTo>
                  <a:lnTo>
                    <a:pt x="1118" y="177"/>
                  </a:lnTo>
                  <a:lnTo>
                    <a:pt x="1138" y="178"/>
                  </a:lnTo>
                  <a:lnTo>
                    <a:pt x="1157" y="182"/>
                  </a:lnTo>
                  <a:lnTo>
                    <a:pt x="1166" y="184"/>
                  </a:lnTo>
                  <a:lnTo>
                    <a:pt x="1176" y="187"/>
                  </a:lnTo>
                  <a:lnTo>
                    <a:pt x="1185" y="190"/>
                  </a:lnTo>
                  <a:lnTo>
                    <a:pt x="1193" y="193"/>
                  </a:lnTo>
                  <a:lnTo>
                    <a:pt x="1201" y="198"/>
                  </a:lnTo>
                  <a:lnTo>
                    <a:pt x="1210" y="202"/>
                  </a:lnTo>
                  <a:lnTo>
                    <a:pt x="1218" y="207"/>
                  </a:lnTo>
                  <a:lnTo>
                    <a:pt x="1225" y="213"/>
                  </a:lnTo>
                  <a:lnTo>
                    <a:pt x="1240" y="226"/>
                  </a:lnTo>
                  <a:lnTo>
                    <a:pt x="1254" y="241"/>
                  </a:lnTo>
                  <a:lnTo>
                    <a:pt x="1266" y="258"/>
                  </a:lnTo>
                  <a:lnTo>
                    <a:pt x="1277" y="275"/>
                  </a:lnTo>
                  <a:lnTo>
                    <a:pt x="1287" y="294"/>
                  </a:lnTo>
                  <a:lnTo>
                    <a:pt x="1294" y="314"/>
                  </a:lnTo>
                  <a:lnTo>
                    <a:pt x="1300" y="335"/>
                  </a:lnTo>
                  <a:lnTo>
                    <a:pt x="1304" y="357"/>
                  </a:lnTo>
                  <a:lnTo>
                    <a:pt x="1307" y="381"/>
                  </a:lnTo>
                  <a:lnTo>
                    <a:pt x="1308" y="406"/>
                  </a:lnTo>
                  <a:lnTo>
                    <a:pt x="1307" y="434"/>
                  </a:lnTo>
                  <a:lnTo>
                    <a:pt x="1304" y="460"/>
                  </a:lnTo>
                  <a:lnTo>
                    <a:pt x="1302" y="473"/>
                  </a:lnTo>
                  <a:lnTo>
                    <a:pt x="1299" y="485"/>
                  </a:lnTo>
                  <a:lnTo>
                    <a:pt x="1296" y="497"/>
                  </a:lnTo>
                  <a:lnTo>
                    <a:pt x="1292" y="509"/>
                  </a:lnTo>
                  <a:lnTo>
                    <a:pt x="1288" y="520"/>
                  </a:lnTo>
                  <a:lnTo>
                    <a:pt x="1283" y="530"/>
                  </a:lnTo>
                  <a:lnTo>
                    <a:pt x="1278" y="541"/>
                  </a:lnTo>
                  <a:lnTo>
                    <a:pt x="1272" y="551"/>
                  </a:lnTo>
                  <a:lnTo>
                    <a:pt x="1266" y="560"/>
                  </a:lnTo>
                  <a:lnTo>
                    <a:pt x="1260" y="569"/>
                  </a:lnTo>
                  <a:lnTo>
                    <a:pt x="1253" y="579"/>
                  </a:lnTo>
                  <a:lnTo>
                    <a:pt x="1245" y="587"/>
                  </a:lnTo>
                  <a:lnTo>
                    <a:pt x="1231" y="601"/>
                  </a:lnTo>
                  <a:lnTo>
                    <a:pt x="1215" y="614"/>
                  </a:lnTo>
                  <a:lnTo>
                    <a:pt x="1207" y="619"/>
                  </a:lnTo>
                  <a:lnTo>
                    <a:pt x="1198" y="624"/>
                  </a:lnTo>
                  <a:lnTo>
                    <a:pt x="1190" y="628"/>
                  </a:lnTo>
                  <a:lnTo>
                    <a:pt x="1181" y="632"/>
                  </a:lnTo>
                  <a:lnTo>
                    <a:pt x="1163" y="638"/>
                  </a:lnTo>
                  <a:lnTo>
                    <a:pt x="1144" y="643"/>
                  </a:lnTo>
                  <a:lnTo>
                    <a:pt x="1123" y="647"/>
                  </a:lnTo>
                  <a:lnTo>
                    <a:pt x="1103" y="648"/>
                  </a:lnTo>
                  <a:lnTo>
                    <a:pt x="1091" y="647"/>
                  </a:lnTo>
                  <a:lnTo>
                    <a:pt x="1079" y="646"/>
                  </a:lnTo>
                  <a:lnTo>
                    <a:pt x="1069" y="644"/>
                  </a:lnTo>
                  <a:lnTo>
                    <a:pt x="1058" y="642"/>
                  </a:lnTo>
                  <a:lnTo>
                    <a:pt x="1048" y="640"/>
                  </a:lnTo>
                  <a:lnTo>
                    <a:pt x="1038" y="637"/>
                  </a:lnTo>
                  <a:lnTo>
                    <a:pt x="1029" y="633"/>
                  </a:lnTo>
                  <a:lnTo>
                    <a:pt x="1019" y="629"/>
                  </a:lnTo>
                  <a:lnTo>
                    <a:pt x="1011" y="625"/>
                  </a:lnTo>
                  <a:lnTo>
                    <a:pt x="1003" y="620"/>
                  </a:lnTo>
                  <a:lnTo>
                    <a:pt x="996" y="614"/>
                  </a:lnTo>
                  <a:lnTo>
                    <a:pt x="989" y="607"/>
                  </a:lnTo>
                  <a:lnTo>
                    <a:pt x="981" y="600"/>
                  </a:lnTo>
                  <a:lnTo>
                    <a:pt x="975" y="593"/>
                  </a:lnTo>
                  <a:lnTo>
                    <a:pt x="969" y="585"/>
                  </a:lnTo>
                  <a:lnTo>
                    <a:pt x="964" y="577"/>
                  </a:lnTo>
                  <a:lnTo>
                    <a:pt x="964" y="820"/>
                  </a:lnTo>
                  <a:lnTo>
                    <a:pt x="883" y="820"/>
                  </a:lnTo>
                  <a:close/>
                  <a:moveTo>
                    <a:pt x="964" y="377"/>
                  </a:moveTo>
                  <a:lnTo>
                    <a:pt x="964" y="454"/>
                  </a:lnTo>
                  <a:lnTo>
                    <a:pt x="964" y="468"/>
                  </a:lnTo>
                  <a:lnTo>
                    <a:pt x="966" y="480"/>
                  </a:lnTo>
                  <a:lnTo>
                    <a:pt x="969" y="492"/>
                  </a:lnTo>
                  <a:lnTo>
                    <a:pt x="972" y="504"/>
                  </a:lnTo>
                  <a:lnTo>
                    <a:pt x="977" y="515"/>
                  </a:lnTo>
                  <a:lnTo>
                    <a:pt x="983" y="525"/>
                  </a:lnTo>
                  <a:lnTo>
                    <a:pt x="991" y="535"/>
                  </a:lnTo>
                  <a:lnTo>
                    <a:pt x="1000" y="546"/>
                  </a:lnTo>
                  <a:lnTo>
                    <a:pt x="1009" y="554"/>
                  </a:lnTo>
                  <a:lnTo>
                    <a:pt x="1018" y="562"/>
                  </a:lnTo>
                  <a:lnTo>
                    <a:pt x="1029" y="568"/>
                  </a:lnTo>
                  <a:lnTo>
                    <a:pt x="1040" y="573"/>
                  </a:lnTo>
                  <a:lnTo>
                    <a:pt x="1051" y="578"/>
                  </a:lnTo>
                  <a:lnTo>
                    <a:pt x="1064" y="581"/>
                  </a:lnTo>
                  <a:lnTo>
                    <a:pt x="1077" y="583"/>
                  </a:lnTo>
                  <a:lnTo>
                    <a:pt x="1090" y="583"/>
                  </a:lnTo>
                  <a:lnTo>
                    <a:pt x="1106" y="583"/>
                  </a:lnTo>
                  <a:lnTo>
                    <a:pt x="1120" y="580"/>
                  </a:lnTo>
                  <a:lnTo>
                    <a:pt x="1133" y="577"/>
                  </a:lnTo>
                  <a:lnTo>
                    <a:pt x="1147" y="571"/>
                  </a:lnTo>
                  <a:lnTo>
                    <a:pt x="1159" y="564"/>
                  </a:lnTo>
                  <a:lnTo>
                    <a:pt x="1170" y="556"/>
                  </a:lnTo>
                  <a:lnTo>
                    <a:pt x="1181" y="547"/>
                  </a:lnTo>
                  <a:lnTo>
                    <a:pt x="1190" y="535"/>
                  </a:lnTo>
                  <a:lnTo>
                    <a:pt x="1198" y="523"/>
                  </a:lnTo>
                  <a:lnTo>
                    <a:pt x="1205" y="510"/>
                  </a:lnTo>
                  <a:lnTo>
                    <a:pt x="1212" y="495"/>
                  </a:lnTo>
                  <a:lnTo>
                    <a:pt x="1217" y="480"/>
                  </a:lnTo>
                  <a:lnTo>
                    <a:pt x="1221" y="463"/>
                  </a:lnTo>
                  <a:lnTo>
                    <a:pt x="1224" y="447"/>
                  </a:lnTo>
                  <a:lnTo>
                    <a:pt x="1226" y="428"/>
                  </a:lnTo>
                  <a:lnTo>
                    <a:pt x="1226" y="410"/>
                  </a:lnTo>
                  <a:lnTo>
                    <a:pt x="1226" y="392"/>
                  </a:lnTo>
                  <a:lnTo>
                    <a:pt x="1224" y="376"/>
                  </a:lnTo>
                  <a:lnTo>
                    <a:pt x="1221" y="360"/>
                  </a:lnTo>
                  <a:lnTo>
                    <a:pt x="1218" y="345"/>
                  </a:lnTo>
                  <a:lnTo>
                    <a:pt x="1213" y="331"/>
                  </a:lnTo>
                  <a:lnTo>
                    <a:pt x="1206" y="317"/>
                  </a:lnTo>
                  <a:lnTo>
                    <a:pt x="1200" y="305"/>
                  </a:lnTo>
                  <a:lnTo>
                    <a:pt x="1192" y="293"/>
                  </a:lnTo>
                  <a:lnTo>
                    <a:pt x="1182" y="280"/>
                  </a:lnTo>
                  <a:lnTo>
                    <a:pt x="1172" y="271"/>
                  </a:lnTo>
                  <a:lnTo>
                    <a:pt x="1160" y="262"/>
                  </a:lnTo>
                  <a:lnTo>
                    <a:pt x="1149" y="255"/>
                  </a:lnTo>
                  <a:lnTo>
                    <a:pt x="1136" y="249"/>
                  </a:lnTo>
                  <a:lnTo>
                    <a:pt x="1122" y="245"/>
                  </a:lnTo>
                  <a:lnTo>
                    <a:pt x="1108" y="243"/>
                  </a:lnTo>
                  <a:lnTo>
                    <a:pt x="1092" y="242"/>
                  </a:lnTo>
                  <a:lnTo>
                    <a:pt x="1082" y="243"/>
                  </a:lnTo>
                  <a:lnTo>
                    <a:pt x="1072" y="244"/>
                  </a:lnTo>
                  <a:lnTo>
                    <a:pt x="1062" y="246"/>
                  </a:lnTo>
                  <a:lnTo>
                    <a:pt x="1052" y="249"/>
                  </a:lnTo>
                  <a:lnTo>
                    <a:pt x="1042" y="254"/>
                  </a:lnTo>
                  <a:lnTo>
                    <a:pt x="1033" y="258"/>
                  </a:lnTo>
                  <a:lnTo>
                    <a:pt x="1024" y="264"/>
                  </a:lnTo>
                  <a:lnTo>
                    <a:pt x="1015" y="270"/>
                  </a:lnTo>
                  <a:lnTo>
                    <a:pt x="1007" y="277"/>
                  </a:lnTo>
                  <a:lnTo>
                    <a:pt x="999" y="285"/>
                  </a:lnTo>
                  <a:lnTo>
                    <a:pt x="993" y="294"/>
                  </a:lnTo>
                  <a:lnTo>
                    <a:pt x="987" y="303"/>
                  </a:lnTo>
                  <a:lnTo>
                    <a:pt x="981" y="312"/>
                  </a:lnTo>
                  <a:lnTo>
                    <a:pt x="976" y="321"/>
                  </a:lnTo>
                  <a:lnTo>
                    <a:pt x="972" y="333"/>
                  </a:lnTo>
                  <a:lnTo>
                    <a:pt x="969" y="344"/>
                  </a:lnTo>
                  <a:lnTo>
                    <a:pt x="967" y="353"/>
                  </a:lnTo>
                  <a:lnTo>
                    <a:pt x="965" y="363"/>
                  </a:lnTo>
                  <a:lnTo>
                    <a:pt x="964" y="370"/>
                  </a:lnTo>
                  <a:lnTo>
                    <a:pt x="964" y="377"/>
                  </a:lnTo>
                  <a:close/>
                  <a:moveTo>
                    <a:pt x="1771" y="427"/>
                  </a:moveTo>
                  <a:lnTo>
                    <a:pt x="1457" y="426"/>
                  </a:lnTo>
                  <a:lnTo>
                    <a:pt x="1458" y="445"/>
                  </a:lnTo>
                  <a:lnTo>
                    <a:pt x="1460" y="463"/>
                  </a:lnTo>
                  <a:lnTo>
                    <a:pt x="1464" y="480"/>
                  </a:lnTo>
                  <a:lnTo>
                    <a:pt x="1469" y="495"/>
                  </a:lnTo>
                  <a:lnTo>
                    <a:pt x="1477" y="510"/>
                  </a:lnTo>
                  <a:lnTo>
                    <a:pt x="1484" y="523"/>
                  </a:lnTo>
                  <a:lnTo>
                    <a:pt x="1493" y="535"/>
                  </a:lnTo>
                  <a:lnTo>
                    <a:pt x="1504" y="546"/>
                  </a:lnTo>
                  <a:lnTo>
                    <a:pt x="1515" y="554"/>
                  </a:lnTo>
                  <a:lnTo>
                    <a:pt x="1526" y="562"/>
                  </a:lnTo>
                  <a:lnTo>
                    <a:pt x="1537" y="568"/>
                  </a:lnTo>
                  <a:lnTo>
                    <a:pt x="1551" y="573"/>
                  </a:lnTo>
                  <a:lnTo>
                    <a:pt x="1564" y="577"/>
                  </a:lnTo>
                  <a:lnTo>
                    <a:pt x="1578" y="580"/>
                  </a:lnTo>
                  <a:lnTo>
                    <a:pt x="1594" y="582"/>
                  </a:lnTo>
                  <a:lnTo>
                    <a:pt x="1610" y="582"/>
                  </a:lnTo>
                  <a:lnTo>
                    <a:pt x="1628" y="582"/>
                  </a:lnTo>
                  <a:lnTo>
                    <a:pt x="1644" y="581"/>
                  </a:lnTo>
                  <a:lnTo>
                    <a:pt x="1660" y="579"/>
                  </a:lnTo>
                  <a:lnTo>
                    <a:pt x="1676" y="577"/>
                  </a:lnTo>
                  <a:lnTo>
                    <a:pt x="1690" y="573"/>
                  </a:lnTo>
                  <a:lnTo>
                    <a:pt x="1706" y="569"/>
                  </a:lnTo>
                  <a:lnTo>
                    <a:pt x="1720" y="564"/>
                  </a:lnTo>
                  <a:lnTo>
                    <a:pt x="1735" y="559"/>
                  </a:lnTo>
                  <a:lnTo>
                    <a:pt x="1748" y="618"/>
                  </a:lnTo>
                  <a:lnTo>
                    <a:pt x="1733" y="624"/>
                  </a:lnTo>
                  <a:lnTo>
                    <a:pt x="1715" y="630"/>
                  </a:lnTo>
                  <a:lnTo>
                    <a:pt x="1698" y="635"/>
                  </a:lnTo>
                  <a:lnTo>
                    <a:pt x="1680" y="639"/>
                  </a:lnTo>
                  <a:lnTo>
                    <a:pt x="1661" y="642"/>
                  </a:lnTo>
                  <a:lnTo>
                    <a:pt x="1641" y="644"/>
                  </a:lnTo>
                  <a:lnTo>
                    <a:pt x="1621" y="646"/>
                  </a:lnTo>
                  <a:lnTo>
                    <a:pt x="1599" y="647"/>
                  </a:lnTo>
                  <a:lnTo>
                    <a:pt x="1574" y="646"/>
                  </a:lnTo>
                  <a:lnTo>
                    <a:pt x="1551" y="642"/>
                  </a:lnTo>
                  <a:lnTo>
                    <a:pt x="1539" y="640"/>
                  </a:lnTo>
                  <a:lnTo>
                    <a:pt x="1528" y="637"/>
                  </a:lnTo>
                  <a:lnTo>
                    <a:pt x="1518" y="634"/>
                  </a:lnTo>
                  <a:lnTo>
                    <a:pt x="1507" y="631"/>
                  </a:lnTo>
                  <a:lnTo>
                    <a:pt x="1497" y="627"/>
                  </a:lnTo>
                  <a:lnTo>
                    <a:pt x="1488" y="622"/>
                  </a:lnTo>
                  <a:lnTo>
                    <a:pt x="1479" y="617"/>
                  </a:lnTo>
                  <a:lnTo>
                    <a:pt x="1469" y="612"/>
                  </a:lnTo>
                  <a:lnTo>
                    <a:pt x="1461" y="605"/>
                  </a:lnTo>
                  <a:lnTo>
                    <a:pt x="1453" y="598"/>
                  </a:lnTo>
                  <a:lnTo>
                    <a:pt x="1445" y="592"/>
                  </a:lnTo>
                  <a:lnTo>
                    <a:pt x="1438" y="584"/>
                  </a:lnTo>
                  <a:lnTo>
                    <a:pt x="1430" y="576"/>
                  </a:lnTo>
                  <a:lnTo>
                    <a:pt x="1423" y="567"/>
                  </a:lnTo>
                  <a:lnTo>
                    <a:pt x="1417" y="559"/>
                  </a:lnTo>
                  <a:lnTo>
                    <a:pt x="1412" y="551"/>
                  </a:lnTo>
                  <a:lnTo>
                    <a:pt x="1406" y="542"/>
                  </a:lnTo>
                  <a:lnTo>
                    <a:pt x="1402" y="531"/>
                  </a:lnTo>
                  <a:lnTo>
                    <a:pt x="1397" y="522"/>
                  </a:lnTo>
                  <a:lnTo>
                    <a:pt x="1393" y="512"/>
                  </a:lnTo>
                  <a:lnTo>
                    <a:pt x="1389" y="501"/>
                  </a:lnTo>
                  <a:lnTo>
                    <a:pt x="1386" y="490"/>
                  </a:lnTo>
                  <a:lnTo>
                    <a:pt x="1384" y="480"/>
                  </a:lnTo>
                  <a:lnTo>
                    <a:pt x="1382" y="469"/>
                  </a:lnTo>
                  <a:lnTo>
                    <a:pt x="1379" y="445"/>
                  </a:lnTo>
                  <a:lnTo>
                    <a:pt x="1378" y="419"/>
                  </a:lnTo>
                  <a:lnTo>
                    <a:pt x="1379" y="394"/>
                  </a:lnTo>
                  <a:lnTo>
                    <a:pt x="1382" y="370"/>
                  </a:lnTo>
                  <a:lnTo>
                    <a:pt x="1386" y="346"/>
                  </a:lnTo>
                  <a:lnTo>
                    <a:pt x="1392" y="324"/>
                  </a:lnTo>
                  <a:lnTo>
                    <a:pt x="1397" y="313"/>
                  </a:lnTo>
                  <a:lnTo>
                    <a:pt x="1401" y="303"/>
                  </a:lnTo>
                  <a:lnTo>
                    <a:pt x="1406" y="293"/>
                  </a:lnTo>
                  <a:lnTo>
                    <a:pt x="1411" y="282"/>
                  </a:lnTo>
                  <a:lnTo>
                    <a:pt x="1416" y="273"/>
                  </a:lnTo>
                  <a:lnTo>
                    <a:pt x="1422" y="264"/>
                  </a:lnTo>
                  <a:lnTo>
                    <a:pt x="1428" y="255"/>
                  </a:lnTo>
                  <a:lnTo>
                    <a:pt x="1436" y="246"/>
                  </a:lnTo>
                  <a:lnTo>
                    <a:pt x="1443" y="238"/>
                  </a:lnTo>
                  <a:lnTo>
                    <a:pt x="1451" y="230"/>
                  </a:lnTo>
                  <a:lnTo>
                    <a:pt x="1458" y="223"/>
                  </a:lnTo>
                  <a:lnTo>
                    <a:pt x="1466" y="217"/>
                  </a:lnTo>
                  <a:lnTo>
                    <a:pt x="1476" y="210"/>
                  </a:lnTo>
                  <a:lnTo>
                    <a:pt x="1484" y="204"/>
                  </a:lnTo>
                  <a:lnTo>
                    <a:pt x="1493" y="199"/>
                  </a:lnTo>
                  <a:lnTo>
                    <a:pt x="1502" y="195"/>
                  </a:lnTo>
                  <a:lnTo>
                    <a:pt x="1513" y="191"/>
                  </a:lnTo>
                  <a:lnTo>
                    <a:pt x="1522" y="187"/>
                  </a:lnTo>
                  <a:lnTo>
                    <a:pt x="1532" y="185"/>
                  </a:lnTo>
                  <a:lnTo>
                    <a:pt x="1543" y="182"/>
                  </a:lnTo>
                  <a:lnTo>
                    <a:pt x="1554" y="179"/>
                  </a:lnTo>
                  <a:lnTo>
                    <a:pt x="1565" y="178"/>
                  </a:lnTo>
                  <a:lnTo>
                    <a:pt x="1576" y="177"/>
                  </a:lnTo>
                  <a:lnTo>
                    <a:pt x="1589" y="177"/>
                  </a:lnTo>
                  <a:lnTo>
                    <a:pt x="1601" y="177"/>
                  </a:lnTo>
                  <a:lnTo>
                    <a:pt x="1612" y="178"/>
                  </a:lnTo>
                  <a:lnTo>
                    <a:pt x="1624" y="181"/>
                  </a:lnTo>
                  <a:lnTo>
                    <a:pt x="1635" y="183"/>
                  </a:lnTo>
                  <a:lnTo>
                    <a:pt x="1645" y="185"/>
                  </a:lnTo>
                  <a:lnTo>
                    <a:pt x="1655" y="188"/>
                  </a:lnTo>
                  <a:lnTo>
                    <a:pt x="1665" y="192"/>
                  </a:lnTo>
                  <a:lnTo>
                    <a:pt x="1675" y="196"/>
                  </a:lnTo>
                  <a:lnTo>
                    <a:pt x="1683" y="201"/>
                  </a:lnTo>
                  <a:lnTo>
                    <a:pt x="1692" y="206"/>
                  </a:lnTo>
                  <a:lnTo>
                    <a:pt x="1701" y="212"/>
                  </a:lnTo>
                  <a:lnTo>
                    <a:pt x="1708" y="220"/>
                  </a:lnTo>
                  <a:lnTo>
                    <a:pt x="1716" y="227"/>
                  </a:lnTo>
                  <a:lnTo>
                    <a:pt x="1723" y="234"/>
                  </a:lnTo>
                  <a:lnTo>
                    <a:pt x="1729" y="242"/>
                  </a:lnTo>
                  <a:lnTo>
                    <a:pt x="1736" y="251"/>
                  </a:lnTo>
                  <a:lnTo>
                    <a:pt x="1745" y="266"/>
                  </a:lnTo>
                  <a:lnTo>
                    <a:pt x="1753" y="281"/>
                  </a:lnTo>
                  <a:lnTo>
                    <a:pt x="1759" y="298"/>
                  </a:lnTo>
                  <a:lnTo>
                    <a:pt x="1764" y="314"/>
                  </a:lnTo>
                  <a:lnTo>
                    <a:pt x="1768" y="332"/>
                  </a:lnTo>
                  <a:lnTo>
                    <a:pt x="1772" y="349"/>
                  </a:lnTo>
                  <a:lnTo>
                    <a:pt x="1774" y="369"/>
                  </a:lnTo>
                  <a:lnTo>
                    <a:pt x="1774" y="388"/>
                  </a:lnTo>
                  <a:lnTo>
                    <a:pt x="1774" y="400"/>
                  </a:lnTo>
                  <a:lnTo>
                    <a:pt x="1773" y="410"/>
                  </a:lnTo>
                  <a:lnTo>
                    <a:pt x="1772" y="419"/>
                  </a:lnTo>
                  <a:lnTo>
                    <a:pt x="1771" y="427"/>
                  </a:lnTo>
                  <a:close/>
                  <a:moveTo>
                    <a:pt x="1457" y="368"/>
                  </a:moveTo>
                  <a:lnTo>
                    <a:pt x="1696" y="368"/>
                  </a:lnTo>
                  <a:lnTo>
                    <a:pt x="1696" y="355"/>
                  </a:lnTo>
                  <a:lnTo>
                    <a:pt x="1694" y="344"/>
                  </a:lnTo>
                  <a:lnTo>
                    <a:pt x="1692" y="332"/>
                  </a:lnTo>
                  <a:lnTo>
                    <a:pt x="1690" y="321"/>
                  </a:lnTo>
                  <a:lnTo>
                    <a:pt x="1687" y="311"/>
                  </a:lnTo>
                  <a:lnTo>
                    <a:pt x="1683" y="301"/>
                  </a:lnTo>
                  <a:lnTo>
                    <a:pt x="1678" y="292"/>
                  </a:lnTo>
                  <a:lnTo>
                    <a:pt x="1673" y="282"/>
                  </a:lnTo>
                  <a:lnTo>
                    <a:pt x="1666" y="271"/>
                  </a:lnTo>
                  <a:lnTo>
                    <a:pt x="1656" y="262"/>
                  </a:lnTo>
                  <a:lnTo>
                    <a:pt x="1646" y="254"/>
                  </a:lnTo>
                  <a:lnTo>
                    <a:pt x="1636" y="247"/>
                  </a:lnTo>
                  <a:lnTo>
                    <a:pt x="1624" y="242"/>
                  </a:lnTo>
                  <a:lnTo>
                    <a:pt x="1611" y="239"/>
                  </a:lnTo>
                  <a:lnTo>
                    <a:pt x="1597" y="237"/>
                  </a:lnTo>
                  <a:lnTo>
                    <a:pt x="1583" y="236"/>
                  </a:lnTo>
                  <a:lnTo>
                    <a:pt x="1568" y="237"/>
                  </a:lnTo>
                  <a:lnTo>
                    <a:pt x="1555" y="239"/>
                  </a:lnTo>
                  <a:lnTo>
                    <a:pt x="1542" y="242"/>
                  </a:lnTo>
                  <a:lnTo>
                    <a:pt x="1531" y="247"/>
                  </a:lnTo>
                  <a:lnTo>
                    <a:pt x="1520" y="254"/>
                  </a:lnTo>
                  <a:lnTo>
                    <a:pt x="1510" y="261"/>
                  </a:lnTo>
                  <a:lnTo>
                    <a:pt x="1500" y="270"/>
                  </a:lnTo>
                  <a:lnTo>
                    <a:pt x="1491" y="280"/>
                  </a:lnTo>
                  <a:lnTo>
                    <a:pt x="1485" y="290"/>
                  </a:lnTo>
                  <a:lnTo>
                    <a:pt x="1479" y="300"/>
                  </a:lnTo>
                  <a:lnTo>
                    <a:pt x="1474" y="310"/>
                  </a:lnTo>
                  <a:lnTo>
                    <a:pt x="1468" y="320"/>
                  </a:lnTo>
                  <a:lnTo>
                    <a:pt x="1464" y="332"/>
                  </a:lnTo>
                  <a:lnTo>
                    <a:pt x="1461" y="343"/>
                  </a:lnTo>
                  <a:lnTo>
                    <a:pt x="1459" y="355"/>
                  </a:lnTo>
                  <a:lnTo>
                    <a:pt x="1457" y="368"/>
                  </a:lnTo>
                  <a:close/>
                  <a:moveTo>
                    <a:pt x="1875" y="637"/>
                  </a:moveTo>
                  <a:lnTo>
                    <a:pt x="1875" y="328"/>
                  </a:lnTo>
                  <a:lnTo>
                    <a:pt x="1875" y="291"/>
                  </a:lnTo>
                  <a:lnTo>
                    <a:pt x="1874" y="256"/>
                  </a:lnTo>
                  <a:lnTo>
                    <a:pt x="1873" y="221"/>
                  </a:lnTo>
                  <a:lnTo>
                    <a:pt x="1872" y="188"/>
                  </a:lnTo>
                  <a:lnTo>
                    <a:pt x="1944" y="188"/>
                  </a:lnTo>
                  <a:lnTo>
                    <a:pt x="1946" y="276"/>
                  </a:lnTo>
                  <a:lnTo>
                    <a:pt x="1950" y="276"/>
                  </a:lnTo>
                  <a:lnTo>
                    <a:pt x="1954" y="265"/>
                  </a:lnTo>
                  <a:lnTo>
                    <a:pt x="1959" y="255"/>
                  </a:lnTo>
                  <a:lnTo>
                    <a:pt x="1964" y="245"/>
                  </a:lnTo>
                  <a:lnTo>
                    <a:pt x="1970" y="236"/>
                  </a:lnTo>
                  <a:lnTo>
                    <a:pt x="1976" y="227"/>
                  </a:lnTo>
                  <a:lnTo>
                    <a:pt x="1983" y="219"/>
                  </a:lnTo>
                  <a:lnTo>
                    <a:pt x="1991" y="211"/>
                  </a:lnTo>
                  <a:lnTo>
                    <a:pt x="2000" y="204"/>
                  </a:lnTo>
                  <a:lnTo>
                    <a:pt x="2008" y="198"/>
                  </a:lnTo>
                  <a:lnTo>
                    <a:pt x="2017" y="193"/>
                  </a:lnTo>
                  <a:lnTo>
                    <a:pt x="2026" y="188"/>
                  </a:lnTo>
                  <a:lnTo>
                    <a:pt x="2036" y="185"/>
                  </a:lnTo>
                  <a:lnTo>
                    <a:pt x="2045" y="182"/>
                  </a:lnTo>
                  <a:lnTo>
                    <a:pt x="2054" y="179"/>
                  </a:lnTo>
                  <a:lnTo>
                    <a:pt x="2064" y="177"/>
                  </a:lnTo>
                  <a:lnTo>
                    <a:pt x="2075" y="177"/>
                  </a:lnTo>
                  <a:lnTo>
                    <a:pt x="2087" y="178"/>
                  </a:lnTo>
                  <a:lnTo>
                    <a:pt x="2097" y="181"/>
                  </a:lnTo>
                  <a:lnTo>
                    <a:pt x="2097" y="258"/>
                  </a:lnTo>
                  <a:lnTo>
                    <a:pt x="2084" y="256"/>
                  </a:lnTo>
                  <a:lnTo>
                    <a:pt x="2069" y="255"/>
                  </a:lnTo>
                  <a:lnTo>
                    <a:pt x="2055" y="256"/>
                  </a:lnTo>
                  <a:lnTo>
                    <a:pt x="2043" y="258"/>
                  </a:lnTo>
                  <a:lnTo>
                    <a:pt x="2032" y="261"/>
                  </a:lnTo>
                  <a:lnTo>
                    <a:pt x="2020" y="266"/>
                  </a:lnTo>
                  <a:lnTo>
                    <a:pt x="2010" y="272"/>
                  </a:lnTo>
                  <a:lnTo>
                    <a:pt x="2000" y="280"/>
                  </a:lnTo>
                  <a:lnTo>
                    <a:pt x="1990" y="290"/>
                  </a:lnTo>
                  <a:lnTo>
                    <a:pt x="1982" y="300"/>
                  </a:lnTo>
                  <a:lnTo>
                    <a:pt x="1976" y="310"/>
                  </a:lnTo>
                  <a:lnTo>
                    <a:pt x="1971" y="321"/>
                  </a:lnTo>
                  <a:lnTo>
                    <a:pt x="1966" y="333"/>
                  </a:lnTo>
                  <a:lnTo>
                    <a:pt x="1963" y="344"/>
                  </a:lnTo>
                  <a:lnTo>
                    <a:pt x="1960" y="356"/>
                  </a:lnTo>
                  <a:lnTo>
                    <a:pt x="1958" y="370"/>
                  </a:lnTo>
                  <a:lnTo>
                    <a:pt x="1957" y="383"/>
                  </a:lnTo>
                  <a:lnTo>
                    <a:pt x="1955" y="398"/>
                  </a:lnTo>
                  <a:lnTo>
                    <a:pt x="1955" y="637"/>
                  </a:lnTo>
                  <a:lnTo>
                    <a:pt x="1875" y="637"/>
                  </a:lnTo>
                  <a:close/>
                  <a:moveTo>
                    <a:pt x="2260" y="637"/>
                  </a:moveTo>
                  <a:lnTo>
                    <a:pt x="2178" y="637"/>
                  </a:lnTo>
                  <a:lnTo>
                    <a:pt x="2178" y="188"/>
                  </a:lnTo>
                  <a:lnTo>
                    <a:pt x="2260" y="188"/>
                  </a:lnTo>
                  <a:lnTo>
                    <a:pt x="2260" y="637"/>
                  </a:lnTo>
                  <a:close/>
                  <a:moveTo>
                    <a:pt x="2219" y="105"/>
                  </a:moveTo>
                  <a:lnTo>
                    <a:pt x="2217" y="105"/>
                  </a:lnTo>
                  <a:lnTo>
                    <a:pt x="2206" y="104"/>
                  </a:lnTo>
                  <a:lnTo>
                    <a:pt x="2197" y="101"/>
                  </a:lnTo>
                  <a:lnTo>
                    <a:pt x="2193" y="99"/>
                  </a:lnTo>
                  <a:lnTo>
                    <a:pt x="2189" y="96"/>
                  </a:lnTo>
                  <a:lnTo>
                    <a:pt x="2185" y="93"/>
                  </a:lnTo>
                  <a:lnTo>
                    <a:pt x="2181" y="90"/>
                  </a:lnTo>
                  <a:lnTo>
                    <a:pt x="2174" y="82"/>
                  </a:lnTo>
                  <a:lnTo>
                    <a:pt x="2170" y="72"/>
                  </a:lnTo>
                  <a:lnTo>
                    <a:pt x="2167" y="63"/>
                  </a:lnTo>
                  <a:lnTo>
                    <a:pt x="2166" y="52"/>
                  </a:lnTo>
                  <a:lnTo>
                    <a:pt x="2167" y="42"/>
                  </a:lnTo>
                  <a:lnTo>
                    <a:pt x="2170" y="32"/>
                  </a:lnTo>
                  <a:lnTo>
                    <a:pt x="2174" y="23"/>
                  </a:lnTo>
                  <a:lnTo>
                    <a:pt x="2182" y="16"/>
                  </a:lnTo>
                  <a:lnTo>
                    <a:pt x="2185" y="12"/>
                  </a:lnTo>
                  <a:lnTo>
                    <a:pt x="2189" y="9"/>
                  </a:lnTo>
                  <a:lnTo>
                    <a:pt x="2194" y="6"/>
                  </a:lnTo>
                  <a:lnTo>
                    <a:pt x="2198" y="4"/>
                  </a:lnTo>
                  <a:lnTo>
                    <a:pt x="2208" y="2"/>
                  </a:lnTo>
                  <a:lnTo>
                    <a:pt x="2220" y="0"/>
                  </a:lnTo>
                  <a:lnTo>
                    <a:pt x="2230" y="2"/>
                  </a:lnTo>
                  <a:lnTo>
                    <a:pt x="2240" y="4"/>
                  </a:lnTo>
                  <a:lnTo>
                    <a:pt x="2244" y="6"/>
                  </a:lnTo>
                  <a:lnTo>
                    <a:pt x="2249" y="9"/>
                  </a:lnTo>
                  <a:lnTo>
                    <a:pt x="2253" y="12"/>
                  </a:lnTo>
                  <a:lnTo>
                    <a:pt x="2257" y="15"/>
                  </a:lnTo>
                  <a:lnTo>
                    <a:pt x="2263" y="23"/>
                  </a:lnTo>
                  <a:lnTo>
                    <a:pt x="2268" y="31"/>
                  </a:lnTo>
                  <a:lnTo>
                    <a:pt x="2270" y="42"/>
                  </a:lnTo>
                  <a:lnTo>
                    <a:pt x="2271" y="52"/>
                  </a:lnTo>
                  <a:lnTo>
                    <a:pt x="2270" y="63"/>
                  </a:lnTo>
                  <a:lnTo>
                    <a:pt x="2268" y="72"/>
                  </a:lnTo>
                  <a:lnTo>
                    <a:pt x="2263" y="82"/>
                  </a:lnTo>
                  <a:lnTo>
                    <a:pt x="2257" y="90"/>
                  </a:lnTo>
                  <a:lnTo>
                    <a:pt x="2253" y="93"/>
                  </a:lnTo>
                  <a:lnTo>
                    <a:pt x="2249" y="96"/>
                  </a:lnTo>
                  <a:lnTo>
                    <a:pt x="2244" y="99"/>
                  </a:lnTo>
                  <a:lnTo>
                    <a:pt x="2240" y="101"/>
                  </a:lnTo>
                  <a:lnTo>
                    <a:pt x="2235" y="103"/>
                  </a:lnTo>
                  <a:lnTo>
                    <a:pt x="2230" y="104"/>
                  </a:lnTo>
                  <a:lnTo>
                    <a:pt x="2224" y="104"/>
                  </a:lnTo>
                  <a:lnTo>
                    <a:pt x="2219" y="105"/>
                  </a:lnTo>
                  <a:close/>
                  <a:moveTo>
                    <a:pt x="2755" y="427"/>
                  </a:moveTo>
                  <a:lnTo>
                    <a:pt x="2441" y="426"/>
                  </a:lnTo>
                  <a:lnTo>
                    <a:pt x="2443" y="445"/>
                  </a:lnTo>
                  <a:lnTo>
                    <a:pt x="2446" y="463"/>
                  </a:lnTo>
                  <a:lnTo>
                    <a:pt x="2449" y="480"/>
                  </a:lnTo>
                  <a:lnTo>
                    <a:pt x="2454" y="495"/>
                  </a:lnTo>
                  <a:lnTo>
                    <a:pt x="2461" y="510"/>
                  </a:lnTo>
                  <a:lnTo>
                    <a:pt x="2469" y="523"/>
                  </a:lnTo>
                  <a:lnTo>
                    <a:pt x="2478" y="535"/>
                  </a:lnTo>
                  <a:lnTo>
                    <a:pt x="2489" y="546"/>
                  </a:lnTo>
                  <a:lnTo>
                    <a:pt x="2499" y="554"/>
                  </a:lnTo>
                  <a:lnTo>
                    <a:pt x="2510" y="562"/>
                  </a:lnTo>
                  <a:lnTo>
                    <a:pt x="2523" y="568"/>
                  </a:lnTo>
                  <a:lnTo>
                    <a:pt x="2535" y="573"/>
                  </a:lnTo>
                  <a:lnTo>
                    <a:pt x="2548" y="577"/>
                  </a:lnTo>
                  <a:lnTo>
                    <a:pt x="2564" y="580"/>
                  </a:lnTo>
                  <a:lnTo>
                    <a:pt x="2579" y="582"/>
                  </a:lnTo>
                  <a:lnTo>
                    <a:pt x="2595" y="582"/>
                  </a:lnTo>
                  <a:lnTo>
                    <a:pt x="2612" y="582"/>
                  </a:lnTo>
                  <a:lnTo>
                    <a:pt x="2628" y="581"/>
                  </a:lnTo>
                  <a:lnTo>
                    <a:pt x="2644" y="579"/>
                  </a:lnTo>
                  <a:lnTo>
                    <a:pt x="2660" y="577"/>
                  </a:lnTo>
                  <a:lnTo>
                    <a:pt x="2676" y="573"/>
                  </a:lnTo>
                  <a:lnTo>
                    <a:pt x="2690" y="569"/>
                  </a:lnTo>
                  <a:lnTo>
                    <a:pt x="2705" y="564"/>
                  </a:lnTo>
                  <a:lnTo>
                    <a:pt x="2719" y="559"/>
                  </a:lnTo>
                  <a:lnTo>
                    <a:pt x="2732" y="618"/>
                  </a:lnTo>
                  <a:lnTo>
                    <a:pt x="2717" y="624"/>
                  </a:lnTo>
                  <a:lnTo>
                    <a:pt x="2700" y="630"/>
                  </a:lnTo>
                  <a:lnTo>
                    <a:pt x="2683" y="635"/>
                  </a:lnTo>
                  <a:lnTo>
                    <a:pt x="2664" y="639"/>
                  </a:lnTo>
                  <a:lnTo>
                    <a:pt x="2645" y="642"/>
                  </a:lnTo>
                  <a:lnTo>
                    <a:pt x="2625" y="644"/>
                  </a:lnTo>
                  <a:lnTo>
                    <a:pt x="2605" y="646"/>
                  </a:lnTo>
                  <a:lnTo>
                    <a:pt x="2583" y="647"/>
                  </a:lnTo>
                  <a:lnTo>
                    <a:pt x="2559" y="646"/>
                  </a:lnTo>
                  <a:lnTo>
                    <a:pt x="2535" y="642"/>
                  </a:lnTo>
                  <a:lnTo>
                    <a:pt x="2524" y="640"/>
                  </a:lnTo>
                  <a:lnTo>
                    <a:pt x="2512" y="637"/>
                  </a:lnTo>
                  <a:lnTo>
                    <a:pt x="2502" y="634"/>
                  </a:lnTo>
                  <a:lnTo>
                    <a:pt x="2492" y="631"/>
                  </a:lnTo>
                  <a:lnTo>
                    <a:pt x="2483" y="627"/>
                  </a:lnTo>
                  <a:lnTo>
                    <a:pt x="2472" y="622"/>
                  </a:lnTo>
                  <a:lnTo>
                    <a:pt x="2463" y="617"/>
                  </a:lnTo>
                  <a:lnTo>
                    <a:pt x="2455" y="612"/>
                  </a:lnTo>
                  <a:lnTo>
                    <a:pt x="2446" y="605"/>
                  </a:lnTo>
                  <a:lnTo>
                    <a:pt x="2437" y="598"/>
                  </a:lnTo>
                  <a:lnTo>
                    <a:pt x="2429" y="592"/>
                  </a:lnTo>
                  <a:lnTo>
                    <a:pt x="2422" y="584"/>
                  </a:lnTo>
                  <a:lnTo>
                    <a:pt x="2415" y="576"/>
                  </a:lnTo>
                  <a:lnTo>
                    <a:pt x="2409" y="567"/>
                  </a:lnTo>
                  <a:lnTo>
                    <a:pt x="2401" y="559"/>
                  </a:lnTo>
                  <a:lnTo>
                    <a:pt x="2396" y="551"/>
                  </a:lnTo>
                  <a:lnTo>
                    <a:pt x="2391" y="542"/>
                  </a:lnTo>
                  <a:lnTo>
                    <a:pt x="2386" y="531"/>
                  </a:lnTo>
                  <a:lnTo>
                    <a:pt x="2382" y="522"/>
                  </a:lnTo>
                  <a:lnTo>
                    <a:pt x="2378" y="512"/>
                  </a:lnTo>
                  <a:lnTo>
                    <a:pt x="2374" y="501"/>
                  </a:lnTo>
                  <a:lnTo>
                    <a:pt x="2371" y="490"/>
                  </a:lnTo>
                  <a:lnTo>
                    <a:pt x="2369" y="480"/>
                  </a:lnTo>
                  <a:lnTo>
                    <a:pt x="2366" y="469"/>
                  </a:lnTo>
                  <a:lnTo>
                    <a:pt x="2363" y="445"/>
                  </a:lnTo>
                  <a:lnTo>
                    <a:pt x="2362" y="419"/>
                  </a:lnTo>
                  <a:lnTo>
                    <a:pt x="2363" y="394"/>
                  </a:lnTo>
                  <a:lnTo>
                    <a:pt x="2366" y="370"/>
                  </a:lnTo>
                  <a:lnTo>
                    <a:pt x="2371" y="346"/>
                  </a:lnTo>
                  <a:lnTo>
                    <a:pt x="2377" y="324"/>
                  </a:lnTo>
                  <a:lnTo>
                    <a:pt x="2381" y="313"/>
                  </a:lnTo>
                  <a:lnTo>
                    <a:pt x="2385" y="303"/>
                  </a:lnTo>
                  <a:lnTo>
                    <a:pt x="2390" y="293"/>
                  </a:lnTo>
                  <a:lnTo>
                    <a:pt x="2395" y="282"/>
                  </a:lnTo>
                  <a:lnTo>
                    <a:pt x="2400" y="273"/>
                  </a:lnTo>
                  <a:lnTo>
                    <a:pt x="2407" y="264"/>
                  </a:lnTo>
                  <a:lnTo>
                    <a:pt x="2414" y="255"/>
                  </a:lnTo>
                  <a:lnTo>
                    <a:pt x="2420" y="246"/>
                  </a:lnTo>
                  <a:lnTo>
                    <a:pt x="2427" y="238"/>
                  </a:lnTo>
                  <a:lnTo>
                    <a:pt x="2435" y="230"/>
                  </a:lnTo>
                  <a:lnTo>
                    <a:pt x="2444" y="223"/>
                  </a:lnTo>
                  <a:lnTo>
                    <a:pt x="2452" y="217"/>
                  </a:lnTo>
                  <a:lnTo>
                    <a:pt x="2460" y="210"/>
                  </a:lnTo>
                  <a:lnTo>
                    <a:pt x="2468" y="204"/>
                  </a:lnTo>
                  <a:lnTo>
                    <a:pt x="2477" y="199"/>
                  </a:lnTo>
                  <a:lnTo>
                    <a:pt x="2487" y="195"/>
                  </a:lnTo>
                  <a:lnTo>
                    <a:pt x="2497" y="191"/>
                  </a:lnTo>
                  <a:lnTo>
                    <a:pt x="2507" y="187"/>
                  </a:lnTo>
                  <a:lnTo>
                    <a:pt x="2518" y="185"/>
                  </a:lnTo>
                  <a:lnTo>
                    <a:pt x="2528" y="182"/>
                  </a:lnTo>
                  <a:lnTo>
                    <a:pt x="2539" y="179"/>
                  </a:lnTo>
                  <a:lnTo>
                    <a:pt x="2549" y="178"/>
                  </a:lnTo>
                  <a:lnTo>
                    <a:pt x="2562" y="177"/>
                  </a:lnTo>
                  <a:lnTo>
                    <a:pt x="2573" y="177"/>
                  </a:lnTo>
                  <a:lnTo>
                    <a:pt x="2585" y="177"/>
                  </a:lnTo>
                  <a:lnTo>
                    <a:pt x="2597" y="178"/>
                  </a:lnTo>
                  <a:lnTo>
                    <a:pt x="2608" y="181"/>
                  </a:lnTo>
                  <a:lnTo>
                    <a:pt x="2619" y="183"/>
                  </a:lnTo>
                  <a:lnTo>
                    <a:pt x="2630" y="185"/>
                  </a:lnTo>
                  <a:lnTo>
                    <a:pt x="2640" y="188"/>
                  </a:lnTo>
                  <a:lnTo>
                    <a:pt x="2650" y="192"/>
                  </a:lnTo>
                  <a:lnTo>
                    <a:pt x="2659" y="196"/>
                  </a:lnTo>
                  <a:lnTo>
                    <a:pt x="2669" y="201"/>
                  </a:lnTo>
                  <a:lnTo>
                    <a:pt x="2677" y="206"/>
                  </a:lnTo>
                  <a:lnTo>
                    <a:pt x="2685" y="212"/>
                  </a:lnTo>
                  <a:lnTo>
                    <a:pt x="2693" y="220"/>
                  </a:lnTo>
                  <a:lnTo>
                    <a:pt x="2700" y="227"/>
                  </a:lnTo>
                  <a:lnTo>
                    <a:pt x="2708" y="234"/>
                  </a:lnTo>
                  <a:lnTo>
                    <a:pt x="2714" y="242"/>
                  </a:lnTo>
                  <a:lnTo>
                    <a:pt x="2721" y="251"/>
                  </a:lnTo>
                  <a:lnTo>
                    <a:pt x="2729" y="266"/>
                  </a:lnTo>
                  <a:lnTo>
                    <a:pt x="2737" y="281"/>
                  </a:lnTo>
                  <a:lnTo>
                    <a:pt x="2744" y="298"/>
                  </a:lnTo>
                  <a:lnTo>
                    <a:pt x="2749" y="314"/>
                  </a:lnTo>
                  <a:lnTo>
                    <a:pt x="2753" y="332"/>
                  </a:lnTo>
                  <a:lnTo>
                    <a:pt x="2756" y="349"/>
                  </a:lnTo>
                  <a:lnTo>
                    <a:pt x="2758" y="369"/>
                  </a:lnTo>
                  <a:lnTo>
                    <a:pt x="2759" y="388"/>
                  </a:lnTo>
                  <a:lnTo>
                    <a:pt x="2758" y="400"/>
                  </a:lnTo>
                  <a:lnTo>
                    <a:pt x="2758" y="410"/>
                  </a:lnTo>
                  <a:lnTo>
                    <a:pt x="2757" y="419"/>
                  </a:lnTo>
                  <a:lnTo>
                    <a:pt x="2755" y="427"/>
                  </a:lnTo>
                  <a:close/>
                  <a:moveTo>
                    <a:pt x="2441" y="368"/>
                  </a:moveTo>
                  <a:lnTo>
                    <a:pt x="2680" y="368"/>
                  </a:lnTo>
                  <a:lnTo>
                    <a:pt x="2680" y="355"/>
                  </a:lnTo>
                  <a:lnTo>
                    <a:pt x="2679" y="344"/>
                  </a:lnTo>
                  <a:lnTo>
                    <a:pt x="2677" y="332"/>
                  </a:lnTo>
                  <a:lnTo>
                    <a:pt x="2675" y="321"/>
                  </a:lnTo>
                  <a:lnTo>
                    <a:pt x="2672" y="311"/>
                  </a:lnTo>
                  <a:lnTo>
                    <a:pt x="2668" y="301"/>
                  </a:lnTo>
                  <a:lnTo>
                    <a:pt x="2663" y="292"/>
                  </a:lnTo>
                  <a:lnTo>
                    <a:pt x="2657" y="282"/>
                  </a:lnTo>
                  <a:lnTo>
                    <a:pt x="2650" y="271"/>
                  </a:lnTo>
                  <a:lnTo>
                    <a:pt x="2641" y="262"/>
                  </a:lnTo>
                  <a:lnTo>
                    <a:pt x="2632" y="254"/>
                  </a:lnTo>
                  <a:lnTo>
                    <a:pt x="2620" y="247"/>
                  </a:lnTo>
                  <a:lnTo>
                    <a:pt x="2609" y="242"/>
                  </a:lnTo>
                  <a:lnTo>
                    <a:pt x="2596" y="239"/>
                  </a:lnTo>
                  <a:lnTo>
                    <a:pt x="2581" y="237"/>
                  </a:lnTo>
                  <a:lnTo>
                    <a:pt x="2567" y="236"/>
                  </a:lnTo>
                  <a:lnTo>
                    <a:pt x="2552" y="237"/>
                  </a:lnTo>
                  <a:lnTo>
                    <a:pt x="2540" y="239"/>
                  </a:lnTo>
                  <a:lnTo>
                    <a:pt x="2528" y="242"/>
                  </a:lnTo>
                  <a:lnTo>
                    <a:pt x="2515" y="247"/>
                  </a:lnTo>
                  <a:lnTo>
                    <a:pt x="2504" y="254"/>
                  </a:lnTo>
                  <a:lnTo>
                    <a:pt x="2494" y="261"/>
                  </a:lnTo>
                  <a:lnTo>
                    <a:pt x="2485" y="270"/>
                  </a:lnTo>
                  <a:lnTo>
                    <a:pt x="2475" y="280"/>
                  </a:lnTo>
                  <a:lnTo>
                    <a:pt x="2469" y="290"/>
                  </a:lnTo>
                  <a:lnTo>
                    <a:pt x="2463" y="300"/>
                  </a:lnTo>
                  <a:lnTo>
                    <a:pt x="2458" y="310"/>
                  </a:lnTo>
                  <a:lnTo>
                    <a:pt x="2454" y="320"/>
                  </a:lnTo>
                  <a:lnTo>
                    <a:pt x="2450" y="332"/>
                  </a:lnTo>
                  <a:lnTo>
                    <a:pt x="2446" y="343"/>
                  </a:lnTo>
                  <a:lnTo>
                    <a:pt x="2444" y="355"/>
                  </a:lnTo>
                  <a:lnTo>
                    <a:pt x="2441" y="368"/>
                  </a:lnTo>
                  <a:close/>
                  <a:moveTo>
                    <a:pt x="2860" y="637"/>
                  </a:moveTo>
                  <a:lnTo>
                    <a:pt x="2860" y="309"/>
                  </a:lnTo>
                  <a:lnTo>
                    <a:pt x="2860" y="280"/>
                  </a:lnTo>
                  <a:lnTo>
                    <a:pt x="2859" y="250"/>
                  </a:lnTo>
                  <a:lnTo>
                    <a:pt x="2858" y="220"/>
                  </a:lnTo>
                  <a:lnTo>
                    <a:pt x="2856" y="188"/>
                  </a:lnTo>
                  <a:lnTo>
                    <a:pt x="2929" y="188"/>
                  </a:lnTo>
                  <a:lnTo>
                    <a:pt x="2933" y="262"/>
                  </a:lnTo>
                  <a:lnTo>
                    <a:pt x="2935" y="262"/>
                  </a:lnTo>
                  <a:lnTo>
                    <a:pt x="2940" y="254"/>
                  </a:lnTo>
                  <a:lnTo>
                    <a:pt x="2945" y="245"/>
                  </a:lnTo>
                  <a:lnTo>
                    <a:pt x="2951" y="237"/>
                  </a:lnTo>
                  <a:lnTo>
                    <a:pt x="2958" y="230"/>
                  </a:lnTo>
                  <a:lnTo>
                    <a:pt x="2964" y="223"/>
                  </a:lnTo>
                  <a:lnTo>
                    <a:pt x="2973" y="217"/>
                  </a:lnTo>
                  <a:lnTo>
                    <a:pt x="2981" y="210"/>
                  </a:lnTo>
                  <a:lnTo>
                    <a:pt x="2989" y="204"/>
                  </a:lnTo>
                  <a:lnTo>
                    <a:pt x="3000" y="198"/>
                  </a:lnTo>
                  <a:lnTo>
                    <a:pt x="3011" y="193"/>
                  </a:lnTo>
                  <a:lnTo>
                    <a:pt x="3022" y="188"/>
                  </a:lnTo>
                  <a:lnTo>
                    <a:pt x="3033" y="185"/>
                  </a:lnTo>
                  <a:lnTo>
                    <a:pt x="3046" y="182"/>
                  </a:lnTo>
                  <a:lnTo>
                    <a:pt x="3058" y="179"/>
                  </a:lnTo>
                  <a:lnTo>
                    <a:pt x="3070" y="177"/>
                  </a:lnTo>
                  <a:lnTo>
                    <a:pt x="3084" y="177"/>
                  </a:lnTo>
                  <a:lnTo>
                    <a:pt x="3098" y="178"/>
                  </a:lnTo>
                  <a:lnTo>
                    <a:pt x="3112" y="179"/>
                  </a:lnTo>
                  <a:lnTo>
                    <a:pt x="3126" y="183"/>
                  </a:lnTo>
                  <a:lnTo>
                    <a:pt x="3139" y="187"/>
                  </a:lnTo>
                  <a:lnTo>
                    <a:pt x="3151" y="192"/>
                  </a:lnTo>
                  <a:lnTo>
                    <a:pt x="3163" y="199"/>
                  </a:lnTo>
                  <a:lnTo>
                    <a:pt x="3174" y="206"/>
                  </a:lnTo>
                  <a:lnTo>
                    <a:pt x="3185" y="215"/>
                  </a:lnTo>
                  <a:lnTo>
                    <a:pt x="3192" y="222"/>
                  </a:lnTo>
                  <a:lnTo>
                    <a:pt x="3199" y="229"/>
                  </a:lnTo>
                  <a:lnTo>
                    <a:pt x="3205" y="236"/>
                  </a:lnTo>
                  <a:lnTo>
                    <a:pt x="3210" y="244"/>
                  </a:lnTo>
                  <a:lnTo>
                    <a:pt x="3215" y="251"/>
                  </a:lnTo>
                  <a:lnTo>
                    <a:pt x="3219" y="261"/>
                  </a:lnTo>
                  <a:lnTo>
                    <a:pt x="3223" y="269"/>
                  </a:lnTo>
                  <a:lnTo>
                    <a:pt x="3228" y="279"/>
                  </a:lnTo>
                  <a:lnTo>
                    <a:pt x="3231" y="289"/>
                  </a:lnTo>
                  <a:lnTo>
                    <a:pt x="3234" y="299"/>
                  </a:lnTo>
                  <a:lnTo>
                    <a:pt x="3236" y="309"/>
                  </a:lnTo>
                  <a:lnTo>
                    <a:pt x="3238" y="320"/>
                  </a:lnTo>
                  <a:lnTo>
                    <a:pt x="3241" y="344"/>
                  </a:lnTo>
                  <a:lnTo>
                    <a:pt x="3242" y="369"/>
                  </a:lnTo>
                  <a:lnTo>
                    <a:pt x="3242" y="637"/>
                  </a:lnTo>
                  <a:lnTo>
                    <a:pt x="3160" y="637"/>
                  </a:lnTo>
                  <a:lnTo>
                    <a:pt x="3160" y="378"/>
                  </a:lnTo>
                  <a:lnTo>
                    <a:pt x="3160" y="362"/>
                  </a:lnTo>
                  <a:lnTo>
                    <a:pt x="3159" y="346"/>
                  </a:lnTo>
                  <a:lnTo>
                    <a:pt x="3157" y="333"/>
                  </a:lnTo>
                  <a:lnTo>
                    <a:pt x="3154" y="319"/>
                  </a:lnTo>
                  <a:lnTo>
                    <a:pt x="3150" y="307"/>
                  </a:lnTo>
                  <a:lnTo>
                    <a:pt x="3145" y="297"/>
                  </a:lnTo>
                  <a:lnTo>
                    <a:pt x="3140" y="286"/>
                  </a:lnTo>
                  <a:lnTo>
                    <a:pt x="3134" y="277"/>
                  </a:lnTo>
                  <a:lnTo>
                    <a:pt x="3127" y="270"/>
                  </a:lnTo>
                  <a:lnTo>
                    <a:pt x="3120" y="263"/>
                  </a:lnTo>
                  <a:lnTo>
                    <a:pt x="3111" y="258"/>
                  </a:lnTo>
                  <a:lnTo>
                    <a:pt x="3102" y="253"/>
                  </a:lnTo>
                  <a:lnTo>
                    <a:pt x="3092" y="249"/>
                  </a:lnTo>
                  <a:lnTo>
                    <a:pt x="3081" y="246"/>
                  </a:lnTo>
                  <a:lnTo>
                    <a:pt x="3069" y="244"/>
                  </a:lnTo>
                  <a:lnTo>
                    <a:pt x="3056" y="244"/>
                  </a:lnTo>
                  <a:lnTo>
                    <a:pt x="3047" y="244"/>
                  </a:lnTo>
                  <a:lnTo>
                    <a:pt x="3037" y="245"/>
                  </a:lnTo>
                  <a:lnTo>
                    <a:pt x="3028" y="247"/>
                  </a:lnTo>
                  <a:lnTo>
                    <a:pt x="3020" y="250"/>
                  </a:lnTo>
                  <a:lnTo>
                    <a:pt x="3012" y="254"/>
                  </a:lnTo>
                  <a:lnTo>
                    <a:pt x="3004" y="258"/>
                  </a:lnTo>
                  <a:lnTo>
                    <a:pt x="2995" y="263"/>
                  </a:lnTo>
                  <a:lnTo>
                    <a:pt x="2988" y="268"/>
                  </a:lnTo>
                  <a:lnTo>
                    <a:pt x="2981" y="274"/>
                  </a:lnTo>
                  <a:lnTo>
                    <a:pt x="2974" y="281"/>
                  </a:lnTo>
                  <a:lnTo>
                    <a:pt x="2968" y="289"/>
                  </a:lnTo>
                  <a:lnTo>
                    <a:pt x="2962" y="296"/>
                  </a:lnTo>
                  <a:lnTo>
                    <a:pt x="2958" y="303"/>
                  </a:lnTo>
                  <a:lnTo>
                    <a:pt x="2953" y="311"/>
                  </a:lnTo>
                  <a:lnTo>
                    <a:pt x="2950" y="319"/>
                  </a:lnTo>
                  <a:lnTo>
                    <a:pt x="2947" y="329"/>
                  </a:lnTo>
                  <a:lnTo>
                    <a:pt x="2945" y="337"/>
                  </a:lnTo>
                  <a:lnTo>
                    <a:pt x="2943" y="346"/>
                  </a:lnTo>
                  <a:lnTo>
                    <a:pt x="2942" y="356"/>
                  </a:lnTo>
                  <a:lnTo>
                    <a:pt x="2942" y="367"/>
                  </a:lnTo>
                  <a:lnTo>
                    <a:pt x="2942" y="637"/>
                  </a:lnTo>
                  <a:lnTo>
                    <a:pt x="2860" y="637"/>
                  </a:lnTo>
                  <a:close/>
                  <a:moveTo>
                    <a:pt x="3680" y="559"/>
                  </a:moveTo>
                  <a:lnTo>
                    <a:pt x="3694" y="620"/>
                  </a:lnTo>
                  <a:lnTo>
                    <a:pt x="3681" y="627"/>
                  </a:lnTo>
                  <a:lnTo>
                    <a:pt x="3666" y="632"/>
                  </a:lnTo>
                  <a:lnTo>
                    <a:pt x="3651" y="636"/>
                  </a:lnTo>
                  <a:lnTo>
                    <a:pt x="3635" y="640"/>
                  </a:lnTo>
                  <a:lnTo>
                    <a:pt x="3619" y="643"/>
                  </a:lnTo>
                  <a:lnTo>
                    <a:pt x="3602" y="646"/>
                  </a:lnTo>
                  <a:lnTo>
                    <a:pt x="3584" y="647"/>
                  </a:lnTo>
                  <a:lnTo>
                    <a:pt x="3566" y="648"/>
                  </a:lnTo>
                  <a:lnTo>
                    <a:pt x="3541" y="647"/>
                  </a:lnTo>
                  <a:lnTo>
                    <a:pt x="3517" y="643"/>
                  </a:lnTo>
                  <a:lnTo>
                    <a:pt x="3506" y="641"/>
                  </a:lnTo>
                  <a:lnTo>
                    <a:pt x="3495" y="638"/>
                  </a:lnTo>
                  <a:lnTo>
                    <a:pt x="3484" y="635"/>
                  </a:lnTo>
                  <a:lnTo>
                    <a:pt x="3474" y="631"/>
                  </a:lnTo>
                  <a:lnTo>
                    <a:pt x="3464" y="627"/>
                  </a:lnTo>
                  <a:lnTo>
                    <a:pt x="3455" y="623"/>
                  </a:lnTo>
                  <a:lnTo>
                    <a:pt x="3445" y="618"/>
                  </a:lnTo>
                  <a:lnTo>
                    <a:pt x="3436" y="612"/>
                  </a:lnTo>
                  <a:lnTo>
                    <a:pt x="3427" y="605"/>
                  </a:lnTo>
                  <a:lnTo>
                    <a:pt x="3419" y="599"/>
                  </a:lnTo>
                  <a:lnTo>
                    <a:pt x="3410" y="592"/>
                  </a:lnTo>
                  <a:lnTo>
                    <a:pt x="3403" y="584"/>
                  </a:lnTo>
                  <a:lnTo>
                    <a:pt x="3395" y="576"/>
                  </a:lnTo>
                  <a:lnTo>
                    <a:pt x="3389" y="567"/>
                  </a:lnTo>
                  <a:lnTo>
                    <a:pt x="3382" y="559"/>
                  </a:lnTo>
                  <a:lnTo>
                    <a:pt x="3377" y="550"/>
                  </a:lnTo>
                  <a:lnTo>
                    <a:pt x="3370" y="541"/>
                  </a:lnTo>
                  <a:lnTo>
                    <a:pt x="3365" y="531"/>
                  </a:lnTo>
                  <a:lnTo>
                    <a:pt x="3361" y="521"/>
                  </a:lnTo>
                  <a:lnTo>
                    <a:pt x="3357" y="511"/>
                  </a:lnTo>
                  <a:lnTo>
                    <a:pt x="3354" y="500"/>
                  </a:lnTo>
                  <a:lnTo>
                    <a:pt x="3351" y="489"/>
                  </a:lnTo>
                  <a:lnTo>
                    <a:pt x="3348" y="478"/>
                  </a:lnTo>
                  <a:lnTo>
                    <a:pt x="3346" y="467"/>
                  </a:lnTo>
                  <a:lnTo>
                    <a:pt x="3343" y="442"/>
                  </a:lnTo>
                  <a:lnTo>
                    <a:pt x="3342" y="417"/>
                  </a:lnTo>
                  <a:lnTo>
                    <a:pt x="3342" y="404"/>
                  </a:lnTo>
                  <a:lnTo>
                    <a:pt x="3343" y="391"/>
                  </a:lnTo>
                  <a:lnTo>
                    <a:pt x="3344" y="379"/>
                  </a:lnTo>
                  <a:lnTo>
                    <a:pt x="3346" y="367"/>
                  </a:lnTo>
                  <a:lnTo>
                    <a:pt x="3348" y="355"/>
                  </a:lnTo>
                  <a:lnTo>
                    <a:pt x="3351" y="344"/>
                  </a:lnTo>
                  <a:lnTo>
                    <a:pt x="3354" y="333"/>
                  </a:lnTo>
                  <a:lnTo>
                    <a:pt x="3358" y="321"/>
                  </a:lnTo>
                  <a:lnTo>
                    <a:pt x="3363" y="311"/>
                  </a:lnTo>
                  <a:lnTo>
                    <a:pt x="3367" y="301"/>
                  </a:lnTo>
                  <a:lnTo>
                    <a:pt x="3373" y="291"/>
                  </a:lnTo>
                  <a:lnTo>
                    <a:pt x="3379" y="281"/>
                  </a:lnTo>
                  <a:lnTo>
                    <a:pt x="3386" y="272"/>
                  </a:lnTo>
                  <a:lnTo>
                    <a:pt x="3393" y="263"/>
                  </a:lnTo>
                  <a:lnTo>
                    <a:pt x="3400" y="254"/>
                  </a:lnTo>
                  <a:lnTo>
                    <a:pt x="3408" y="245"/>
                  </a:lnTo>
                  <a:lnTo>
                    <a:pt x="3417" y="237"/>
                  </a:lnTo>
                  <a:lnTo>
                    <a:pt x="3425" y="230"/>
                  </a:lnTo>
                  <a:lnTo>
                    <a:pt x="3434" y="223"/>
                  </a:lnTo>
                  <a:lnTo>
                    <a:pt x="3443" y="215"/>
                  </a:lnTo>
                  <a:lnTo>
                    <a:pt x="3454" y="210"/>
                  </a:lnTo>
                  <a:lnTo>
                    <a:pt x="3464" y="204"/>
                  </a:lnTo>
                  <a:lnTo>
                    <a:pt x="3474" y="199"/>
                  </a:lnTo>
                  <a:lnTo>
                    <a:pt x="3484" y="195"/>
                  </a:lnTo>
                  <a:lnTo>
                    <a:pt x="3496" y="191"/>
                  </a:lnTo>
                  <a:lnTo>
                    <a:pt x="3507" y="188"/>
                  </a:lnTo>
                  <a:lnTo>
                    <a:pt x="3519" y="185"/>
                  </a:lnTo>
                  <a:lnTo>
                    <a:pt x="3532" y="183"/>
                  </a:lnTo>
                  <a:lnTo>
                    <a:pt x="3544" y="181"/>
                  </a:lnTo>
                  <a:lnTo>
                    <a:pt x="3556" y="179"/>
                  </a:lnTo>
                  <a:lnTo>
                    <a:pt x="3570" y="178"/>
                  </a:lnTo>
                  <a:lnTo>
                    <a:pt x="3583" y="178"/>
                  </a:lnTo>
                  <a:lnTo>
                    <a:pt x="3599" y="178"/>
                  </a:lnTo>
                  <a:lnTo>
                    <a:pt x="3616" y="179"/>
                  </a:lnTo>
                  <a:lnTo>
                    <a:pt x="3631" y="182"/>
                  </a:lnTo>
                  <a:lnTo>
                    <a:pt x="3646" y="185"/>
                  </a:lnTo>
                  <a:lnTo>
                    <a:pt x="3659" y="188"/>
                  </a:lnTo>
                  <a:lnTo>
                    <a:pt x="3672" y="192"/>
                  </a:lnTo>
                  <a:lnTo>
                    <a:pt x="3685" y="196"/>
                  </a:lnTo>
                  <a:lnTo>
                    <a:pt x="3696" y="201"/>
                  </a:lnTo>
                  <a:lnTo>
                    <a:pt x="3678" y="265"/>
                  </a:lnTo>
                  <a:lnTo>
                    <a:pt x="3667" y="260"/>
                  </a:lnTo>
                  <a:lnTo>
                    <a:pt x="3656" y="256"/>
                  </a:lnTo>
                  <a:lnTo>
                    <a:pt x="3646" y="251"/>
                  </a:lnTo>
                  <a:lnTo>
                    <a:pt x="3633" y="248"/>
                  </a:lnTo>
                  <a:lnTo>
                    <a:pt x="3622" y="246"/>
                  </a:lnTo>
                  <a:lnTo>
                    <a:pt x="3609" y="244"/>
                  </a:lnTo>
                  <a:lnTo>
                    <a:pt x="3596" y="243"/>
                  </a:lnTo>
                  <a:lnTo>
                    <a:pt x="3583" y="243"/>
                  </a:lnTo>
                  <a:lnTo>
                    <a:pt x="3565" y="244"/>
                  </a:lnTo>
                  <a:lnTo>
                    <a:pt x="3548" y="246"/>
                  </a:lnTo>
                  <a:lnTo>
                    <a:pt x="3532" y="250"/>
                  </a:lnTo>
                  <a:lnTo>
                    <a:pt x="3516" y="256"/>
                  </a:lnTo>
                  <a:lnTo>
                    <a:pt x="3502" y="263"/>
                  </a:lnTo>
                  <a:lnTo>
                    <a:pt x="3489" y="271"/>
                  </a:lnTo>
                  <a:lnTo>
                    <a:pt x="3476" y="281"/>
                  </a:lnTo>
                  <a:lnTo>
                    <a:pt x="3465" y="294"/>
                  </a:lnTo>
                  <a:lnTo>
                    <a:pt x="3456" y="305"/>
                  </a:lnTo>
                  <a:lnTo>
                    <a:pt x="3447" y="318"/>
                  </a:lnTo>
                  <a:lnTo>
                    <a:pt x="3440" y="332"/>
                  </a:lnTo>
                  <a:lnTo>
                    <a:pt x="3434" y="346"/>
                  </a:lnTo>
                  <a:lnTo>
                    <a:pt x="3430" y="362"/>
                  </a:lnTo>
                  <a:lnTo>
                    <a:pt x="3427" y="378"/>
                  </a:lnTo>
                  <a:lnTo>
                    <a:pt x="3425" y="396"/>
                  </a:lnTo>
                  <a:lnTo>
                    <a:pt x="3424" y="413"/>
                  </a:lnTo>
                  <a:lnTo>
                    <a:pt x="3425" y="432"/>
                  </a:lnTo>
                  <a:lnTo>
                    <a:pt x="3427" y="449"/>
                  </a:lnTo>
                  <a:lnTo>
                    <a:pt x="3430" y="467"/>
                  </a:lnTo>
                  <a:lnTo>
                    <a:pt x="3435" y="482"/>
                  </a:lnTo>
                  <a:lnTo>
                    <a:pt x="3441" y="496"/>
                  </a:lnTo>
                  <a:lnTo>
                    <a:pt x="3449" y="511"/>
                  </a:lnTo>
                  <a:lnTo>
                    <a:pt x="3458" y="523"/>
                  </a:lnTo>
                  <a:lnTo>
                    <a:pt x="3468" y="535"/>
                  </a:lnTo>
                  <a:lnTo>
                    <a:pt x="3479" y="546"/>
                  </a:lnTo>
                  <a:lnTo>
                    <a:pt x="3492" y="555"/>
                  </a:lnTo>
                  <a:lnTo>
                    <a:pt x="3505" y="563"/>
                  </a:lnTo>
                  <a:lnTo>
                    <a:pt x="3518" y="569"/>
                  </a:lnTo>
                  <a:lnTo>
                    <a:pt x="3533" y="575"/>
                  </a:lnTo>
                  <a:lnTo>
                    <a:pt x="3548" y="579"/>
                  </a:lnTo>
                  <a:lnTo>
                    <a:pt x="3564" y="581"/>
                  </a:lnTo>
                  <a:lnTo>
                    <a:pt x="3580" y="581"/>
                  </a:lnTo>
                  <a:lnTo>
                    <a:pt x="3592" y="581"/>
                  </a:lnTo>
                  <a:lnTo>
                    <a:pt x="3605" y="580"/>
                  </a:lnTo>
                  <a:lnTo>
                    <a:pt x="3618" y="578"/>
                  </a:lnTo>
                  <a:lnTo>
                    <a:pt x="3630" y="576"/>
                  </a:lnTo>
                  <a:lnTo>
                    <a:pt x="3643" y="572"/>
                  </a:lnTo>
                  <a:lnTo>
                    <a:pt x="3655" y="568"/>
                  </a:lnTo>
                  <a:lnTo>
                    <a:pt x="3667" y="564"/>
                  </a:lnTo>
                  <a:lnTo>
                    <a:pt x="3680" y="559"/>
                  </a:lnTo>
                  <a:close/>
                  <a:moveTo>
                    <a:pt x="4149" y="427"/>
                  </a:moveTo>
                  <a:lnTo>
                    <a:pt x="3836" y="426"/>
                  </a:lnTo>
                  <a:lnTo>
                    <a:pt x="3837" y="445"/>
                  </a:lnTo>
                  <a:lnTo>
                    <a:pt x="3840" y="463"/>
                  </a:lnTo>
                  <a:lnTo>
                    <a:pt x="3843" y="480"/>
                  </a:lnTo>
                  <a:lnTo>
                    <a:pt x="3848" y="495"/>
                  </a:lnTo>
                  <a:lnTo>
                    <a:pt x="3855" y="510"/>
                  </a:lnTo>
                  <a:lnTo>
                    <a:pt x="3864" y="523"/>
                  </a:lnTo>
                  <a:lnTo>
                    <a:pt x="3873" y="535"/>
                  </a:lnTo>
                  <a:lnTo>
                    <a:pt x="3883" y="546"/>
                  </a:lnTo>
                  <a:lnTo>
                    <a:pt x="3893" y="554"/>
                  </a:lnTo>
                  <a:lnTo>
                    <a:pt x="3905" y="562"/>
                  </a:lnTo>
                  <a:lnTo>
                    <a:pt x="3917" y="568"/>
                  </a:lnTo>
                  <a:lnTo>
                    <a:pt x="3929" y="573"/>
                  </a:lnTo>
                  <a:lnTo>
                    <a:pt x="3943" y="577"/>
                  </a:lnTo>
                  <a:lnTo>
                    <a:pt x="3958" y="580"/>
                  </a:lnTo>
                  <a:lnTo>
                    <a:pt x="3973" y="582"/>
                  </a:lnTo>
                  <a:lnTo>
                    <a:pt x="3989" y="582"/>
                  </a:lnTo>
                  <a:lnTo>
                    <a:pt x="4006" y="582"/>
                  </a:lnTo>
                  <a:lnTo>
                    <a:pt x="4023" y="581"/>
                  </a:lnTo>
                  <a:lnTo>
                    <a:pt x="4038" y="579"/>
                  </a:lnTo>
                  <a:lnTo>
                    <a:pt x="4055" y="577"/>
                  </a:lnTo>
                  <a:lnTo>
                    <a:pt x="4070" y="573"/>
                  </a:lnTo>
                  <a:lnTo>
                    <a:pt x="4084" y="569"/>
                  </a:lnTo>
                  <a:lnTo>
                    <a:pt x="4099" y="564"/>
                  </a:lnTo>
                  <a:lnTo>
                    <a:pt x="4113" y="559"/>
                  </a:lnTo>
                  <a:lnTo>
                    <a:pt x="4127" y="618"/>
                  </a:lnTo>
                  <a:lnTo>
                    <a:pt x="4111" y="624"/>
                  </a:lnTo>
                  <a:lnTo>
                    <a:pt x="4095" y="630"/>
                  </a:lnTo>
                  <a:lnTo>
                    <a:pt x="4077" y="635"/>
                  </a:lnTo>
                  <a:lnTo>
                    <a:pt x="4059" y="639"/>
                  </a:lnTo>
                  <a:lnTo>
                    <a:pt x="4039" y="642"/>
                  </a:lnTo>
                  <a:lnTo>
                    <a:pt x="4020" y="644"/>
                  </a:lnTo>
                  <a:lnTo>
                    <a:pt x="3999" y="646"/>
                  </a:lnTo>
                  <a:lnTo>
                    <a:pt x="3978" y="647"/>
                  </a:lnTo>
                  <a:lnTo>
                    <a:pt x="3953" y="646"/>
                  </a:lnTo>
                  <a:lnTo>
                    <a:pt x="3929" y="642"/>
                  </a:lnTo>
                  <a:lnTo>
                    <a:pt x="3918" y="640"/>
                  </a:lnTo>
                  <a:lnTo>
                    <a:pt x="3907" y="637"/>
                  </a:lnTo>
                  <a:lnTo>
                    <a:pt x="3896" y="634"/>
                  </a:lnTo>
                  <a:lnTo>
                    <a:pt x="3886" y="631"/>
                  </a:lnTo>
                  <a:lnTo>
                    <a:pt x="3877" y="627"/>
                  </a:lnTo>
                  <a:lnTo>
                    <a:pt x="3867" y="622"/>
                  </a:lnTo>
                  <a:lnTo>
                    <a:pt x="3857" y="617"/>
                  </a:lnTo>
                  <a:lnTo>
                    <a:pt x="3849" y="612"/>
                  </a:lnTo>
                  <a:lnTo>
                    <a:pt x="3840" y="605"/>
                  </a:lnTo>
                  <a:lnTo>
                    <a:pt x="3832" y="598"/>
                  </a:lnTo>
                  <a:lnTo>
                    <a:pt x="3823" y="592"/>
                  </a:lnTo>
                  <a:lnTo>
                    <a:pt x="3816" y="584"/>
                  </a:lnTo>
                  <a:lnTo>
                    <a:pt x="3809" y="576"/>
                  </a:lnTo>
                  <a:lnTo>
                    <a:pt x="3803" y="567"/>
                  </a:lnTo>
                  <a:lnTo>
                    <a:pt x="3796" y="559"/>
                  </a:lnTo>
                  <a:lnTo>
                    <a:pt x="3791" y="551"/>
                  </a:lnTo>
                  <a:lnTo>
                    <a:pt x="3785" y="542"/>
                  </a:lnTo>
                  <a:lnTo>
                    <a:pt x="3780" y="531"/>
                  </a:lnTo>
                  <a:lnTo>
                    <a:pt x="3776" y="522"/>
                  </a:lnTo>
                  <a:lnTo>
                    <a:pt x="3772" y="512"/>
                  </a:lnTo>
                  <a:lnTo>
                    <a:pt x="3768" y="501"/>
                  </a:lnTo>
                  <a:lnTo>
                    <a:pt x="3765" y="490"/>
                  </a:lnTo>
                  <a:lnTo>
                    <a:pt x="3763" y="480"/>
                  </a:lnTo>
                  <a:lnTo>
                    <a:pt x="3761" y="469"/>
                  </a:lnTo>
                  <a:lnTo>
                    <a:pt x="3758" y="445"/>
                  </a:lnTo>
                  <a:lnTo>
                    <a:pt x="3757" y="419"/>
                  </a:lnTo>
                  <a:lnTo>
                    <a:pt x="3758" y="394"/>
                  </a:lnTo>
                  <a:lnTo>
                    <a:pt x="3761" y="370"/>
                  </a:lnTo>
                  <a:lnTo>
                    <a:pt x="3765" y="346"/>
                  </a:lnTo>
                  <a:lnTo>
                    <a:pt x="3771" y="324"/>
                  </a:lnTo>
                  <a:lnTo>
                    <a:pt x="3775" y="313"/>
                  </a:lnTo>
                  <a:lnTo>
                    <a:pt x="3779" y="303"/>
                  </a:lnTo>
                  <a:lnTo>
                    <a:pt x="3784" y="293"/>
                  </a:lnTo>
                  <a:lnTo>
                    <a:pt x="3790" y="282"/>
                  </a:lnTo>
                  <a:lnTo>
                    <a:pt x="3795" y="273"/>
                  </a:lnTo>
                  <a:lnTo>
                    <a:pt x="3801" y="264"/>
                  </a:lnTo>
                  <a:lnTo>
                    <a:pt x="3808" y="255"/>
                  </a:lnTo>
                  <a:lnTo>
                    <a:pt x="3814" y="246"/>
                  </a:lnTo>
                  <a:lnTo>
                    <a:pt x="3821" y="238"/>
                  </a:lnTo>
                  <a:lnTo>
                    <a:pt x="3830" y="230"/>
                  </a:lnTo>
                  <a:lnTo>
                    <a:pt x="3838" y="223"/>
                  </a:lnTo>
                  <a:lnTo>
                    <a:pt x="3846" y="217"/>
                  </a:lnTo>
                  <a:lnTo>
                    <a:pt x="3854" y="210"/>
                  </a:lnTo>
                  <a:lnTo>
                    <a:pt x="3863" y="204"/>
                  </a:lnTo>
                  <a:lnTo>
                    <a:pt x="3872" y="199"/>
                  </a:lnTo>
                  <a:lnTo>
                    <a:pt x="3881" y="195"/>
                  </a:lnTo>
                  <a:lnTo>
                    <a:pt x="3891" y="191"/>
                  </a:lnTo>
                  <a:lnTo>
                    <a:pt x="3902" y="187"/>
                  </a:lnTo>
                  <a:lnTo>
                    <a:pt x="3912" y="185"/>
                  </a:lnTo>
                  <a:lnTo>
                    <a:pt x="3922" y="182"/>
                  </a:lnTo>
                  <a:lnTo>
                    <a:pt x="3933" y="179"/>
                  </a:lnTo>
                  <a:lnTo>
                    <a:pt x="3944" y="178"/>
                  </a:lnTo>
                  <a:lnTo>
                    <a:pt x="3956" y="177"/>
                  </a:lnTo>
                  <a:lnTo>
                    <a:pt x="3967" y="177"/>
                  </a:lnTo>
                  <a:lnTo>
                    <a:pt x="3980" y="177"/>
                  </a:lnTo>
                  <a:lnTo>
                    <a:pt x="3991" y="178"/>
                  </a:lnTo>
                  <a:lnTo>
                    <a:pt x="4002" y="181"/>
                  </a:lnTo>
                  <a:lnTo>
                    <a:pt x="4014" y="183"/>
                  </a:lnTo>
                  <a:lnTo>
                    <a:pt x="4024" y="185"/>
                  </a:lnTo>
                  <a:lnTo>
                    <a:pt x="4034" y="188"/>
                  </a:lnTo>
                  <a:lnTo>
                    <a:pt x="4044" y="192"/>
                  </a:lnTo>
                  <a:lnTo>
                    <a:pt x="4054" y="196"/>
                  </a:lnTo>
                  <a:lnTo>
                    <a:pt x="4063" y="201"/>
                  </a:lnTo>
                  <a:lnTo>
                    <a:pt x="4071" y="206"/>
                  </a:lnTo>
                  <a:lnTo>
                    <a:pt x="4079" y="212"/>
                  </a:lnTo>
                  <a:lnTo>
                    <a:pt x="4088" y="220"/>
                  </a:lnTo>
                  <a:lnTo>
                    <a:pt x="4095" y="227"/>
                  </a:lnTo>
                  <a:lnTo>
                    <a:pt x="4102" y="234"/>
                  </a:lnTo>
                  <a:lnTo>
                    <a:pt x="4108" y="242"/>
                  </a:lnTo>
                  <a:lnTo>
                    <a:pt x="4115" y="251"/>
                  </a:lnTo>
                  <a:lnTo>
                    <a:pt x="4124" y="266"/>
                  </a:lnTo>
                  <a:lnTo>
                    <a:pt x="4132" y="281"/>
                  </a:lnTo>
                  <a:lnTo>
                    <a:pt x="4138" y="298"/>
                  </a:lnTo>
                  <a:lnTo>
                    <a:pt x="4143" y="314"/>
                  </a:lnTo>
                  <a:lnTo>
                    <a:pt x="4147" y="332"/>
                  </a:lnTo>
                  <a:lnTo>
                    <a:pt x="4150" y="349"/>
                  </a:lnTo>
                  <a:lnTo>
                    <a:pt x="4152" y="369"/>
                  </a:lnTo>
                  <a:lnTo>
                    <a:pt x="4153" y="388"/>
                  </a:lnTo>
                  <a:lnTo>
                    <a:pt x="4152" y="400"/>
                  </a:lnTo>
                  <a:lnTo>
                    <a:pt x="4152" y="410"/>
                  </a:lnTo>
                  <a:lnTo>
                    <a:pt x="4151" y="419"/>
                  </a:lnTo>
                  <a:lnTo>
                    <a:pt x="4149" y="427"/>
                  </a:lnTo>
                  <a:close/>
                  <a:moveTo>
                    <a:pt x="3836" y="368"/>
                  </a:moveTo>
                  <a:lnTo>
                    <a:pt x="4074" y="368"/>
                  </a:lnTo>
                  <a:lnTo>
                    <a:pt x="4074" y="355"/>
                  </a:lnTo>
                  <a:lnTo>
                    <a:pt x="4073" y="344"/>
                  </a:lnTo>
                  <a:lnTo>
                    <a:pt x="4071" y="332"/>
                  </a:lnTo>
                  <a:lnTo>
                    <a:pt x="4069" y="321"/>
                  </a:lnTo>
                  <a:lnTo>
                    <a:pt x="4066" y="311"/>
                  </a:lnTo>
                  <a:lnTo>
                    <a:pt x="4062" y="301"/>
                  </a:lnTo>
                  <a:lnTo>
                    <a:pt x="4058" y="292"/>
                  </a:lnTo>
                  <a:lnTo>
                    <a:pt x="4052" y="282"/>
                  </a:lnTo>
                  <a:lnTo>
                    <a:pt x="4044" y="271"/>
                  </a:lnTo>
                  <a:lnTo>
                    <a:pt x="4035" y="262"/>
                  </a:lnTo>
                  <a:lnTo>
                    <a:pt x="4026" y="254"/>
                  </a:lnTo>
                  <a:lnTo>
                    <a:pt x="4015" y="247"/>
                  </a:lnTo>
                  <a:lnTo>
                    <a:pt x="4003" y="242"/>
                  </a:lnTo>
                  <a:lnTo>
                    <a:pt x="3990" y="239"/>
                  </a:lnTo>
                  <a:lnTo>
                    <a:pt x="3976" y="237"/>
                  </a:lnTo>
                  <a:lnTo>
                    <a:pt x="3961" y="236"/>
                  </a:lnTo>
                  <a:lnTo>
                    <a:pt x="3947" y="237"/>
                  </a:lnTo>
                  <a:lnTo>
                    <a:pt x="3934" y="239"/>
                  </a:lnTo>
                  <a:lnTo>
                    <a:pt x="3922" y="242"/>
                  </a:lnTo>
                  <a:lnTo>
                    <a:pt x="3910" y="247"/>
                  </a:lnTo>
                  <a:lnTo>
                    <a:pt x="3900" y="254"/>
                  </a:lnTo>
                  <a:lnTo>
                    <a:pt x="3888" y="261"/>
                  </a:lnTo>
                  <a:lnTo>
                    <a:pt x="3879" y="270"/>
                  </a:lnTo>
                  <a:lnTo>
                    <a:pt x="3870" y="280"/>
                  </a:lnTo>
                  <a:lnTo>
                    <a:pt x="3864" y="290"/>
                  </a:lnTo>
                  <a:lnTo>
                    <a:pt x="3857" y="300"/>
                  </a:lnTo>
                  <a:lnTo>
                    <a:pt x="3852" y="310"/>
                  </a:lnTo>
                  <a:lnTo>
                    <a:pt x="3848" y="320"/>
                  </a:lnTo>
                  <a:lnTo>
                    <a:pt x="3844" y="332"/>
                  </a:lnTo>
                  <a:lnTo>
                    <a:pt x="3840" y="343"/>
                  </a:lnTo>
                  <a:lnTo>
                    <a:pt x="3838" y="355"/>
                  </a:lnTo>
                  <a:lnTo>
                    <a:pt x="3836" y="368"/>
                  </a:lnTo>
                  <a:close/>
                  <a:moveTo>
                    <a:pt x="4756" y="559"/>
                  </a:moveTo>
                  <a:lnTo>
                    <a:pt x="4771" y="620"/>
                  </a:lnTo>
                  <a:lnTo>
                    <a:pt x="4756" y="627"/>
                  </a:lnTo>
                  <a:lnTo>
                    <a:pt x="4742" y="632"/>
                  </a:lnTo>
                  <a:lnTo>
                    <a:pt x="4728" y="636"/>
                  </a:lnTo>
                  <a:lnTo>
                    <a:pt x="4711" y="640"/>
                  </a:lnTo>
                  <a:lnTo>
                    <a:pt x="4695" y="643"/>
                  </a:lnTo>
                  <a:lnTo>
                    <a:pt x="4678" y="646"/>
                  </a:lnTo>
                  <a:lnTo>
                    <a:pt x="4660" y="647"/>
                  </a:lnTo>
                  <a:lnTo>
                    <a:pt x="4641" y="648"/>
                  </a:lnTo>
                  <a:lnTo>
                    <a:pt x="4617" y="647"/>
                  </a:lnTo>
                  <a:lnTo>
                    <a:pt x="4593" y="643"/>
                  </a:lnTo>
                  <a:lnTo>
                    <a:pt x="4582" y="641"/>
                  </a:lnTo>
                  <a:lnTo>
                    <a:pt x="4571" y="638"/>
                  </a:lnTo>
                  <a:lnTo>
                    <a:pt x="4560" y="635"/>
                  </a:lnTo>
                  <a:lnTo>
                    <a:pt x="4550" y="631"/>
                  </a:lnTo>
                  <a:lnTo>
                    <a:pt x="4541" y="627"/>
                  </a:lnTo>
                  <a:lnTo>
                    <a:pt x="4530" y="623"/>
                  </a:lnTo>
                  <a:lnTo>
                    <a:pt x="4521" y="618"/>
                  </a:lnTo>
                  <a:lnTo>
                    <a:pt x="4512" y="612"/>
                  </a:lnTo>
                  <a:lnTo>
                    <a:pt x="4504" y="605"/>
                  </a:lnTo>
                  <a:lnTo>
                    <a:pt x="4495" y="599"/>
                  </a:lnTo>
                  <a:lnTo>
                    <a:pt x="4487" y="592"/>
                  </a:lnTo>
                  <a:lnTo>
                    <a:pt x="4479" y="584"/>
                  </a:lnTo>
                  <a:lnTo>
                    <a:pt x="4472" y="576"/>
                  </a:lnTo>
                  <a:lnTo>
                    <a:pt x="4465" y="567"/>
                  </a:lnTo>
                  <a:lnTo>
                    <a:pt x="4458" y="559"/>
                  </a:lnTo>
                  <a:lnTo>
                    <a:pt x="4452" y="550"/>
                  </a:lnTo>
                  <a:lnTo>
                    <a:pt x="4447" y="541"/>
                  </a:lnTo>
                  <a:lnTo>
                    <a:pt x="4442" y="531"/>
                  </a:lnTo>
                  <a:lnTo>
                    <a:pt x="4437" y="521"/>
                  </a:lnTo>
                  <a:lnTo>
                    <a:pt x="4434" y="511"/>
                  </a:lnTo>
                  <a:lnTo>
                    <a:pt x="4430" y="500"/>
                  </a:lnTo>
                  <a:lnTo>
                    <a:pt x="4427" y="489"/>
                  </a:lnTo>
                  <a:lnTo>
                    <a:pt x="4424" y="478"/>
                  </a:lnTo>
                  <a:lnTo>
                    <a:pt x="4421" y="467"/>
                  </a:lnTo>
                  <a:lnTo>
                    <a:pt x="4419" y="442"/>
                  </a:lnTo>
                  <a:lnTo>
                    <a:pt x="4418" y="417"/>
                  </a:lnTo>
                  <a:lnTo>
                    <a:pt x="4418" y="404"/>
                  </a:lnTo>
                  <a:lnTo>
                    <a:pt x="4419" y="391"/>
                  </a:lnTo>
                  <a:lnTo>
                    <a:pt x="4420" y="379"/>
                  </a:lnTo>
                  <a:lnTo>
                    <a:pt x="4423" y="367"/>
                  </a:lnTo>
                  <a:lnTo>
                    <a:pt x="4425" y="355"/>
                  </a:lnTo>
                  <a:lnTo>
                    <a:pt x="4428" y="344"/>
                  </a:lnTo>
                  <a:lnTo>
                    <a:pt x="4431" y="333"/>
                  </a:lnTo>
                  <a:lnTo>
                    <a:pt x="4435" y="321"/>
                  </a:lnTo>
                  <a:lnTo>
                    <a:pt x="4439" y="311"/>
                  </a:lnTo>
                  <a:lnTo>
                    <a:pt x="4444" y="301"/>
                  </a:lnTo>
                  <a:lnTo>
                    <a:pt x="4449" y="291"/>
                  </a:lnTo>
                  <a:lnTo>
                    <a:pt x="4455" y="281"/>
                  </a:lnTo>
                  <a:lnTo>
                    <a:pt x="4462" y="272"/>
                  </a:lnTo>
                  <a:lnTo>
                    <a:pt x="4469" y="263"/>
                  </a:lnTo>
                  <a:lnTo>
                    <a:pt x="4476" y="254"/>
                  </a:lnTo>
                  <a:lnTo>
                    <a:pt x="4484" y="245"/>
                  </a:lnTo>
                  <a:lnTo>
                    <a:pt x="4492" y="237"/>
                  </a:lnTo>
                  <a:lnTo>
                    <a:pt x="4502" y="230"/>
                  </a:lnTo>
                  <a:lnTo>
                    <a:pt x="4511" y="223"/>
                  </a:lnTo>
                  <a:lnTo>
                    <a:pt x="4520" y="215"/>
                  </a:lnTo>
                  <a:lnTo>
                    <a:pt x="4529" y="210"/>
                  </a:lnTo>
                  <a:lnTo>
                    <a:pt x="4540" y="204"/>
                  </a:lnTo>
                  <a:lnTo>
                    <a:pt x="4550" y="199"/>
                  </a:lnTo>
                  <a:lnTo>
                    <a:pt x="4561" y="195"/>
                  </a:lnTo>
                  <a:lnTo>
                    <a:pt x="4573" y="191"/>
                  </a:lnTo>
                  <a:lnTo>
                    <a:pt x="4584" y="188"/>
                  </a:lnTo>
                  <a:lnTo>
                    <a:pt x="4595" y="185"/>
                  </a:lnTo>
                  <a:lnTo>
                    <a:pt x="4607" y="183"/>
                  </a:lnTo>
                  <a:lnTo>
                    <a:pt x="4620" y="181"/>
                  </a:lnTo>
                  <a:lnTo>
                    <a:pt x="4632" y="179"/>
                  </a:lnTo>
                  <a:lnTo>
                    <a:pt x="4645" y="178"/>
                  </a:lnTo>
                  <a:lnTo>
                    <a:pt x="4659" y="178"/>
                  </a:lnTo>
                  <a:lnTo>
                    <a:pt x="4676" y="178"/>
                  </a:lnTo>
                  <a:lnTo>
                    <a:pt x="4692" y="179"/>
                  </a:lnTo>
                  <a:lnTo>
                    <a:pt x="4707" y="182"/>
                  </a:lnTo>
                  <a:lnTo>
                    <a:pt x="4722" y="185"/>
                  </a:lnTo>
                  <a:lnTo>
                    <a:pt x="4736" y="188"/>
                  </a:lnTo>
                  <a:lnTo>
                    <a:pt x="4748" y="192"/>
                  </a:lnTo>
                  <a:lnTo>
                    <a:pt x="4761" y="196"/>
                  </a:lnTo>
                  <a:lnTo>
                    <a:pt x="4772" y="201"/>
                  </a:lnTo>
                  <a:lnTo>
                    <a:pt x="4753" y="265"/>
                  </a:lnTo>
                  <a:lnTo>
                    <a:pt x="4743" y="260"/>
                  </a:lnTo>
                  <a:lnTo>
                    <a:pt x="4733" y="256"/>
                  </a:lnTo>
                  <a:lnTo>
                    <a:pt x="4722" y="251"/>
                  </a:lnTo>
                  <a:lnTo>
                    <a:pt x="4710" y="248"/>
                  </a:lnTo>
                  <a:lnTo>
                    <a:pt x="4698" y="246"/>
                  </a:lnTo>
                  <a:lnTo>
                    <a:pt x="4686" y="244"/>
                  </a:lnTo>
                  <a:lnTo>
                    <a:pt x="4672" y="243"/>
                  </a:lnTo>
                  <a:lnTo>
                    <a:pt x="4659" y="243"/>
                  </a:lnTo>
                  <a:lnTo>
                    <a:pt x="4641" y="244"/>
                  </a:lnTo>
                  <a:lnTo>
                    <a:pt x="4624" y="246"/>
                  </a:lnTo>
                  <a:lnTo>
                    <a:pt x="4607" y="250"/>
                  </a:lnTo>
                  <a:lnTo>
                    <a:pt x="4593" y="256"/>
                  </a:lnTo>
                  <a:lnTo>
                    <a:pt x="4579" y="263"/>
                  </a:lnTo>
                  <a:lnTo>
                    <a:pt x="4565" y="271"/>
                  </a:lnTo>
                  <a:lnTo>
                    <a:pt x="4553" y="281"/>
                  </a:lnTo>
                  <a:lnTo>
                    <a:pt x="4542" y="294"/>
                  </a:lnTo>
                  <a:lnTo>
                    <a:pt x="4531" y="305"/>
                  </a:lnTo>
                  <a:lnTo>
                    <a:pt x="4523" y="318"/>
                  </a:lnTo>
                  <a:lnTo>
                    <a:pt x="4516" y="332"/>
                  </a:lnTo>
                  <a:lnTo>
                    <a:pt x="4511" y="346"/>
                  </a:lnTo>
                  <a:lnTo>
                    <a:pt x="4507" y="362"/>
                  </a:lnTo>
                  <a:lnTo>
                    <a:pt x="4503" y="378"/>
                  </a:lnTo>
                  <a:lnTo>
                    <a:pt x="4502" y="396"/>
                  </a:lnTo>
                  <a:lnTo>
                    <a:pt x="4501" y="413"/>
                  </a:lnTo>
                  <a:lnTo>
                    <a:pt x="4502" y="432"/>
                  </a:lnTo>
                  <a:lnTo>
                    <a:pt x="4504" y="449"/>
                  </a:lnTo>
                  <a:lnTo>
                    <a:pt x="4507" y="467"/>
                  </a:lnTo>
                  <a:lnTo>
                    <a:pt x="4512" y="482"/>
                  </a:lnTo>
                  <a:lnTo>
                    <a:pt x="4518" y="496"/>
                  </a:lnTo>
                  <a:lnTo>
                    <a:pt x="4525" y="511"/>
                  </a:lnTo>
                  <a:lnTo>
                    <a:pt x="4535" y="523"/>
                  </a:lnTo>
                  <a:lnTo>
                    <a:pt x="4545" y="535"/>
                  </a:lnTo>
                  <a:lnTo>
                    <a:pt x="4556" y="546"/>
                  </a:lnTo>
                  <a:lnTo>
                    <a:pt x="4568" y="555"/>
                  </a:lnTo>
                  <a:lnTo>
                    <a:pt x="4581" y="563"/>
                  </a:lnTo>
                  <a:lnTo>
                    <a:pt x="4594" y="569"/>
                  </a:lnTo>
                  <a:lnTo>
                    <a:pt x="4608" y="575"/>
                  </a:lnTo>
                  <a:lnTo>
                    <a:pt x="4624" y="579"/>
                  </a:lnTo>
                  <a:lnTo>
                    <a:pt x="4639" y="581"/>
                  </a:lnTo>
                  <a:lnTo>
                    <a:pt x="4657" y="581"/>
                  </a:lnTo>
                  <a:lnTo>
                    <a:pt x="4669" y="581"/>
                  </a:lnTo>
                  <a:lnTo>
                    <a:pt x="4681" y="580"/>
                  </a:lnTo>
                  <a:lnTo>
                    <a:pt x="4694" y="578"/>
                  </a:lnTo>
                  <a:lnTo>
                    <a:pt x="4706" y="576"/>
                  </a:lnTo>
                  <a:lnTo>
                    <a:pt x="4718" y="572"/>
                  </a:lnTo>
                  <a:lnTo>
                    <a:pt x="4732" y="568"/>
                  </a:lnTo>
                  <a:lnTo>
                    <a:pt x="4744" y="564"/>
                  </a:lnTo>
                  <a:lnTo>
                    <a:pt x="4756" y="559"/>
                  </a:lnTo>
                  <a:close/>
                  <a:moveTo>
                    <a:pt x="5225" y="427"/>
                  </a:moveTo>
                  <a:lnTo>
                    <a:pt x="4913" y="426"/>
                  </a:lnTo>
                  <a:lnTo>
                    <a:pt x="4914" y="445"/>
                  </a:lnTo>
                  <a:lnTo>
                    <a:pt x="4916" y="463"/>
                  </a:lnTo>
                  <a:lnTo>
                    <a:pt x="4920" y="480"/>
                  </a:lnTo>
                  <a:lnTo>
                    <a:pt x="4925" y="495"/>
                  </a:lnTo>
                  <a:lnTo>
                    <a:pt x="4931" y="510"/>
                  </a:lnTo>
                  <a:lnTo>
                    <a:pt x="4939" y="523"/>
                  </a:lnTo>
                  <a:lnTo>
                    <a:pt x="4949" y="535"/>
                  </a:lnTo>
                  <a:lnTo>
                    <a:pt x="4959" y="546"/>
                  </a:lnTo>
                  <a:lnTo>
                    <a:pt x="4969" y="554"/>
                  </a:lnTo>
                  <a:lnTo>
                    <a:pt x="4980" y="562"/>
                  </a:lnTo>
                  <a:lnTo>
                    <a:pt x="4993" y="568"/>
                  </a:lnTo>
                  <a:lnTo>
                    <a:pt x="5006" y="573"/>
                  </a:lnTo>
                  <a:lnTo>
                    <a:pt x="5019" y="577"/>
                  </a:lnTo>
                  <a:lnTo>
                    <a:pt x="5034" y="580"/>
                  </a:lnTo>
                  <a:lnTo>
                    <a:pt x="5049" y="582"/>
                  </a:lnTo>
                  <a:lnTo>
                    <a:pt x="5066" y="582"/>
                  </a:lnTo>
                  <a:lnTo>
                    <a:pt x="5082" y="582"/>
                  </a:lnTo>
                  <a:lnTo>
                    <a:pt x="5099" y="581"/>
                  </a:lnTo>
                  <a:lnTo>
                    <a:pt x="5115" y="579"/>
                  </a:lnTo>
                  <a:lnTo>
                    <a:pt x="5130" y="577"/>
                  </a:lnTo>
                  <a:lnTo>
                    <a:pt x="5146" y="573"/>
                  </a:lnTo>
                  <a:lnTo>
                    <a:pt x="5161" y="569"/>
                  </a:lnTo>
                  <a:lnTo>
                    <a:pt x="5176" y="564"/>
                  </a:lnTo>
                  <a:lnTo>
                    <a:pt x="5189" y="559"/>
                  </a:lnTo>
                  <a:lnTo>
                    <a:pt x="5203" y="618"/>
                  </a:lnTo>
                  <a:lnTo>
                    <a:pt x="5187" y="624"/>
                  </a:lnTo>
                  <a:lnTo>
                    <a:pt x="5171" y="630"/>
                  </a:lnTo>
                  <a:lnTo>
                    <a:pt x="5153" y="635"/>
                  </a:lnTo>
                  <a:lnTo>
                    <a:pt x="5135" y="639"/>
                  </a:lnTo>
                  <a:lnTo>
                    <a:pt x="5116" y="642"/>
                  </a:lnTo>
                  <a:lnTo>
                    <a:pt x="5096" y="644"/>
                  </a:lnTo>
                  <a:lnTo>
                    <a:pt x="5075" y="646"/>
                  </a:lnTo>
                  <a:lnTo>
                    <a:pt x="5054" y="647"/>
                  </a:lnTo>
                  <a:lnTo>
                    <a:pt x="5029" y="646"/>
                  </a:lnTo>
                  <a:lnTo>
                    <a:pt x="5006" y="642"/>
                  </a:lnTo>
                  <a:lnTo>
                    <a:pt x="4995" y="640"/>
                  </a:lnTo>
                  <a:lnTo>
                    <a:pt x="4984" y="637"/>
                  </a:lnTo>
                  <a:lnTo>
                    <a:pt x="4973" y="634"/>
                  </a:lnTo>
                  <a:lnTo>
                    <a:pt x="4963" y="631"/>
                  </a:lnTo>
                  <a:lnTo>
                    <a:pt x="4953" y="627"/>
                  </a:lnTo>
                  <a:lnTo>
                    <a:pt x="4943" y="622"/>
                  </a:lnTo>
                  <a:lnTo>
                    <a:pt x="4934" y="617"/>
                  </a:lnTo>
                  <a:lnTo>
                    <a:pt x="4925" y="612"/>
                  </a:lnTo>
                  <a:lnTo>
                    <a:pt x="4917" y="605"/>
                  </a:lnTo>
                  <a:lnTo>
                    <a:pt x="4909" y="598"/>
                  </a:lnTo>
                  <a:lnTo>
                    <a:pt x="4900" y="592"/>
                  </a:lnTo>
                  <a:lnTo>
                    <a:pt x="4893" y="584"/>
                  </a:lnTo>
                  <a:lnTo>
                    <a:pt x="4886" y="576"/>
                  </a:lnTo>
                  <a:lnTo>
                    <a:pt x="4879" y="567"/>
                  </a:lnTo>
                  <a:lnTo>
                    <a:pt x="4873" y="559"/>
                  </a:lnTo>
                  <a:lnTo>
                    <a:pt x="4866" y="551"/>
                  </a:lnTo>
                  <a:lnTo>
                    <a:pt x="4861" y="542"/>
                  </a:lnTo>
                  <a:lnTo>
                    <a:pt x="4856" y="531"/>
                  </a:lnTo>
                  <a:lnTo>
                    <a:pt x="4852" y="522"/>
                  </a:lnTo>
                  <a:lnTo>
                    <a:pt x="4848" y="512"/>
                  </a:lnTo>
                  <a:lnTo>
                    <a:pt x="4845" y="501"/>
                  </a:lnTo>
                  <a:lnTo>
                    <a:pt x="4842" y="490"/>
                  </a:lnTo>
                  <a:lnTo>
                    <a:pt x="4840" y="480"/>
                  </a:lnTo>
                  <a:lnTo>
                    <a:pt x="4837" y="469"/>
                  </a:lnTo>
                  <a:lnTo>
                    <a:pt x="4835" y="445"/>
                  </a:lnTo>
                  <a:lnTo>
                    <a:pt x="4834" y="419"/>
                  </a:lnTo>
                  <a:lnTo>
                    <a:pt x="4835" y="394"/>
                  </a:lnTo>
                  <a:lnTo>
                    <a:pt x="4837" y="370"/>
                  </a:lnTo>
                  <a:lnTo>
                    <a:pt x="4842" y="346"/>
                  </a:lnTo>
                  <a:lnTo>
                    <a:pt x="4848" y="324"/>
                  </a:lnTo>
                  <a:lnTo>
                    <a:pt x="4852" y="313"/>
                  </a:lnTo>
                  <a:lnTo>
                    <a:pt x="4856" y="303"/>
                  </a:lnTo>
                  <a:lnTo>
                    <a:pt x="4860" y="293"/>
                  </a:lnTo>
                  <a:lnTo>
                    <a:pt x="4865" y="282"/>
                  </a:lnTo>
                  <a:lnTo>
                    <a:pt x="4872" y="273"/>
                  </a:lnTo>
                  <a:lnTo>
                    <a:pt x="4878" y="264"/>
                  </a:lnTo>
                  <a:lnTo>
                    <a:pt x="4884" y="255"/>
                  </a:lnTo>
                  <a:lnTo>
                    <a:pt x="4891" y="246"/>
                  </a:lnTo>
                  <a:lnTo>
                    <a:pt x="4898" y="238"/>
                  </a:lnTo>
                  <a:lnTo>
                    <a:pt x="4905" y="230"/>
                  </a:lnTo>
                  <a:lnTo>
                    <a:pt x="4914" y="223"/>
                  </a:lnTo>
                  <a:lnTo>
                    <a:pt x="4922" y="217"/>
                  </a:lnTo>
                  <a:lnTo>
                    <a:pt x="4930" y="210"/>
                  </a:lnTo>
                  <a:lnTo>
                    <a:pt x="4939" y="204"/>
                  </a:lnTo>
                  <a:lnTo>
                    <a:pt x="4949" y="199"/>
                  </a:lnTo>
                  <a:lnTo>
                    <a:pt x="4958" y="195"/>
                  </a:lnTo>
                  <a:lnTo>
                    <a:pt x="4967" y="191"/>
                  </a:lnTo>
                  <a:lnTo>
                    <a:pt x="4977" y="187"/>
                  </a:lnTo>
                  <a:lnTo>
                    <a:pt x="4988" y="185"/>
                  </a:lnTo>
                  <a:lnTo>
                    <a:pt x="4999" y="182"/>
                  </a:lnTo>
                  <a:lnTo>
                    <a:pt x="5009" y="179"/>
                  </a:lnTo>
                  <a:lnTo>
                    <a:pt x="5021" y="178"/>
                  </a:lnTo>
                  <a:lnTo>
                    <a:pt x="5032" y="177"/>
                  </a:lnTo>
                  <a:lnTo>
                    <a:pt x="5044" y="177"/>
                  </a:lnTo>
                  <a:lnTo>
                    <a:pt x="5055" y="177"/>
                  </a:lnTo>
                  <a:lnTo>
                    <a:pt x="5068" y="178"/>
                  </a:lnTo>
                  <a:lnTo>
                    <a:pt x="5079" y="181"/>
                  </a:lnTo>
                  <a:lnTo>
                    <a:pt x="5090" y="183"/>
                  </a:lnTo>
                  <a:lnTo>
                    <a:pt x="5101" y="185"/>
                  </a:lnTo>
                  <a:lnTo>
                    <a:pt x="5111" y="188"/>
                  </a:lnTo>
                  <a:lnTo>
                    <a:pt x="5120" y="192"/>
                  </a:lnTo>
                  <a:lnTo>
                    <a:pt x="5129" y="196"/>
                  </a:lnTo>
                  <a:lnTo>
                    <a:pt x="5139" y="201"/>
                  </a:lnTo>
                  <a:lnTo>
                    <a:pt x="5148" y="206"/>
                  </a:lnTo>
                  <a:lnTo>
                    <a:pt x="5156" y="212"/>
                  </a:lnTo>
                  <a:lnTo>
                    <a:pt x="5163" y="220"/>
                  </a:lnTo>
                  <a:lnTo>
                    <a:pt x="5172" y="227"/>
                  </a:lnTo>
                  <a:lnTo>
                    <a:pt x="5178" y="234"/>
                  </a:lnTo>
                  <a:lnTo>
                    <a:pt x="5185" y="242"/>
                  </a:lnTo>
                  <a:lnTo>
                    <a:pt x="5191" y="251"/>
                  </a:lnTo>
                  <a:lnTo>
                    <a:pt x="5200" y="266"/>
                  </a:lnTo>
                  <a:lnTo>
                    <a:pt x="5208" y="281"/>
                  </a:lnTo>
                  <a:lnTo>
                    <a:pt x="5215" y="298"/>
                  </a:lnTo>
                  <a:lnTo>
                    <a:pt x="5220" y="314"/>
                  </a:lnTo>
                  <a:lnTo>
                    <a:pt x="5224" y="332"/>
                  </a:lnTo>
                  <a:lnTo>
                    <a:pt x="5227" y="349"/>
                  </a:lnTo>
                  <a:lnTo>
                    <a:pt x="5229" y="369"/>
                  </a:lnTo>
                  <a:lnTo>
                    <a:pt x="5229" y="388"/>
                  </a:lnTo>
                  <a:lnTo>
                    <a:pt x="5229" y="400"/>
                  </a:lnTo>
                  <a:lnTo>
                    <a:pt x="5228" y="410"/>
                  </a:lnTo>
                  <a:lnTo>
                    <a:pt x="5227" y="419"/>
                  </a:lnTo>
                  <a:lnTo>
                    <a:pt x="5225" y="427"/>
                  </a:lnTo>
                  <a:close/>
                  <a:moveTo>
                    <a:pt x="4913" y="368"/>
                  </a:moveTo>
                  <a:lnTo>
                    <a:pt x="5150" y="368"/>
                  </a:lnTo>
                  <a:lnTo>
                    <a:pt x="5150" y="355"/>
                  </a:lnTo>
                  <a:lnTo>
                    <a:pt x="5149" y="344"/>
                  </a:lnTo>
                  <a:lnTo>
                    <a:pt x="5148" y="332"/>
                  </a:lnTo>
                  <a:lnTo>
                    <a:pt x="5145" y="321"/>
                  </a:lnTo>
                  <a:lnTo>
                    <a:pt x="5142" y="311"/>
                  </a:lnTo>
                  <a:lnTo>
                    <a:pt x="5139" y="301"/>
                  </a:lnTo>
                  <a:lnTo>
                    <a:pt x="5134" y="292"/>
                  </a:lnTo>
                  <a:lnTo>
                    <a:pt x="5128" y="282"/>
                  </a:lnTo>
                  <a:lnTo>
                    <a:pt x="5120" y="271"/>
                  </a:lnTo>
                  <a:lnTo>
                    <a:pt x="5112" y="262"/>
                  </a:lnTo>
                  <a:lnTo>
                    <a:pt x="5102" y="254"/>
                  </a:lnTo>
                  <a:lnTo>
                    <a:pt x="5091" y="247"/>
                  </a:lnTo>
                  <a:lnTo>
                    <a:pt x="5079" y="242"/>
                  </a:lnTo>
                  <a:lnTo>
                    <a:pt x="5067" y="239"/>
                  </a:lnTo>
                  <a:lnTo>
                    <a:pt x="5052" y="237"/>
                  </a:lnTo>
                  <a:lnTo>
                    <a:pt x="5037" y="236"/>
                  </a:lnTo>
                  <a:lnTo>
                    <a:pt x="5024" y="237"/>
                  </a:lnTo>
                  <a:lnTo>
                    <a:pt x="5010" y="239"/>
                  </a:lnTo>
                  <a:lnTo>
                    <a:pt x="4998" y="242"/>
                  </a:lnTo>
                  <a:lnTo>
                    <a:pt x="4987" y="247"/>
                  </a:lnTo>
                  <a:lnTo>
                    <a:pt x="4975" y="254"/>
                  </a:lnTo>
                  <a:lnTo>
                    <a:pt x="4965" y="261"/>
                  </a:lnTo>
                  <a:lnTo>
                    <a:pt x="4956" y="270"/>
                  </a:lnTo>
                  <a:lnTo>
                    <a:pt x="4947" y="280"/>
                  </a:lnTo>
                  <a:lnTo>
                    <a:pt x="4940" y="290"/>
                  </a:lnTo>
                  <a:lnTo>
                    <a:pt x="4934" y="300"/>
                  </a:lnTo>
                  <a:lnTo>
                    <a:pt x="4929" y="310"/>
                  </a:lnTo>
                  <a:lnTo>
                    <a:pt x="4924" y="320"/>
                  </a:lnTo>
                  <a:lnTo>
                    <a:pt x="4920" y="332"/>
                  </a:lnTo>
                  <a:lnTo>
                    <a:pt x="4917" y="343"/>
                  </a:lnTo>
                  <a:lnTo>
                    <a:pt x="4914" y="355"/>
                  </a:lnTo>
                  <a:lnTo>
                    <a:pt x="4913" y="368"/>
                  </a:lnTo>
                  <a:close/>
                  <a:moveTo>
                    <a:pt x="5330" y="637"/>
                  </a:moveTo>
                  <a:lnTo>
                    <a:pt x="5330" y="328"/>
                  </a:lnTo>
                  <a:lnTo>
                    <a:pt x="5330" y="291"/>
                  </a:lnTo>
                  <a:lnTo>
                    <a:pt x="5330" y="256"/>
                  </a:lnTo>
                  <a:lnTo>
                    <a:pt x="5329" y="221"/>
                  </a:lnTo>
                  <a:lnTo>
                    <a:pt x="5328" y="188"/>
                  </a:lnTo>
                  <a:lnTo>
                    <a:pt x="5399" y="188"/>
                  </a:lnTo>
                  <a:lnTo>
                    <a:pt x="5402" y="276"/>
                  </a:lnTo>
                  <a:lnTo>
                    <a:pt x="5406" y="276"/>
                  </a:lnTo>
                  <a:lnTo>
                    <a:pt x="5409" y="265"/>
                  </a:lnTo>
                  <a:lnTo>
                    <a:pt x="5414" y="255"/>
                  </a:lnTo>
                  <a:lnTo>
                    <a:pt x="5419" y="245"/>
                  </a:lnTo>
                  <a:lnTo>
                    <a:pt x="5425" y="236"/>
                  </a:lnTo>
                  <a:lnTo>
                    <a:pt x="5432" y="227"/>
                  </a:lnTo>
                  <a:lnTo>
                    <a:pt x="5439" y="219"/>
                  </a:lnTo>
                  <a:lnTo>
                    <a:pt x="5446" y="211"/>
                  </a:lnTo>
                  <a:lnTo>
                    <a:pt x="5454" y="204"/>
                  </a:lnTo>
                  <a:lnTo>
                    <a:pt x="5463" y="198"/>
                  </a:lnTo>
                  <a:lnTo>
                    <a:pt x="5472" y="193"/>
                  </a:lnTo>
                  <a:lnTo>
                    <a:pt x="5481" y="188"/>
                  </a:lnTo>
                  <a:lnTo>
                    <a:pt x="5490" y="185"/>
                  </a:lnTo>
                  <a:lnTo>
                    <a:pt x="5500" y="182"/>
                  </a:lnTo>
                  <a:lnTo>
                    <a:pt x="5510" y="179"/>
                  </a:lnTo>
                  <a:lnTo>
                    <a:pt x="5520" y="177"/>
                  </a:lnTo>
                  <a:lnTo>
                    <a:pt x="5529" y="177"/>
                  </a:lnTo>
                  <a:lnTo>
                    <a:pt x="5541" y="178"/>
                  </a:lnTo>
                  <a:lnTo>
                    <a:pt x="5553" y="181"/>
                  </a:lnTo>
                  <a:lnTo>
                    <a:pt x="5553" y="258"/>
                  </a:lnTo>
                  <a:lnTo>
                    <a:pt x="5539" y="256"/>
                  </a:lnTo>
                  <a:lnTo>
                    <a:pt x="5524" y="255"/>
                  </a:lnTo>
                  <a:lnTo>
                    <a:pt x="5511" y="256"/>
                  </a:lnTo>
                  <a:lnTo>
                    <a:pt x="5498" y="258"/>
                  </a:lnTo>
                  <a:lnTo>
                    <a:pt x="5486" y="261"/>
                  </a:lnTo>
                  <a:lnTo>
                    <a:pt x="5475" y="266"/>
                  </a:lnTo>
                  <a:lnTo>
                    <a:pt x="5464" y="272"/>
                  </a:lnTo>
                  <a:lnTo>
                    <a:pt x="5455" y="280"/>
                  </a:lnTo>
                  <a:lnTo>
                    <a:pt x="5446" y="290"/>
                  </a:lnTo>
                  <a:lnTo>
                    <a:pt x="5438" y="300"/>
                  </a:lnTo>
                  <a:lnTo>
                    <a:pt x="5432" y="310"/>
                  </a:lnTo>
                  <a:lnTo>
                    <a:pt x="5426" y="321"/>
                  </a:lnTo>
                  <a:lnTo>
                    <a:pt x="5421" y="333"/>
                  </a:lnTo>
                  <a:lnTo>
                    <a:pt x="5418" y="344"/>
                  </a:lnTo>
                  <a:lnTo>
                    <a:pt x="5415" y="356"/>
                  </a:lnTo>
                  <a:lnTo>
                    <a:pt x="5413" y="370"/>
                  </a:lnTo>
                  <a:lnTo>
                    <a:pt x="5411" y="383"/>
                  </a:lnTo>
                  <a:lnTo>
                    <a:pt x="5411" y="398"/>
                  </a:lnTo>
                  <a:lnTo>
                    <a:pt x="5411" y="637"/>
                  </a:lnTo>
                  <a:lnTo>
                    <a:pt x="5330" y="637"/>
                  </a:lnTo>
                  <a:close/>
                  <a:moveTo>
                    <a:pt x="5652" y="105"/>
                  </a:moveTo>
                  <a:lnTo>
                    <a:pt x="5732" y="80"/>
                  </a:lnTo>
                  <a:lnTo>
                    <a:pt x="5732" y="188"/>
                  </a:lnTo>
                  <a:lnTo>
                    <a:pt x="5849" y="188"/>
                  </a:lnTo>
                  <a:lnTo>
                    <a:pt x="5849" y="249"/>
                  </a:lnTo>
                  <a:lnTo>
                    <a:pt x="5732" y="249"/>
                  </a:lnTo>
                  <a:lnTo>
                    <a:pt x="5732" y="492"/>
                  </a:lnTo>
                  <a:lnTo>
                    <a:pt x="5733" y="503"/>
                  </a:lnTo>
                  <a:lnTo>
                    <a:pt x="5733" y="513"/>
                  </a:lnTo>
                  <a:lnTo>
                    <a:pt x="5734" y="522"/>
                  </a:lnTo>
                  <a:lnTo>
                    <a:pt x="5736" y="530"/>
                  </a:lnTo>
                  <a:lnTo>
                    <a:pt x="5738" y="539"/>
                  </a:lnTo>
                  <a:lnTo>
                    <a:pt x="5741" y="546"/>
                  </a:lnTo>
                  <a:lnTo>
                    <a:pt x="5744" y="552"/>
                  </a:lnTo>
                  <a:lnTo>
                    <a:pt x="5747" y="557"/>
                  </a:lnTo>
                  <a:lnTo>
                    <a:pt x="5751" y="562"/>
                  </a:lnTo>
                  <a:lnTo>
                    <a:pt x="5756" y="567"/>
                  </a:lnTo>
                  <a:lnTo>
                    <a:pt x="5760" y="570"/>
                  </a:lnTo>
                  <a:lnTo>
                    <a:pt x="5766" y="573"/>
                  </a:lnTo>
                  <a:lnTo>
                    <a:pt x="5773" y="577"/>
                  </a:lnTo>
                  <a:lnTo>
                    <a:pt x="5779" y="578"/>
                  </a:lnTo>
                  <a:lnTo>
                    <a:pt x="5786" y="579"/>
                  </a:lnTo>
                  <a:lnTo>
                    <a:pt x="5793" y="580"/>
                  </a:lnTo>
                  <a:lnTo>
                    <a:pt x="5807" y="579"/>
                  </a:lnTo>
                  <a:lnTo>
                    <a:pt x="5819" y="578"/>
                  </a:lnTo>
                  <a:lnTo>
                    <a:pt x="5830" y="577"/>
                  </a:lnTo>
                  <a:lnTo>
                    <a:pt x="5840" y="573"/>
                  </a:lnTo>
                  <a:lnTo>
                    <a:pt x="5844" y="635"/>
                  </a:lnTo>
                  <a:lnTo>
                    <a:pt x="5829" y="640"/>
                  </a:lnTo>
                  <a:lnTo>
                    <a:pt x="5812" y="644"/>
                  </a:lnTo>
                  <a:lnTo>
                    <a:pt x="5792" y="647"/>
                  </a:lnTo>
                  <a:lnTo>
                    <a:pt x="5772" y="648"/>
                  </a:lnTo>
                  <a:lnTo>
                    <a:pt x="5758" y="647"/>
                  </a:lnTo>
                  <a:lnTo>
                    <a:pt x="5745" y="644"/>
                  </a:lnTo>
                  <a:lnTo>
                    <a:pt x="5733" y="642"/>
                  </a:lnTo>
                  <a:lnTo>
                    <a:pt x="5721" y="638"/>
                  </a:lnTo>
                  <a:lnTo>
                    <a:pt x="5710" y="633"/>
                  </a:lnTo>
                  <a:lnTo>
                    <a:pt x="5701" y="627"/>
                  </a:lnTo>
                  <a:lnTo>
                    <a:pt x="5691" y="620"/>
                  </a:lnTo>
                  <a:lnTo>
                    <a:pt x="5683" y="612"/>
                  </a:lnTo>
                  <a:lnTo>
                    <a:pt x="5676" y="602"/>
                  </a:lnTo>
                  <a:lnTo>
                    <a:pt x="5670" y="591"/>
                  </a:lnTo>
                  <a:lnTo>
                    <a:pt x="5665" y="579"/>
                  </a:lnTo>
                  <a:lnTo>
                    <a:pt x="5660" y="565"/>
                  </a:lnTo>
                  <a:lnTo>
                    <a:pt x="5657" y="550"/>
                  </a:lnTo>
                  <a:lnTo>
                    <a:pt x="5654" y="532"/>
                  </a:lnTo>
                  <a:lnTo>
                    <a:pt x="5652" y="515"/>
                  </a:lnTo>
                  <a:lnTo>
                    <a:pt x="5652" y="495"/>
                  </a:lnTo>
                  <a:lnTo>
                    <a:pt x="5652" y="249"/>
                  </a:lnTo>
                  <a:lnTo>
                    <a:pt x="5583" y="249"/>
                  </a:lnTo>
                  <a:lnTo>
                    <a:pt x="5583" y="188"/>
                  </a:lnTo>
                  <a:lnTo>
                    <a:pt x="5652" y="188"/>
                  </a:lnTo>
                  <a:lnTo>
                    <a:pt x="5652" y="105"/>
                  </a:lnTo>
                  <a:close/>
                  <a:moveTo>
                    <a:pt x="6256" y="362"/>
                  </a:moveTo>
                  <a:lnTo>
                    <a:pt x="6256" y="529"/>
                  </a:lnTo>
                  <a:lnTo>
                    <a:pt x="6257" y="561"/>
                  </a:lnTo>
                  <a:lnTo>
                    <a:pt x="6258" y="589"/>
                  </a:lnTo>
                  <a:lnTo>
                    <a:pt x="6260" y="615"/>
                  </a:lnTo>
                  <a:lnTo>
                    <a:pt x="6263" y="637"/>
                  </a:lnTo>
                  <a:lnTo>
                    <a:pt x="6189" y="637"/>
                  </a:lnTo>
                  <a:lnTo>
                    <a:pt x="6183" y="581"/>
                  </a:lnTo>
                  <a:lnTo>
                    <a:pt x="6180" y="581"/>
                  </a:lnTo>
                  <a:lnTo>
                    <a:pt x="6173" y="588"/>
                  </a:lnTo>
                  <a:lnTo>
                    <a:pt x="6167" y="596"/>
                  </a:lnTo>
                  <a:lnTo>
                    <a:pt x="6160" y="603"/>
                  </a:lnTo>
                  <a:lnTo>
                    <a:pt x="6154" y="610"/>
                  </a:lnTo>
                  <a:lnTo>
                    <a:pt x="6146" y="616"/>
                  </a:lnTo>
                  <a:lnTo>
                    <a:pt x="6138" y="621"/>
                  </a:lnTo>
                  <a:lnTo>
                    <a:pt x="6130" y="626"/>
                  </a:lnTo>
                  <a:lnTo>
                    <a:pt x="6122" y="630"/>
                  </a:lnTo>
                  <a:lnTo>
                    <a:pt x="6113" y="634"/>
                  </a:lnTo>
                  <a:lnTo>
                    <a:pt x="6104" y="637"/>
                  </a:lnTo>
                  <a:lnTo>
                    <a:pt x="6094" y="640"/>
                  </a:lnTo>
                  <a:lnTo>
                    <a:pt x="6085" y="642"/>
                  </a:lnTo>
                  <a:lnTo>
                    <a:pt x="6075" y="644"/>
                  </a:lnTo>
                  <a:lnTo>
                    <a:pt x="6064" y="647"/>
                  </a:lnTo>
                  <a:lnTo>
                    <a:pt x="6053" y="647"/>
                  </a:lnTo>
                  <a:lnTo>
                    <a:pt x="6043" y="648"/>
                  </a:lnTo>
                  <a:lnTo>
                    <a:pt x="6026" y="647"/>
                  </a:lnTo>
                  <a:lnTo>
                    <a:pt x="6012" y="644"/>
                  </a:lnTo>
                  <a:lnTo>
                    <a:pt x="5998" y="641"/>
                  </a:lnTo>
                  <a:lnTo>
                    <a:pt x="5984" y="637"/>
                  </a:lnTo>
                  <a:lnTo>
                    <a:pt x="5972" y="631"/>
                  </a:lnTo>
                  <a:lnTo>
                    <a:pt x="5961" y="625"/>
                  </a:lnTo>
                  <a:lnTo>
                    <a:pt x="5949" y="617"/>
                  </a:lnTo>
                  <a:lnTo>
                    <a:pt x="5939" y="607"/>
                  </a:lnTo>
                  <a:lnTo>
                    <a:pt x="5932" y="598"/>
                  </a:lnTo>
                  <a:lnTo>
                    <a:pt x="5925" y="588"/>
                  </a:lnTo>
                  <a:lnTo>
                    <a:pt x="5919" y="578"/>
                  </a:lnTo>
                  <a:lnTo>
                    <a:pt x="5913" y="566"/>
                  </a:lnTo>
                  <a:lnTo>
                    <a:pt x="5910" y="555"/>
                  </a:lnTo>
                  <a:lnTo>
                    <a:pt x="5907" y="543"/>
                  </a:lnTo>
                  <a:lnTo>
                    <a:pt x="5906" y="531"/>
                  </a:lnTo>
                  <a:lnTo>
                    <a:pt x="5905" y="518"/>
                  </a:lnTo>
                  <a:lnTo>
                    <a:pt x="5905" y="508"/>
                  </a:lnTo>
                  <a:lnTo>
                    <a:pt x="5906" y="498"/>
                  </a:lnTo>
                  <a:lnTo>
                    <a:pt x="5907" y="489"/>
                  </a:lnTo>
                  <a:lnTo>
                    <a:pt x="5909" y="480"/>
                  </a:lnTo>
                  <a:lnTo>
                    <a:pt x="5912" y="471"/>
                  </a:lnTo>
                  <a:lnTo>
                    <a:pt x="5915" y="462"/>
                  </a:lnTo>
                  <a:lnTo>
                    <a:pt x="5919" y="454"/>
                  </a:lnTo>
                  <a:lnTo>
                    <a:pt x="5923" y="446"/>
                  </a:lnTo>
                  <a:lnTo>
                    <a:pt x="5928" y="439"/>
                  </a:lnTo>
                  <a:lnTo>
                    <a:pt x="5933" y="432"/>
                  </a:lnTo>
                  <a:lnTo>
                    <a:pt x="5938" y="424"/>
                  </a:lnTo>
                  <a:lnTo>
                    <a:pt x="5944" y="417"/>
                  </a:lnTo>
                  <a:lnTo>
                    <a:pt x="5951" y="411"/>
                  </a:lnTo>
                  <a:lnTo>
                    <a:pt x="5959" y="405"/>
                  </a:lnTo>
                  <a:lnTo>
                    <a:pt x="5967" y="399"/>
                  </a:lnTo>
                  <a:lnTo>
                    <a:pt x="5975" y="393"/>
                  </a:lnTo>
                  <a:lnTo>
                    <a:pt x="5994" y="383"/>
                  </a:lnTo>
                  <a:lnTo>
                    <a:pt x="6014" y="374"/>
                  </a:lnTo>
                  <a:lnTo>
                    <a:pt x="6036" y="367"/>
                  </a:lnTo>
                  <a:lnTo>
                    <a:pt x="6060" y="362"/>
                  </a:lnTo>
                  <a:lnTo>
                    <a:pt x="6086" y="356"/>
                  </a:lnTo>
                  <a:lnTo>
                    <a:pt x="6114" y="353"/>
                  </a:lnTo>
                  <a:lnTo>
                    <a:pt x="6144" y="351"/>
                  </a:lnTo>
                  <a:lnTo>
                    <a:pt x="6175" y="351"/>
                  </a:lnTo>
                  <a:lnTo>
                    <a:pt x="6175" y="342"/>
                  </a:lnTo>
                  <a:lnTo>
                    <a:pt x="6174" y="329"/>
                  </a:lnTo>
                  <a:lnTo>
                    <a:pt x="6173" y="317"/>
                  </a:lnTo>
                  <a:lnTo>
                    <a:pt x="6171" y="306"/>
                  </a:lnTo>
                  <a:lnTo>
                    <a:pt x="6168" y="296"/>
                  </a:lnTo>
                  <a:lnTo>
                    <a:pt x="6165" y="286"/>
                  </a:lnTo>
                  <a:lnTo>
                    <a:pt x="6161" y="278"/>
                  </a:lnTo>
                  <a:lnTo>
                    <a:pt x="6156" y="271"/>
                  </a:lnTo>
                  <a:lnTo>
                    <a:pt x="6150" y="264"/>
                  </a:lnTo>
                  <a:lnTo>
                    <a:pt x="6143" y="258"/>
                  </a:lnTo>
                  <a:lnTo>
                    <a:pt x="6135" y="253"/>
                  </a:lnTo>
                  <a:lnTo>
                    <a:pt x="6127" y="248"/>
                  </a:lnTo>
                  <a:lnTo>
                    <a:pt x="6118" y="244"/>
                  </a:lnTo>
                  <a:lnTo>
                    <a:pt x="6108" y="241"/>
                  </a:lnTo>
                  <a:lnTo>
                    <a:pt x="6097" y="239"/>
                  </a:lnTo>
                  <a:lnTo>
                    <a:pt x="6085" y="238"/>
                  </a:lnTo>
                  <a:lnTo>
                    <a:pt x="6073" y="238"/>
                  </a:lnTo>
                  <a:lnTo>
                    <a:pt x="6056" y="238"/>
                  </a:lnTo>
                  <a:lnTo>
                    <a:pt x="6041" y="240"/>
                  </a:lnTo>
                  <a:lnTo>
                    <a:pt x="6025" y="242"/>
                  </a:lnTo>
                  <a:lnTo>
                    <a:pt x="6010" y="246"/>
                  </a:lnTo>
                  <a:lnTo>
                    <a:pt x="5996" y="250"/>
                  </a:lnTo>
                  <a:lnTo>
                    <a:pt x="5982" y="257"/>
                  </a:lnTo>
                  <a:lnTo>
                    <a:pt x="5969" y="264"/>
                  </a:lnTo>
                  <a:lnTo>
                    <a:pt x="5957" y="271"/>
                  </a:lnTo>
                  <a:lnTo>
                    <a:pt x="5938" y="218"/>
                  </a:lnTo>
                  <a:lnTo>
                    <a:pt x="5953" y="208"/>
                  </a:lnTo>
                  <a:lnTo>
                    <a:pt x="5970" y="200"/>
                  </a:lnTo>
                  <a:lnTo>
                    <a:pt x="5987" y="193"/>
                  </a:lnTo>
                  <a:lnTo>
                    <a:pt x="6005" y="188"/>
                  </a:lnTo>
                  <a:lnTo>
                    <a:pt x="6024" y="183"/>
                  </a:lnTo>
                  <a:lnTo>
                    <a:pt x="6044" y="179"/>
                  </a:lnTo>
                  <a:lnTo>
                    <a:pt x="6063" y="178"/>
                  </a:lnTo>
                  <a:lnTo>
                    <a:pt x="6085" y="177"/>
                  </a:lnTo>
                  <a:lnTo>
                    <a:pt x="6106" y="178"/>
                  </a:lnTo>
                  <a:lnTo>
                    <a:pt x="6125" y="181"/>
                  </a:lnTo>
                  <a:lnTo>
                    <a:pt x="6143" y="184"/>
                  </a:lnTo>
                  <a:lnTo>
                    <a:pt x="6160" y="189"/>
                  </a:lnTo>
                  <a:lnTo>
                    <a:pt x="6175" y="195"/>
                  </a:lnTo>
                  <a:lnTo>
                    <a:pt x="6189" y="203"/>
                  </a:lnTo>
                  <a:lnTo>
                    <a:pt x="6202" y="212"/>
                  </a:lnTo>
                  <a:lnTo>
                    <a:pt x="6213" y="224"/>
                  </a:lnTo>
                  <a:lnTo>
                    <a:pt x="6223" y="236"/>
                  </a:lnTo>
                  <a:lnTo>
                    <a:pt x="6232" y="249"/>
                  </a:lnTo>
                  <a:lnTo>
                    <a:pt x="6239" y="264"/>
                  </a:lnTo>
                  <a:lnTo>
                    <a:pt x="6245" y="280"/>
                  </a:lnTo>
                  <a:lnTo>
                    <a:pt x="6249" y="299"/>
                  </a:lnTo>
                  <a:lnTo>
                    <a:pt x="6254" y="318"/>
                  </a:lnTo>
                  <a:lnTo>
                    <a:pt x="6255" y="339"/>
                  </a:lnTo>
                  <a:lnTo>
                    <a:pt x="6256" y="362"/>
                  </a:lnTo>
                  <a:close/>
                  <a:moveTo>
                    <a:pt x="6175" y="486"/>
                  </a:moveTo>
                  <a:lnTo>
                    <a:pt x="6175" y="408"/>
                  </a:lnTo>
                  <a:lnTo>
                    <a:pt x="6152" y="408"/>
                  </a:lnTo>
                  <a:lnTo>
                    <a:pt x="6131" y="409"/>
                  </a:lnTo>
                  <a:lnTo>
                    <a:pt x="6111" y="410"/>
                  </a:lnTo>
                  <a:lnTo>
                    <a:pt x="6092" y="413"/>
                  </a:lnTo>
                  <a:lnTo>
                    <a:pt x="6076" y="416"/>
                  </a:lnTo>
                  <a:lnTo>
                    <a:pt x="6060" y="420"/>
                  </a:lnTo>
                  <a:lnTo>
                    <a:pt x="6046" y="425"/>
                  </a:lnTo>
                  <a:lnTo>
                    <a:pt x="6034" y="432"/>
                  </a:lnTo>
                  <a:lnTo>
                    <a:pt x="6022" y="438"/>
                  </a:lnTo>
                  <a:lnTo>
                    <a:pt x="6013" y="445"/>
                  </a:lnTo>
                  <a:lnTo>
                    <a:pt x="6005" y="454"/>
                  </a:lnTo>
                  <a:lnTo>
                    <a:pt x="5999" y="463"/>
                  </a:lnTo>
                  <a:lnTo>
                    <a:pt x="5994" y="474"/>
                  </a:lnTo>
                  <a:lnTo>
                    <a:pt x="5989" y="484"/>
                  </a:lnTo>
                  <a:lnTo>
                    <a:pt x="5987" y="496"/>
                  </a:lnTo>
                  <a:lnTo>
                    <a:pt x="5986" y="509"/>
                  </a:lnTo>
                  <a:lnTo>
                    <a:pt x="5987" y="518"/>
                  </a:lnTo>
                  <a:lnTo>
                    <a:pt x="5988" y="527"/>
                  </a:lnTo>
                  <a:lnTo>
                    <a:pt x="5990" y="534"/>
                  </a:lnTo>
                  <a:lnTo>
                    <a:pt x="5993" y="543"/>
                  </a:lnTo>
                  <a:lnTo>
                    <a:pt x="5996" y="550"/>
                  </a:lnTo>
                  <a:lnTo>
                    <a:pt x="6000" y="556"/>
                  </a:lnTo>
                  <a:lnTo>
                    <a:pt x="6005" y="562"/>
                  </a:lnTo>
                  <a:lnTo>
                    <a:pt x="6010" y="567"/>
                  </a:lnTo>
                  <a:lnTo>
                    <a:pt x="6015" y="571"/>
                  </a:lnTo>
                  <a:lnTo>
                    <a:pt x="6020" y="576"/>
                  </a:lnTo>
                  <a:lnTo>
                    <a:pt x="6026" y="579"/>
                  </a:lnTo>
                  <a:lnTo>
                    <a:pt x="6034" y="582"/>
                  </a:lnTo>
                  <a:lnTo>
                    <a:pt x="6040" y="584"/>
                  </a:lnTo>
                  <a:lnTo>
                    <a:pt x="6047" y="586"/>
                  </a:lnTo>
                  <a:lnTo>
                    <a:pt x="6055" y="587"/>
                  </a:lnTo>
                  <a:lnTo>
                    <a:pt x="6063" y="587"/>
                  </a:lnTo>
                  <a:lnTo>
                    <a:pt x="6073" y="587"/>
                  </a:lnTo>
                  <a:lnTo>
                    <a:pt x="6083" y="585"/>
                  </a:lnTo>
                  <a:lnTo>
                    <a:pt x="6092" y="584"/>
                  </a:lnTo>
                  <a:lnTo>
                    <a:pt x="6100" y="581"/>
                  </a:lnTo>
                  <a:lnTo>
                    <a:pt x="6110" y="578"/>
                  </a:lnTo>
                  <a:lnTo>
                    <a:pt x="6118" y="573"/>
                  </a:lnTo>
                  <a:lnTo>
                    <a:pt x="6126" y="569"/>
                  </a:lnTo>
                  <a:lnTo>
                    <a:pt x="6133" y="563"/>
                  </a:lnTo>
                  <a:lnTo>
                    <a:pt x="6140" y="558"/>
                  </a:lnTo>
                  <a:lnTo>
                    <a:pt x="6146" y="553"/>
                  </a:lnTo>
                  <a:lnTo>
                    <a:pt x="6152" y="547"/>
                  </a:lnTo>
                  <a:lnTo>
                    <a:pt x="6156" y="541"/>
                  </a:lnTo>
                  <a:lnTo>
                    <a:pt x="6161" y="533"/>
                  </a:lnTo>
                  <a:lnTo>
                    <a:pt x="6164" y="526"/>
                  </a:lnTo>
                  <a:lnTo>
                    <a:pt x="6167" y="519"/>
                  </a:lnTo>
                  <a:lnTo>
                    <a:pt x="6170" y="512"/>
                  </a:lnTo>
                  <a:lnTo>
                    <a:pt x="6172" y="506"/>
                  </a:lnTo>
                  <a:lnTo>
                    <a:pt x="6173" y="499"/>
                  </a:lnTo>
                  <a:lnTo>
                    <a:pt x="6174" y="493"/>
                  </a:lnTo>
                  <a:lnTo>
                    <a:pt x="6175" y="486"/>
                  </a:lnTo>
                  <a:close/>
                  <a:moveTo>
                    <a:pt x="6469" y="637"/>
                  </a:moveTo>
                  <a:lnTo>
                    <a:pt x="6387" y="637"/>
                  </a:lnTo>
                  <a:lnTo>
                    <a:pt x="6387" y="188"/>
                  </a:lnTo>
                  <a:lnTo>
                    <a:pt x="6469" y="188"/>
                  </a:lnTo>
                  <a:lnTo>
                    <a:pt x="6469" y="637"/>
                  </a:lnTo>
                  <a:close/>
                  <a:moveTo>
                    <a:pt x="6427" y="105"/>
                  </a:moveTo>
                  <a:lnTo>
                    <a:pt x="6426" y="105"/>
                  </a:lnTo>
                  <a:lnTo>
                    <a:pt x="6416" y="104"/>
                  </a:lnTo>
                  <a:lnTo>
                    <a:pt x="6406" y="101"/>
                  </a:lnTo>
                  <a:lnTo>
                    <a:pt x="6401" y="99"/>
                  </a:lnTo>
                  <a:lnTo>
                    <a:pt x="6397" y="96"/>
                  </a:lnTo>
                  <a:lnTo>
                    <a:pt x="6393" y="93"/>
                  </a:lnTo>
                  <a:lnTo>
                    <a:pt x="6389" y="90"/>
                  </a:lnTo>
                  <a:lnTo>
                    <a:pt x="6383" y="82"/>
                  </a:lnTo>
                  <a:lnTo>
                    <a:pt x="6379" y="72"/>
                  </a:lnTo>
                  <a:lnTo>
                    <a:pt x="6376" y="63"/>
                  </a:lnTo>
                  <a:lnTo>
                    <a:pt x="6375" y="52"/>
                  </a:lnTo>
                  <a:lnTo>
                    <a:pt x="6376" y="42"/>
                  </a:lnTo>
                  <a:lnTo>
                    <a:pt x="6379" y="32"/>
                  </a:lnTo>
                  <a:lnTo>
                    <a:pt x="6384" y="23"/>
                  </a:lnTo>
                  <a:lnTo>
                    <a:pt x="6390" y="16"/>
                  </a:lnTo>
                  <a:lnTo>
                    <a:pt x="6394" y="12"/>
                  </a:lnTo>
                  <a:lnTo>
                    <a:pt x="6398" y="9"/>
                  </a:lnTo>
                  <a:lnTo>
                    <a:pt x="6403" y="6"/>
                  </a:lnTo>
                  <a:lnTo>
                    <a:pt x="6407" y="4"/>
                  </a:lnTo>
                  <a:lnTo>
                    <a:pt x="6417" y="2"/>
                  </a:lnTo>
                  <a:lnTo>
                    <a:pt x="6428" y="0"/>
                  </a:lnTo>
                  <a:lnTo>
                    <a:pt x="6439" y="2"/>
                  </a:lnTo>
                  <a:lnTo>
                    <a:pt x="6449" y="4"/>
                  </a:lnTo>
                  <a:lnTo>
                    <a:pt x="6454" y="6"/>
                  </a:lnTo>
                  <a:lnTo>
                    <a:pt x="6458" y="9"/>
                  </a:lnTo>
                  <a:lnTo>
                    <a:pt x="6462" y="12"/>
                  </a:lnTo>
                  <a:lnTo>
                    <a:pt x="6465" y="15"/>
                  </a:lnTo>
                  <a:lnTo>
                    <a:pt x="6472" y="23"/>
                  </a:lnTo>
                  <a:lnTo>
                    <a:pt x="6476" y="31"/>
                  </a:lnTo>
                  <a:lnTo>
                    <a:pt x="6480" y="42"/>
                  </a:lnTo>
                  <a:lnTo>
                    <a:pt x="6480" y="52"/>
                  </a:lnTo>
                  <a:lnTo>
                    <a:pt x="6480" y="63"/>
                  </a:lnTo>
                  <a:lnTo>
                    <a:pt x="6476" y="72"/>
                  </a:lnTo>
                  <a:lnTo>
                    <a:pt x="6472" y="82"/>
                  </a:lnTo>
                  <a:lnTo>
                    <a:pt x="6465" y="90"/>
                  </a:lnTo>
                  <a:lnTo>
                    <a:pt x="6462" y="93"/>
                  </a:lnTo>
                  <a:lnTo>
                    <a:pt x="6458" y="96"/>
                  </a:lnTo>
                  <a:lnTo>
                    <a:pt x="6454" y="99"/>
                  </a:lnTo>
                  <a:lnTo>
                    <a:pt x="6449" y="101"/>
                  </a:lnTo>
                  <a:lnTo>
                    <a:pt x="6444" y="103"/>
                  </a:lnTo>
                  <a:lnTo>
                    <a:pt x="6438" y="104"/>
                  </a:lnTo>
                  <a:lnTo>
                    <a:pt x="6433" y="104"/>
                  </a:lnTo>
                  <a:lnTo>
                    <a:pt x="6427" y="105"/>
                  </a:lnTo>
                  <a:close/>
                  <a:moveTo>
                    <a:pt x="6604" y="637"/>
                  </a:moveTo>
                  <a:lnTo>
                    <a:pt x="6604" y="309"/>
                  </a:lnTo>
                  <a:lnTo>
                    <a:pt x="6604" y="280"/>
                  </a:lnTo>
                  <a:lnTo>
                    <a:pt x="6603" y="250"/>
                  </a:lnTo>
                  <a:lnTo>
                    <a:pt x="6602" y="220"/>
                  </a:lnTo>
                  <a:lnTo>
                    <a:pt x="6601" y="188"/>
                  </a:lnTo>
                  <a:lnTo>
                    <a:pt x="6673" y="188"/>
                  </a:lnTo>
                  <a:lnTo>
                    <a:pt x="6678" y="262"/>
                  </a:lnTo>
                  <a:lnTo>
                    <a:pt x="6679" y="262"/>
                  </a:lnTo>
                  <a:lnTo>
                    <a:pt x="6684" y="254"/>
                  </a:lnTo>
                  <a:lnTo>
                    <a:pt x="6690" y="245"/>
                  </a:lnTo>
                  <a:lnTo>
                    <a:pt x="6695" y="237"/>
                  </a:lnTo>
                  <a:lnTo>
                    <a:pt x="6703" y="230"/>
                  </a:lnTo>
                  <a:lnTo>
                    <a:pt x="6710" y="223"/>
                  </a:lnTo>
                  <a:lnTo>
                    <a:pt x="6717" y="217"/>
                  </a:lnTo>
                  <a:lnTo>
                    <a:pt x="6725" y="210"/>
                  </a:lnTo>
                  <a:lnTo>
                    <a:pt x="6734" y="204"/>
                  </a:lnTo>
                  <a:lnTo>
                    <a:pt x="6745" y="198"/>
                  </a:lnTo>
                  <a:lnTo>
                    <a:pt x="6756" y="193"/>
                  </a:lnTo>
                  <a:lnTo>
                    <a:pt x="6767" y="188"/>
                  </a:lnTo>
                  <a:lnTo>
                    <a:pt x="6779" y="185"/>
                  </a:lnTo>
                  <a:lnTo>
                    <a:pt x="6790" y="182"/>
                  </a:lnTo>
                  <a:lnTo>
                    <a:pt x="6802" y="179"/>
                  </a:lnTo>
                  <a:lnTo>
                    <a:pt x="6815" y="177"/>
                  </a:lnTo>
                  <a:lnTo>
                    <a:pt x="6828" y="177"/>
                  </a:lnTo>
                  <a:lnTo>
                    <a:pt x="6842" y="178"/>
                  </a:lnTo>
                  <a:lnTo>
                    <a:pt x="6857" y="179"/>
                  </a:lnTo>
                  <a:lnTo>
                    <a:pt x="6870" y="183"/>
                  </a:lnTo>
                  <a:lnTo>
                    <a:pt x="6883" y="187"/>
                  </a:lnTo>
                  <a:lnTo>
                    <a:pt x="6896" y="192"/>
                  </a:lnTo>
                  <a:lnTo>
                    <a:pt x="6908" y="199"/>
                  </a:lnTo>
                  <a:lnTo>
                    <a:pt x="6919" y="206"/>
                  </a:lnTo>
                  <a:lnTo>
                    <a:pt x="6930" y="215"/>
                  </a:lnTo>
                  <a:lnTo>
                    <a:pt x="6937" y="222"/>
                  </a:lnTo>
                  <a:lnTo>
                    <a:pt x="6943" y="229"/>
                  </a:lnTo>
                  <a:lnTo>
                    <a:pt x="6949" y="236"/>
                  </a:lnTo>
                  <a:lnTo>
                    <a:pt x="6954" y="244"/>
                  </a:lnTo>
                  <a:lnTo>
                    <a:pt x="6959" y="251"/>
                  </a:lnTo>
                  <a:lnTo>
                    <a:pt x="6965" y="261"/>
                  </a:lnTo>
                  <a:lnTo>
                    <a:pt x="6969" y="269"/>
                  </a:lnTo>
                  <a:lnTo>
                    <a:pt x="6972" y="279"/>
                  </a:lnTo>
                  <a:lnTo>
                    <a:pt x="6976" y="289"/>
                  </a:lnTo>
                  <a:lnTo>
                    <a:pt x="6978" y="299"/>
                  </a:lnTo>
                  <a:lnTo>
                    <a:pt x="6981" y="309"/>
                  </a:lnTo>
                  <a:lnTo>
                    <a:pt x="6983" y="320"/>
                  </a:lnTo>
                  <a:lnTo>
                    <a:pt x="6985" y="344"/>
                  </a:lnTo>
                  <a:lnTo>
                    <a:pt x="6986" y="369"/>
                  </a:lnTo>
                  <a:lnTo>
                    <a:pt x="6986" y="637"/>
                  </a:lnTo>
                  <a:lnTo>
                    <a:pt x="6905" y="637"/>
                  </a:lnTo>
                  <a:lnTo>
                    <a:pt x="6905" y="378"/>
                  </a:lnTo>
                  <a:lnTo>
                    <a:pt x="6904" y="362"/>
                  </a:lnTo>
                  <a:lnTo>
                    <a:pt x="6903" y="346"/>
                  </a:lnTo>
                  <a:lnTo>
                    <a:pt x="6901" y="333"/>
                  </a:lnTo>
                  <a:lnTo>
                    <a:pt x="6898" y="319"/>
                  </a:lnTo>
                  <a:lnTo>
                    <a:pt x="6895" y="307"/>
                  </a:lnTo>
                  <a:lnTo>
                    <a:pt x="6890" y="297"/>
                  </a:lnTo>
                  <a:lnTo>
                    <a:pt x="6884" y="286"/>
                  </a:lnTo>
                  <a:lnTo>
                    <a:pt x="6878" y="277"/>
                  </a:lnTo>
                  <a:lnTo>
                    <a:pt x="6872" y="270"/>
                  </a:lnTo>
                  <a:lnTo>
                    <a:pt x="6864" y="263"/>
                  </a:lnTo>
                  <a:lnTo>
                    <a:pt x="6856" y="258"/>
                  </a:lnTo>
                  <a:lnTo>
                    <a:pt x="6846" y="253"/>
                  </a:lnTo>
                  <a:lnTo>
                    <a:pt x="6836" y="249"/>
                  </a:lnTo>
                  <a:lnTo>
                    <a:pt x="6825" y="246"/>
                  </a:lnTo>
                  <a:lnTo>
                    <a:pt x="6814" y="244"/>
                  </a:lnTo>
                  <a:lnTo>
                    <a:pt x="6801" y="244"/>
                  </a:lnTo>
                  <a:lnTo>
                    <a:pt x="6791" y="244"/>
                  </a:lnTo>
                  <a:lnTo>
                    <a:pt x="6782" y="245"/>
                  </a:lnTo>
                  <a:lnTo>
                    <a:pt x="6772" y="247"/>
                  </a:lnTo>
                  <a:lnTo>
                    <a:pt x="6764" y="250"/>
                  </a:lnTo>
                  <a:lnTo>
                    <a:pt x="6756" y="254"/>
                  </a:lnTo>
                  <a:lnTo>
                    <a:pt x="6748" y="258"/>
                  </a:lnTo>
                  <a:lnTo>
                    <a:pt x="6740" y="263"/>
                  </a:lnTo>
                  <a:lnTo>
                    <a:pt x="6732" y="268"/>
                  </a:lnTo>
                  <a:lnTo>
                    <a:pt x="6725" y="274"/>
                  </a:lnTo>
                  <a:lnTo>
                    <a:pt x="6719" y="281"/>
                  </a:lnTo>
                  <a:lnTo>
                    <a:pt x="6713" y="289"/>
                  </a:lnTo>
                  <a:lnTo>
                    <a:pt x="6707" y="296"/>
                  </a:lnTo>
                  <a:lnTo>
                    <a:pt x="6703" y="303"/>
                  </a:lnTo>
                  <a:lnTo>
                    <a:pt x="6698" y="311"/>
                  </a:lnTo>
                  <a:lnTo>
                    <a:pt x="6694" y="319"/>
                  </a:lnTo>
                  <a:lnTo>
                    <a:pt x="6691" y="329"/>
                  </a:lnTo>
                  <a:lnTo>
                    <a:pt x="6689" y="337"/>
                  </a:lnTo>
                  <a:lnTo>
                    <a:pt x="6687" y="346"/>
                  </a:lnTo>
                  <a:lnTo>
                    <a:pt x="6686" y="356"/>
                  </a:lnTo>
                  <a:lnTo>
                    <a:pt x="6686" y="367"/>
                  </a:lnTo>
                  <a:lnTo>
                    <a:pt x="6686" y="637"/>
                  </a:lnTo>
                  <a:lnTo>
                    <a:pt x="6604" y="637"/>
                  </a:lnTo>
                  <a:close/>
                  <a:moveTo>
                    <a:pt x="7137" y="105"/>
                  </a:moveTo>
                  <a:lnTo>
                    <a:pt x="7217" y="80"/>
                  </a:lnTo>
                  <a:lnTo>
                    <a:pt x="7217" y="188"/>
                  </a:lnTo>
                  <a:lnTo>
                    <a:pt x="7333" y="188"/>
                  </a:lnTo>
                  <a:lnTo>
                    <a:pt x="7333" y="249"/>
                  </a:lnTo>
                  <a:lnTo>
                    <a:pt x="7217" y="249"/>
                  </a:lnTo>
                  <a:lnTo>
                    <a:pt x="7217" y="492"/>
                  </a:lnTo>
                  <a:lnTo>
                    <a:pt x="7217" y="503"/>
                  </a:lnTo>
                  <a:lnTo>
                    <a:pt x="7218" y="513"/>
                  </a:lnTo>
                  <a:lnTo>
                    <a:pt x="7219" y="522"/>
                  </a:lnTo>
                  <a:lnTo>
                    <a:pt x="7220" y="530"/>
                  </a:lnTo>
                  <a:lnTo>
                    <a:pt x="7223" y="539"/>
                  </a:lnTo>
                  <a:lnTo>
                    <a:pt x="7226" y="546"/>
                  </a:lnTo>
                  <a:lnTo>
                    <a:pt x="7229" y="552"/>
                  </a:lnTo>
                  <a:lnTo>
                    <a:pt x="7233" y="557"/>
                  </a:lnTo>
                  <a:lnTo>
                    <a:pt x="7237" y="562"/>
                  </a:lnTo>
                  <a:lnTo>
                    <a:pt x="7241" y="567"/>
                  </a:lnTo>
                  <a:lnTo>
                    <a:pt x="7246" y="570"/>
                  </a:lnTo>
                  <a:lnTo>
                    <a:pt x="7251" y="573"/>
                  </a:lnTo>
                  <a:lnTo>
                    <a:pt x="7257" y="577"/>
                  </a:lnTo>
                  <a:lnTo>
                    <a:pt x="7264" y="578"/>
                  </a:lnTo>
                  <a:lnTo>
                    <a:pt x="7271" y="579"/>
                  </a:lnTo>
                  <a:lnTo>
                    <a:pt x="7278" y="580"/>
                  </a:lnTo>
                  <a:lnTo>
                    <a:pt x="7291" y="579"/>
                  </a:lnTo>
                  <a:lnTo>
                    <a:pt x="7304" y="578"/>
                  </a:lnTo>
                  <a:lnTo>
                    <a:pt x="7315" y="577"/>
                  </a:lnTo>
                  <a:lnTo>
                    <a:pt x="7325" y="573"/>
                  </a:lnTo>
                  <a:lnTo>
                    <a:pt x="7329" y="635"/>
                  </a:lnTo>
                  <a:lnTo>
                    <a:pt x="7314" y="640"/>
                  </a:lnTo>
                  <a:lnTo>
                    <a:pt x="7296" y="644"/>
                  </a:lnTo>
                  <a:lnTo>
                    <a:pt x="7278" y="647"/>
                  </a:lnTo>
                  <a:lnTo>
                    <a:pt x="7257" y="648"/>
                  </a:lnTo>
                  <a:lnTo>
                    <a:pt x="7243" y="647"/>
                  </a:lnTo>
                  <a:lnTo>
                    <a:pt x="7230" y="644"/>
                  </a:lnTo>
                  <a:lnTo>
                    <a:pt x="7217" y="642"/>
                  </a:lnTo>
                  <a:lnTo>
                    <a:pt x="7206" y="638"/>
                  </a:lnTo>
                  <a:lnTo>
                    <a:pt x="7196" y="633"/>
                  </a:lnTo>
                  <a:lnTo>
                    <a:pt x="7185" y="627"/>
                  </a:lnTo>
                  <a:lnTo>
                    <a:pt x="7176" y="620"/>
                  </a:lnTo>
                  <a:lnTo>
                    <a:pt x="7168" y="612"/>
                  </a:lnTo>
                  <a:lnTo>
                    <a:pt x="7161" y="602"/>
                  </a:lnTo>
                  <a:lnTo>
                    <a:pt x="7155" y="591"/>
                  </a:lnTo>
                  <a:lnTo>
                    <a:pt x="7149" y="579"/>
                  </a:lnTo>
                  <a:lnTo>
                    <a:pt x="7145" y="565"/>
                  </a:lnTo>
                  <a:lnTo>
                    <a:pt x="7141" y="550"/>
                  </a:lnTo>
                  <a:lnTo>
                    <a:pt x="7139" y="532"/>
                  </a:lnTo>
                  <a:lnTo>
                    <a:pt x="7138" y="515"/>
                  </a:lnTo>
                  <a:lnTo>
                    <a:pt x="7137" y="495"/>
                  </a:lnTo>
                  <a:lnTo>
                    <a:pt x="7137" y="249"/>
                  </a:lnTo>
                  <a:lnTo>
                    <a:pt x="7068" y="249"/>
                  </a:lnTo>
                  <a:lnTo>
                    <a:pt x="7068" y="188"/>
                  </a:lnTo>
                  <a:lnTo>
                    <a:pt x="7137" y="188"/>
                  </a:lnTo>
                  <a:lnTo>
                    <a:pt x="7137" y="105"/>
                  </a:lnTo>
                  <a:close/>
                  <a:moveTo>
                    <a:pt x="7366" y="188"/>
                  </a:moveTo>
                  <a:lnTo>
                    <a:pt x="7455" y="188"/>
                  </a:lnTo>
                  <a:lnTo>
                    <a:pt x="7553" y="453"/>
                  </a:lnTo>
                  <a:lnTo>
                    <a:pt x="7560" y="474"/>
                  </a:lnTo>
                  <a:lnTo>
                    <a:pt x="7568" y="495"/>
                  </a:lnTo>
                  <a:lnTo>
                    <a:pt x="7575" y="519"/>
                  </a:lnTo>
                  <a:lnTo>
                    <a:pt x="7582" y="545"/>
                  </a:lnTo>
                  <a:lnTo>
                    <a:pt x="7584" y="545"/>
                  </a:lnTo>
                  <a:lnTo>
                    <a:pt x="7589" y="527"/>
                  </a:lnTo>
                  <a:lnTo>
                    <a:pt x="7595" y="507"/>
                  </a:lnTo>
                  <a:lnTo>
                    <a:pt x="7604" y="481"/>
                  </a:lnTo>
                  <a:lnTo>
                    <a:pt x="7613" y="451"/>
                  </a:lnTo>
                  <a:lnTo>
                    <a:pt x="7701" y="188"/>
                  </a:lnTo>
                  <a:lnTo>
                    <a:pt x="7788" y="188"/>
                  </a:lnTo>
                  <a:lnTo>
                    <a:pt x="7665" y="508"/>
                  </a:lnTo>
                  <a:lnTo>
                    <a:pt x="7654" y="537"/>
                  </a:lnTo>
                  <a:lnTo>
                    <a:pt x="7644" y="564"/>
                  </a:lnTo>
                  <a:lnTo>
                    <a:pt x="7632" y="590"/>
                  </a:lnTo>
                  <a:lnTo>
                    <a:pt x="7623" y="614"/>
                  </a:lnTo>
                  <a:lnTo>
                    <a:pt x="7613" y="635"/>
                  </a:lnTo>
                  <a:lnTo>
                    <a:pt x="7604" y="655"/>
                  </a:lnTo>
                  <a:lnTo>
                    <a:pt x="7595" y="672"/>
                  </a:lnTo>
                  <a:lnTo>
                    <a:pt x="7587" y="688"/>
                  </a:lnTo>
                  <a:lnTo>
                    <a:pt x="7578" y="704"/>
                  </a:lnTo>
                  <a:lnTo>
                    <a:pt x="7569" y="719"/>
                  </a:lnTo>
                  <a:lnTo>
                    <a:pt x="7559" y="733"/>
                  </a:lnTo>
                  <a:lnTo>
                    <a:pt x="7550" y="746"/>
                  </a:lnTo>
                  <a:lnTo>
                    <a:pt x="7541" y="759"/>
                  </a:lnTo>
                  <a:lnTo>
                    <a:pt x="7532" y="770"/>
                  </a:lnTo>
                  <a:lnTo>
                    <a:pt x="7521" y="780"/>
                  </a:lnTo>
                  <a:lnTo>
                    <a:pt x="7512" y="790"/>
                  </a:lnTo>
                  <a:lnTo>
                    <a:pt x="7500" y="800"/>
                  </a:lnTo>
                  <a:lnTo>
                    <a:pt x="7487" y="809"/>
                  </a:lnTo>
                  <a:lnTo>
                    <a:pt x="7474" y="817"/>
                  </a:lnTo>
                  <a:lnTo>
                    <a:pt x="7462" y="825"/>
                  </a:lnTo>
                  <a:lnTo>
                    <a:pt x="7450" y="831"/>
                  </a:lnTo>
                  <a:lnTo>
                    <a:pt x="7437" y="835"/>
                  </a:lnTo>
                  <a:lnTo>
                    <a:pt x="7424" y="839"/>
                  </a:lnTo>
                  <a:lnTo>
                    <a:pt x="7412" y="842"/>
                  </a:lnTo>
                  <a:lnTo>
                    <a:pt x="7391" y="773"/>
                  </a:lnTo>
                  <a:lnTo>
                    <a:pt x="7409" y="766"/>
                  </a:lnTo>
                  <a:lnTo>
                    <a:pt x="7428" y="758"/>
                  </a:lnTo>
                  <a:lnTo>
                    <a:pt x="7445" y="746"/>
                  </a:lnTo>
                  <a:lnTo>
                    <a:pt x="7463" y="733"/>
                  </a:lnTo>
                  <a:lnTo>
                    <a:pt x="7473" y="725"/>
                  </a:lnTo>
                  <a:lnTo>
                    <a:pt x="7482" y="714"/>
                  </a:lnTo>
                  <a:lnTo>
                    <a:pt x="7493" y="704"/>
                  </a:lnTo>
                  <a:lnTo>
                    <a:pt x="7501" y="693"/>
                  </a:lnTo>
                  <a:lnTo>
                    <a:pt x="7509" y="682"/>
                  </a:lnTo>
                  <a:lnTo>
                    <a:pt x="7517" y="669"/>
                  </a:lnTo>
                  <a:lnTo>
                    <a:pt x="7525" y="656"/>
                  </a:lnTo>
                  <a:lnTo>
                    <a:pt x="7531" y="642"/>
                  </a:lnTo>
                  <a:lnTo>
                    <a:pt x="7536" y="631"/>
                  </a:lnTo>
                  <a:lnTo>
                    <a:pt x="7538" y="623"/>
                  </a:lnTo>
                  <a:lnTo>
                    <a:pt x="7536" y="615"/>
                  </a:lnTo>
                  <a:lnTo>
                    <a:pt x="7532" y="601"/>
                  </a:lnTo>
                  <a:lnTo>
                    <a:pt x="7366" y="188"/>
                  </a:lnTo>
                  <a:close/>
                  <a:moveTo>
                    <a:pt x="7898" y="648"/>
                  </a:moveTo>
                  <a:lnTo>
                    <a:pt x="7896" y="648"/>
                  </a:lnTo>
                  <a:lnTo>
                    <a:pt x="7890" y="647"/>
                  </a:lnTo>
                  <a:lnTo>
                    <a:pt x="7885" y="647"/>
                  </a:lnTo>
                  <a:lnTo>
                    <a:pt x="7880" y="644"/>
                  </a:lnTo>
                  <a:lnTo>
                    <a:pt x="7875" y="642"/>
                  </a:lnTo>
                  <a:lnTo>
                    <a:pt x="7871" y="640"/>
                  </a:lnTo>
                  <a:lnTo>
                    <a:pt x="7866" y="637"/>
                  </a:lnTo>
                  <a:lnTo>
                    <a:pt x="7862" y="634"/>
                  </a:lnTo>
                  <a:lnTo>
                    <a:pt x="7857" y="630"/>
                  </a:lnTo>
                  <a:lnTo>
                    <a:pt x="7854" y="626"/>
                  </a:lnTo>
                  <a:lnTo>
                    <a:pt x="7851" y="622"/>
                  </a:lnTo>
                  <a:lnTo>
                    <a:pt x="7848" y="617"/>
                  </a:lnTo>
                  <a:lnTo>
                    <a:pt x="7846" y="612"/>
                  </a:lnTo>
                  <a:lnTo>
                    <a:pt x="7844" y="600"/>
                  </a:lnTo>
                  <a:lnTo>
                    <a:pt x="7843" y="589"/>
                  </a:lnTo>
                  <a:lnTo>
                    <a:pt x="7843" y="583"/>
                  </a:lnTo>
                  <a:lnTo>
                    <a:pt x="7844" y="577"/>
                  </a:lnTo>
                  <a:lnTo>
                    <a:pt x="7845" y="571"/>
                  </a:lnTo>
                  <a:lnTo>
                    <a:pt x="7846" y="565"/>
                  </a:lnTo>
                  <a:lnTo>
                    <a:pt x="7849" y="560"/>
                  </a:lnTo>
                  <a:lnTo>
                    <a:pt x="7851" y="556"/>
                  </a:lnTo>
                  <a:lnTo>
                    <a:pt x="7854" y="551"/>
                  </a:lnTo>
                  <a:lnTo>
                    <a:pt x="7858" y="547"/>
                  </a:lnTo>
                  <a:lnTo>
                    <a:pt x="7863" y="543"/>
                  </a:lnTo>
                  <a:lnTo>
                    <a:pt x="7867" y="540"/>
                  </a:lnTo>
                  <a:lnTo>
                    <a:pt x="7872" y="536"/>
                  </a:lnTo>
                  <a:lnTo>
                    <a:pt x="7876" y="534"/>
                  </a:lnTo>
                  <a:lnTo>
                    <a:pt x="7881" y="532"/>
                  </a:lnTo>
                  <a:lnTo>
                    <a:pt x="7887" y="531"/>
                  </a:lnTo>
                  <a:lnTo>
                    <a:pt x="7892" y="530"/>
                  </a:lnTo>
                  <a:lnTo>
                    <a:pt x="7899" y="530"/>
                  </a:lnTo>
                  <a:lnTo>
                    <a:pt x="7905" y="530"/>
                  </a:lnTo>
                  <a:lnTo>
                    <a:pt x="7910" y="531"/>
                  </a:lnTo>
                  <a:lnTo>
                    <a:pt x="7915" y="532"/>
                  </a:lnTo>
                  <a:lnTo>
                    <a:pt x="7920" y="534"/>
                  </a:lnTo>
                  <a:lnTo>
                    <a:pt x="7925" y="536"/>
                  </a:lnTo>
                  <a:lnTo>
                    <a:pt x="7929" y="540"/>
                  </a:lnTo>
                  <a:lnTo>
                    <a:pt x="7933" y="543"/>
                  </a:lnTo>
                  <a:lnTo>
                    <a:pt x="7938" y="547"/>
                  </a:lnTo>
                  <a:lnTo>
                    <a:pt x="7942" y="551"/>
                  </a:lnTo>
                  <a:lnTo>
                    <a:pt x="7945" y="555"/>
                  </a:lnTo>
                  <a:lnTo>
                    <a:pt x="7947" y="560"/>
                  </a:lnTo>
                  <a:lnTo>
                    <a:pt x="7949" y="565"/>
                  </a:lnTo>
                  <a:lnTo>
                    <a:pt x="7951" y="570"/>
                  </a:lnTo>
                  <a:lnTo>
                    <a:pt x="7952" y="577"/>
                  </a:lnTo>
                  <a:lnTo>
                    <a:pt x="7953" y="583"/>
                  </a:lnTo>
                  <a:lnTo>
                    <a:pt x="7953" y="589"/>
                  </a:lnTo>
                  <a:lnTo>
                    <a:pt x="7952" y="600"/>
                  </a:lnTo>
                  <a:lnTo>
                    <a:pt x="7949" y="612"/>
                  </a:lnTo>
                  <a:lnTo>
                    <a:pt x="7947" y="617"/>
                  </a:lnTo>
                  <a:lnTo>
                    <a:pt x="7945" y="622"/>
                  </a:lnTo>
                  <a:lnTo>
                    <a:pt x="7942" y="626"/>
                  </a:lnTo>
                  <a:lnTo>
                    <a:pt x="7938" y="630"/>
                  </a:lnTo>
                  <a:lnTo>
                    <a:pt x="7933" y="634"/>
                  </a:lnTo>
                  <a:lnTo>
                    <a:pt x="7929" y="637"/>
                  </a:lnTo>
                  <a:lnTo>
                    <a:pt x="7925" y="640"/>
                  </a:lnTo>
                  <a:lnTo>
                    <a:pt x="7920" y="642"/>
                  </a:lnTo>
                  <a:lnTo>
                    <a:pt x="7915" y="644"/>
                  </a:lnTo>
                  <a:lnTo>
                    <a:pt x="7909" y="647"/>
                  </a:lnTo>
                  <a:lnTo>
                    <a:pt x="7904" y="647"/>
                  </a:lnTo>
                  <a:lnTo>
                    <a:pt x="7898" y="648"/>
                  </a:lnTo>
                  <a:close/>
                </a:path>
              </a:pathLst>
            </a:custGeom>
            <a:solidFill>
              <a:srgbClr val="7D99C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7" name="AutoShape 3"/>
          <p:cNvSpPr>
            <a:spLocks noChangeAspect="1" noChangeArrowheads="1" noTextEdit="1"/>
          </p:cNvSpPr>
          <p:nvPr/>
        </p:nvSpPr>
        <p:spPr bwMode="auto">
          <a:xfrm>
            <a:off x="0" y="3810000"/>
            <a:ext cx="91440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1033" name="Picture 2" descr="Q:\Repro 2\New guidelines 2011_12\Final 260411\PPT\OLD\050511\WMF\text slide pattern_2 boxes_060511.wmf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1244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3" r:id="rId2"/>
    <p:sldLayoutId id="2147483692" r:id="rId3"/>
    <p:sldLayoutId id="2147483691" r:id="rId4"/>
    <p:sldLayoutId id="2147483690" r:id="rId5"/>
    <p:sldLayoutId id="2147483689" r:id="rId6"/>
    <p:sldLayoutId id="2147483688" r:id="rId7"/>
    <p:sldLayoutId id="2147483687" r:id="rId8"/>
    <p:sldLayoutId id="2147483686" r:id="rId9"/>
    <p:sldLayoutId id="2147483685" r:id="rId10"/>
    <p:sldLayoutId id="2147483684" r:id="rId11"/>
    <p:sldLayoutId id="2147483683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4E84C4"/>
        </a:buClr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rgbClr val="4E84C4"/>
        </a:buClr>
        <a:buFont typeface="Myriad Pro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4E84C4"/>
        </a:buClr>
        <a:buFont typeface="Courier New" pitchFamily="49" charset="0"/>
        <a:buChar char="o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4E84C4"/>
        </a:buClr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Myriad Pro" pitchFamily="34" charset="0"/>
          <a:ea typeface="+mn-ea"/>
          <a:cs typeface="Arial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1A4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3200"/>
            <a:ext cx="8229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" name="Freeform 6"/>
          <p:cNvSpPr>
            <a:spLocks noEditPoints="1"/>
          </p:cNvSpPr>
          <p:nvPr/>
        </p:nvSpPr>
        <p:spPr bwMode="auto">
          <a:xfrm>
            <a:off x="0" y="1525588"/>
            <a:ext cx="1233488" cy="900112"/>
          </a:xfrm>
          <a:custGeom>
            <a:avLst/>
            <a:gdLst/>
            <a:ahLst/>
            <a:cxnLst>
              <a:cxn ang="0">
                <a:pos x="924" y="1281"/>
              </a:cxn>
              <a:cxn ang="0">
                <a:pos x="2331" y="1281"/>
              </a:cxn>
              <a:cxn ang="0">
                <a:pos x="2331" y="1701"/>
              </a:cxn>
              <a:cxn ang="0">
                <a:pos x="924" y="1701"/>
              </a:cxn>
              <a:cxn ang="0">
                <a:pos x="924" y="1281"/>
              </a:cxn>
              <a:cxn ang="0">
                <a:pos x="0" y="1281"/>
              </a:cxn>
              <a:cxn ang="0">
                <a:pos x="703" y="1281"/>
              </a:cxn>
              <a:cxn ang="0">
                <a:pos x="703" y="1701"/>
              </a:cxn>
              <a:cxn ang="0">
                <a:pos x="0" y="1701"/>
              </a:cxn>
              <a:cxn ang="0">
                <a:pos x="0" y="1281"/>
              </a:cxn>
              <a:cxn ang="0">
                <a:pos x="924" y="641"/>
              </a:cxn>
              <a:cxn ang="0">
                <a:pos x="2331" y="641"/>
              </a:cxn>
              <a:cxn ang="0">
                <a:pos x="2331" y="1060"/>
              </a:cxn>
              <a:cxn ang="0">
                <a:pos x="924" y="1060"/>
              </a:cxn>
              <a:cxn ang="0">
                <a:pos x="924" y="641"/>
              </a:cxn>
              <a:cxn ang="0">
                <a:pos x="0" y="641"/>
              </a:cxn>
              <a:cxn ang="0">
                <a:pos x="703" y="641"/>
              </a:cxn>
              <a:cxn ang="0">
                <a:pos x="703" y="1060"/>
              </a:cxn>
              <a:cxn ang="0">
                <a:pos x="0" y="1060"/>
              </a:cxn>
              <a:cxn ang="0">
                <a:pos x="0" y="641"/>
              </a:cxn>
              <a:cxn ang="0">
                <a:pos x="924" y="0"/>
              </a:cxn>
              <a:cxn ang="0">
                <a:pos x="2331" y="0"/>
              </a:cxn>
              <a:cxn ang="0">
                <a:pos x="2331" y="419"/>
              </a:cxn>
              <a:cxn ang="0">
                <a:pos x="924" y="419"/>
              </a:cxn>
              <a:cxn ang="0">
                <a:pos x="924" y="0"/>
              </a:cxn>
              <a:cxn ang="0">
                <a:pos x="0" y="0"/>
              </a:cxn>
              <a:cxn ang="0">
                <a:pos x="703" y="0"/>
              </a:cxn>
              <a:cxn ang="0">
                <a:pos x="703" y="419"/>
              </a:cxn>
              <a:cxn ang="0">
                <a:pos x="0" y="419"/>
              </a:cxn>
              <a:cxn ang="0">
                <a:pos x="0" y="0"/>
              </a:cxn>
            </a:cxnLst>
            <a:rect l="0" t="0" r="r" b="b"/>
            <a:pathLst>
              <a:path w="2331" h="1701">
                <a:moveTo>
                  <a:pt x="924" y="1281"/>
                </a:moveTo>
                <a:lnTo>
                  <a:pt x="2331" y="1281"/>
                </a:lnTo>
                <a:lnTo>
                  <a:pt x="2331" y="1701"/>
                </a:lnTo>
                <a:lnTo>
                  <a:pt x="924" y="1701"/>
                </a:lnTo>
                <a:lnTo>
                  <a:pt x="924" y="1281"/>
                </a:lnTo>
                <a:close/>
                <a:moveTo>
                  <a:pt x="0" y="1281"/>
                </a:moveTo>
                <a:lnTo>
                  <a:pt x="703" y="1281"/>
                </a:lnTo>
                <a:lnTo>
                  <a:pt x="703" y="1701"/>
                </a:lnTo>
                <a:lnTo>
                  <a:pt x="0" y="1701"/>
                </a:lnTo>
                <a:lnTo>
                  <a:pt x="0" y="1281"/>
                </a:lnTo>
                <a:close/>
                <a:moveTo>
                  <a:pt x="924" y="641"/>
                </a:moveTo>
                <a:lnTo>
                  <a:pt x="2331" y="641"/>
                </a:lnTo>
                <a:lnTo>
                  <a:pt x="2331" y="1060"/>
                </a:lnTo>
                <a:lnTo>
                  <a:pt x="924" y="1060"/>
                </a:lnTo>
                <a:lnTo>
                  <a:pt x="924" y="641"/>
                </a:lnTo>
                <a:close/>
                <a:moveTo>
                  <a:pt x="0" y="641"/>
                </a:moveTo>
                <a:lnTo>
                  <a:pt x="703" y="641"/>
                </a:lnTo>
                <a:lnTo>
                  <a:pt x="703" y="1060"/>
                </a:lnTo>
                <a:lnTo>
                  <a:pt x="0" y="1060"/>
                </a:lnTo>
                <a:lnTo>
                  <a:pt x="0" y="641"/>
                </a:lnTo>
                <a:close/>
                <a:moveTo>
                  <a:pt x="924" y="0"/>
                </a:moveTo>
                <a:lnTo>
                  <a:pt x="2331" y="0"/>
                </a:lnTo>
                <a:lnTo>
                  <a:pt x="2331" y="419"/>
                </a:lnTo>
                <a:lnTo>
                  <a:pt x="924" y="419"/>
                </a:lnTo>
                <a:lnTo>
                  <a:pt x="924" y="0"/>
                </a:lnTo>
                <a:close/>
                <a:moveTo>
                  <a:pt x="0" y="0"/>
                </a:moveTo>
                <a:lnTo>
                  <a:pt x="703" y="0"/>
                </a:lnTo>
                <a:lnTo>
                  <a:pt x="703" y="419"/>
                </a:lnTo>
                <a:lnTo>
                  <a:pt x="0" y="419"/>
                </a:lnTo>
                <a:lnTo>
                  <a:pt x="0" y="0"/>
                </a:lnTo>
                <a:close/>
              </a:path>
            </a:pathLst>
          </a:custGeom>
          <a:solidFill>
            <a:srgbClr val="F4B76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Freeform 9"/>
          <p:cNvSpPr>
            <a:spLocks noEditPoints="1"/>
          </p:cNvSpPr>
          <p:nvPr/>
        </p:nvSpPr>
        <p:spPr bwMode="auto">
          <a:xfrm>
            <a:off x="8175625" y="431800"/>
            <a:ext cx="484188" cy="423863"/>
          </a:xfrm>
          <a:custGeom>
            <a:avLst/>
            <a:gdLst/>
            <a:ahLst/>
            <a:cxnLst>
              <a:cxn ang="0">
                <a:pos x="491" y="5"/>
              </a:cxn>
              <a:cxn ang="0">
                <a:pos x="581" y="30"/>
              </a:cxn>
              <a:cxn ang="0">
                <a:pos x="653" y="71"/>
              </a:cxn>
              <a:cxn ang="0">
                <a:pos x="705" y="124"/>
              </a:cxn>
              <a:cxn ang="0">
                <a:pos x="602" y="117"/>
              </a:cxn>
              <a:cxn ang="0">
                <a:pos x="478" y="104"/>
              </a:cxn>
              <a:cxn ang="0">
                <a:pos x="444" y="106"/>
              </a:cxn>
              <a:cxn ang="0">
                <a:pos x="432" y="119"/>
              </a:cxn>
              <a:cxn ang="0">
                <a:pos x="403" y="415"/>
              </a:cxn>
              <a:cxn ang="0">
                <a:pos x="402" y="115"/>
              </a:cxn>
              <a:cxn ang="0">
                <a:pos x="388" y="105"/>
              </a:cxn>
              <a:cxn ang="0">
                <a:pos x="331" y="106"/>
              </a:cxn>
              <a:cxn ang="0">
                <a:pos x="195" y="124"/>
              </a:cxn>
              <a:cxn ang="0">
                <a:pos x="140" y="110"/>
              </a:cxn>
              <a:cxn ang="0">
                <a:pos x="197" y="59"/>
              </a:cxn>
              <a:cxn ang="0">
                <a:pos x="274" y="22"/>
              </a:cxn>
              <a:cxn ang="0">
                <a:pos x="367" y="2"/>
              </a:cxn>
              <a:cxn ang="0">
                <a:pos x="201" y="519"/>
              </a:cxn>
              <a:cxn ang="0">
                <a:pos x="100" y="519"/>
              </a:cxn>
              <a:cxn ang="0">
                <a:pos x="0" y="519"/>
              </a:cxn>
              <a:cxn ang="0">
                <a:pos x="141" y="727"/>
              </a:cxn>
              <a:cxn ang="0">
                <a:pos x="261" y="727"/>
              </a:cxn>
              <a:cxn ang="0">
                <a:pos x="303" y="519"/>
              </a:cxn>
              <a:cxn ang="0">
                <a:pos x="346" y="727"/>
              </a:cxn>
              <a:cxn ang="0">
                <a:pos x="583" y="519"/>
              </a:cxn>
              <a:cxn ang="0">
                <a:pos x="483" y="519"/>
              </a:cxn>
              <a:cxn ang="0">
                <a:pos x="407" y="579"/>
              </a:cxn>
              <a:cxn ang="0">
                <a:pos x="548" y="579"/>
              </a:cxn>
              <a:cxn ang="0">
                <a:pos x="587" y="727"/>
              </a:cxn>
              <a:cxn ang="0">
                <a:pos x="733" y="519"/>
              </a:cxn>
              <a:cxn ang="0">
                <a:pos x="712" y="602"/>
              </a:cxn>
              <a:cxn ang="0">
                <a:pos x="731" y="198"/>
              </a:cxn>
              <a:cxn ang="0">
                <a:pos x="722" y="257"/>
              </a:cxn>
              <a:cxn ang="0">
                <a:pos x="685" y="316"/>
              </a:cxn>
              <a:cxn ang="0">
                <a:pos x="622" y="365"/>
              </a:cxn>
              <a:cxn ang="0">
                <a:pos x="541" y="398"/>
              </a:cxn>
              <a:cxn ang="0">
                <a:pos x="474" y="183"/>
              </a:cxn>
              <a:cxn ang="0">
                <a:pos x="477" y="158"/>
              </a:cxn>
              <a:cxn ang="0">
                <a:pos x="489" y="146"/>
              </a:cxn>
              <a:cxn ang="0">
                <a:pos x="556" y="148"/>
              </a:cxn>
              <a:cxn ang="0">
                <a:pos x="669" y="163"/>
              </a:cxn>
              <a:cxn ang="0">
                <a:pos x="295" y="399"/>
              </a:cxn>
              <a:cxn ang="0">
                <a:pos x="213" y="365"/>
              </a:cxn>
              <a:cxn ang="0">
                <a:pos x="150" y="316"/>
              </a:cxn>
              <a:cxn ang="0">
                <a:pos x="112" y="257"/>
              </a:cxn>
              <a:cxn ang="0">
                <a:pos x="103" y="198"/>
              </a:cxn>
              <a:cxn ang="0">
                <a:pos x="136" y="168"/>
              </a:cxn>
              <a:cxn ang="0">
                <a:pos x="250" y="151"/>
              </a:cxn>
              <a:cxn ang="0">
                <a:pos x="342" y="144"/>
              </a:cxn>
              <a:cxn ang="0">
                <a:pos x="357" y="153"/>
              </a:cxn>
              <a:cxn ang="0">
                <a:pos x="362" y="175"/>
              </a:cxn>
              <a:cxn ang="0">
                <a:pos x="317" y="405"/>
              </a:cxn>
            </a:cxnLst>
            <a:rect l="0" t="0" r="r" b="b"/>
            <a:pathLst>
              <a:path w="835" h="727">
                <a:moveTo>
                  <a:pt x="417" y="0"/>
                </a:moveTo>
                <a:lnTo>
                  <a:pt x="443" y="0"/>
                </a:lnTo>
                <a:lnTo>
                  <a:pt x="467" y="2"/>
                </a:lnTo>
                <a:lnTo>
                  <a:pt x="491" y="5"/>
                </a:lnTo>
                <a:lnTo>
                  <a:pt x="515" y="9"/>
                </a:lnTo>
                <a:lnTo>
                  <a:pt x="538" y="16"/>
                </a:lnTo>
                <a:lnTo>
                  <a:pt x="559" y="22"/>
                </a:lnTo>
                <a:lnTo>
                  <a:pt x="581" y="30"/>
                </a:lnTo>
                <a:lnTo>
                  <a:pt x="600" y="38"/>
                </a:lnTo>
                <a:lnTo>
                  <a:pt x="620" y="48"/>
                </a:lnTo>
                <a:lnTo>
                  <a:pt x="637" y="59"/>
                </a:lnTo>
                <a:lnTo>
                  <a:pt x="653" y="71"/>
                </a:lnTo>
                <a:lnTo>
                  <a:pt x="668" y="83"/>
                </a:lnTo>
                <a:lnTo>
                  <a:pt x="682" y="96"/>
                </a:lnTo>
                <a:lnTo>
                  <a:pt x="694" y="110"/>
                </a:lnTo>
                <a:lnTo>
                  <a:pt x="705" y="124"/>
                </a:lnTo>
                <a:lnTo>
                  <a:pt x="714" y="139"/>
                </a:lnTo>
                <a:lnTo>
                  <a:pt x="676" y="131"/>
                </a:lnTo>
                <a:lnTo>
                  <a:pt x="639" y="124"/>
                </a:lnTo>
                <a:lnTo>
                  <a:pt x="602" y="117"/>
                </a:lnTo>
                <a:lnTo>
                  <a:pt x="567" y="113"/>
                </a:lnTo>
                <a:lnTo>
                  <a:pt x="534" y="109"/>
                </a:lnTo>
                <a:lnTo>
                  <a:pt x="504" y="106"/>
                </a:lnTo>
                <a:lnTo>
                  <a:pt x="478" y="104"/>
                </a:lnTo>
                <a:lnTo>
                  <a:pt x="458" y="104"/>
                </a:lnTo>
                <a:lnTo>
                  <a:pt x="453" y="104"/>
                </a:lnTo>
                <a:lnTo>
                  <a:pt x="448" y="105"/>
                </a:lnTo>
                <a:lnTo>
                  <a:pt x="444" y="106"/>
                </a:lnTo>
                <a:lnTo>
                  <a:pt x="440" y="109"/>
                </a:lnTo>
                <a:lnTo>
                  <a:pt x="436" y="112"/>
                </a:lnTo>
                <a:lnTo>
                  <a:pt x="434" y="115"/>
                </a:lnTo>
                <a:lnTo>
                  <a:pt x="432" y="119"/>
                </a:lnTo>
                <a:lnTo>
                  <a:pt x="432" y="124"/>
                </a:lnTo>
                <a:lnTo>
                  <a:pt x="432" y="133"/>
                </a:lnTo>
                <a:lnTo>
                  <a:pt x="432" y="415"/>
                </a:lnTo>
                <a:lnTo>
                  <a:pt x="403" y="415"/>
                </a:lnTo>
                <a:lnTo>
                  <a:pt x="404" y="133"/>
                </a:lnTo>
                <a:lnTo>
                  <a:pt x="404" y="124"/>
                </a:lnTo>
                <a:lnTo>
                  <a:pt x="403" y="119"/>
                </a:lnTo>
                <a:lnTo>
                  <a:pt x="402" y="115"/>
                </a:lnTo>
                <a:lnTo>
                  <a:pt x="398" y="112"/>
                </a:lnTo>
                <a:lnTo>
                  <a:pt x="395" y="109"/>
                </a:lnTo>
                <a:lnTo>
                  <a:pt x="392" y="106"/>
                </a:lnTo>
                <a:lnTo>
                  <a:pt x="388" y="105"/>
                </a:lnTo>
                <a:lnTo>
                  <a:pt x="382" y="104"/>
                </a:lnTo>
                <a:lnTo>
                  <a:pt x="378" y="104"/>
                </a:lnTo>
                <a:lnTo>
                  <a:pt x="356" y="104"/>
                </a:lnTo>
                <a:lnTo>
                  <a:pt x="331" y="106"/>
                </a:lnTo>
                <a:lnTo>
                  <a:pt x="301" y="109"/>
                </a:lnTo>
                <a:lnTo>
                  <a:pt x="268" y="113"/>
                </a:lnTo>
                <a:lnTo>
                  <a:pt x="232" y="118"/>
                </a:lnTo>
                <a:lnTo>
                  <a:pt x="195" y="124"/>
                </a:lnTo>
                <a:lnTo>
                  <a:pt x="157" y="131"/>
                </a:lnTo>
                <a:lnTo>
                  <a:pt x="121" y="139"/>
                </a:lnTo>
                <a:lnTo>
                  <a:pt x="129" y="125"/>
                </a:lnTo>
                <a:lnTo>
                  <a:pt x="140" y="110"/>
                </a:lnTo>
                <a:lnTo>
                  <a:pt x="152" y="96"/>
                </a:lnTo>
                <a:lnTo>
                  <a:pt x="166" y="83"/>
                </a:lnTo>
                <a:lnTo>
                  <a:pt x="180" y="71"/>
                </a:lnTo>
                <a:lnTo>
                  <a:pt x="197" y="59"/>
                </a:lnTo>
                <a:lnTo>
                  <a:pt x="215" y="48"/>
                </a:lnTo>
                <a:lnTo>
                  <a:pt x="233" y="38"/>
                </a:lnTo>
                <a:lnTo>
                  <a:pt x="254" y="30"/>
                </a:lnTo>
                <a:lnTo>
                  <a:pt x="274" y="22"/>
                </a:lnTo>
                <a:lnTo>
                  <a:pt x="296" y="16"/>
                </a:lnTo>
                <a:lnTo>
                  <a:pt x="319" y="9"/>
                </a:lnTo>
                <a:lnTo>
                  <a:pt x="342" y="5"/>
                </a:lnTo>
                <a:lnTo>
                  <a:pt x="367" y="2"/>
                </a:lnTo>
                <a:lnTo>
                  <a:pt x="392" y="0"/>
                </a:lnTo>
                <a:lnTo>
                  <a:pt x="417" y="0"/>
                </a:lnTo>
                <a:close/>
                <a:moveTo>
                  <a:pt x="201" y="579"/>
                </a:moveTo>
                <a:lnTo>
                  <a:pt x="201" y="519"/>
                </a:lnTo>
                <a:lnTo>
                  <a:pt x="175" y="519"/>
                </a:lnTo>
                <a:lnTo>
                  <a:pt x="150" y="519"/>
                </a:lnTo>
                <a:lnTo>
                  <a:pt x="125" y="519"/>
                </a:lnTo>
                <a:lnTo>
                  <a:pt x="100" y="519"/>
                </a:lnTo>
                <a:lnTo>
                  <a:pt x="75" y="519"/>
                </a:lnTo>
                <a:lnTo>
                  <a:pt x="49" y="519"/>
                </a:lnTo>
                <a:lnTo>
                  <a:pt x="25" y="519"/>
                </a:lnTo>
                <a:lnTo>
                  <a:pt x="0" y="519"/>
                </a:lnTo>
                <a:lnTo>
                  <a:pt x="0" y="579"/>
                </a:lnTo>
                <a:lnTo>
                  <a:pt x="58" y="579"/>
                </a:lnTo>
                <a:lnTo>
                  <a:pt x="58" y="727"/>
                </a:lnTo>
                <a:lnTo>
                  <a:pt x="141" y="727"/>
                </a:lnTo>
                <a:lnTo>
                  <a:pt x="141" y="579"/>
                </a:lnTo>
                <a:lnTo>
                  <a:pt x="201" y="579"/>
                </a:lnTo>
                <a:close/>
                <a:moveTo>
                  <a:pt x="303" y="602"/>
                </a:moveTo>
                <a:lnTo>
                  <a:pt x="261" y="727"/>
                </a:lnTo>
                <a:lnTo>
                  <a:pt x="180" y="727"/>
                </a:lnTo>
                <a:lnTo>
                  <a:pt x="260" y="519"/>
                </a:lnTo>
                <a:lnTo>
                  <a:pt x="282" y="519"/>
                </a:lnTo>
                <a:lnTo>
                  <a:pt x="303" y="519"/>
                </a:lnTo>
                <a:lnTo>
                  <a:pt x="326" y="519"/>
                </a:lnTo>
                <a:lnTo>
                  <a:pt x="348" y="519"/>
                </a:lnTo>
                <a:lnTo>
                  <a:pt x="427" y="727"/>
                </a:lnTo>
                <a:lnTo>
                  <a:pt x="346" y="727"/>
                </a:lnTo>
                <a:lnTo>
                  <a:pt x="303" y="602"/>
                </a:lnTo>
                <a:close/>
                <a:moveTo>
                  <a:pt x="608" y="579"/>
                </a:moveTo>
                <a:lnTo>
                  <a:pt x="608" y="519"/>
                </a:lnTo>
                <a:lnTo>
                  <a:pt x="583" y="519"/>
                </a:lnTo>
                <a:lnTo>
                  <a:pt x="557" y="519"/>
                </a:lnTo>
                <a:lnTo>
                  <a:pt x="532" y="519"/>
                </a:lnTo>
                <a:lnTo>
                  <a:pt x="507" y="519"/>
                </a:lnTo>
                <a:lnTo>
                  <a:pt x="483" y="519"/>
                </a:lnTo>
                <a:lnTo>
                  <a:pt x="458" y="519"/>
                </a:lnTo>
                <a:lnTo>
                  <a:pt x="432" y="519"/>
                </a:lnTo>
                <a:lnTo>
                  <a:pt x="407" y="519"/>
                </a:lnTo>
                <a:lnTo>
                  <a:pt x="407" y="579"/>
                </a:lnTo>
                <a:lnTo>
                  <a:pt x="466" y="579"/>
                </a:lnTo>
                <a:lnTo>
                  <a:pt x="466" y="727"/>
                </a:lnTo>
                <a:lnTo>
                  <a:pt x="548" y="727"/>
                </a:lnTo>
                <a:lnTo>
                  <a:pt x="548" y="579"/>
                </a:lnTo>
                <a:lnTo>
                  <a:pt x="608" y="579"/>
                </a:lnTo>
                <a:close/>
                <a:moveTo>
                  <a:pt x="712" y="602"/>
                </a:moveTo>
                <a:lnTo>
                  <a:pt x="669" y="727"/>
                </a:lnTo>
                <a:lnTo>
                  <a:pt x="587" y="727"/>
                </a:lnTo>
                <a:lnTo>
                  <a:pt x="667" y="519"/>
                </a:lnTo>
                <a:lnTo>
                  <a:pt x="689" y="519"/>
                </a:lnTo>
                <a:lnTo>
                  <a:pt x="712" y="519"/>
                </a:lnTo>
                <a:lnTo>
                  <a:pt x="733" y="519"/>
                </a:lnTo>
                <a:lnTo>
                  <a:pt x="755" y="519"/>
                </a:lnTo>
                <a:lnTo>
                  <a:pt x="835" y="727"/>
                </a:lnTo>
                <a:lnTo>
                  <a:pt x="754" y="727"/>
                </a:lnTo>
                <a:lnTo>
                  <a:pt x="712" y="602"/>
                </a:lnTo>
                <a:close/>
                <a:moveTo>
                  <a:pt x="727" y="172"/>
                </a:moveTo>
                <a:lnTo>
                  <a:pt x="729" y="181"/>
                </a:lnTo>
                <a:lnTo>
                  <a:pt x="730" y="190"/>
                </a:lnTo>
                <a:lnTo>
                  <a:pt x="731" y="198"/>
                </a:lnTo>
                <a:lnTo>
                  <a:pt x="731" y="207"/>
                </a:lnTo>
                <a:lnTo>
                  <a:pt x="730" y="224"/>
                </a:lnTo>
                <a:lnTo>
                  <a:pt x="727" y="240"/>
                </a:lnTo>
                <a:lnTo>
                  <a:pt x="722" y="257"/>
                </a:lnTo>
                <a:lnTo>
                  <a:pt x="715" y="273"/>
                </a:lnTo>
                <a:lnTo>
                  <a:pt x="706" y="288"/>
                </a:lnTo>
                <a:lnTo>
                  <a:pt x="696" y="302"/>
                </a:lnTo>
                <a:lnTo>
                  <a:pt x="685" y="316"/>
                </a:lnTo>
                <a:lnTo>
                  <a:pt x="670" y="329"/>
                </a:lnTo>
                <a:lnTo>
                  <a:pt x="656" y="342"/>
                </a:lnTo>
                <a:lnTo>
                  <a:pt x="640" y="354"/>
                </a:lnTo>
                <a:lnTo>
                  <a:pt x="622" y="365"/>
                </a:lnTo>
                <a:lnTo>
                  <a:pt x="604" y="374"/>
                </a:lnTo>
                <a:lnTo>
                  <a:pt x="584" y="383"/>
                </a:lnTo>
                <a:lnTo>
                  <a:pt x="562" y="392"/>
                </a:lnTo>
                <a:lnTo>
                  <a:pt x="541" y="398"/>
                </a:lnTo>
                <a:lnTo>
                  <a:pt x="518" y="405"/>
                </a:lnTo>
                <a:lnTo>
                  <a:pt x="476" y="202"/>
                </a:lnTo>
                <a:lnTo>
                  <a:pt x="475" y="193"/>
                </a:lnTo>
                <a:lnTo>
                  <a:pt x="474" y="183"/>
                </a:lnTo>
                <a:lnTo>
                  <a:pt x="474" y="175"/>
                </a:lnTo>
                <a:lnTo>
                  <a:pt x="474" y="166"/>
                </a:lnTo>
                <a:lnTo>
                  <a:pt x="475" y="162"/>
                </a:lnTo>
                <a:lnTo>
                  <a:pt x="477" y="158"/>
                </a:lnTo>
                <a:lnTo>
                  <a:pt x="479" y="155"/>
                </a:lnTo>
                <a:lnTo>
                  <a:pt x="481" y="152"/>
                </a:lnTo>
                <a:lnTo>
                  <a:pt x="485" y="149"/>
                </a:lnTo>
                <a:lnTo>
                  <a:pt x="489" y="146"/>
                </a:lnTo>
                <a:lnTo>
                  <a:pt x="493" y="145"/>
                </a:lnTo>
                <a:lnTo>
                  <a:pt x="499" y="144"/>
                </a:lnTo>
                <a:lnTo>
                  <a:pt x="528" y="145"/>
                </a:lnTo>
                <a:lnTo>
                  <a:pt x="556" y="148"/>
                </a:lnTo>
                <a:lnTo>
                  <a:pt x="584" y="151"/>
                </a:lnTo>
                <a:lnTo>
                  <a:pt x="613" y="154"/>
                </a:lnTo>
                <a:lnTo>
                  <a:pt x="641" y="158"/>
                </a:lnTo>
                <a:lnTo>
                  <a:pt x="669" y="163"/>
                </a:lnTo>
                <a:lnTo>
                  <a:pt x="699" y="167"/>
                </a:lnTo>
                <a:lnTo>
                  <a:pt x="727" y="172"/>
                </a:lnTo>
                <a:close/>
                <a:moveTo>
                  <a:pt x="317" y="405"/>
                </a:moveTo>
                <a:lnTo>
                  <a:pt x="295" y="399"/>
                </a:lnTo>
                <a:lnTo>
                  <a:pt x="272" y="392"/>
                </a:lnTo>
                <a:lnTo>
                  <a:pt x="251" y="384"/>
                </a:lnTo>
                <a:lnTo>
                  <a:pt x="231" y="374"/>
                </a:lnTo>
                <a:lnTo>
                  <a:pt x="213" y="365"/>
                </a:lnTo>
                <a:lnTo>
                  <a:pt x="195" y="354"/>
                </a:lnTo>
                <a:lnTo>
                  <a:pt x="179" y="342"/>
                </a:lnTo>
                <a:lnTo>
                  <a:pt x="164" y="330"/>
                </a:lnTo>
                <a:lnTo>
                  <a:pt x="150" y="316"/>
                </a:lnTo>
                <a:lnTo>
                  <a:pt x="138" y="303"/>
                </a:lnTo>
                <a:lnTo>
                  <a:pt x="128" y="288"/>
                </a:lnTo>
                <a:lnTo>
                  <a:pt x="120" y="273"/>
                </a:lnTo>
                <a:lnTo>
                  <a:pt x="112" y="257"/>
                </a:lnTo>
                <a:lnTo>
                  <a:pt x="108" y="240"/>
                </a:lnTo>
                <a:lnTo>
                  <a:pt x="105" y="224"/>
                </a:lnTo>
                <a:lnTo>
                  <a:pt x="103" y="207"/>
                </a:lnTo>
                <a:lnTo>
                  <a:pt x="103" y="198"/>
                </a:lnTo>
                <a:lnTo>
                  <a:pt x="105" y="190"/>
                </a:lnTo>
                <a:lnTo>
                  <a:pt x="106" y="181"/>
                </a:lnTo>
                <a:lnTo>
                  <a:pt x="108" y="172"/>
                </a:lnTo>
                <a:lnTo>
                  <a:pt x="136" y="168"/>
                </a:lnTo>
                <a:lnTo>
                  <a:pt x="165" y="163"/>
                </a:lnTo>
                <a:lnTo>
                  <a:pt x="193" y="158"/>
                </a:lnTo>
                <a:lnTo>
                  <a:pt x="222" y="154"/>
                </a:lnTo>
                <a:lnTo>
                  <a:pt x="250" y="151"/>
                </a:lnTo>
                <a:lnTo>
                  <a:pt x="280" y="148"/>
                </a:lnTo>
                <a:lnTo>
                  <a:pt x="308" y="145"/>
                </a:lnTo>
                <a:lnTo>
                  <a:pt x="337" y="144"/>
                </a:lnTo>
                <a:lnTo>
                  <a:pt x="342" y="144"/>
                </a:lnTo>
                <a:lnTo>
                  <a:pt x="348" y="145"/>
                </a:lnTo>
                <a:lnTo>
                  <a:pt x="351" y="146"/>
                </a:lnTo>
                <a:lnTo>
                  <a:pt x="354" y="150"/>
                </a:lnTo>
                <a:lnTo>
                  <a:pt x="357" y="153"/>
                </a:lnTo>
                <a:lnTo>
                  <a:pt x="358" y="156"/>
                </a:lnTo>
                <a:lnTo>
                  <a:pt x="361" y="161"/>
                </a:lnTo>
                <a:lnTo>
                  <a:pt x="362" y="165"/>
                </a:lnTo>
                <a:lnTo>
                  <a:pt x="362" y="175"/>
                </a:lnTo>
                <a:lnTo>
                  <a:pt x="362" y="184"/>
                </a:lnTo>
                <a:lnTo>
                  <a:pt x="361" y="194"/>
                </a:lnTo>
                <a:lnTo>
                  <a:pt x="359" y="202"/>
                </a:lnTo>
                <a:lnTo>
                  <a:pt x="317" y="405"/>
                </a:lnTo>
                <a:close/>
              </a:path>
            </a:pathLst>
          </a:custGeom>
          <a:solidFill>
            <a:srgbClr val="FEFEFE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4341" name="Group 4"/>
          <p:cNvGrpSpPr>
            <a:grpSpLocks noChangeAspect="1"/>
          </p:cNvGrpSpPr>
          <p:nvPr/>
        </p:nvGrpSpPr>
        <p:grpSpPr bwMode="auto">
          <a:xfrm>
            <a:off x="317500" y="6308725"/>
            <a:ext cx="2590800" cy="460375"/>
            <a:chOff x="200" y="3974"/>
            <a:chExt cx="1632" cy="290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200" y="3974"/>
              <a:ext cx="1632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5"/>
            <p:cNvSpPr>
              <a:spLocks noEditPoints="1"/>
            </p:cNvSpPr>
            <p:nvPr userDrawn="1"/>
          </p:nvSpPr>
          <p:spPr bwMode="auto">
            <a:xfrm>
              <a:off x="1079" y="4049"/>
              <a:ext cx="334" cy="58"/>
            </a:xfrm>
            <a:custGeom>
              <a:avLst/>
              <a:gdLst/>
              <a:ahLst/>
              <a:cxnLst>
                <a:cxn ang="0">
                  <a:pos x="3179" y="573"/>
                </a:cxn>
                <a:cxn ang="0">
                  <a:pos x="3333" y="458"/>
                </a:cxn>
                <a:cxn ang="0">
                  <a:pos x="3305" y="309"/>
                </a:cxn>
                <a:cxn ang="0">
                  <a:pos x="3138" y="218"/>
                </a:cxn>
                <a:cxn ang="0">
                  <a:pos x="3089" y="151"/>
                </a:cxn>
                <a:cxn ang="0">
                  <a:pos x="3131" y="93"/>
                </a:cxn>
                <a:cxn ang="0">
                  <a:pos x="3275" y="102"/>
                </a:cxn>
                <a:cxn ang="0">
                  <a:pos x="3184" y="0"/>
                </a:cxn>
                <a:cxn ang="0">
                  <a:pos x="3006" y="82"/>
                </a:cxn>
                <a:cxn ang="0">
                  <a:pos x="3008" y="239"/>
                </a:cxn>
                <a:cxn ang="0">
                  <a:pos x="3161" y="333"/>
                </a:cxn>
                <a:cxn ang="0">
                  <a:pos x="3235" y="401"/>
                </a:cxn>
                <a:cxn ang="0">
                  <a:pos x="3203" y="476"/>
                </a:cxn>
                <a:cxn ang="0">
                  <a:pos x="3059" y="481"/>
                </a:cxn>
                <a:cxn ang="0">
                  <a:pos x="2572" y="8"/>
                </a:cxn>
                <a:cxn ang="0">
                  <a:pos x="2432" y="483"/>
                </a:cxn>
                <a:cxn ang="0">
                  <a:pos x="2240" y="460"/>
                </a:cxn>
                <a:cxn ang="0">
                  <a:pos x="2162" y="312"/>
                </a:cxn>
                <a:cxn ang="0">
                  <a:pos x="2205" y="151"/>
                </a:cxn>
                <a:cxn ang="0">
                  <a:pos x="2375" y="85"/>
                </a:cxn>
                <a:cxn ang="0">
                  <a:pos x="2456" y="12"/>
                </a:cxn>
                <a:cxn ang="0">
                  <a:pos x="2263" y="11"/>
                </a:cxn>
                <a:cxn ang="0">
                  <a:pos x="2129" y="89"/>
                </a:cxn>
                <a:cxn ang="0">
                  <a:pos x="2060" y="230"/>
                </a:cxn>
                <a:cxn ang="0">
                  <a:pos x="2069" y="398"/>
                </a:cxn>
                <a:cxn ang="0">
                  <a:pos x="2150" y="518"/>
                </a:cxn>
                <a:cxn ang="0">
                  <a:pos x="2291" y="573"/>
                </a:cxn>
                <a:cxn ang="0">
                  <a:pos x="2485" y="551"/>
                </a:cxn>
                <a:cxn ang="0">
                  <a:pos x="1604" y="290"/>
                </a:cxn>
                <a:cxn ang="0">
                  <a:pos x="1535" y="392"/>
                </a:cxn>
                <a:cxn ang="0">
                  <a:pos x="997" y="85"/>
                </a:cxn>
                <a:cxn ang="0">
                  <a:pos x="1131" y="104"/>
                </a:cxn>
                <a:cxn ang="0">
                  <a:pos x="1156" y="200"/>
                </a:cxn>
                <a:cxn ang="0">
                  <a:pos x="1072" y="261"/>
                </a:cxn>
                <a:cxn ang="0">
                  <a:pos x="1068" y="342"/>
                </a:cxn>
                <a:cxn ang="0">
                  <a:pos x="1134" y="411"/>
                </a:cxn>
                <a:cxn ang="0">
                  <a:pos x="1263" y="508"/>
                </a:cxn>
                <a:cxn ang="0">
                  <a:pos x="1194" y="324"/>
                </a:cxn>
                <a:cxn ang="0">
                  <a:pos x="1207" y="276"/>
                </a:cxn>
                <a:cxn ang="0">
                  <a:pos x="1262" y="162"/>
                </a:cxn>
                <a:cxn ang="0">
                  <a:pos x="1191" y="34"/>
                </a:cxn>
                <a:cxn ang="0">
                  <a:pos x="997" y="5"/>
                </a:cxn>
                <a:cxn ang="0">
                  <a:pos x="784" y="93"/>
                </a:cxn>
                <a:cxn ang="0">
                  <a:pos x="14" y="548"/>
                </a:cxn>
                <a:cxn ang="0">
                  <a:pos x="246" y="563"/>
                </a:cxn>
                <a:cxn ang="0">
                  <a:pos x="365" y="425"/>
                </a:cxn>
                <a:cxn ang="0">
                  <a:pos x="309" y="290"/>
                </a:cxn>
                <a:cxn ang="0">
                  <a:pos x="146" y="208"/>
                </a:cxn>
                <a:cxn ang="0">
                  <a:pos x="115" y="138"/>
                </a:cxn>
                <a:cxn ang="0">
                  <a:pos x="173" y="87"/>
                </a:cxn>
                <a:cxn ang="0">
                  <a:pos x="318" y="110"/>
                </a:cxn>
                <a:cxn ang="0">
                  <a:pos x="165" y="3"/>
                </a:cxn>
                <a:cxn ang="0">
                  <a:pos x="18" y="112"/>
                </a:cxn>
                <a:cxn ang="0">
                  <a:pos x="50" y="259"/>
                </a:cxn>
                <a:cxn ang="0">
                  <a:pos x="216" y="348"/>
                </a:cxn>
                <a:cxn ang="0">
                  <a:pos x="261" y="416"/>
                </a:cxn>
                <a:cxn ang="0">
                  <a:pos x="212" y="484"/>
                </a:cxn>
                <a:cxn ang="0">
                  <a:pos x="51" y="470"/>
                </a:cxn>
              </a:cxnLst>
              <a:rect l="0" t="0" r="r" b="b"/>
              <a:pathLst>
                <a:path w="3341" h="576">
                  <a:moveTo>
                    <a:pt x="2976" y="541"/>
                  </a:moveTo>
                  <a:lnTo>
                    <a:pt x="2989" y="548"/>
                  </a:lnTo>
                  <a:lnTo>
                    <a:pt x="3004" y="554"/>
                  </a:lnTo>
                  <a:lnTo>
                    <a:pt x="3022" y="560"/>
                  </a:lnTo>
                  <a:lnTo>
                    <a:pt x="3041" y="566"/>
                  </a:lnTo>
                  <a:lnTo>
                    <a:pt x="3061" y="570"/>
                  </a:lnTo>
                  <a:lnTo>
                    <a:pt x="3083" y="573"/>
                  </a:lnTo>
                  <a:lnTo>
                    <a:pt x="3105" y="575"/>
                  </a:lnTo>
                  <a:lnTo>
                    <a:pt x="3128" y="576"/>
                  </a:lnTo>
                  <a:lnTo>
                    <a:pt x="3154" y="575"/>
                  </a:lnTo>
                  <a:lnTo>
                    <a:pt x="3179" y="573"/>
                  </a:lnTo>
                  <a:lnTo>
                    <a:pt x="3201" y="569"/>
                  </a:lnTo>
                  <a:lnTo>
                    <a:pt x="3222" y="563"/>
                  </a:lnTo>
                  <a:lnTo>
                    <a:pt x="3241" y="556"/>
                  </a:lnTo>
                  <a:lnTo>
                    <a:pt x="3258" y="547"/>
                  </a:lnTo>
                  <a:lnTo>
                    <a:pt x="3275" y="538"/>
                  </a:lnTo>
                  <a:lnTo>
                    <a:pt x="3289" y="527"/>
                  </a:lnTo>
                  <a:lnTo>
                    <a:pt x="3301" y="514"/>
                  </a:lnTo>
                  <a:lnTo>
                    <a:pt x="3311" y="501"/>
                  </a:lnTo>
                  <a:lnTo>
                    <a:pt x="3321" y="487"/>
                  </a:lnTo>
                  <a:lnTo>
                    <a:pt x="3328" y="473"/>
                  </a:lnTo>
                  <a:lnTo>
                    <a:pt x="3333" y="458"/>
                  </a:lnTo>
                  <a:lnTo>
                    <a:pt x="3337" y="441"/>
                  </a:lnTo>
                  <a:lnTo>
                    <a:pt x="3340" y="425"/>
                  </a:lnTo>
                  <a:lnTo>
                    <a:pt x="3341" y="409"/>
                  </a:lnTo>
                  <a:lnTo>
                    <a:pt x="3340" y="394"/>
                  </a:lnTo>
                  <a:lnTo>
                    <a:pt x="3338" y="380"/>
                  </a:lnTo>
                  <a:lnTo>
                    <a:pt x="3336" y="367"/>
                  </a:lnTo>
                  <a:lnTo>
                    <a:pt x="3332" y="354"/>
                  </a:lnTo>
                  <a:lnTo>
                    <a:pt x="3327" y="342"/>
                  </a:lnTo>
                  <a:lnTo>
                    <a:pt x="3321" y="331"/>
                  </a:lnTo>
                  <a:lnTo>
                    <a:pt x="3313" y="319"/>
                  </a:lnTo>
                  <a:lnTo>
                    <a:pt x="3305" y="309"/>
                  </a:lnTo>
                  <a:lnTo>
                    <a:pt x="3295" y="299"/>
                  </a:lnTo>
                  <a:lnTo>
                    <a:pt x="3285" y="290"/>
                  </a:lnTo>
                  <a:lnTo>
                    <a:pt x="3273" y="281"/>
                  </a:lnTo>
                  <a:lnTo>
                    <a:pt x="3260" y="273"/>
                  </a:lnTo>
                  <a:lnTo>
                    <a:pt x="3246" y="264"/>
                  </a:lnTo>
                  <a:lnTo>
                    <a:pt x="3231" y="257"/>
                  </a:lnTo>
                  <a:lnTo>
                    <a:pt x="3213" y="249"/>
                  </a:lnTo>
                  <a:lnTo>
                    <a:pt x="3196" y="242"/>
                  </a:lnTo>
                  <a:lnTo>
                    <a:pt x="3171" y="232"/>
                  </a:lnTo>
                  <a:lnTo>
                    <a:pt x="3148" y="222"/>
                  </a:lnTo>
                  <a:lnTo>
                    <a:pt x="3138" y="218"/>
                  </a:lnTo>
                  <a:lnTo>
                    <a:pt x="3130" y="213"/>
                  </a:lnTo>
                  <a:lnTo>
                    <a:pt x="3122" y="208"/>
                  </a:lnTo>
                  <a:lnTo>
                    <a:pt x="3114" y="202"/>
                  </a:lnTo>
                  <a:lnTo>
                    <a:pt x="3108" y="196"/>
                  </a:lnTo>
                  <a:lnTo>
                    <a:pt x="3103" y="191"/>
                  </a:lnTo>
                  <a:lnTo>
                    <a:pt x="3099" y="185"/>
                  </a:lnTo>
                  <a:lnTo>
                    <a:pt x="3095" y="179"/>
                  </a:lnTo>
                  <a:lnTo>
                    <a:pt x="3092" y="173"/>
                  </a:lnTo>
                  <a:lnTo>
                    <a:pt x="3090" y="166"/>
                  </a:lnTo>
                  <a:lnTo>
                    <a:pt x="3089" y="159"/>
                  </a:lnTo>
                  <a:lnTo>
                    <a:pt x="3089" y="151"/>
                  </a:lnTo>
                  <a:lnTo>
                    <a:pt x="3089" y="144"/>
                  </a:lnTo>
                  <a:lnTo>
                    <a:pt x="3090" y="138"/>
                  </a:lnTo>
                  <a:lnTo>
                    <a:pt x="3092" y="132"/>
                  </a:lnTo>
                  <a:lnTo>
                    <a:pt x="3094" y="126"/>
                  </a:lnTo>
                  <a:lnTo>
                    <a:pt x="3097" y="121"/>
                  </a:lnTo>
                  <a:lnTo>
                    <a:pt x="3101" y="115"/>
                  </a:lnTo>
                  <a:lnTo>
                    <a:pt x="3105" y="110"/>
                  </a:lnTo>
                  <a:lnTo>
                    <a:pt x="3110" y="105"/>
                  </a:lnTo>
                  <a:lnTo>
                    <a:pt x="3117" y="101"/>
                  </a:lnTo>
                  <a:lnTo>
                    <a:pt x="3124" y="96"/>
                  </a:lnTo>
                  <a:lnTo>
                    <a:pt x="3131" y="93"/>
                  </a:lnTo>
                  <a:lnTo>
                    <a:pt x="3140" y="90"/>
                  </a:lnTo>
                  <a:lnTo>
                    <a:pt x="3149" y="87"/>
                  </a:lnTo>
                  <a:lnTo>
                    <a:pt x="3159" y="86"/>
                  </a:lnTo>
                  <a:lnTo>
                    <a:pt x="3170" y="84"/>
                  </a:lnTo>
                  <a:lnTo>
                    <a:pt x="3182" y="84"/>
                  </a:lnTo>
                  <a:lnTo>
                    <a:pt x="3200" y="85"/>
                  </a:lnTo>
                  <a:lnTo>
                    <a:pt x="3219" y="87"/>
                  </a:lnTo>
                  <a:lnTo>
                    <a:pt x="3235" y="90"/>
                  </a:lnTo>
                  <a:lnTo>
                    <a:pt x="3250" y="93"/>
                  </a:lnTo>
                  <a:lnTo>
                    <a:pt x="3263" y="97"/>
                  </a:lnTo>
                  <a:lnTo>
                    <a:pt x="3275" y="102"/>
                  </a:lnTo>
                  <a:lnTo>
                    <a:pt x="3285" y="106"/>
                  </a:lnTo>
                  <a:lnTo>
                    <a:pt x="3294" y="110"/>
                  </a:lnTo>
                  <a:lnTo>
                    <a:pt x="3318" y="28"/>
                  </a:lnTo>
                  <a:lnTo>
                    <a:pt x="3306" y="23"/>
                  </a:lnTo>
                  <a:lnTo>
                    <a:pt x="3293" y="17"/>
                  </a:lnTo>
                  <a:lnTo>
                    <a:pt x="3279" y="12"/>
                  </a:lnTo>
                  <a:lnTo>
                    <a:pt x="3262" y="8"/>
                  </a:lnTo>
                  <a:lnTo>
                    <a:pt x="3245" y="5"/>
                  </a:lnTo>
                  <a:lnTo>
                    <a:pt x="3227" y="2"/>
                  </a:lnTo>
                  <a:lnTo>
                    <a:pt x="3205" y="0"/>
                  </a:lnTo>
                  <a:lnTo>
                    <a:pt x="3184" y="0"/>
                  </a:lnTo>
                  <a:lnTo>
                    <a:pt x="3161" y="1"/>
                  </a:lnTo>
                  <a:lnTo>
                    <a:pt x="3140" y="3"/>
                  </a:lnTo>
                  <a:lnTo>
                    <a:pt x="3121" y="7"/>
                  </a:lnTo>
                  <a:lnTo>
                    <a:pt x="3101" y="12"/>
                  </a:lnTo>
                  <a:lnTo>
                    <a:pt x="3084" y="18"/>
                  </a:lnTo>
                  <a:lnTo>
                    <a:pt x="3068" y="27"/>
                  </a:lnTo>
                  <a:lnTo>
                    <a:pt x="3052" y="36"/>
                  </a:lnTo>
                  <a:lnTo>
                    <a:pt x="3039" y="46"/>
                  </a:lnTo>
                  <a:lnTo>
                    <a:pt x="3027" y="57"/>
                  </a:lnTo>
                  <a:lnTo>
                    <a:pt x="3016" y="69"/>
                  </a:lnTo>
                  <a:lnTo>
                    <a:pt x="3006" y="82"/>
                  </a:lnTo>
                  <a:lnTo>
                    <a:pt x="2999" y="97"/>
                  </a:lnTo>
                  <a:lnTo>
                    <a:pt x="2993" y="112"/>
                  </a:lnTo>
                  <a:lnTo>
                    <a:pt x="2989" y="127"/>
                  </a:lnTo>
                  <a:lnTo>
                    <a:pt x="2986" y="143"/>
                  </a:lnTo>
                  <a:lnTo>
                    <a:pt x="2985" y="161"/>
                  </a:lnTo>
                  <a:lnTo>
                    <a:pt x="2986" y="175"/>
                  </a:lnTo>
                  <a:lnTo>
                    <a:pt x="2988" y="189"/>
                  </a:lnTo>
                  <a:lnTo>
                    <a:pt x="2991" y="202"/>
                  </a:lnTo>
                  <a:lnTo>
                    <a:pt x="2996" y="216"/>
                  </a:lnTo>
                  <a:lnTo>
                    <a:pt x="3001" y="227"/>
                  </a:lnTo>
                  <a:lnTo>
                    <a:pt x="3008" y="239"/>
                  </a:lnTo>
                  <a:lnTo>
                    <a:pt x="3017" y="249"/>
                  </a:lnTo>
                  <a:lnTo>
                    <a:pt x="3027" y="259"/>
                  </a:lnTo>
                  <a:lnTo>
                    <a:pt x="3037" y="270"/>
                  </a:lnTo>
                  <a:lnTo>
                    <a:pt x="3048" y="279"/>
                  </a:lnTo>
                  <a:lnTo>
                    <a:pt x="3060" y="287"/>
                  </a:lnTo>
                  <a:lnTo>
                    <a:pt x="3074" y="295"/>
                  </a:lnTo>
                  <a:lnTo>
                    <a:pt x="3089" y="303"/>
                  </a:lnTo>
                  <a:lnTo>
                    <a:pt x="3104" y="310"/>
                  </a:lnTo>
                  <a:lnTo>
                    <a:pt x="3120" y="316"/>
                  </a:lnTo>
                  <a:lnTo>
                    <a:pt x="3137" y="323"/>
                  </a:lnTo>
                  <a:lnTo>
                    <a:pt x="3161" y="333"/>
                  </a:lnTo>
                  <a:lnTo>
                    <a:pt x="3183" y="343"/>
                  </a:lnTo>
                  <a:lnTo>
                    <a:pt x="3191" y="348"/>
                  </a:lnTo>
                  <a:lnTo>
                    <a:pt x="3199" y="353"/>
                  </a:lnTo>
                  <a:lnTo>
                    <a:pt x="3207" y="358"/>
                  </a:lnTo>
                  <a:lnTo>
                    <a:pt x="3213" y="363"/>
                  </a:lnTo>
                  <a:lnTo>
                    <a:pt x="3219" y="369"/>
                  </a:lnTo>
                  <a:lnTo>
                    <a:pt x="3224" y="374"/>
                  </a:lnTo>
                  <a:lnTo>
                    <a:pt x="3228" y="380"/>
                  </a:lnTo>
                  <a:lnTo>
                    <a:pt x="3231" y="387"/>
                  </a:lnTo>
                  <a:lnTo>
                    <a:pt x="3233" y="394"/>
                  </a:lnTo>
                  <a:lnTo>
                    <a:pt x="3235" y="401"/>
                  </a:lnTo>
                  <a:lnTo>
                    <a:pt x="3236" y="408"/>
                  </a:lnTo>
                  <a:lnTo>
                    <a:pt x="3236" y="416"/>
                  </a:lnTo>
                  <a:lnTo>
                    <a:pt x="3236" y="424"/>
                  </a:lnTo>
                  <a:lnTo>
                    <a:pt x="3235" y="432"/>
                  </a:lnTo>
                  <a:lnTo>
                    <a:pt x="3233" y="440"/>
                  </a:lnTo>
                  <a:lnTo>
                    <a:pt x="3230" y="447"/>
                  </a:lnTo>
                  <a:lnTo>
                    <a:pt x="3226" y="454"/>
                  </a:lnTo>
                  <a:lnTo>
                    <a:pt x="3222" y="460"/>
                  </a:lnTo>
                  <a:lnTo>
                    <a:pt x="3215" y="466"/>
                  </a:lnTo>
                  <a:lnTo>
                    <a:pt x="3209" y="471"/>
                  </a:lnTo>
                  <a:lnTo>
                    <a:pt x="3203" y="476"/>
                  </a:lnTo>
                  <a:lnTo>
                    <a:pt x="3195" y="480"/>
                  </a:lnTo>
                  <a:lnTo>
                    <a:pt x="3187" y="484"/>
                  </a:lnTo>
                  <a:lnTo>
                    <a:pt x="3178" y="487"/>
                  </a:lnTo>
                  <a:lnTo>
                    <a:pt x="3169" y="489"/>
                  </a:lnTo>
                  <a:lnTo>
                    <a:pt x="3157" y="491"/>
                  </a:lnTo>
                  <a:lnTo>
                    <a:pt x="3146" y="492"/>
                  </a:lnTo>
                  <a:lnTo>
                    <a:pt x="3135" y="492"/>
                  </a:lnTo>
                  <a:lnTo>
                    <a:pt x="3114" y="491"/>
                  </a:lnTo>
                  <a:lnTo>
                    <a:pt x="3096" y="489"/>
                  </a:lnTo>
                  <a:lnTo>
                    <a:pt x="3078" y="486"/>
                  </a:lnTo>
                  <a:lnTo>
                    <a:pt x="3059" y="481"/>
                  </a:lnTo>
                  <a:lnTo>
                    <a:pt x="3042" y="476"/>
                  </a:lnTo>
                  <a:lnTo>
                    <a:pt x="3027" y="470"/>
                  </a:lnTo>
                  <a:lnTo>
                    <a:pt x="3012" y="464"/>
                  </a:lnTo>
                  <a:lnTo>
                    <a:pt x="2999" y="457"/>
                  </a:lnTo>
                  <a:lnTo>
                    <a:pt x="2976" y="541"/>
                  </a:lnTo>
                  <a:close/>
                  <a:moveTo>
                    <a:pt x="2886" y="236"/>
                  </a:moveTo>
                  <a:lnTo>
                    <a:pt x="2675" y="236"/>
                  </a:lnTo>
                  <a:lnTo>
                    <a:pt x="2675" y="93"/>
                  </a:lnTo>
                  <a:lnTo>
                    <a:pt x="2898" y="93"/>
                  </a:lnTo>
                  <a:lnTo>
                    <a:pt x="2898" y="8"/>
                  </a:lnTo>
                  <a:lnTo>
                    <a:pt x="2572" y="8"/>
                  </a:lnTo>
                  <a:lnTo>
                    <a:pt x="2572" y="567"/>
                  </a:lnTo>
                  <a:lnTo>
                    <a:pt x="2910" y="567"/>
                  </a:lnTo>
                  <a:lnTo>
                    <a:pt x="2910" y="484"/>
                  </a:lnTo>
                  <a:lnTo>
                    <a:pt x="2675" y="484"/>
                  </a:lnTo>
                  <a:lnTo>
                    <a:pt x="2675" y="320"/>
                  </a:lnTo>
                  <a:lnTo>
                    <a:pt x="2886" y="320"/>
                  </a:lnTo>
                  <a:lnTo>
                    <a:pt x="2886" y="236"/>
                  </a:lnTo>
                  <a:close/>
                  <a:moveTo>
                    <a:pt x="2469" y="471"/>
                  </a:moveTo>
                  <a:lnTo>
                    <a:pt x="2458" y="475"/>
                  </a:lnTo>
                  <a:lnTo>
                    <a:pt x="2445" y="479"/>
                  </a:lnTo>
                  <a:lnTo>
                    <a:pt x="2432" y="483"/>
                  </a:lnTo>
                  <a:lnTo>
                    <a:pt x="2418" y="485"/>
                  </a:lnTo>
                  <a:lnTo>
                    <a:pt x="2404" y="488"/>
                  </a:lnTo>
                  <a:lnTo>
                    <a:pt x="2388" y="490"/>
                  </a:lnTo>
                  <a:lnTo>
                    <a:pt x="2372" y="491"/>
                  </a:lnTo>
                  <a:lnTo>
                    <a:pt x="2357" y="491"/>
                  </a:lnTo>
                  <a:lnTo>
                    <a:pt x="2334" y="490"/>
                  </a:lnTo>
                  <a:lnTo>
                    <a:pt x="2313" y="487"/>
                  </a:lnTo>
                  <a:lnTo>
                    <a:pt x="2293" y="483"/>
                  </a:lnTo>
                  <a:lnTo>
                    <a:pt x="2274" y="477"/>
                  </a:lnTo>
                  <a:lnTo>
                    <a:pt x="2257" y="469"/>
                  </a:lnTo>
                  <a:lnTo>
                    <a:pt x="2240" y="460"/>
                  </a:lnTo>
                  <a:lnTo>
                    <a:pt x="2233" y="455"/>
                  </a:lnTo>
                  <a:lnTo>
                    <a:pt x="2226" y="449"/>
                  </a:lnTo>
                  <a:lnTo>
                    <a:pt x="2219" y="443"/>
                  </a:lnTo>
                  <a:lnTo>
                    <a:pt x="2213" y="436"/>
                  </a:lnTo>
                  <a:lnTo>
                    <a:pt x="2201" y="423"/>
                  </a:lnTo>
                  <a:lnTo>
                    <a:pt x="2190" y="408"/>
                  </a:lnTo>
                  <a:lnTo>
                    <a:pt x="2182" y="392"/>
                  </a:lnTo>
                  <a:lnTo>
                    <a:pt x="2174" y="373"/>
                  </a:lnTo>
                  <a:lnTo>
                    <a:pt x="2169" y="354"/>
                  </a:lnTo>
                  <a:lnTo>
                    <a:pt x="2165" y="334"/>
                  </a:lnTo>
                  <a:lnTo>
                    <a:pt x="2162" y="312"/>
                  </a:lnTo>
                  <a:lnTo>
                    <a:pt x="2162" y="290"/>
                  </a:lnTo>
                  <a:lnTo>
                    <a:pt x="2163" y="265"/>
                  </a:lnTo>
                  <a:lnTo>
                    <a:pt x="2165" y="242"/>
                  </a:lnTo>
                  <a:lnTo>
                    <a:pt x="2170" y="221"/>
                  </a:lnTo>
                  <a:lnTo>
                    <a:pt x="2176" y="201"/>
                  </a:lnTo>
                  <a:lnTo>
                    <a:pt x="2180" y="191"/>
                  </a:lnTo>
                  <a:lnTo>
                    <a:pt x="2184" y="182"/>
                  </a:lnTo>
                  <a:lnTo>
                    <a:pt x="2188" y="174"/>
                  </a:lnTo>
                  <a:lnTo>
                    <a:pt x="2193" y="166"/>
                  </a:lnTo>
                  <a:lnTo>
                    <a:pt x="2199" y="158"/>
                  </a:lnTo>
                  <a:lnTo>
                    <a:pt x="2205" y="151"/>
                  </a:lnTo>
                  <a:lnTo>
                    <a:pt x="2211" y="143"/>
                  </a:lnTo>
                  <a:lnTo>
                    <a:pt x="2217" y="136"/>
                  </a:lnTo>
                  <a:lnTo>
                    <a:pt x="2230" y="124"/>
                  </a:lnTo>
                  <a:lnTo>
                    <a:pt x="2245" y="114"/>
                  </a:lnTo>
                  <a:lnTo>
                    <a:pt x="2262" y="105"/>
                  </a:lnTo>
                  <a:lnTo>
                    <a:pt x="2279" y="98"/>
                  </a:lnTo>
                  <a:lnTo>
                    <a:pt x="2297" y="92"/>
                  </a:lnTo>
                  <a:lnTo>
                    <a:pt x="2317" y="88"/>
                  </a:lnTo>
                  <a:lnTo>
                    <a:pt x="2337" y="86"/>
                  </a:lnTo>
                  <a:lnTo>
                    <a:pt x="2358" y="85"/>
                  </a:lnTo>
                  <a:lnTo>
                    <a:pt x="2375" y="85"/>
                  </a:lnTo>
                  <a:lnTo>
                    <a:pt x="2391" y="86"/>
                  </a:lnTo>
                  <a:lnTo>
                    <a:pt x="2406" y="88"/>
                  </a:lnTo>
                  <a:lnTo>
                    <a:pt x="2420" y="91"/>
                  </a:lnTo>
                  <a:lnTo>
                    <a:pt x="2433" y="94"/>
                  </a:lnTo>
                  <a:lnTo>
                    <a:pt x="2445" y="98"/>
                  </a:lnTo>
                  <a:lnTo>
                    <a:pt x="2458" y="102"/>
                  </a:lnTo>
                  <a:lnTo>
                    <a:pt x="2468" y="106"/>
                  </a:lnTo>
                  <a:lnTo>
                    <a:pt x="2490" y="25"/>
                  </a:lnTo>
                  <a:lnTo>
                    <a:pt x="2481" y="20"/>
                  </a:lnTo>
                  <a:lnTo>
                    <a:pt x="2469" y="16"/>
                  </a:lnTo>
                  <a:lnTo>
                    <a:pt x="2456" y="12"/>
                  </a:lnTo>
                  <a:lnTo>
                    <a:pt x="2439" y="8"/>
                  </a:lnTo>
                  <a:lnTo>
                    <a:pt x="2421" y="5"/>
                  </a:lnTo>
                  <a:lnTo>
                    <a:pt x="2400" y="2"/>
                  </a:lnTo>
                  <a:lnTo>
                    <a:pt x="2378" y="1"/>
                  </a:lnTo>
                  <a:lnTo>
                    <a:pt x="2354" y="0"/>
                  </a:lnTo>
                  <a:lnTo>
                    <a:pt x="2338" y="0"/>
                  </a:lnTo>
                  <a:lnTo>
                    <a:pt x="2322" y="1"/>
                  </a:lnTo>
                  <a:lnTo>
                    <a:pt x="2307" y="3"/>
                  </a:lnTo>
                  <a:lnTo>
                    <a:pt x="2291" y="5"/>
                  </a:lnTo>
                  <a:lnTo>
                    <a:pt x="2277" y="8"/>
                  </a:lnTo>
                  <a:lnTo>
                    <a:pt x="2263" y="11"/>
                  </a:lnTo>
                  <a:lnTo>
                    <a:pt x="2249" y="15"/>
                  </a:lnTo>
                  <a:lnTo>
                    <a:pt x="2234" y="20"/>
                  </a:lnTo>
                  <a:lnTo>
                    <a:pt x="2221" y="26"/>
                  </a:lnTo>
                  <a:lnTo>
                    <a:pt x="2208" y="32"/>
                  </a:lnTo>
                  <a:lnTo>
                    <a:pt x="2195" y="38"/>
                  </a:lnTo>
                  <a:lnTo>
                    <a:pt x="2183" y="45"/>
                  </a:lnTo>
                  <a:lnTo>
                    <a:pt x="2172" y="52"/>
                  </a:lnTo>
                  <a:lnTo>
                    <a:pt x="2161" y="60"/>
                  </a:lnTo>
                  <a:lnTo>
                    <a:pt x="2150" y="69"/>
                  </a:lnTo>
                  <a:lnTo>
                    <a:pt x="2139" y="78"/>
                  </a:lnTo>
                  <a:lnTo>
                    <a:pt x="2129" y="89"/>
                  </a:lnTo>
                  <a:lnTo>
                    <a:pt x="2120" y="99"/>
                  </a:lnTo>
                  <a:lnTo>
                    <a:pt x="2112" y="110"/>
                  </a:lnTo>
                  <a:lnTo>
                    <a:pt x="2104" y="121"/>
                  </a:lnTo>
                  <a:lnTo>
                    <a:pt x="2096" y="132"/>
                  </a:lnTo>
                  <a:lnTo>
                    <a:pt x="2088" y="146"/>
                  </a:lnTo>
                  <a:lnTo>
                    <a:pt x="2082" y="158"/>
                  </a:lnTo>
                  <a:lnTo>
                    <a:pt x="2076" y="171"/>
                  </a:lnTo>
                  <a:lnTo>
                    <a:pt x="2071" y="185"/>
                  </a:lnTo>
                  <a:lnTo>
                    <a:pt x="2067" y="199"/>
                  </a:lnTo>
                  <a:lnTo>
                    <a:pt x="2063" y="215"/>
                  </a:lnTo>
                  <a:lnTo>
                    <a:pt x="2060" y="230"/>
                  </a:lnTo>
                  <a:lnTo>
                    <a:pt x="2057" y="245"/>
                  </a:lnTo>
                  <a:lnTo>
                    <a:pt x="2055" y="261"/>
                  </a:lnTo>
                  <a:lnTo>
                    <a:pt x="2054" y="278"/>
                  </a:lnTo>
                  <a:lnTo>
                    <a:pt x="2054" y="295"/>
                  </a:lnTo>
                  <a:lnTo>
                    <a:pt x="2054" y="311"/>
                  </a:lnTo>
                  <a:lnTo>
                    <a:pt x="2055" y="326"/>
                  </a:lnTo>
                  <a:lnTo>
                    <a:pt x="2057" y="342"/>
                  </a:lnTo>
                  <a:lnTo>
                    <a:pt x="2059" y="356"/>
                  </a:lnTo>
                  <a:lnTo>
                    <a:pt x="2061" y="370"/>
                  </a:lnTo>
                  <a:lnTo>
                    <a:pt x="2065" y="384"/>
                  </a:lnTo>
                  <a:lnTo>
                    <a:pt x="2069" y="398"/>
                  </a:lnTo>
                  <a:lnTo>
                    <a:pt x="2073" y="411"/>
                  </a:lnTo>
                  <a:lnTo>
                    <a:pt x="2078" y="423"/>
                  </a:lnTo>
                  <a:lnTo>
                    <a:pt x="2084" y="435"/>
                  </a:lnTo>
                  <a:lnTo>
                    <a:pt x="2090" y="447"/>
                  </a:lnTo>
                  <a:lnTo>
                    <a:pt x="2098" y="459"/>
                  </a:lnTo>
                  <a:lnTo>
                    <a:pt x="2105" y="470"/>
                  </a:lnTo>
                  <a:lnTo>
                    <a:pt x="2113" y="480"/>
                  </a:lnTo>
                  <a:lnTo>
                    <a:pt x="2121" y="490"/>
                  </a:lnTo>
                  <a:lnTo>
                    <a:pt x="2130" y="499"/>
                  </a:lnTo>
                  <a:lnTo>
                    <a:pt x="2139" y="508"/>
                  </a:lnTo>
                  <a:lnTo>
                    <a:pt x="2150" y="518"/>
                  </a:lnTo>
                  <a:lnTo>
                    <a:pt x="2160" y="525"/>
                  </a:lnTo>
                  <a:lnTo>
                    <a:pt x="2171" y="533"/>
                  </a:lnTo>
                  <a:lnTo>
                    <a:pt x="2182" y="539"/>
                  </a:lnTo>
                  <a:lnTo>
                    <a:pt x="2194" y="546"/>
                  </a:lnTo>
                  <a:lnTo>
                    <a:pt x="2207" y="551"/>
                  </a:lnTo>
                  <a:lnTo>
                    <a:pt x="2220" y="556"/>
                  </a:lnTo>
                  <a:lnTo>
                    <a:pt x="2233" y="561"/>
                  </a:lnTo>
                  <a:lnTo>
                    <a:pt x="2247" y="565"/>
                  </a:lnTo>
                  <a:lnTo>
                    <a:pt x="2262" y="568"/>
                  </a:lnTo>
                  <a:lnTo>
                    <a:pt x="2276" y="571"/>
                  </a:lnTo>
                  <a:lnTo>
                    <a:pt x="2291" y="573"/>
                  </a:lnTo>
                  <a:lnTo>
                    <a:pt x="2308" y="575"/>
                  </a:lnTo>
                  <a:lnTo>
                    <a:pt x="2323" y="576"/>
                  </a:lnTo>
                  <a:lnTo>
                    <a:pt x="2340" y="576"/>
                  </a:lnTo>
                  <a:lnTo>
                    <a:pt x="2365" y="576"/>
                  </a:lnTo>
                  <a:lnTo>
                    <a:pt x="2388" y="574"/>
                  </a:lnTo>
                  <a:lnTo>
                    <a:pt x="2410" y="571"/>
                  </a:lnTo>
                  <a:lnTo>
                    <a:pt x="2429" y="568"/>
                  </a:lnTo>
                  <a:lnTo>
                    <a:pt x="2446" y="564"/>
                  </a:lnTo>
                  <a:lnTo>
                    <a:pt x="2462" y="560"/>
                  </a:lnTo>
                  <a:lnTo>
                    <a:pt x="2475" y="556"/>
                  </a:lnTo>
                  <a:lnTo>
                    <a:pt x="2485" y="551"/>
                  </a:lnTo>
                  <a:lnTo>
                    <a:pt x="2469" y="471"/>
                  </a:lnTo>
                  <a:close/>
                  <a:moveTo>
                    <a:pt x="1863" y="8"/>
                  </a:moveTo>
                  <a:lnTo>
                    <a:pt x="1863" y="568"/>
                  </a:lnTo>
                  <a:lnTo>
                    <a:pt x="1965" y="568"/>
                  </a:lnTo>
                  <a:lnTo>
                    <a:pt x="1965" y="8"/>
                  </a:lnTo>
                  <a:lnTo>
                    <a:pt x="1863" y="8"/>
                  </a:lnTo>
                  <a:close/>
                  <a:moveTo>
                    <a:pt x="1609" y="568"/>
                  </a:moveTo>
                  <a:lnTo>
                    <a:pt x="1803" y="8"/>
                  </a:lnTo>
                  <a:lnTo>
                    <a:pt x="1694" y="8"/>
                  </a:lnTo>
                  <a:lnTo>
                    <a:pt x="1612" y="264"/>
                  </a:lnTo>
                  <a:lnTo>
                    <a:pt x="1604" y="290"/>
                  </a:lnTo>
                  <a:lnTo>
                    <a:pt x="1596" y="315"/>
                  </a:lnTo>
                  <a:lnTo>
                    <a:pt x="1588" y="341"/>
                  </a:lnTo>
                  <a:lnTo>
                    <a:pt x="1580" y="366"/>
                  </a:lnTo>
                  <a:lnTo>
                    <a:pt x="1573" y="392"/>
                  </a:lnTo>
                  <a:lnTo>
                    <a:pt x="1567" y="417"/>
                  </a:lnTo>
                  <a:lnTo>
                    <a:pt x="1560" y="441"/>
                  </a:lnTo>
                  <a:lnTo>
                    <a:pt x="1555" y="467"/>
                  </a:lnTo>
                  <a:lnTo>
                    <a:pt x="1553" y="467"/>
                  </a:lnTo>
                  <a:lnTo>
                    <a:pt x="1547" y="441"/>
                  </a:lnTo>
                  <a:lnTo>
                    <a:pt x="1541" y="416"/>
                  </a:lnTo>
                  <a:lnTo>
                    <a:pt x="1535" y="392"/>
                  </a:lnTo>
                  <a:lnTo>
                    <a:pt x="1528" y="366"/>
                  </a:lnTo>
                  <a:lnTo>
                    <a:pt x="1521" y="341"/>
                  </a:lnTo>
                  <a:lnTo>
                    <a:pt x="1513" y="315"/>
                  </a:lnTo>
                  <a:lnTo>
                    <a:pt x="1506" y="289"/>
                  </a:lnTo>
                  <a:lnTo>
                    <a:pt x="1498" y="263"/>
                  </a:lnTo>
                  <a:lnTo>
                    <a:pt x="1421" y="8"/>
                  </a:lnTo>
                  <a:lnTo>
                    <a:pt x="1309" y="8"/>
                  </a:lnTo>
                  <a:lnTo>
                    <a:pt x="1491" y="568"/>
                  </a:lnTo>
                  <a:lnTo>
                    <a:pt x="1609" y="568"/>
                  </a:lnTo>
                  <a:close/>
                  <a:moveTo>
                    <a:pt x="988" y="87"/>
                  </a:moveTo>
                  <a:lnTo>
                    <a:pt x="997" y="85"/>
                  </a:lnTo>
                  <a:lnTo>
                    <a:pt x="1011" y="82"/>
                  </a:lnTo>
                  <a:lnTo>
                    <a:pt x="1029" y="81"/>
                  </a:lnTo>
                  <a:lnTo>
                    <a:pt x="1051" y="81"/>
                  </a:lnTo>
                  <a:lnTo>
                    <a:pt x="1063" y="81"/>
                  </a:lnTo>
                  <a:lnTo>
                    <a:pt x="1074" y="82"/>
                  </a:lnTo>
                  <a:lnTo>
                    <a:pt x="1086" y="85"/>
                  </a:lnTo>
                  <a:lnTo>
                    <a:pt x="1096" y="87"/>
                  </a:lnTo>
                  <a:lnTo>
                    <a:pt x="1106" y="90"/>
                  </a:lnTo>
                  <a:lnTo>
                    <a:pt x="1115" y="94"/>
                  </a:lnTo>
                  <a:lnTo>
                    <a:pt x="1123" y="99"/>
                  </a:lnTo>
                  <a:lnTo>
                    <a:pt x="1131" y="104"/>
                  </a:lnTo>
                  <a:lnTo>
                    <a:pt x="1138" y="109"/>
                  </a:lnTo>
                  <a:lnTo>
                    <a:pt x="1143" y="116"/>
                  </a:lnTo>
                  <a:lnTo>
                    <a:pt x="1148" y="123"/>
                  </a:lnTo>
                  <a:lnTo>
                    <a:pt x="1153" y="131"/>
                  </a:lnTo>
                  <a:lnTo>
                    <a:pt x="1156" y="140"/>
                  </a:lnTo>
                  <a:lnTo>
                    <a:pt x="1158" y="150"/>
                  </a:lnTo>
                  <a:lnTo>
                    <a:pt x="1160" y="160"/>
                  </a:lnTo>
                  <a:lnTo>
                    <a:pt x="1160" y="171"/>
                  </a:lnTo>
                  <a:lnTo>
                    <a:pt x="1160" y="181"/>
                  </a:lnTo>
                  <a:lnTo>
                    <a:pt x="1158" y="191"/>
                  </a:lnTo>
                  <a:lnTo>
                    <a:pt x="1156" y="200"/>
                  </a:lnTo>
                  <a:lnTo>
                    <a:pt x="1153" y="209"/>
                  </a:lnTo>
                  <a:lnTo>
                    <a:pt x="1148" y="217"/>
                  </a:lnTo>
                  <a:lnTo>
                    <a:pt x="1143" y="225"/>
                  </a:lnTo>
                  <a:lnTo>
                    <a:pt x="1137" y="232"/>
                  </a:lnTo>
                  <a:lnTo>
                    <a:pt x="1131" y="238"/>
                  </a:lnTo>
                  <a:lnTo>
                    <a:pt x="1122" y="244"/>
                  </a:lnTo>
                  <a:lnTo>
                    <a:pt x="1114" y="248"/>
                  </a:lnTo>
                  <a:lnTo>
                    <a:pt x="1105" y="253"/>
                  </a:lnTo>
                  <a:lnTo>
                    <a:pt x="1095" y="256"/>
                  </a:lnTo>
                  <a:lnTo>
                    <a:pt x="1085" y="259"/>
                  </a:lnTo>
                  <a:lnTo>
                    <a:pt x="1072" y="261"/>
                  </a:lnTo>
                  <a:lnTo>
                    <a:pt x="1061" y="262"/>
                  </a:lnTo>
                  <a:lnTo>
                    <a:pt x="1048" y="263"/>
                  </a:lnTo>
                  <a:lnTo>
                    <a:pt x="988" y="263"/>
                  </a:lnTo>
                  <a:lnTo>
                    <a:pt x="988" y="87"/>
                  </a:lnTo>
                  <a:close/>
                  <a:moveTo>
                    <a:pt x="886" y="568"/>
                  </a:moveTo>
                  <a:lnTo>
                    <a:pt x="988" y="568"/>
                  </a:lnTo>
                  <a:lnTo>
                    <a:pt x="988" y="338"/>
                  </a:lnTo>
                  <a:lnTo>
                    <a:pt x="1039" y="338"/>
                  </a:lnTo>
                  <a:lnTo>
                    <a:pt x="1050" y="339"/>
                  </a:lnTo>
                  <a:lnTo>
                    <a:pt x="1059" y="340"/>
                  </a:lnTo>
                  <a:lnTo>
                    <a:pt x="1068" y="342"/>
                  </a:lnTo>
                  <a:lnTo>
                    <a:pt x="1078" y="344"/>
                  </a:lnTo>
                  <a:lnTo>
                    <a:pt x="1085" y="347"/>
                  </a:lnTo>
                  <a:lnTo>
                    <a:pt x="1092" y="351"/>
                  </a:lnTo>
                  <a:lnTo>
                    <a:pt x="1099" y="355"/>
                  </a:lnTo>
                  <a:lnTo>
                    <a:pt x="1105" y="360"/>
                  </a:lnTo>
                  <a:lnTo>
                    <a:pt x="1111" y="366"/>
                  </a:lnTo>
                  <a:lnTo>
                    <a:pt x="1116" y="373"/>
                  </a:lnTo>
                  <a:lnTo>
                    <a:pt x="1121" y="381"/>
                  </a:lnTo>
                  <a:lnTo>
                    <a:pt x="1125" y="390"/>
                  </a:lnTo>
                  <a:lnTo>
                    <a:pt x="1130" y="400"/>
                  </a:lnTo>
                  <a:lnTo>
                    <a:pt x="1134" y="411"/>
                  </a:lnTo>
                  <a:lnTo>
                    <a:pt x="1137" y="423"/>
                  </a:lnTo>
                  <a:lnTo>
                    <a:pt x="1140" y="436"/>
                  </a:lnTo>
                  <a:lnTo>
                    <a:pt x="1151" y="484"/>
                  </a:lnTo>
                  <a:lnTo>
                    <a:pt x="1161" y="522"/>
                  </a:lnTo>
                  <a:lnTo>
                    <a:pt x="1170" y="550"/>
                  </a:lnTo>
                  <a:lnTo>
                    <a:pt x="1178" y="568"/>
                  </a:lnTo>
                  <a:lnTo>
                    <a:pt x="1283" y="568"/>
                  </a:lnTo>
                  <a:lnTo>
                    <a:pt x="1278" y="558"/>
                  </a:lnTo>
                  <a:lnTo>
                    <a:pt x="1273" y="544"/>
                  </a:lnTo>
                  <a:lnTo>
                    <a:pt x="1268" y="528"/>
                  </a:lnTo>
                  <a:lnTo>
                    <a:pt x="1263" y="508"/>
                  </a:lnTo>
                  <a:lnTo>
                    <a:pt x="1258" y="486"/>
                  </a:lnTo>
                  <a:lnTo>
                    <a:pt x="1252" y="463"/>
                  </a:lnTo>
                  <a:lnTo>
                    <a:pt x="1245" y="438"/>
                  </a:lnTo>
                  <a:lnTo>
                    <a:pt x="1239" y="412"/>
                  </a:lnTo>
                  <a:lnTo>
                    <a:pt x="1233" y="393"/>
                  </a:lnTo>
                  <a:lnTo>
                    <a:pt x="1226" y="374"/>
                  </a:lnTo>
                  <a:lnTo>
                    <a:pt x="1218" y="358"/>
                  </a:lnTo>
                  <a:lnTo>
                    <a:pt x="1209" y="344"/>
                  </a:lnTo>
                  <a:lnTo>
                    <a:pt x="1205" y="337"/>
                  </a:lnTo>
                  <a:lnTo>
                    <a:pt x="1200" y="331"/>
                  </a:lnTo>
                  <a:lnTo>
                    <a:pt x="1194" y="324"/>
                  </a:lnTo>
                  <a:lnTo>
                    <a:pt x="1188" y="319"/>
                  </a:lnTo>
                  <a:lnTo>
                    <a:pt x="1182" y="315"/>
                  </a:lnTo>
                  <a:lnTo>
                    <a:pt x="1175" y="310"/>
                  </a:lnTo>
                  <a:lnTo>
                    <a:pt x="1168" y="307"/>
                  </a:lnTo>
                  <a:lnTo>
                    <a:pt x="1160" y="304"/>
                  </a:lnTo>
                  <a:lnTo>
                    <a:pt x="1160" y="301"/>
                  </a:lnTo>
                  <a:lnTo>
                    <a:pt x="1170" y="298"/>
                  </a:lnTo>
                  <a:lnTo>
                    <a:pt x="1181" y="293"/>
                  </a:lnTo>
                  <a:lnTo>
                    <a:pt x="1190" y="288"/>
                  </a:lnTo>
                  <a:lnTo>
                    <a:pt x="1199" y="282"/>
                  </a:lnTo>
                  <a:lnTo>
                    <a:pt x="1207" y="276"/>
                  </a:lnTo>
                  <a:lnTo>
                    <a:pt x="1216" y="269"/>
                  </a:lnTo>
                  <a:lnTo>
                    <a:pt x="1224" y="260"/>
                  </a:lnTo>
                  <a:lnTo>
                    <a:pt x="1232" y="251"/>
                  </a:lnTo>
                  <a:lnTo>
                    <a:pt x="1238" y="242"/>
                  </a:lnTo>
                  <a:lnTo>
                    <a:pt x="1244" y="233"/>
                  </a:lnTo>
                  <a:lnTo>
                    <a:pt x="1250" y="222"/>
                  </a:lnTo>
                  <a:lnTo>
                    <a:pt x="1254" y="212"/>
                  </a:lnTo>
                  <a:lnTo>
                    <a:pt x="1257" y="199"/>
                  </a:lnTo>
                  <a:lnTo>
                    <a:pt x="1260" y="187"/>
                  </a:lnTo>
                  <a:lnTo>
                    <a:pt x="1262" y="175"/>
                  </a:lnTo>
                  <a:lnTo>
                    <a:pt x="1262" y="162"/>
                  </a:lnTo>
                  <a:lnTo>
                    <a:pt x="1261" y="144"/>
                  </a:lnTo>
                  <a:lnTo>
                    <a:pt x="1259" y="127"/>
                  </a:lnTo>
                  <a:lnTo>
                    <a:pt x="1255" y="112"/>
                  </a:lnTo>
                  <a:lnTo>
                    <a:pt x="1250" y="97"/>
                  </a:lnTo>
                  <a:lnTo>
                    <a:pt x="1243" y="84"/>
                  </a:lnTo>
                  <a:lnTo>
                    <a:pt x="1235" y="71"/>
                  </a:lnTo>
                  <a:lnTo>
                    <a:pt x="1225" y="60"/>
                  </a:lnTo>
                  <a:lnTo>
                    <a:pt x="1214" y="49"/>
                  </a:lnTo>
                  <a:lnTo>
                    <a:pt x="1207" y="44"/>
                  </a:lnTo>
                  <a:lnTo>
                    <a:pt x="1199" y="39"/>
                  </a:lnTo>
                  <a:lnTo>
                    <a:pt x="1191" y="34"/>
                  </a:lnTo>
                  <a:lnTo>
                    <a:pt x="1183" y="29"/>
                  </a:lnTo>
                  <a:lnTo>
                    <a:pt x="1173" y="25"/>
                  </a:lnTo>
                  <a:lnTo>
                    <a:pt x="1164" y="22"/>
                  </a:lnTo>
                  <a:lnTo>
                    <a:pt x="1154" y="18"/>
                  </a:lnTo>
                  <a:lnTo>
                    <a:pt x="1144" y="15"/>
                  </a:lnTo>
                  <a:lnTo>
                    <a:pt x="1121" y="10"/>
                  </a:lnTo>
                  <a:lnTo>
                    <a:pt x="1097" y="7"/>
                  </a:lnTo>
                  <a:lnTo>
                    <a:pt x="1070" y="5"/>
                  </a:lnTo>
                  <a:lnTo>
                    <a:pt x="1041" y="4"/>
                  </a:lnTo>
                  <a:lnTo>
                    <a:pt x="1019" y="4"/>
                  </a:lnTo>
                  <a:lnTo>
                    <a:pt x="997" y="5"/>
                  </a:lnTo>
                  <a:lnTo>
                    <a:pt x="976" y="6"/>
                  </a:lnTo>
                  <a:lnTo>
                    <a:pt x="956" y="7"/>
                  </a:lnTo>
                  <a:lnTo>
                    <a:pt x="937" y="9"/>
                  </a:lnTo>
                  <a:lnTo>
                    <a:pt x="918" y="11"/>
                  </a:lnTo>
                  <a:lnTo>
                    <a:pt x="901" y="13"/>
                  </a:lnTo>
                  <a:lnTo>
                    <a:pt x="886" y="16"/>
                  </a:lnTo>
                  <a:lnTo>
                    <a:pt x="886" y="568"/>
                  </a:lnTo>
                  <a:close/>
                  <a:moveTo>
                    <a:pt x="771" y="236"/>
                  </a:moveTo>
                  <a:lnTo>
                    <a:pt x="559" y="236"/>
                  </a:lnTo>
                  <a:lnTo>
                    <a:pt x="559" y="93"/>
                  </a:lnTo>
                  <a:lnTo>
                    <a:pt x="784" y="93"/>
                  </a:lnTo>
                  <a:lnTo>
                    <a:pt x="784" y="8"/>
                  </a:lnTo>
                  <a:lnTo>
                    <a:pt x="457" y="8"/>
                  </a:lnTo>
                  <a:lnTo>
                    <a:pt x="457" y="567"/>
                  </a:lnTo>
                  <a:lnTo>
                    <a:pt x="796" y="567"/>
                  </a:lnTo>
                  <a:lnTo>
                    <a:pt x="796" y="484"/>
                  </a:lnTo>
                  <a:lnTo>
                    <a:pt x="559" y="484"/>
                  </a:lnTo>
                  <a:lnTo>
                    <a:pt x="559" y="320"/>
                  </a:lnTo>
                  <a:lnTo>
                    <a:pt x="771" y="320"/>
                  </a:lnTo>
                  <a:lnTo>
                    <a:pt x="771" y="236"/>
                  </a:lnTo>
                  <a:close/>
                  <a:moveTo>
                    <a:pt x="0" y="541"/>
                  </a:moveTo>
                  <a:lnTo>
                    <a:pt x="14" y="548"/>
                  </a:lnTo>
                  <a:lnTo>
                    <a:pt x="29" y="554"/>
                  </a:lnTo>
                  <a:lnTo>
                    <a:pt x="46" y="560"/>
                  </a:lnTo>
                  <a:lnTo>
                    <a:pt x="66" y="566"/>
                  </a:lnTo>
                  <a:lnTo>
                    <a:pt x="86" y="570"/>
                  </a:lnTo>
                  <a:lnTo>
                    <a:pt x="108" y="573"/>
                  </a:lnTo>
                  <a:lnTo>
                    <a:pt x="130" y="575"/>
                  </a:lnTo>
                  <a:lnTo>
                    <a:pt x="152" y="576"/>
                  </a:lnTo>
                  <a:lnTo>
                    <a:pt x="178" y="575"/>
                  </a:lnTo>
                  <a:lnTo>
                    <a:pt x="202" y="573"/>
                  </a:lnTo>
                  <a:lnTo>
                    <a:pt x="226" y="569"/>
                  </a:lnTo>
                  <a:lnTo>
                    <a:pt x="246" y="563"/>
                  </a:lnTo>
                  <a:lnTo>
                    <a:pt x="266" y="556"/>
                  </a:lnTo>
                  <a:lnTo>
                    <a:pt x="283" y="547"/>
                  </a:lnTo>
                  <a:lnTo>
                    <a:pt x="299" y="538"/>
                  </a:lnTo>
                  <a:lnTo>
                    <a:pt x="313" y="527"/>
                  </a:lnTo>
                  <a:lnTo>
                    <a:pt x="325" y="514"/>
                  </a:lnTo>
                  <a:lnTo>
                    <a:pt x="336" y="501"/>
                  </a:lnTo>
                  <a:lnTo>
                    <a:pt x="345" y="487"/>
                  </a:lnTo>
                  <a:lnTo>
                    <a:pt x="352" y="473"/>
                  </a:lnTo>
                  <a:lnTo>
                    <a:pt x="357" y="458"/>
                  </a:lnTo>
                  <a:lnTo>
                    <a:pt x="362" y="441"/>
                  </a:lnTo>
                  <a:lnTo>
                    <a:pt x="365" y="425"/>
                  </a:lnTo>
                  <a:lnTo>
                    <a:pt x="365" y="409"/>
                  </a:lnTo>
                  <a:lnTo>
                    <a:pt x="365" y="394"/>
                  </a:lnTo>
                  <a:lnTo>
                    <a:pt x="363" y="380"/>
                  </a:lnTo>
                  <a:lnTo>
                    <a:pt x="359" y="367"/>
                  </a:lnTo>
                  <a:lnTo>
                    <a:pt x="356" y="354"/>
                  </a:lnTo>
                  <a:lnTo>
                    <a:pt x="351" y="342"/>
                  </a:lnTo>
                  <a:lnTo>
                    <a:pt x="345" y="331"/>
                  </a:lnTo>
                  <a:lnTo>
                    <a:pt x="338" y="319"/>
                  </a:lnTo>
                  <a:lnTo>
                    <a:pt x="329" y="309"/>
                  </a:lnTo>
                  <a:lnTo>
                    <a:pt x="320" y="299"/>
                  </a:lnTo>
                  <a:lnTo>
                    <a:pt x="309" y="290"/>
                  </a:lnTo>
                  <a:lnTo>
                    <a:pt x="297" y="281"/>
                  </a:lnTo>
                  <a:lnTo>
                    <a:pt x="284" y="273"/>
                  </a:lnTo>
                  <a:lnTo>
                    <a:pt x="270" y="264"/>
                  </a:lnTo>
                  <a:lnTo>
                    <a:pt x="254" y="257"/>
                  </a:lnTo>
                  <a:lnTo>
                    <a:pt x="238" y="249"/>
                  </a:lnTo>
                  <a:lnTo>
                    <a:pt x="221" y="242"/>
                  </a:lnTo>
                  <a:lnTo>
                    <a:pt x="194" y="232"/>
                  </a:lnTo>
                  <a:lnTo>
                    <a:pt x="172" y="222"/>
                  </a:lnTo>
                  <a:lnTo>
                    <a:pt x="163" y="218"/>
                  </a:lnTo>
                  <a:lnTo>
                    <a:pt x="153" y="213"/>
                  </a:lnTo>
                  <a:lnTo>
                    <a:pt x="146" y="208"/>
                  </a:lnTo>
                  <a:lnTo>
                    <a:pt x="139" y="202"/>
                  </a:lnTo>
                  <a:lnTo>
                    <a:pt x="133" y="196"/>
                  </a:lnTo>
                  <a:lnTo>
                    <a:pt x="128" y="191"/>
                  </a:lnTo>
                  <a:lnTo>
                    <a:pt x="123" y="185"/>
                  </a:lnTo>
                  <a:lnTo>
                    <a:pt x="120" y="179"/>
                  </a:lnTo>
                  <a:lnTo>
                    <a:pt x="117" y="173"/>
                  </a:lnTo>
                  <a:lnTo>
                    <a:pt x="115" y="166"/>
                  </a:lnTo>
                  <a:lnTo>
                    <a:pt x="114" y="159"/>
                  </a:lnTo>
                  <a:lnTo>
                    <a:pt x="114" y="151"/>
                  </a:lnTo>
                  <a:lnTo>
                    <a:pt x="114" y="144"/>
                  </a:lnTo>
                  <a:lnTo>
                    <a:pt x="115" y="138"/>
                  </a:lnTo>
                  <a:lnTo>
                    <a:pt x="117" y="132"/>
                  </a:lnTo>
                  <a:lnTo>
                    <a:pt x="119" y="126"/>
                  </a:lnTo>
                  <a:lnTo>
                    <a:pt x="122" y="121"/>
                  </a:lnTo>
                  <a:lnTo>
                    <a:pt x="126" y="115"/>
                  </a:lnTo>
                  <a:lnTo>
                    <a:pt x="130" y="110"/>
                  </a:lnTo>
                  <a:lnTo>
                    <a:pt x="135" y="105"/>
                  </a:lnTo>
                  <a:lnTo>
                    <a:pt x="141" y="101"/>
                  </a:lnTo>
                  <a:lnTo>
                    <a:pt x="148" y="96"/>
                  </a:lnTo>
                  <a:lnTo>
                    <a:pt x="155" y="93"/>
                  </a:lnTo>
                  <a:lnTo>
                    <a:pt x="164" y="90"/>
                  </a:lnTo>
                  <a:lnTo>
                    <a:pt x="173" y="87"/>
                  </a:lnTo>
                  <a:lnTo>
                    <a:pt x="183" y="86"/>
                  </a:lnTo>
                  <a:lnTo>
                    <a:pt x="194" y="84"/>
                  </a:lnTo>
                  <a:lnTo>
                    <a:pt x="206" y="84"/>
                  </a:lnTo>
                  <a:lnTo>
                    <a:pt x="225" y="85"/>
                  </a:lnTo>
                  <a:lnTo>
                    <a:pt x="243" y="87"/>
                  </a:lnTo>
                  <a:lnTo>
                    <a:pt x="260" y="90"/>
                  </a:lnTo>
                  <a:lnTo>
                    <a:pt x="274" y="93"/>
                  </a:lnTo>
                  <a:lnTo>
                    <a:pt x="288" y="97"/>
                  </a:lnTo>
                  <a:lnTo>
                    <a:pt x="299" y="102"/>
                  </a:lnTo>
                  <a:lnTo>
                    <a:pt x="309" y="106"/>
                  </a:lnTo>
                  <a:lnTo>
                    <a:pt x="318" y="110"/>
                  </a:lnTo>
                  <a:lnTo>
                    <a:pt x="342" y="28"/>
                  </a:lnTo>
                  <a:lnTo>
                    <a:pt x="331" y="23"/>
                  </a:lnTo>
                  <a:lnTo>
                    <a:pt x="318" y="17"/>
                  </a:lnTo>
                  <a:lnTo>
                    <a:pt x="303" y="12"/>
                  </a:lnTo>
                  <a:lnTo>
                    <a:pt x="287" y="8"/>
                  </a:lnTo>
                  <a:lnTo>
                    <a:pt x="270" y="5"/>
                  </a:lnTo>
                  <a:lnTo>
                    <a:pt x="250" y="2"/>
                  </a:lnTo>
                  <a:lnTo>
                    <a:pt x="230" y="0"/>
                  </a:lnTo>
                  <a:lnTo>
                    <a:pt x="209" y="0"/>
                  </a:lnTo>
                  <a:lnTo>
                    <a:pt x="186" y="1"/>
                  </a:lnTo>
                  <a:lnTo>
                    <a:pt x="165" y="3"/>
                  </a:lnTo>
                  <a:lnTo>
                    <a:pt x="144" y="7"/>
                  </a:lnTo>
                  <a:lnTo>
                    <a:pt x="126" y="12"/>
                  </a:lnTo>
                  <a:lnTo>
                    <a:pt x="109" y="18"/>
                  </a:lnTo>
                  <a:lnTo>
                    <a:pt x="92" y="27"/>
                  </a:lnTo>
                  <a:lnTo>
                    <a:pt x="77" y="36"/>
                  </a:lnTo>
                  <a:lnTo>
                    <a:pt x="64" y="46"/>
                  </a:lnTo>
                  <a:lnTo>
                    <a:pt x="51" y="57"/>
                  </a:lnTo>
                  <a:lnTo>
                    <a:pt x="40" y="69"/>
                  </a:lnTo>
                  <a:lnTo>
                    <a:pt x="31" y="82"/>
                  </a:lnTo>
                  <a:lnTo>
                    <a:pt x="24" y="97"/>
                  </a:lnTo>
                  <a:lnTo>
                    <a:pt x="18" y="112"/>
                  </a:lnTo>
                  <a:lnTo>
                    <a:pt x="13" y="127"/>
                  </a:lnTo>
                  <a:lnTo>
                    <a:pt x="11" y="143"/>
                  </a:lnTo>
                  <a:lnTo>
                    <a:pt x="10" y="161"/>
                  </a:lnTo>
                  <a:lnTo>
                    <a:pt x="11" y="175"/>
                  </a:lnTo>
                  <a:lnTo>
                    <a:pt x="13" y="189"/>
                  </a:lnTo>
                  <a:lnTo>
                    <a:pt x="16" y="202"/>
                  </a:lnTo>
                  <a:lnTo>
                    <a:pt x="20" y="216"/>
                  </a:lnTo>
                  <a:lnTo>
                    <a:pt x="26" y="227"/>
                  </a:lnTo>
                  <a:lnTo>
                    <a:pt x="33" y="239"/>
                  </a:lnTo>
                  <a:lnTo>
                    <a:pt x="41" y="249"/>
                  </a:lnTo>
                  <a:lnTo>
                    <a:pt x="50" y="259"/>
                  </a:lnTo>
                  <a:lnTo>
                    <a:pt x="62" y="270"/>
                  </a:lnTo>
                  <a:lnTo>
                    <a:pt x="73" y="279"/>
                  </a:lnTo>
                  <a:lnTo>
                    <a:pt x="85" y="287"/>
                  </a:lnTo>
                  <a:lnTo>
                    <a:pt x="98" y="295"/>
                  </a:lnTo>
                  <a:lnTo>
                    <a:pt x="113" y="303"/>
                  </a:lnTo>
                  <a:lnTo>
                    <a:pt x="128" y="310"/>
                  </a:lnTo>
                  <a:lnTo>
                    <a:pt x="144" y="316"/>
                  </a:lnTo>
                  <a:lnTo>
                    <a:pt x="162" y="323"/>
                  </a:lnTo>
                  <a:lnTo>
                    <a:pt x="186" y="333"/>
                  </a:lnTo>
                  <a:lnTo>
                    <a:pt x="206" y="343"/>
                  </a:lnTo>
                  <a:lnTo>
                    <a:pt x="216" y="348"/>
                  </a:lnTo>
                  <a:lnTo>
                    <a:pt x="224" y="353"/>
                  </a:lnTo>
                  <a:lnTo>
                    <a:pt x="231" y="358"/>
                  </a:lnTo>
                  <a:lnTo>
                    <a:pt x="238" y="363"/>
                  </a:lnTo>
                  <a:lnTo>
                    <a:pt x="243" y="369"/>
                  </a:lnTo>
                  <a:lnTo>
                    <a:pt x="248" y="374"/>
                  </a:lnTo>
                  <a:lnTo>
                    <a:pt x="252" y="380"/>
                  </a:lnTo>
                  <a:lnTo>
                    <a:pt x="255" y="387"/>
                  </a:lnTo>
                  <a:lnTo>
                    <a:pt x="257" y="394"/>
                  </a:lnTo>
                  <a:lnTo>
                    <a:pt x="260" y="401"/>
                  </a:lnTo>
                  <a:lnTo>
                    <a:pt x="261" y="408"/>
                  </a:lnTo>
                  <a:lnTo>
                    <a:pt x="261" y="416"/>
                  </a:lnTo>
                  <a:lnTo>
                    <a:pt x="261" y="424"/>
                  </a:lnTo>
                  <a:lnTo>
                    <a:pt x="260" y="432"/>
                  </a:lnTo>
                  <a:lnTo>
                    <a:pt x="257" y="440"/>
                  </a:lnTo>
                  <a:lnTo>
                    <a:pt x="254" y="447"/>
                  </a:lnTo>
                  <a:lnTo>
                    <a:pt x="250" y="454"/>
                  </a:lnTo>
                  <a:lnTo>
                    <a:pt x="246" y="460"/>
                  </a:lnTo>
                  <a:lnTo>
                    <a:pt x="240" y="466"/>
                  </a:lnTo>
                  <a:lnTo>
                    <a:pt x="234" y="471"/>
                  </a:lnTo>
                  <a:lnTo>
                    <a:pt x="228" y="476"/>
                  </a:lnTo>
                  <a:lnTo>
                    <a:pt x="220" y="480"/>
                  </a:lnTo>
                  <a:lnTo>
                    <a:pt x="212" y="484"/>
                  </a:lnTo>
                  <a:lnTo>
                    <a:pt x="202" y="487"/>
                  </a:lnTo>
                  <a:lnTo>
                    <a:pt x="192" y="489"/>
                  </a:lnTo>
                  <a:lnTo>
                    <a:pt x="182" y="491"/>
                  </a:lnTo>
                  <a:lnTo>
                    <a:pt x="171" y="492"/>
                  </a:lnTo>
                  <a:lnTo>
                    <a:pt x="159" y="492"/>
                  </a:lnTo>
                  <a:lnTo>
                    <a:pt x="139" y="491"/>
                  </a:lnTo>
                  <a:lnTo>
                    <a:pt x="120" y="489"/>
                  </a:lnTo>
                  <a:lnTo>
                    <a:pt x="101" y="486"/>
                  </a:lnTo>
                  <a:lnTo>
                    <a:pt x="84" y="481"/>
                  </a:lnTo>
                  <a:lnTo>
                    <a:pt x="67" y="476"/>
                  </a:lnTo>
                  <a:lnTo>
                    <a:pt x="51" y="470"/>
                  </a:lnTo>
                  <a:lnTo>
                    <a:pt x="36" y="464"/>
                  </a:lnTo>
                  <a:lnTo>
                    <a:pt x="23" y="457"/>
                  </a:lnTo>
                  <a:lnTo>
                    <a:pt x="0" y="541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6"/>
            <p:cNvSpPr>
              <a:spLocks noEditPoints="1"/>
            </p:cNvSpPr>
            <p:nvPr userDrawn="1"/>
          </p:nvSpPr>
          <p:spPr bwMode="auto">
            <a:xfrm>
              <a:off x="525" y="4049"/>
              <a:ext cx="533" cy="58"/>
            </a:xfrm>
            <a:custGeom>
              <a:avLst/>
              <a:gdLst/>
              <a:ahLst/>
              <a:cxnLst>
                <a:cxn ang="0">
                  <a:pos x="5051" y="153"/>
                </a:cxn>
                <a:cxn ang="0">
                  <a:pos x="4701" y="491"/>
                </a:cxn>
                <a:cxn ang="0">
                  <a:pos x="4518" y="373"/>
                </a:cxn>
                <a:cxn ang="0">
                  <a:pos x="4549" y="151"/>
                </a:cxn>
                <a:cxn ang="0">
                  <a:pos x="4764" y="91"/>
                </a:cxn>
                <a:cxn ang="0">
                  <a:pos x="4682" y="0"/>
                </a:cxn>
                <a:cxn ang="0">
                  <a:pos x="4494" y="69"/>
                </a:cxn>
                <a:cxn ang="0">
                  <a:pos x="4401" y="245"/>
                </a:cxn>
                <a:cxn ang="0">
                  <a:pos x="4435" y="447"/>
                </a:cxn>
                <a:cxn ang="0">
                  <a:pos x="4578" y="561"/>
                </a:cxn>
                <a:cxn ang="0">
                  <a:pos x="4819" y="556"/>
                </a:cxn>
                <a:cxn ang="0">
                  <a:pos x="3967" y="153"/>
                </a:cxn>
                <a:cxn ang="0">
                  <a:pos x="4215" y="265"/>
                </a:cxn>
                <a:cxn ang="0">
                  <a:pos x="4140" y="272"/>
                </a:cxn>
                <a:cxn ang="0">
                  <a:pos x="3549" y="141"/>
                </a:cxn>
                <a:cxn ang="0">
                  <a:pos x="3066" y="568"/>
                </a:cxn>
                <a:cxn ang="0">
                  <a:pos x="2629" y="8"/>
                </a:cxn>
                <a:cxn ang="0">
                  <a:pos x="2103" y="475"/>
                </a:cxn>
                <a:cxn ang="0">
                  <a:pos x="2211" y="566"/>
                </a:cxn>
                <a:cxn ang="0">
                  <a:pos x="2410" y="549"/>
                </a:cxn>
                <a:cxn ang="0">
                  <a:pos x="2501" y="428"/>
                </a:cxn>
                <a:cxn ang="0">
                  <a:pos x="2403" y="406"/>
                </a:cxn>
                <a:cxn ang="0">
                  <a:pos x="2267" y="492"/>
                </a:cxn>
                <a:cxn ang="0">
                  <a:pos x="2177" y="335"/>
                </a:cxn>
                <a:cxn ang="0">
                  <a:pos x="1844" y="569"/>
                </a:cxn>
                <a:cxn ang="0">
                  <a:pos x="1983" y="394"/>
                </a:cxn>
                <a:cxn ang="0">
                  <a:pos x="1857" y="249"/>
                </a:cxn>
                <a:cxn ang="0">
                  <a:pos x="1732" y="159"/>
                </a:cxn>
                <a:cxn ang="0">
                  <a:pos x="1792" y="87"/>
                </a:cxn>
                <a:cxn ang="0">
                  <a:pos x="1936" y="17"/>
                </a:cxn>
                <a:cxn ang="0">
                  <a:pos x="1682" y="46"/>
                </a:cxn>
                <a:cxn ang="0">
                  <a:pos x="1651" y="239"/>
                </a:cxn>
                <a:cxn ang="0">
                  <a:pos x="1843" y="353"/>
                </a:cxn>
                <a:cxn ang="0">
                  <a:pos x="1872" y="447"/>
                </a:cxn>
                <a:cxn ang="0">
                  <a:pos x="1739" y="489"/>
                </a:cxn>
                <a:cxn ang="0">
                  <a:pos x="1174" y="213"/>
                </a:cxn>
                <a:cxn ang="0">
                  <a:pos x="1526" y="568"/>
                </a:cxn>
                <a:cxn ang="0">
                  <a:pos x="1418" y="389"/>
                </a:cxn>
                <a:cxn ang="0">
                  <a:pos x="702" y="493"/>
                </a:cxn>
                <a:cxn ang="0">
                  <a:pos x="579" y="351"/>
                </a:cxn>
                <a:cxn ang="0">
                  <a:pos x="641" y="113"/>
                </a:cxn>
                <a:cxn ang="0">
                  <a:pos x="757" y="84"/>
                </a:cxn>
                <a:cxn ang="0">
                  <a:pos x="878" y="229"/>
                </a:cxn>
                <a:cxn ang="0">
                  <a:pos x="809" y="471"/>
                </a:cxn>
                <a:cxn ang="0">
                  <a:pos x="768" y="574"/>
                </a:cxn>
                <a:cxn ang="0">
                  <a:pos x="926" y="490"/>
                </a:cxn>
                <a:cxn ang="0">
                  <a:pos x="992" y="300"/>
                </a:cxn>
                <a:cxn ang="0">
                  <a:pos x="947" y="112"/>
                </a:cxn>
                <a:cxn ang="0">
                  <a:pos x="805" y="8"/>
                </a:cxn>
                <a:cxn ang="0">
                  <a:pos x="613" y="27"/>
                </a:cxn>
                <a:cxn ang="0">
                  <a:pos x="490" y="161"/>
                </a:cxn>
                <a:cxn ang="0">
                  <a:pos x="473" y="366"/>
                </a:cxn>
                <a:cxn ang="0">
                  <a:pos x="563" y="523"/>
                </a:cxn>
                <a:cxn ang="0">
                  <a:pos x="725" y="578"/>
                </a:cxn>
                <a:cxn ang="0">
                  <a:pos x="203" y="469"/>
                </a:cxn>
                <a:cxn ang="0">
                  <a:pos x="109" y="265"/>
                </a:cxn>
                <a:cxn ang="0">
                  <a:pos x="208" y="105"/>
                </a:cxn>
                <a:cxn ang="0">
                  <a:pos x="436" y="25"/>
                </a:cxn>
                <a:cxn ang="0">
                  <a:pos x="209" y="11"/>
                </a:cxn>
                <a:cxn ang="0">
                  <a:pos x="50" y="121"/>
                </a:cxn>
                <a:cxn ang="0">
                  <a:pos x="1" y="326"/>
                </a:cxn>
                <a:cxn ang="0">
                  <a:pos x="76" y="499"/>
                </a:cxn>
                <a:cxn ang="0">
                  <a:pos x="254" y="575"/>
                </a:cxn>
              </a:cxnLst>
              <a:rect l="0" t="0" r="r" b="b"/>
              <a:pathLst>
                <a:path w="5332" h="578">
                  <a:moveTo>
                    <a:pt x="5147" y="568"/>
                  </a:moveTo>
                  <a:lnTo>
                    <a:pt x="5147" y="333"/>
                  </a:lnTo>
                  <a:lnTo>
                    <a:pt x="5332" y="8"/>
                  </a:lnTo>
                  <a:lnTo>
                    <a:pt x="5217" y="8"/>
                  </a:lnTo>
                  <a:lnTo>
                    <a:pt x="5150" y="152"/>
                  </a:lnTo>
                  <a:lnTo>
                    <a:pt x="5136" y="181"/>
                  </a:lnTo>
                  <a:lnTo>
                    <a:pt x="5123" y="210"/>
                  </a:lnTo>
                  <a:lnTo>
                    <a:pt x="5112" y="236"/>
                  </a:lnTo>
                  <a:lnTo>
                    <a:pt x="5101" y="263"/>
                  </a:lnTo>
                  <a:lnTo>
                    <a:pt x="5100" y="263"/>
                  </a:lnTo>
                  <a:lnTo>
                    <a:pt x="5088" y="236"/>
                  </a:lnTo>
                  <a:lnTo>
                    <a:pt x="5076" y="209"/>
                  </a:lnTo>
                  <a:lnTo>
                    <a:pt x="5064" y="181"/>
                  </a:lnTo>
                  <a:lnTo>
                    <a:pt x="5051" y="153"/>
                  </a:lnTo>
                  <a:lnTo>
                    <a:pt x="4983" y="8"/>
                  </a:lnTo>
                  <a:lnTo>
                    <a:pt x="4866" y="8"/>
                  </a:lnTo>
                  <a:lnTo>
                    <a:pt x="5044" y="336"/>
                  </a:lnTo>
                  <a:lnTo>
                    <a:pt x="5044" y="568"/>
                  </a:lnTo>
                  <a:lnTo>
                    <a:pt x="5147" y="568"/>
                  </a:lnTo>
                  <a:close/>
                  <a:moveTo>
                    <a:pt x="4813" y="471"/>
                  </a:moveTo>
                  <a:lnTo>
                    <a:pt x="4802" y="475"/>
                  </a:lnTo>
                  <a:lnTo>
                    <a:pt x="4790" y="479"/>
                  </a:lnTo>
                  <a:lnTo>
                    <a:pt x="4776" y="483"/>
                  </a:lnTo>
                  <a:lnTo>
                    <a:pt x="4762" y="485"/>
                  </a:lnTo>
                  <a:lnTo>
                    <a:pt x="4748" y="488"/>
                  </a:lnTo>
                  <a:lnTo>
                    <a:pt x="4733" y="490"/>
                  </a:lnTo>
                  <a:lnTo>
                    <a:pt x="4716" y="491"/>
                  </a:lnTo>
                  <a:lnTo>
                    <a:pt x="4701" y="491"/>
                  </a:lnTo>
                  <a:lnTo>
                    <a:pt x="4678" y="490"/>
                  </a:lnTo>
                  <a:lnTo>
                    <a:pt x="4657" y="487"/>
                  </a:lnTo>
                  <a:lnTo>
                    <a:pt x="4637" y="483"/>
                  </a:lnTo>
                  <a:lnTo>
                    <a:pt x="4618" y="477"/>
                  </a:lnTo>
                  <a:lnTo>
                    <a:pt x="4601" y="469"/>
                  </a:lnTo>
                  <a:lnTo>
                    <a:pt x="4585" y="460"/>
                  </a:lnTo>
                  <a:lnTo>
                    <a:pt x="4578" y="455"/>
                  </a:lnTo>
                  <a:lnTo>
                    <a:pt x="4570" y="449"/>
                  </a:lnTo>
                  <a:lnTo>
                    <a:pt x="4563" y="443"/>
                  </a:lnTo>
                  <a:lnTo>
                    <a:pt x="4557" y="436"/>
                  </a:lnTo>
                  <a:lnTo>
                    <a:pt x="4545" y="423"/>
                  </a:lnTo>
                  <a:lnTo>
                    <a:pt x="4535" y="408"/>
                  </a:lnTo>
                  <a:lnTo>
                    <a:pt x="4527" y="392"/>
                  </a:lnTo>
                  <a:lnTo>
                    <a:pt x="4518" y="373"/>
                  </a:lnTo>
                  <a:lnTo>
                    <a:pt x="4513" y="354"/>
                  </a:lnTo>
                  <a:lnTo>
                    <a:pt x="4509" y="334"/>
                  </a:lnTo>
                  <a:lnTo>
                    <a:pt x="4506" y="312"/>
                  </a:lnTo>
                  <a:lnTo>
                    <a:pt x="4505" y="290"/>
                  </a:lnTo>
                  <a:lnTo>
                    <a:pt x="4506" y="265"/>
                  </a:lnTo>
                  <a:lnTo>
                    <a:pt x="4509" y="242"/>
                  </a:lnTo>
                  <a:lnTo>
                    <a:pt x="4514" y="221"/>
                  </a:lnTo>
                  <a:lnTo>
                    <a:pt x="4520" y="201"/>
                  </a:lnTo>
                  <a:lnTo>
                    <a:pt x="4524" y="191"/>
                  </a:lnTo>
                  <a:lnTo>
                    <a:pt x="4529" y="182"/>
                  </a:lnTo>
                  <a:lnTo>
                    <a:pt x="4533" y="174"/>
                  </a:lnTo>
                  <a:lnTo>
                    <a:pt x="4538" y="166"/>
                  </a:lnTo>
                  <a:lnTo>
                    <a:pt x="4543" y="158"/>
                  </a:lnTo>
                  <a:lnTo>
                    <a:pt x="4549" y="151"/>
                  </a:lnTo>
                  <a:lnTo>
                    <a:pt x="4555" y="143"/>
                  </a:lnTo>
                  <a:lnTo>
                    <a:pt x="4561" y="136"/>
                  </a:lnTo>
                  <a:lnTo>
                    <a:pt x="4574" y="124"/>
                  </a:lnTo>
                  <a:lnTo>
                    <a:pt x="4590" y="114"/>
                  </a:lnTo>
                  <a:lnTo>
                    <a:pt x="4606" y="105"/>
                  </a:lnTo>
                  <a:lnTo>
                    <a:pt x="4623" y="98"/>
                  </a:lnTo>
                  <a:lnTo>
                    <a:pt x="4642" y="92"/>
                  </a:lnTo>
                  <a:lnTo>
                    <a:pt x="4661" y="88"/>
                  </a:lnTo>
                  <a:lnTo>
                    <a:pt x="4682" y="86"/>
                  </a:lnTo>
                  <a:lnTo>
                    <a:pt x="4702" y="85"/>
                  </a:lnTo>
                  <a:lnTo>
                    <a:pt x="4719" y="85"/>
                  </a:lnTo>
                  <a:lnTo>
                    <a:pt x="4735" y="86"/>
                  </a:lnTo>
                  <a:lnTo>
                    <a:pt x="4750" y="88"/>
                  </a:lnTo>
                  <a:lnTo>
                    <a:pt x="4764" y="91"/>
                  </a:lnTo>
                  <a:lnTo>
                    <a:pt x="4777" y="94"/>
                  </a:lnTo>
                  <a:lnTo>
                    <a:pt x="4790" y="98"/>
                  </a:lnTo>
                  <a:lnTo>
                    <a:pt x="4801" y="102"/>
                  </a:lnTo>
                  <a:lnTo>
                    <a:pt x="4812" y="106"/>
                  </a:lnTo>
                  <a:lnTo>
                    <a:pt x="4834" y="25"/>
                  </a:lnTo>
                  <a:lnTo>
                    <a:pt x="4825" y="20"/>
                  </a:lnTo>
                  <a:lnTo>
                    <a:pt x="4813" y="16"/>
                  </a:lnTo>
                  <a:lnTo>
                    <a:pt x="4800" y="12"/>
                  </a:lnTo>
                  <a:lnTo>
                    <a:pt x="4784" y="8"/>
                  </a:lnTo>
                  <a:lnTo>
                    <a:pt x="4765" y="5"/>
                  </a:lnTo>
                  <a:lnTo>
                    <a:pt x="4745" y="2"/>
                  </a:lnTo>
                  <a:lnTo>
                    <a:pt x="4722" y="1"/>
                  </a:lnTo>
                  <a:lnTo>
                    <a:pt x="4698" y="0"/>
                  </a:lnTo>
                  <a:lnTo>
                    <a:pt x="4682" y="0"/>
                  </a:lnTo>
                  <a:lnTo>
                    <a:pt x="4666" y="1"/>
                  </a:lnTo>
                  <a:lnTo>
                    <a:pt x="4651" y="3"/>
                  </a:lnTo>
                  <a:lnTo>
                    <a:pt x="4636" y="5"/>
                  </a:lnTo>
                  <a:lnTo>
                    <a:pt x="4621" y="8"/>
                  </a:lnTo>
                  <a:lnTo>
                    <a:pt x="4607" y="11"/>
                  </a:lnTo>
                  <a:lnTo>
                    <a:pt x="4593" y="15"/>
                  </a:lnTo>
                  <a:lnTo>
                    <a:pt x="4579" y="20"/>
                  </a:lnTo>
                  <a:lnTo>
                    <a:pt x="4565" y="26"/>
                  </a:lnTo>
                  <a:lnTo>
                    <a:pt x="4552" y="32"/>
                  </a:lnTo>
                  <a:lnTo>
                    <a:pt x="4540" y="38"/>
                  </a:lnTo>
                  <a:lnTo>
                    <a:pt x="4528" y="45"/>
                  </a:lnTo>
                  <a:lnTo>
                    <a:pt x="4516" y="52"/>
                  </a:lnTo>
                  <a:lnTo>
                    <a:pt x="4505" y="60"/>
                  </a:lnTo>
                  <a:lnTo>
                    <a:pt x="4494" y="69"/>
                  </a:lnTo>
                  <a:lnTo>
                    <a:pt x="4484" y="78"/>
                  </a:lnTo>
                  <a:lnTo>
                    <a:pt x="4473" y="89"/>
                  </a:lnTo>
                  <a:lnTo>
                    <a:pt x="4464" y="99"/>
                  </a:lnTo>
                  <a:lnTo>
                    <a:pt x="4456" y="110"/>
                  </a:lnTo>
                  <a:lnTo>
                    <a:pt x="4448" y="121"/>
                  </a:lnTo>
                  <a:lnTo>
                    <a:pt x="4440" y="132"/>
                  </a:lnTo>
                  <a:lnTo>
                    <a:pt x="4433" y="146"/>
                  </a:lnTo>
                  <a:lnTo>
                    <a:pt x="4427" y="158"/>
                  </a:lnTo>
                  <a:lnTo>
                    <a:pt x="4420" y="171"/>
                  </a:lnTo>
                  <a:lnTo>
                    <a:pt x="4415" y="185"/>
                  </a:lnTo>
                  <a:lnTo>
                    <a:pt x="4410" y="199"/>
                  </a:lnTo>
                  <a:lnTo>
                    <a:pt x="4407" y="215"/>
                  </a:lnTo>
                  <a:lnTo>
                    <a:pt x="4403" y="230"/>
                  </a:lnTo>
                  <a:lnTo>
                    <a:pt x="4401" y="245"/>
                  </a:lnTo>
                  <a:lnTo>
                    <a:pt x="4399" y="261"/>
                  </a:lnTo>
                  <a:lnTo>
                    <a:pt x="4398" y="278"/>
                  </a:lnTo>
                  <a:lnTo>
                    <a:pt x="4398" y="295"/>
                  </a:lnTo>
                  <a:lnTo>
                    <a:pt x="4398" y="311"/>
                  </a:lnTo>
                  <a:lnTo>
                    <a:pt x="4399" y="326"/>
                  </a:lnTo>
                  <a:lnTo>
                    <a:pt x="4400" y="342"/>
                  </a:lnTo>
                  <a:lnTo>
                    <a:pt x="4403" y="356"/>
                  </a:lnTo>
                  <a:lnTo>
                    <a:pt x="4405" y="370"/>
                  </a:lnTo>
                  <a:lnTo>
                    <a:pt x="4409" y="384"/>
                  </a:lnTo>
                  <a:lnTo>
                    <a:pt x="4413" y="398"/>
                  </a:lnTo>
                  <a:lnTo>
                    <a:pt x="4417" y="411"/>
                  </a:lnTo>
                  <a:lnTo>
                    <a:pt x="4422" y="423"/>
                  </a:lnTo>
                  <a:lnTo>
                    <a:pt x="4429" y="435"/>
                  </a:lnTo>
                  <a:lnTo>
                    <a:pt x="4435" y="447"/>
                  </a:lnTo>
                  <a:lnTo>
                    <a:pt x="4442" y="459"/>
                  </a:lnTo>
                  <a:lnTo>
                    <a:pt x="4449" y="470"/>
                  </a:lnTo>
                  <a:lnTo>
                    <a:pt x="4457" y="480"/>
                  </a:lnTo>
                  <a:lnTo>
                    <a:pt x="4465" y="490"/>
                  </a:lnTo>
                  <a:lnTo>
                    <a:pt x="4474" y="499"/>
                  </a:lnTo>
                  <a:lnTo>
                    <a:pt x="4484" y="508"/>
                  </a:lnTo>
                  <a:lnTo>
                    <a:pt x="4494" y="518"/>
                  </a:lnTo>
                  <a:lnTo>
                    <a:pt x="4504" y="525"/>
                  </a:lnTo>
                  <a:lnTo>
                    <a:pt x="4515" y="533"/>
                  </a:lnTo>
                  <a:lnTo>
                    <a:pt x="4527" y="539"/>
                  </a:lnTo>
                  <a:lnTo>
                    <a:pt x="4539" y="546"/>
                  </a:lnTo>
                  <a:lnTo>
                    <a:pt x="4551" y="551"/>
                  </a:lnTo>
                  <a:lnTo>
                    <a:pt x="4564" y="556"/>
                  </a:lnTo>
                  <a:lnTo>
                    <a:pt x="4578" y="561"/>
                  </a:lnTo>
                  <a:lnTo>
                    <a:pt x="4592" y="565"/>
                  </a:lnTo>
                  <a:lnTo>
                    <a:pt x="4606" y="568"/>
                  </a:lnTo>
                  <a:lnTo>
                    <a:pt x="4620" y="571"/>
                  </a:lnTo>
                  <a:lnTo>
                    <a:pt x="4636" y="573"/>
                  </a:lnTo>
                  <a:lnTo>
                    <a:pt x="4652" y="575"/>
                  </a:lnTo>
                  <a:lnTo>
                    <a:pt x="4667" y="576"/>
                  </a:lnTo>
                  <a:lnTo>
                    <a:pt x="4685" y="576"/>
                  </a:lnTo>
                  <a:lnTo>
                    <a:pt x="4709" y="576"/>
                  </a:lnTo>
                  <a:lnTo>
                    <a:pt x="4733" y="574"/>
                  </a:lnTo>
                  <a:lnTo>
                    <a:pt x="4754" y="571"/>
                  </a:lnTo>
                  <a:lnTo>
                    <a:pt x="4773" y="568"/>
                  </a:lnTo>
                  <a:lnTo>
                    <a:pt x="4791" y="564"/>
                  </a:lnTo>
                  <a:lnTo>
                    <a:pt x="4806" y="560"/>
                  </a:lnTo>
                  <a:lnTo>
                    <a:pt x="4819" y="556"/>
                  </a:lnTo>
                  <a:lnTo>
                    <a:pt x="4829" y="551"/>
                  </a:lnTo>
                  <a:lnTo>
                    <a:pt x="4813" y="471"/>
                  </a:lnTo>
                  <a:close/>
                  <a:moveTo>
                    <a:pt x="3959" y="568"/>
                  </a:moveTo>
                  <a:lnTo>
                    <a:pt x="3959" y="368"/>
                  </a:lnTo>
                  <a:lnTo>
                    <a:pt x="3958" y="335"/>
                  </a:lnTo>
                  <a:lnTo>
                    <a:pt x="3958" y="302"/>
                  </a:lnTo>
                  <a:lnTo>
                    <a:pt x="3958" y="272"/>
                  </a:lnTo>
                  <a:lnTo>
                    <a:pt x="3957" y="241"/>
                  </a:lnTo>
                  <a:lnTo>
                    <a:pt x="3957" y="213"/>
                  </a:lnTo>
                  <a:lnTo>
                    <a:pt x="3956" y="184"/>
                  </a:lnTo>
                  <a:lnTo>
                    <a:pt x="3955" y="157"/>
                  </a:lnTo>
                  <a:lnTo>
                    <a:pt x="3953" y="129"/>
                  </a:lnTo>
                  <a:lnTo>
                    <a:pt x="3956" y="129"/>
                  </a:lnTo>
                  <a:lnTo>
                    <a:pt x="3967" y="153"/>
                  </a:lnTo>
                  <a:lnTo>
                    <a:pt x="3979" y="177"/>
                  </a:lnTo>
                  <a:lnTo>
                    <a:pt x="3991" y="201"/>
                  </a:lnTo>
                  <a:lnTo>
                    <a:pt x="4003" y="226"/>
                  </a:lnTo>
                  <a:lnTo>
                    <a:pt x="4017" y="250"/>
                  </a:lnTo>
                  <a:lnTo>
                    <a:pt x="4030" y="275"/>
                  </a:lnTo>
                  <a:lnTo>
                    <a:pt x="4043" y="299"/>
                  </a:lnTo>
                  <a:lnTo>
                    <a:pt x="4056" y="322"/>
                  </a:lnTo>
                  <a:lnTo>
                    <a:pt x="4203" y="568"/>
                  </a:lnTo>
                  <a:lnTo>
                    <a:pt x="4309" y="568"/>
                  </a:lnTo>
                  <a:lnTo>
                    <a:pt x="4309" y="8"/>
                  </a:lnTo>
                  <a:lnTo>
                    <a:pt x="4214" y="8"/>
                  </a:lnTo>
                  <a:lnTo>
                    <a:pt x="4214" y="203"/>
                  </a:lnTo>
                  <a:lnTo>
                    <a:pt x="4214" y="235"/>
                  </a:lnTo>
                  <a:lnTo>
                    <a:pt x="4215" y="265"/>
                  </a:lnTo>
                  <a:lnTo>
                    <a:pt x="4215" y="295"/>
                  </a:lnTo>
                  <a:lnTo>
                    <a:pt x="4216" y="323"/>
                  </a:lnTo>
                  <a:lnTo>
                    <a:pt x="4217" y="352"/>
                  </a:lnTo>
                  <a:lnTo>
                    <a:pt x="4219" y="380"/>
                  </a:lnTo>
                  <a:lnTo>
                    <a:pt x="4222" y="408"/>
                  </a:lnTo>
                  <a:lnTo>
                    <a:pt x="4224" y="435"/>
                  </a:lnTo>
                  <a:lnTo>
                    <a:pt x="4222" y="436"/>
                  </a:lnTo>
                  <a:lnTo>
                    <a:pt x="4211" y="413"/>
                  </a:lnTo>
                  <a:lnTo>
                    <a:pt x="4201" y="389"/>
                  </a:lnTo>
                  <a:lnTo>
                    <a:pt x="4190" y="366"/>
                  </a:lnTo>
                  <a:lnTo>
                    <a:pt x="4178" y="343"/>
                  </a:lnTo>
                  <a:lnTo>
                    <a:pt x="4165" y="319"/>
                  </a:lnTo>
                  <a:lnTo>
                    <a:pt x="4153" y="296"/>
                  </a:lnTo>
                  <a:lnTo>
                    <a:pt x="4140" y="272"/>
                  </a:lnTo>
                  <a:lnTo>
                    <a:pt x="4127" y="249"/>
                  </a:lnTo>
                  <a:lnTo>
                    <a:pt x="3981" y="8"/>
                  </a:lnTo>
                  <a:lnTo>
                    <a:pt x="3865" y="8"/>
                  </a:lnTo>
                  <a:lnTo>
                    <a:pt x="3865" y="567"/>
                  </a:lnTo>
                  <a:lnTo>
                    <a:pt x="3959" y="568"/>
                  </a:lnTo>
                  <a:close/>
                  <a:moveTo>
                    <a:pt x="3464" y="333"/>
                  </a:moveTo>
                  <a:lnTo>
                    <a:pt x="3508" y="194"/>
                  </a:lnTo>
                  <a:lnTo>
                    <a:pt x="3515" y="169"/>
                  </a:lnTo>
                  <a:lnTo>
                    <a:pt x="3522" y="142"/>
                  </a:lnTo>
                  <a:lnTo>
                    <a:pt x="3528" y="115"/>
                  </a:lnTo>
                  <a:lnTo>
                    <a:pt x="3534" y="90"/>
                  </a:lnTo>
                  <a:lnTo>
                    <a:pt x="3536" y="90"/>
                  </a:lnTo>
                  <a:lnTo>
                    <a:pt x="3542" y="115"/>
                  </a:lnTo>
                  <a:lnTo>
                    <a:pt x="3549" y="141"/>
                  </a:lnTo>
                  <a:lnTo>
                    <a:pt x="3556" y="169"/>
                  </a:lnTo>
                  <a:lnTo>
                    <a:pt x="3565" y="195"/>
                  </a:lnTo>
                  <a:lnTo>
                    <a:pt x="3609" y="333"/>
                  </a:lnTo>
                  <a:lnTo>
                    <a:pt x="3464" y="333"/>
                  </a:lnTo>
                  <a:close/>
                  <a:moveTo>
                    <a:pt x="3626" y="410"/>
                  </a:moveTo>
                  <a:lnTo>
                    <a:pt x="3676" y="568"/>
                  </a:lnTo>
                  <a:lnTo>
                    <a:pt x="3786" y="568"/>
                  </a:lnTo>
                  <a:lnTo>
                    <a:pt x="3604" y="8"/>
                  </a:lnTo>
                  <a:lnTo>
                    <a:pt x="3474" y="8"/>
                  </a:lnTo>
                  <a:lnTo>
                    <a:pt x="3293" y="568"/>
                  </a:lnTo>
                  <a:lnTo>
                    <a:pt x="3399" y="568"/>
                  </a:lnTo>
                  <a:lnTo>
                    <a:pt x="3447" y="410"/>
                  </a:lnTo>
                  <a:lnTo>
                    <a:pt x="3626" y="410"/>
                  </a:lnTo>
                  <a:close/>
                  <a:moveTo>
                    <a:pt x="3066" y="568"/>
                  </a:moveTo>
                  <a:lnTo>
                    <a:pt x="3169" y="568"/>
                  </a:lnTo>
                  <a:lnTo>
                    <a:pt x="3169" y="95"/>
                  </a:lnTo>
                  <a:lnTo>
                    <a:pt x="3331" y="95"/>
                  </a:lnTo>
                  <a:lnTo>
                    <a:pt x="3331" y="8"/>
                  </a:lnTo>
                  <a:lnTo>
                    <a:pt x="2906" y="8"/>
                  </a:lnTo>
                  <a:lnTo>
                    <a:pt x="2906" y="95"/>
                  </a:lnTo>
                  <a:lnTo>
                    <a:pt x="3066" y="95"/>
                  </a:lnTo>
                  <a:lnTo>
                    <a:pt x="3066" y="568"/>
                  </a:lnTo>
                  <a:close/>
                  <a:moveTo>
                    <a:pt x="2629" y="567"/>
                  </a:moveTo>
                  <a:lnTo>
                    <a:pt x="2963" y="567"/>
                  </a:lnTo>
                  <a:lnTo>
                    <a:pt x="2963" y="482"/>
                  </a:lnTo>
                  <a:lnTo>
                    <a:pt x="2732" y="482"/>
                  </a:lnTo>
                  <a:lnTo>
                    <a:pt x="2732" y="8"/>
                  </a:lnTo>
                  <a:lnTo>
                    <a:pt x="2629" y="8"/>
                  </a:lnTo>
                  <a:lnTo>
                    <a:pt x="2629" y="567"/>
                  </a:lnTo>
                  <a:close/>
                  <a:moveTo>
                    <a:pt x="2074" y="8"/>
                  </a:moveTo>
                  <a:lnTo>
                    <a:pt x="2074" y="328"/>
                  </a:lnTo>
                  <a:lnTo>
                    <a:pt x="2075" y="345"/>
                  </a:lnTo>
                  <a:lnTo>
                    <a:pt x="2075" y="360"/>
                  </a:lnTo>
                  <a:lnTo>
                    <a:pt x="2077" y="375"/>
                  </a:lnTo>
                  <a:lnTo>
                    <a:pt x="2079" y="389"/>
                  </a:lnTo>
                  <a:lnTo>
                    <a:pt x="2081" y="404"/>
                  </a:lnTo>
                  <a:lnTo>
                    <a:pt x="2084" y="417"/>
                  </a:lnTo>
                  <a:lnTo>
                    <a:pt x="2087" y="429"/>
                  </a:lnTo>
                  <a:lnTo>
                    <a:pt x="2090" y="441"/>
                  </a:lnTo>
                  <a:lnTo>
                    <a:pt x="2094" y="454"/>
                  </a:lnTo>
                  <a:lnTo>
                    <a:pt x="2099" y="465"/>
                  </a:lnTo>
                  <a:lnTo>
                    <a:pt x="2103" y="475"/>
                  </a:lnTo>
                  <a:lnTo>
                    <a:pt x="2108" y="485"/>
                  </a:lnTo>
                  <a:lnTo>
                    <a:pt x="2114" y="494"/>
                  </a:lnTo>
                  <a:lnTo>
                    <a:pt x="2120" y="502"/>
                  </a:lnTo>
                  <a:lnTo>
                    <a:pt x="2126" y="511"/>
                  </a:lnTo>
                  <a:lnTo>
                    <a:pt x="2134" y="519"/>
                  </a:lnTo>
                  <a:lnTo>
                    <a:pt x="2141" y="526"/>
                  </a:lnTo>
                  <a:lnTo>
                    <a:pt x="2148" y="533"/>
                  </a:lnTo>
                  <a:lnTo>
                    <a:pt x="2156" y="539"/>
                  </a:lnTo>
                  <a:lnTo>
                    <a:pt x="2164" y="545"/>
                  </a:lnTo>
                  <a:lnTo>
                    <a:pt x="2172" y="550"/>
                  </a:lnTo>
                  <a:lnTo>
                    <a:pt x="2182" y="555"/>
                  </a:lnTo>
                  <a:lnTo>
                    <a:pt x="2191" y="559"/>
                  </a:lnTo>
                  <a:lnTo>
                    <a:pt x="2201" y="563"/>
                  </a:lnTo>
                  <a:lnTo>
                    <a:pt x="2211" y="566"/>
                  </a:lnTo>
                  <a:lnTo>
                    <a:pt x="2221" y="569"/>
                  </a:lnTo>
                  <a:lnTo>
                    <a:pt x="2232" y="571"/>
                  </a:lnTo>
                  <a:lnTo>
                    <a:pt x="2243" y="573"/>
                  </a:lnTo>
                  <a:lnTo>
                    <a:pt x="2265" y="576"/>
                  </a:lnTo>
                  <a:lnTo>
                    <a:pt x="2289" y="578"/>
                  </a:lnTo>
                  <a:lnTo>
                    <a:pt x="2313" y="576"/>
                  </a:lnTo>
                  <a:lnTo>
                    <a:pt x="2338" y="573"/>
                  </a:lnTo>
                  <a:lnTo>
                    <a:pt x="2349" y="571"/>
                  </a:lnTo>
                  <a:lnTo>
                    <a:pt x="2360" y="569"/>
                  </a:lnTo>
                  <a:lnTo>
                    <a:pt x="2370" y="566"/>
                  </a:lnTo>
                  <a:lnTo>
                    <a:pt x="2381" y="562"/>
                  </a:lnTo>
                  <a:lnTo>
                    <a:pt x="2391" y="558"/>
                  </a:lnTo>
                  <a:lnTo>
                    <a:pt x="2401" y="554"/>
                  </a:lnTo>
                  <a:lnTo>
                    <a:pt x="2410" y="549"/>
                  </a:lnTo>
                  <a:lnTo>
                    <a:pt x="2419" y="544"/>
                  </a:lnTo>
                  <a:lnTo>
                    <a:pt x="2428" y="538"/>
                  </a:lnTo>
                  <a:lnTo>
                    <a:pt x="2437" y="532"/>
                  </a:lnTo>
                  <a:lnTo>
                    <a:pt x="2445" y="525"/>
                  </a:lnTo>
                  <a:lnTo>
                    <a:pt x="2452" y="518"/>
                  </a:lnTo>
                  <a:lnTo>
                    <a:pt x="2459" y="509"/>
                  </a:lnTo>
                  <a:lnTo>
                    <a:pt x="2466" y="501"/>
                  </a:lnTo>
                  <a:lnTo>
                    <a:pt x="2472" y="492"/>
                  </a:lnTo>
                  <a:lnTo>
                    <a:pt x="2478" y="483"/>
                  </a:lnTo>
                  <a:lnTo>
                    <a:pt x="2483" y="473"/>
                  </a:lnTo>
                  <a:lnTo>
                    <a:pt x="2489" y="463"/>
                  </a:lnTo>
                  <a:lnTo>
                    <a:pt x="2493" y="451"/>
                  </a:lnTo>
                  <a:lnTo>
                    <a:pt x="2497" y="439"/>
                  </a:lnTo>
                  <a:lnTo>
                    <a:pt x="2501" y="428"/>
                  </a:lnTo>
                  <a:lnTo>
                    <a:pt x="2504" y="415"/>
                  </a:lnTo>
                  <a:lnTo>
                    <a:pt x="2507" y="402"/>
                  </a:lnTo>
                  <a:lnTo>
                    <a:pt x="2509" y="388"/>
                  </a:lnTo>
                  <a:lnTo>
                    <a:pt x="2511" y="374"/>
                  </a:lnTo>
                  <a:lnTo>
                    <a:pt x="2512" y="359"/>
                  </a:lnTo>
                  <a:lnTo>
                    <a:pt x="2513" y="344"/>
                  </a:lnTo>
                  <a:lnTo>
                    <a:pt x="2513" y="328"/>
                  </a:lnTo>
                  <a:lnTo>
                    <a:pt x="2513" y="8"/>
                  </a:lnTo>
                  <a:lnTo>
                    <a:pt x="2411" y="8"/>
                  </a:lnTo>
                  <a:lnTo>
                    <a:pt x="2411" y="335"/>
                  </a:lnTo>
                  <a:lnTo>
                    <a:pt x="2410" y="355"/>
                  </a:lnTo>
                  <a:lnTo>
                    <a:pt x="2409" y="373"/>
                  </a:lnTo>
                  <a:lnTo>
                    <a:pt x="2406" y="390"/>
                  </a:lnTo>
                  <a:lnTo>
                    <a:pt x="2403" y="406"/>
                  </a:lnTo>
                  <a:lnTo>
                    <a:pt x="2398" y="421"/>
                  </a:lnTo>
                  <a:lnTo>
                    <a:pt x="2393" y="433"/>
                  </a:lnTo>
                  <a:lnTo>
                    <a:pt x="2387" y="445"/>
                  </a:lnTo>
                  <a:lnTo>
                    <a:pt x="2379" y="456"/>
                  </a:lnTo>
                  <a:lnTo>
                    <a:pt x="2371" y="465"/>
                  </a:lnTo>
                  <a:lnTo>
                    <a:pt x="2362" y="473"/>
                  </a:lnTo>
                  <a:lnTo>
                    <a:pt x="2353" y="480"/>
                  </a:lnTo>
                  <a:lnTo>
                    <a:pt x="2342" y="485"/>
                  </a:lnTo>
                  <a:lnTo>
                    <a:pt x="2330" y="489"/>
                  </a:lnTo>
                  <a:lnTo>
                    <a:pt x="2318" y="492"/>
                  </a:lnTo>
                  <a:lnTo>
                    <a:pt x="2306" y="494"/>
                  </a:lnTo>
                  <a:lnTo>
                    <a:pt x="2293" y="495"/>
                  </a:lnTo>
                  <a:lnTo>
                    <a:pt x="2279" y="494"/>
                  </a:lnTo>
                  <a:lnTo>
                    <a:pt x="2267" y="492"/>
                  </a:lnTo>
                  <a:lnTo>
                    <a:pt x="2256" y="489"/>
                  </a:lnTo>
                  <a:lnTo>
                    <a:pt x="2245" y="485"/>
                  </a:lnTo>
                  <a:lnTo>
                    <a:pt x="2235" y="480"/>
                  </a:lnTo>
                  <a:lnTo>
                    <a:pt x="2225" y="473"/>
                  </a:lnTo>
                  <a:lnTo>
                    <a:pt x="2217" y="465"/>
                  </a:lnTo>
                  <a:lnTo>
                    <a:pt x="2209" y="456"/>
                  </a:lnTo>
                  <a:lnTo>
                    <a:pt x="2202" y="445"/>
                  </a:lnTo>
                  <a:lnTo>
                    <a:pt x="2196" y="433"/>
                  </a:lnTo>
                  <a:lnTo>
                    <a:pt x="2190" y="420"/>
                  </a:lnTo>
                  <a:lnTo>
                    <a:pt x="2186" y="406"/>
                  </a:lnTo>
                  <a:lnTo>
                    <a:pt x="2183" y="390"/>
                  </a:lnTo>
                  <a:lnTo>
                    <a:pt x="2179" y="373"/>
                  </a:lnTo>
                  <a:lnTo>
                    <a:pt x="2177" y="355"/>
                  </a:lnTo>
                  <a:lnTo>
                    <a:pt x="2177" y="335"/>
                  </a:lnTo>
                  <a:lnTo>
                    <a:pt x="2177" y="8"/>
                  </a:lnTo>
                  <a:lnTo>
                    <a:pt x="2074" y="8"/>
                  </a:lnTo>
                  <a:close/>
                  <a:moveTo>
                    <a:pt x="1618" y="541"/>
                  </a:moveTo>
                  <a:lnTo>
                    <a:pt x="1632" y="548"/>
                  </a:lnTo>
                  <a:lnTo>
                    <a:pt x="1647" y="554"/>
                  </a:lnTo>
                  <a:lnTo>
                    <a:pt x="1664" y="560"/>
                  </a:lnTo>
                  <a:lnTo>
                    <a:pt x="1684" y="566"/>
                  </a:lnTo>
                  <a:lnTo>
                    <a:pt x="1704" y="570"/>
                  </a:lnTo>
                  <a:lnTo>
                    <a:pt x="1727" y="573"/>
                  </a:lnTo>
                  <a:lnTo>
                    <a:pt x="1748" y="575"/>
                  </a:lnTo>
                  <a:lnTo>
                    <a:pt x="1770" y="576"/>
                  </a:lnTo>
                  <a:lnTo>
                    <a:pt x="1797" y="575"/>
                  </a:lnTo>
                  <a:lnTo>
                    <a:pt x="1821" y="573"/>
                  </a:lnTo>
                  <a:lnTo>
                    <a:pt x="1844" y="569"/>
                  </a:lnTo>
                  <a:lnTo>
                    <a:pt x="1865" y="563"/>
                  </a:lnTo>
                  <a:lnTo>
                    <a:pt x="1884" y="556"/>
                  </a:lnTo>
                  <a:lnTo>
                    <a:pt x="1902" y="547"/>
                  </a:lnTo>
                  <a:lnTo>
                    <a:pt x="1917" y="538"/>
                  </a:lnTo>
                  <a:lnTo>
                    <a:pt x="1932" y="527"/>
                  </a:lnTo>
                  <a:lnTo>
                    <a:pt x="1944" y="514"/>
                  </a:lnTo>
                  <a:lnTo>
                    <a:pt x="1954" y="501"/>
                  </a:lnTo>
                  <a:lnTo>
                    <a:pt x="1963" y="487"/>
                  </a:lnTo>
                  <a:lnTo>
                    <a:pt x="1970" y="473"/>
                  </a:lnTo>
                  <a:lnTo>
                    <a:pt x="1977" y="458"/>
                  </a:lnTo>
                  <a:lnTo>
                    <a:pt x="1981" y="441"/>
                  </a:lnTo>
                  <a:lnTo>
                    <a:pt x="1983" y="425"/>
                  </a:lnTo>
                  <a:lnTo>
                    <a:pt x="1984" y="409"/>
                  </a:lnTo>
                  <a:lnTo>
                    <a:pt x="1983" y="394"/>
                  </a:lnTo>
                  <a:lnTo>
                    <a:pt x="1982" y="380"/>
                  </a:lnTo>
                  <a:lnTo>
                    <a:pt x="1979" y="367"/>
                  </a:lnTo>
                  <a:lnTo>
                    <a:pt x="1974" y="354"/>
                  </a:lnTo>
                  <a:lnTo>
                    <a:pt x="1969" y="342"/>
                  </a:lnTo>
                  <a:lnTo>
                    <a:pt x="1963" y="331"/>
                  </a:lnTo>
                  <a:lnTo>
                    <a:pt x="1956" y="319"/>
                  </a:lnTo>
                  <a:lnTo>
                    <a:pt x="1948" y="309"/>
                  </a:lnTo>
                  <a:lnTo>
                    <a:pt x="1938" y="299"/>
                  </a:lnTo>
                  <a:lnTo>
                    <a:pt x="1928" y="290"/>
                  </a:lnTo>
                  <a:lnTo>
                    <a:pt x="1915" y="281"/>
                  </a:lnTo>
                  <a:lnTo>
                    <a:pt x="1903" y="273"/>
                  </a:lnTo>
                  <a:lnTo>
                    <a:pt x="1889" y="264"/>
                  </a:lnTo>
                  <a:lnTo>
                    <a:pt x="1873" y="257"/>
                  </a:lnTo>
                  <a:lnTo>
                    <a:pt x="1857" y="249"/>
                  </a:lnTo>
                  <a:lnTo>
                    <a:pt x="1839" y="242"/>
                  </a:lnTo>
                  <a:lnTo>
                    <a:pt x="1813" y="232"/>
                  </a:lnTo>
                  <a:lnTo>
                    <a:pt x="1791" y="222"/>
                  </a:lnTo>
                  <a:lnTo>
                    <a:pt x="1781" y="218"/>
                  </a:lnTo>
                  <a:lnTo>
                    <a:pt x="1773" y="213"/>
                  </a:lnTo>
                  <a:lnTo>
                    <a:pt x="1764" y="208"/>
                  </a:lnTo>
                  <a:lnTo>
                    <a:pt x="1757" y="202"/>
                  </a:lnTo>
                  <a:lnTo>
                    <a:pt x="1751" y="196"/>
                  </a:lnTo>
                  <a:lnTo>
                    <a:pt x="1746" y="191"/>
                  </a:lnTo>
                  <a:lnTo>
                    <a:pt x="1742" y="185"/>
                  </a:lnTo>
                  <a:lnTo>
                    <a:pt x="1738" y="179"/>
                  </a:lnTo>
                  <a:lnTo>
                    <a:pt x="1735" y="173"/>
                  </a:lnTo>
                  <a:lnTo>
                    <a:pt x="1734" y="166"/>
                  </a:lnTo>
                  <a:lnTo>
                    <a:pt x="1732" y="159"/>
                  </a:lnTo>
                  <a:lnTo>
                    <a:pt x="1732" y="151"/>
                  </a:lnTo>
                  <a:lnTo>
                    <a:pt x="1732" y="144"/>
                  </a:lnTo>
                  <a:lnTo>
                    <a:pt x="1733" y="138"/>
                  </a:lnTo>
                  <a:lnTo>
                    <a:pt x="1735" y="132"/>
                  </a:lnTo>
                  <a:lnTo>
                    <a:pt x="1737" y="126"/>
                  </a:lnTo>
                  <a:lnTo>
                    <a:pt x="1740" y="121"/>
                  </a:lnTo>
                  <a:lnTo>
                    <a:pt x="1744" y="115"/>
                  </a:lnTo>
                  <a:lnTo>
                    <a:pt x="1748" y="110"/>
                  </a:lnTo>
                  <a:lnTo>
                    <a:pt x="1754" y="105"/>
                  </a:lnTo>
                  <a:lnTo>
                    <a:pt x="1759" y="101"/>
                  </a:lnTo>
                  <a:lnTo>
                    <a:pt x="1766" y="96"/>
                  </a:lnTo>
                  <a:lnTo>
                    <a:pt x="1775" y="93"/>
                  </a:lnTo>
                  <a:lnTo>
                    <a:pt x="1783" y="90"/>
                  </a:lnTo>
                  <a:lnTo>
                    <a:pt x="1792" y="87"/>
                  </a:lnTo>
                  <a:lnTo>
                    <a:pt x="1802" y="86"/>
                  </a:lnTo>
                  <a:lnTo>
                    <a:pt x="1812" y="84"/>
                  </a:lnTo>
                  <a:lnTo>
                    <a:pt x="1825" y="84"/>
                  </a:lnTo>
                  <a:lnTo>
                    <a:pt x="1844" y="85"/>
                  </a:lnTo>
                  <a:lnTo>
                    <a:pt x="1861" y="87"/>
                  </a:lnTo>
                  <a:lnTo>
                    <a:pt x="1878" y="90"/>
                  </a:lnTo>
                  <a:lnTo>
                    <a:pt x="1893" y="93"/>
                  </a:lnTo>
                  <a:lnTo>
                    <a:pt x="1906" y="97"/>
                  </a:lnTo>
                  <a:lnTo>
                    <a:pt x="1917" y="102"/>
                  </a:lnTo>
                  <a:lnTo>
                    <a:pt x="1928" y="106"/>
                  </a:lnTo>
                  <a:lnTo>
                    <a:pt x="1937" y="110"/>
                  </a:lnTo>
                  <a:lnTo>
                    <a:pt x="1961" y="28"/>
                  </a:lnTo>
                  <a:lnTo>
                    <a:pt x="1949" y="23"/>
                  </a:lnTo>
                  <a:lnTo>
                    <a:pt x="1936" y="17"/>
                  </a:lnTo>
                  <a:lnTo>
                    <a:pt x="1921" y="12"/>
                  </a:lnTo>
                  <a:lnTo>
                    <a:pt x="1905" y="8"/>
                  </a:lnTo>
                  <a:lnTo>
                    <a:pt x="1888" y="5"/>
                  </a:lnTo>
                  <a:lnTo>
                    <a:pt x="1869" y="2"/>
                  </a:lnTo>
                  <a:lnTo>
                    <a:pt x="1849" y="0"/>
                  </a:lnTo>
                  <a:lnTo>
                    <a:pt x="1827" y="0"/>
                  </a:lnTo>
                  <a:lnTo>
                    <a:pt x="1804" y="1"/>
                  </a:lnTo>
                  <a:lnTo>
                    <a:pt x="1783" y="3"/>
                  </a:lnTo>
                  <a:lnTo>
                    <a:pt x="1763" y="7"/>
                  </a:lnTo>
                  <a:lnTo>
                    <a:pt x="1744" y="12"/>
                  </a:lnTo>
                  <a:lnTo>
                    <a:pt x="1727" y="18"/>
                  </a:lnTo>
                  <a:lnTo>
                    <a:pt x="1710" y="27"/>
                  </a:lnTo>
                  <a:lnTo>
                    <a:pt x="1695" y="36"/>
                  </a:lnTo>
                  <a:lnTo>
                    <a:pt x="1682" y="46"/>
                  </a:lnTo>
                  <a:lnTo>
                    <a:pt x="1669" y="57"/>
                  </a:lnTo>
                  <a:lnTo>
                    <a:pt x="1658" y="69"/>
                  </a:lnTo>
                  <a:lnTo>
                    <a:pt x="1649" y="82"/>
                  </a:lnTo>
                  <a:lnTo>
                    <a:pt x="1642" y="97"/>
                  </a:lnTo>
                  <a:lnTo>
                    <a:pt x="1636" y="112"/>
                  </a:lnTo>
                  <a:lnTo>
                    <a:pt x="1632" y="127"/>
                  </a:lnTo>
                  <a:lnTo>
                    <a:pt x="1629" y="143"/>
                  </a:lnTo>
                  <a:lnTo>
                    <a:pt x="1628" y="161"/>
                  </a:lnTo>
                  <a:lnTo>
                    <a:pt x="1629" y="175"/>
                  </a:lnTo>
                  <a:lnTo>
                    <a:pt x="1631" y="189"/>
                  </a:lnTo>
                  <a:lnTo>
                    <a:pt x="1634" y="202"/>
                  </a:lnTo>
                  <a:lnTo>
                    <a:pt x="1639" y="216"/>
                  </a:lnTo>
                  <a:lnTo>
                    <a:pt x="1645" y="227"/>
                  </a:lnTo>
                  <a:lnTo>
                    <a:pt x="1651" y="239"/>
                  </a:lnTo>
                  <a:lnTo>
                    <a:pt x="1660" y="249"/>
                  </a:lnTo>
                  <a:lnTo>
                    <a:pt x="1669" y="259"/>
                  </a:lnTo>
                  <a:lnTo>
                    <a:pt x="1680" y="270"/>
                  </a:lnTo>
                  <a:lnTo>
                    <a:pt x="1691" y="279"/>
                  </a:lnTo>
                  <a:lnTo>
                    <a:pt x="1703" y="287"/>
                  </a:lnTo>
                  <a:lnTo>
                    <a:pt x="1717" y="295"/>
                  </a:lnTo>
                  <a:lnTo>
                    <a:pt x="1732" y="303"/>
                  </a:lnTo>
                  <a:lnTo>
                    <a:pt x="1747" y="310"/>
                  </a:lnTo>
                  <a:lnTo>
                    <a:pt x="1763" y="316"/>
                  </a:lnTo>
                  <a:lnTo>
                    <a:pt x="1780" y="323"/>
                  </a:lnTo>
                  <a:lnTo>
                    <a:pt x="1804" y="333"/>
                  </a:lnTo>
                  <a:lnTo>
                    <a:pt x="1826" y="343"/>
                  </a:lnTo>
                  <a:lnTo>
                    <a:pt x="1835" y="348"/>
                  </a:lnTo>
                  <a:lnTo>
                    <a:pt x="1843" y="353"/>
                  </a:lnTo>
                  <a:lnTo>
                    <a:pt x="1850" y="358"/>
                  </a:lnTo>
                  <a:lnTo>
                    <a:pt x="1856" y="363"/>
                  </a:lnTo>
                  <a:lnTo>
                    <a:pt x="1861" y="369"/>
                  </a:lnTo>
                  <a:lnTo>
                    <a:pt x="1866" y="374"/>
                  </a:lnTo>
                  <a:lnTo>
                    <a:pt x="1870" y="380"/>
                  </a:lnTo>
                  <a:lnTo>
                    <a:pt x="1873" y="387"/>
                  </a:lnTo>
                  <a:lnTo>
                    <a:pt x="1877" y="394"/>
                  </a:lnTo>
                  <a:lnTo>
                    <a:pt x="1878" y="401"/>
                  </a:lnTo>
                  <a:lnTo>
                    <a:pt x="1879" y="408"/>
                  </a:lnTo>
                  <a:lnTo>
                    <a:pt x="1880" y="416"/>
                  </a:lnTo>
                  <a:lnTo>
                    <a:pt x="1879" y="424"/>
                  </a:lnTo>
                  <a:lnTo>
                    <a:pt x="1878" y="432"/>
                  </a:lnTo>
                  <a:lnTo>
                    <a:pt x="1876" y="440"/>
                  </a:lnTo>
                  <a:lnTo>
                    <a:pt x="1872" y="447"/>
                  </a:lnTo>
                  <a:lnTo>
                    <a:pt x="1868" y="454"/>
                  </a:lnTo>
                  <a:lnTo>
                    <a:pt x="1864" y="460"/>
                  </a:lnTo>
                  <a:lnTo>
                    <a:pt x="1859" y="466"/>
                  </a:lnTo>
                  <a:lnTo>
                    <a:pt x="1853" y="471"/>
                  </a:lnTo>
                  <a:lnTo>
                    <a:pt x="1846" y="476"/>
                  </a:lnTo>
                  <a:lnTo>
                    <a:pt x="1838" y="480"/>
                  </a:lnTo>
                  <a:lnTo>
                    <a:pt x="1830" y="484"/>
                  </a:lnTo>
                  <a:lnTo>
                    <a:pt x="1820" y="487"/>
                  </a:lnTo>
                  <a:lnTo>
                    <a:pt x="1811" y="489"/>
                  </a:lnTo>
                  <a:lnTo>
                    <a:pt x="1800" y="491"/>
                  </a:lnTo>
                  <a:lnTo>
                    <a:pt x="1789" y="492"/>
                  </a:lnTo>
                  <a:lnTo>
                    <a:pt x="1778" y="492"/>
                  </a:lnTo>
                  <a:lnTo>
                    <a:pt x="1758" y="491"/>
                  </a:lnTo>
                  <a:lnTo>
                    <a:pt x="1739" y="489"/>
                  </a:lnTo>
                  <a:lnTo>
                    <a:pt x="1720" y="486"/>
                  </a:lnTo>
                  <a:lnTo>
                    <a:pt x="1702" y="481"/>
                  </a:lnTo>
                  <a:lnTo>
                    <a:pt x="1686" y="476"/>
                  </a:lnTo>
                  <a:lnTo>
                    <a:pt x="1669" y="470"/>
                  </a:lnTo>
                  <a:lnTo>
                    <a:pt x="1655" y="464"/>
                  </a:lnTo>
                  <a:lnTo>
                    <a:pt x="1642" y="457"/>
                  </a:lnTo>
                  <a:lnTo>
                    <a:pt x="1618" y="541"/>
                  </a:lnTo>
                  <a:close/>
                  <a:moveTo>
                    <a:pt x="1176" y="568"/>
                  </a:moveTo>
                  <a:lnTo>
                    <a:pt x="1176" y="368"/>
                  </a:lnTo>
                  <a:lnTo>
                    <a:pt x="1176" y="335"/>
                  </a:lnTo>
                  <a:lnTo>
                    <a:pt x="1176" y="302"/>
                  </a:lnTo>
                  <a:lnTo>
                    <a:pt x="1175" y="272"/>
                  </a:lnTo>
                  <a:lnTo>
                    <a:pt x="1175" y="241"/>
                  </a:lnTo>
                  <a:lnTo>
                    <a:pt x="1174" y="213"/>
                  </a:lnTo>
                  <a:lnTo>
                    <a:pt x="1173" y="184"/>
                  </a:lnTo>
                  <a:lnTo>
                    <a:pt x="1172" y="157"/>
                  </a:lnTo>
                  <a:lnTo>
                    <a:pt x="1170" y="129"/>
                  </a:lnTo>
                  <a:lnTo>
                    <a:pt x="1173" y="129"/>
                  </a:lnTo>
                  <a:lnTo>
                    <a:pt x="1184" y="153"/>
                  </a:lnTo>
                  <a:lnTo>
                    <a:pt x="1195" y="177"/>
                  </a:lnTo>
                  <a:lnTo>
                    <a:pt x="1207" y="201"/>
                  </a:lnTo>
                  <a:lnTo>
                    <a:pt x="1220" y="226"/>
                  </a:lnTo>
                  <a:lnTo>
                    <a:pt x="1233" y="250"/>
                  </a:lnTo>
                  <a:lnTo>
                    <a:pt x="1246" y="275"/>
                  </a:lnTo>
                  <a:lnTo>
                    <a:pt x="1259" y="299"/>
                  </a:lnTo>
                  <a:lnTo>
                    <a:pt x="1274" y="322"/>
                  </a:lnTo>
                  <a:lnTo>
                    <a:pt x="1420" y="568"/>
                  </a:lnTo>
                  <a:lnTo>
                    <a:pt x="1526" y="568"/>
                  </a:lnTo>
                  <a:lnTo>
                    <a:pt x="1526" y="8"/>
                  </a:lnTo>
                  <a:lnTo>
                    <a:pt x="1431" y="8"/>
                  </a:lnTo>
                  <a:lnTo>
                    <a:pt x="1431" y="203"/>
                  </a:lnTo>
                  <a:lnTo>
                    <a:pt x="1432" y="235"/>
                  </a:lnTo>
                  <a:lnTo>
                    <a:pt x="1432" y="265"/>
                  </a:lnTo>
                  <a:lnTo>
                    <a:pt x="1432" y="295"/>
                  </a:lnTo>
                  <a:lnTo>
                    <a:pt x="1433" y="323"/>
                  </a:lnTo>
                  <a:lnTo>
                    <a:pt x="1434" y="352"/>
                  </a:lnTo>
                  <a:lnTo>
                    <a:pt x="1436" y="380"/>
                  </a:lnTo>
                  <a:lnTo>
                    <a:pt x="1438" y="408"/>
                  </a:lnTo>
                  <a:lnTo>
                    <a:pt x="1440" y="435"/>
                  </a:lnTo>
                  <a:lnTo>
                    <a:pt x="1438" y="436"/>
                  </a:lnTo>
                  <a:lnTo>
                    <a:pt x="1429" y="413"/>
                  </a:lnTo>
                  <a:lnTo>
                    <a:pt x="1418" y="389"/>
                  </a:lnTo>
                  <a:lnTo>
                    <a:pt x="1406" y="366"/>
                  </a:lnTo>
                  <a:lnTo>
                    <a:pt x="1395" y="343"/>
                  </a:lnTo>
                  <a:lnTo>
                    <a:pt x="1383" y="319"/>
                  </a:lnTo>
                  <a:lnTo>
                    <a:pt x="1370" y="296"/>
                  </a:lnTo>
                  <a:lnTo>
                    <a:pt x="1356" y="272"/>
                  </a:lnTo>
                  <a:lnTo>
                    <a:pt x="1343" y="249"/>
                  </a:lnTo>
                  <a:lnTo>
                    <a:pt x="1198" y="8"/>
                  </a:lnTo>
                  <a:lnTo>
                    <a:pt x="1081" y="8"/>
                  </a:lnTo>
                  <a:lnTo>
                    <a:pt x="1081" y="567"/>
                  </a:lnTo>
                  <a:lnTo>
                    <a:pt x="1176" y="568"/>
                  </a:lnTo>
                  <a:close/>
                  <a:moveTo>
                    <a:pt x="728" y="495"/>
                  </a:moveTo>
                  <a:lnTo>
                    <a:pt x="719" y="495"/>
                  </a:lnTo>
                  <a:lnTo>
                    <a:pt x="711" y="494"/>
                  </a:lnTo>
                  <a:lnTo>
                    <a:pt x="702" y="493"/>
                  </a:lnTo>
                  <a:lnTo>
                    <a:pt x="693" y="491"/>
                  </a:lnTo>
                  <a:lnTo>
                    <a:pt x="685" y="489"/>
                  </a:lnTo>
                  <a:lnTo>
                    <a:pt x="677" y="486"/>
                  </a:lnTo>
                  <a:lnTo>
                    <a:pt x="670" y="483"/>
                  </a:lnTo>
                  <a:lnTo>
                    <a:pt x="663" y="479"/>
                  </a:lnTo>
                  <a:lnTo>
                    <a:pt x="648" y="470"/>
                  </a:lnTo>
                  <a:lnTo>
                    <a:pt x="636" y="460"/>
                  </a:lnTo>
                  <a:lnTo>
                    <a:pt x="624" y="447"/>
                  </a:lnTo>
                  <a:lnTo>
                    <a:pt x="614" y="434"/>
                  </a:lnTo>
                  <a:lnTo>
                    <a:pt x="605" y="420"/>
                  </a:lnTo>
                  <a:lnTo>
                    <a:pt x="596" y="404"/>
                  </a:lnTo>
                  <a:lnTo>
                    <a:pt x="589" y="387"/>
                  </a:lnTo>
                  <a:lnTo>
                    <a:pt x="583" y="369"/>
                  </a:lnTo>
                  <a:lnTo>
                    <a:pt x="579" y="351"/>
                  </a:lnTo>
                  <a:lnTo>
                    <a:pt x="576" y="331"/>
                  </a:lnTo>
                  <a:lnTo>
                    <a:pt x="574" y="311"/>
                  </a:lnTo>
                  <a:lnTo>
                    <a:pt x="573" y="290"/>
                  </a:lnTo>
                  <a:lnTo>
                    <a:pt x="574" y="270"/>
                  </a:lnTo>
                  <a:lnTo>
                    <a:pt x="576" y="249"/>
                  </a:lnTo>
                  <a:lnTo>
                    <a:pt x="579" y="230"/>
                  </a:lnTo>
                  <a:lnTo>
                    <a:pt x="583" y="211"/>
                  </a:lnTo>
                  <a:lnTo>
                    <a:pt x="588" y="192"/>
                  </a:lnTo>
                  <a:lnTo>
                    <a:pt x="595" y="175"/>
                  </a:lnTo>
                  <a:lnTo>
                    <a:pt x="604" y="159"/>
                  </a:lnTo>
                  <a:lnTo>
                    <a:pt x="613" y="143"/>
                  </a:lnTo>
                  <a:lnTo>
                    <a:pt x="623" y="130"/>
                  </a:lnTo>
                  <a:lnTo>
                    <a:pt x="635" y="118"/>
                  </a:lnTo>
                  <a:lnTo>
                    <a:pt x="641" y="113"/>
                  </a:lnTo>
                  <a:lnTo>
                    <a:pt x="647" y="107"/>
                  </a:lnTo>
                  <a:lnTo>
                    <a:pt x="655" y="103"/>
                  </a:lnTo>
                  <a:lnTo>
                    <a:pt x="662" y="99"/>
                  </a:lnTo>
                  <a:lnTo>
                    <a:pt x="669" y="95"/>
                  </a:lnTo>
                  <a:lnTo>
                    <a:pt x="677" y="91"/>
                  </a:lnTo>
                  <a:lnTo>
                    <a:pt x="685" y="89"/>
                  </a:lnTo>
                  <a:lnTo>
                    <a:pt x="693" y="86"/>
                  </a:lnTo>
                  <a:lnTo>
                    <a:pt x="702" y="84"/>
                  </a:lnTo>
                  <a:lnTo>
                    <a:pt x="711" y="82"/>
                  </a:lnTo>
                  <a:lnTo>
                    <a:pt x="720" y="81"/>
                  </a:lnTo>
                  <a:lnTo>
                    <a:pt x="729" y="81"/>
                  </a:lnTo>
                  <a:lnTo>
                    <a:pt x="738" y="81"/>
                  </a:lnTo>
                  <a:lnTo>
                    <a:pt x="747" y="82"/>
                  </a:lnTo>
                  <a:lnTo>
                    <a:pt x="757" y="84"/>
                  </a:lnTo>
                  <a:lnTo>
                    <a:pt x="765" y="86"/>
                  </a:lnTo>
                  <a:lnTo>
                    <a:pt x="774" y="89"/>
                  </a:lnTo>
                  <a:lnTo>
                    <a:pt x="781" y="92"/>
                  </a:lnTo>
                  <a:lnTo>
                    <a:pt x="789" y="95"/>
                  </a:lnTo>
                  <a:lnTo>
                    <a:pt x="796" y="99"/>
                  </a:lnTo>
                  <a:lnTo>
                    <a:pt x="811" y="108"/>
                  </a:lnTo>
                  <a:lnTo>
                    <a:pt x="823" y="118"/>
                  </a:lnTo>
                  <a:lnTo>
                    <a:pt x="834" y="130"/>
                  </a:lnTo>
                  <a:lnTo>
                    <a:pt x="845" y="144"/>
                  </a:lnTo>
                  <a:lnTo>
                    <a:pt x="855" y="160"/>
                  </a:lnTo>
                  <a:lnTo>
                    <a:pt x="862" y="175"/>
                  </a:lnTo>
                  <a:lnTo>
                    <a:pt x="869" y="192"/>
                  </a:lnTo>
                  <a:lnTo>
                    <a:pt x="874" y="210"/>
                  </a:lnTo>
                  <a:lnTo>
                    <a:pt x="878" y="229"/>
                  </a:lnTo>
                  <a:lnTo>
                    <a:pt x="882" y="247"/>
                  </a:lnTo>
                  <a:lnTo>
                    <a:pt x="883" y="266"/>
                  </a:lnTo>
                  <a:lnTo>
                    <a:pt x="884" y="287"/>
                  </a:lnTo>
                  <a:lnTo>
                    <a:pt x="883" y="308"/>
                  </a:lnTo>
                  <a:lnTo>
                    <a:pt x="881" y="329"/>
                  </a:lnTo>
                  <a:lnTo>
                    <a:pt x="878" y="349"/>
                  </a:lnTo>
                  <a:lnTo>
                    <a:pt x="874" y="368"/>
                  </a:lnTo>
                  <a:lnTo>
                    <a:pt x="868" y="386"/>
                  </a:lnTo>
                  <a:lnTo>
                    <a:pt x="861" y="404"/>
                  </a:lnTo>
                  <a:lnTo>
                    <a:pt x="852" y="420"/>
                  </a:lnTo>
                  <a:lnTo>
                    <a:pt x="843" y="435"/>
                  </a:lnTo>
                  <a:lnTo>
                    <a:pt x="833" y="448"/>
                  </a:lnTo>
                  <a:lnTo>
                    <a:pt x="822" y="460"/>
                  </a:lnTo>
                  <a:lnTo>
                    <a:pt x="809" y="471"/>
                  </a:lnTo>
                  <a:lnTo>
                    <a:pt x="795" y="479"/>
                  </a:lnTo>
                  <a:lnTo>
                    <a:pt x="787" y="483"/>
                  </a:lnTo>
                  <a:lnTo>
                    <a:pt x="780" y="486"/>
                  </a:lnTo>
                  <a:lnTo>
                    <a:pt x="772" y="489"/>
                  </a:lnTo>
                  <a:lnTo>
                    <a:pt x="764" y="491"/>
                  </a:lnTo>
                  <a:lnTo>
                    <a:pt x="756" y="493"/>
                  </a:lnTo>
                  <a:lnTo>
                    <a:pt x="747" y="494"/>
                  </a:lnTo>
                  <a:lnTo>
                    <a:pt x="738" y="495"/>
                  </a:lnTo>
                  <a:lnTo>
                    <a:pt x="729" y="495"/>
                  </a:lnTo>
                  <a:lnTo>
                    <a:pt x="728" y="495"/>
                  </a:lnTo>
                  <a:close/>
                  <a:moveTo>
                    <a:pt x="725" y="578"/>
                  </a:moveTo>
                  <a:lnTo>
                    <a:pt x="739" y="576"/>
                  </a:lnTo>
                  <a:lnTo>
                    <a:pt x="754" y="575"/>
                  </a:lnTo>
                  <a:lnTo>
                    <a:pt x="768" y="574"/>
                  </a:lnTo>
                  <a:lnTo>
                    <a:pt x="781" y="572"/>
                  </a:lnTo>
                  <a:lnTo>
                    <a:pt x="794" y="569"/>
                  </a:lnTo>
                  <a:lnTo>
                    <a:pt x="808" y="566"/>
                  </a:lnTo>
                  <a:lnTo>
                    <a:pt x="820" y="562"/>
                  </a:lnTo>
                  <a:lnTo>
                    <a:pt x="832" y="557"/>
                  </a:lnTo>
                  <a:lnTo>
                    <a:pt x="844" y="552"/>
                  </a:lnTo>
                  <a:lnTo>
                    <a:pt x="856" y="547"/>
                  </a:lnTo>
                  <a:lnTo>
                    <a:pt x="867" y="540"/>
                  </a:lnTo>
                  <a:lnTo>
                    <a:pt x="878" y="534"/>
                  </a:lnTo>
                  <a:lnTo>
                    <a:pt x="888" y="526"/>
                  </a:lnTo>
                  <a:lnTo>
                    <a:pt x="898" y="518"/>
                  </a:lnTo>
                  <a:lnTo>
                    <a:pt x="908" y="509"/>
                  </a:lnTo>
                  <a:lnTo>
                    <a:pt x="917" y="500"/>
                  </a:lnTo>
                  <a:lnTo>
                    <a:pt x="926" y="490"/>
                  </a:lnTo>
                  <a:lnTo>
                    <a:pt x="934" y="480"/>
                  </a:lnTo>
                  <a:lnTo>
                    <a:pt x="941" y="470"/>
                  </a:lnTo>
                  <a:lnTo>
                    <a:pt x="949" y="459"/>
                  </a:lnTo>
                  <a:lnTo>
                    <a:pt x="955" y="446"/>
                  </a:lnTo>
                  <a:lnTo>
                    <a:pt x="962" y="434"/>
                  </a:lnTo>
                  <a:lnTo>
                    <a:pt x="968" y="421"/>
                  </a:lnTo>
                  <a:lnTo>
                    <a:pt x="973" y="408"/>
                  </a:lnTo>
                  <a:lnTo>
                    <a:pt x="978" y="394"/>
                  </a:lnTo>
                  <a:lnTo>
                    <a:pt x="981" y="379"/>
                  </a:lnTo>
                  <a:lnTo>
                    <a:pt x="985" y="364"/>
                  </a:lnTo>
                  <a:lnTo>
                    <a:pt x="988" y="349"/>
                  </a:lnTo>
                  <a:lnTo>
                    <a:pt x="990" y="334"/>
                  </a:lnTo>
                  <a:lnTo>
                    <a:pt x="991" y="317"/>
                  </a:lnTo>
                  <a:lnTo>
                    <a:pt x="992" y="300"/>
                  </a:lnTo>
                  <a:lnTo>
                    <a:pt x="993" y="283"/>
                  </a:lnTo>
                  <a:lnTo>
                    <a:pt x="993" y="267"/>
                  </a:lnTo>
                  <a:lnTo>
                    <a:pt x="992" y="253"/>
                  </a:lnTo>
                  <a:lnTo>
                    <a:pt x="990" y="239"/>
                  </a:lnTo>
                  <a:lnTo>
                    <a:pt x="988" y="225"/>
                  </a:lnTo>
                  <a:lnTo>
                    <a:pt x="986" y="211"/>
                  </a:lnTo>
                  <a:lnTo>
                    <a:pt x="983" y="197"/>
                  </a:lnTo>
                  <a:lnTo>
                    <a:pt x="980" y="184"/>
                  </a:lnTo>
                  <a:lnTo>
                    <a:pt x="975" y="171"/>
                  </a:lnTo>
                  <a:lnTo>
                    <a:pt x="971" y="159"/>
                  </a:lnTo>
                  <a:lnTo>
                    <a:pt x="966" y="147"/>
                  </a:lnTo>
                  <a:lnTo>
                    <a:pt x="960" y="134"/>
                  </a:lnTo>
                  <a:lnTo>
                    <a:pt x="953" y="123"/>
                  </a:lnTo>
                  <a:lnTo>
                    <a:pt x="947" y="112"/>
                  </a:lnTo>
                  <a:lnTo>
                    <a:pt x="940" y="101"/>
                  </a:lnTo>
                  <a:lnTo>
                    <a:pt x="932" y="91"/>
                  </a:lnTo>
                  <a:lnTo>
                    <a:pt x="924" y="81"/>
                  </a:lnTo>
                  <a:lnTo>
                    <a:pt x="916" y="72"/>
                  </a:lnTo>
                  <a:lnTo>
                    <a:pt x="907" y="63"/>
                  </a:lnTo>
                  <a:lnTo>
                    <a:pt x="897" y="55"/>
                  </a:lnTo>
                  <a:lnTo>
                    <a:pt x="887" y="47"/>
                  </a:lnTo>
                  <a:lnTo>
                    <a:pt x="877" y="40"/>
                  </a:lnTo>
                  <a:lnTo>
                    <a:pt x="866" y="33"/>
                  </a:lnTo>
                  <a:lnTo>
                    <a:pt x="855" y="27"/>
                  </a:lnTo>
                  <a:lnTo>
                    <a:pt x="842" y="22"/>
                  </a:lnTo>
                  <a:lnTo>
                    <a:pt x="830" y="16"/>
                  </a:lnTo>
                  <a:lnTo>
                    <a:pt x="818" y="12"/>
                  </a:lnTo>
                  <a:lnTo>
                    <a:pt x="805" y="8"/>
                  </a:lnTo>
                  <a:lnTo>
                    <a:pt x="791" y="5"/>
                  </a:lnTo>
                  <a:lnTo>
                    <a:pt x="777" y="3"/>
                  </a:lnTo>
                  <a:lnTo>
                    <a:pt x="763" y="1"/>
                  </a:lnTo>
                  <a:lnTo>
                    <a:pt x="748" y="0"/>
                  </a:lnTo>
                  <a:lnTo>
                    <a:pt x="733" y="0"/>
                  </a:lnTo>
                  <a:lnTo>
                    <a:pt x="718" y="0"/>
                  </a:lnTo>
                  <a:lnTo>
                    <a:pt x="704" y="1"/>
                  </a:lnTo>
                  <a:lnTo>
                    <a:pt x="689" y="3"/>
                  </a:lnTo>
                  <a:lnTo>
                    <a:pt x="676" y="5"/>
                  </a:lnTo>
                  <a:lnTo>
                    <a:pt x="663" y="8"/>
                  </a:lnTo>
                  <a:lnTo>
                    <a:pt x="649" y="12"/>
                  </a:lnTo>
                  <a:lnTo>
                    <a:pt x="636" y="16"/>
                  </a:lnTo>
                  <a:lnTo>
                    <a:pt x="624" y="22"/>
                  </a:lnTo>
                  <a:lnTo>
                    <a:pt x="613" y="27"/>
                  </a:lnTo>
                  <a:lnTo>
                    <a:pt x="601" y="33"/>
                  </a:lnTo>
                  <a:lnTo>
                    <a:pt x="589" y="40"/>
                  </a:lnTo>
                  <a:lnTo>
                    <a:pt x="579" y="47"/>
                  </a:lnTo>
                  <a:lnTo>
                    <a:pt x="569" y="55"/>
                  </a:lnTo>
                  <a:lnTo>
                    <a:pt x="559" y="63"/>
                  </a:lnTo>
                  <a:lnTo>
                    <a:pt x="549" y="72"/>
                  </a:lnTo>
                  <a:lnTo>
                    <a:pt x="540" y="81"/>
                  </a:lnTo>
                  <a:lnTo>
                    <a:pt x="531" y="92"/>
                  </a:lnTo>
                  <a:lnTo>
                    <a:pt x="523" y="102"/>
                  </a:lnTo>
                  <a:lnTo>
                    <a:pt x="516" y="113"/>
                  </a:lnTo>
                  <a:lnTo>
                    <a:pt x="509" y="124"/>
                  </a:lnTo>
                  <a:lnTo>
                    <a:pt x="502" y="136"/>
                  </a:lnTo>
                  <a:lnTo>
                    <a:pt x="495" y="149"/>
                  </a:lnTo>
                  <a:lnTo>
                    <a:pt x="490" y="161"/>
                  </a:lnTo>
                  <a:lnTo>
                    <a:pt x="485" y="174"/>
                  </a:lnTo>
                  <a:lnTo>
                    <a:pt x="481" y="188"/>
                  </a:lnTo>
                  <a:lnTo>
                    <a:pt x="477" y="201"/>
                  </a:lnTo>
                  <a:lnTo>
                    <a:pt x="473" y="216"/>
                  </a:lnTo>
                  <a:lnTo>
                    <a:pt x="471" y="231"/>
                  </a:lnTo>
                  <a:lnTo>
                    <a:pt x="469" y="246"/>
                  </a:lnTo>
                  <a:lnTo>
                    <a:pt x="467" y="261"/>
                  </a:lnTo>
                  <a:lnTo>
                    <a:pt x="466" y="277"/>
                  </a:lnTo>
                  <a:lnTo>
                    <a:pt x="466" y="293"/>
                  </a:lnTo>
                  <a:lnTo>
                    <a:pt x="466" y="308"/>
                  </a:lnTo>
                  <a:lnTo>
                    <a:pt x="467" y="322"/>
                  </a:lnTo>
                  <a:lnTo>
                    <a:pt x="468" y="338"/>
                  </a:lnTo>
                  <a:lnTo>
                    <a:pt x="470" y="352"/>
                  </a:lnTo>
                  <a:lnTo>
                    <a:pt x="473" y="366"/>
                  </a:lnTo>
                  <a:lnTo>
                    <a:pt x="476" y="379"/>
                  </a:lnTo>
                  <a:lnTo>
                    <a:pt x="480" y="394"/>
                  </a:lnTo>
                  <a:lnTo>
                    <a:pt x="484" y="406"/>
                  </a:lnTo>
                  <a:lnTo>
                    <a:pt x="488" y="419"/>
                  </a:lnTo>
                  <a:lnTo>
                    <a:pt x="493" y="431"/>
                  </a:lnTo>
                  <a:lnTo>
                    <a:pt x="500" y="443"/>
                  </a:lnTo>
                  <a:lnTo>
                    <a:pt x="506" y="455"/>
                  </a:lnTo>
                  <a:lnTo>
                    <a:pt x="513" y="466"/>
                  </a:lnTo>
                  <a:lnTo>
                    <a:pt x="520" y="476"/>
                  </a:lnTo>
                  <a:lnTo>
                    <a:pt x="527" y="486"/>
                  </a:lnTo>
                  <a:lnTo>
                    <a:pt x="535" y="496"/>
                  </a:lnTo>
                  <a:lnTo>
                    <a:pt x="544" y="505"/>
                  </a:lnTo>
                  <a:lnTo>
                    <a:pt x="554" y="514"/>
                  </a:lnTo>
                  <a:lnTo>
                    <a:pt x="563" y="523"/>
                  </a:lnTo>
                  <a:lnTo>
                    <a:pt x="573" y="530"/>
                  </a:lnTo>
                  <a:lnTo>
                    <a:pt x="583" y="538"/>
                  </a:lnTo>
                  <a:lnTo>
                    <a:pt x="594" y="544"/>
                  </a:lnTo>
                  <a:lnTo>
                    <a:pt x="606" y="550"/>
                  </a:lnTo>
                  <a:lnTo>
                    <a:pt x="617" y="556"/>
                  </a:lnTo>
                  <a:lnTo>
                    <a:pt x="629" y="560"/>
                  </a:lnTo>
                  <a:lnTo>
                    <a:pt x="642" y="565"/>
                  </a:lnTo>
                  <a:lnTo>
                    <a:pt x="655" y="568"/>
                  </a:lnTo>
                  <a:lnTo>
                    <a:pt x="668" y="571"/>
                  </a:lnTo>
                  <a:lnTo>
                    <a:pt x="681" y="574"/>
                  </a:lnTo>
                  <a:lnTo>
                    <a:pt x="695" y="575"/>
                  </a:lnTo>
                  <a:lnTo>
                    <a:pt x="710" y="576"/>
                  </a:lnTo>
                  <a:lnTo>
                    <a:pt x="725" y="578"/>
                  </a:lnTo>
                  <a:lnTo>
                    <a:pt x="725" y="578"/>
                  </a:lnTo>
                  <a:close/>
                  <a:moveTo>
                    <a:pt x="415" y="471"/>
                  </a:moveTo>
                  <a:lnTo>
                    <a:pt x="404" y="475"/>
                  </a:lnTo>
                  <a:lnTo>
                    <a:pt x="391" y="479"/>
                  </a:lnTo>
                  <a:lnTo>
                    <a:pt x="378" y="483"/>
                  </a:lnTo>
                  <a:lnTo>
                    <a:pt x="364" y="485"/>
                  </a:lnTo>
                  <a:lnTo>
                    <a:pt x="350" y="488"/>
                  </a:lnTo>
                  <a:lnTo>
                    <a:pt x="334" y="490"/>
                  </a:lnTo>
                  <a:lnTo>
                    <a:pt x="319" y="491"/>
                  </a:lnTo>
                  <a:lnTo>
                    <a:pt x="303" y="491"/>
                  </a:lnTo>
                  <a:lnTo>
                    <a:pt x="280" y="490"/>
                  </a:lnTo>
                  <a:lnTo>
                    <a:pt x="259" y="487"/>
                  </a:lnTo>
                  <a:lnTo>
                    <a:pt x="239" y="483"/>
                  </a:lnTo>
                  <a:lnTo>
                    <a:pt x="220" y="477"/>
                  </a:lnTo>
                  <a:lnTo>
                    <a:pt x="203" y="469"/>
                  </a:lnTo>
                  <a:lnTo>
                    <a:pt x="186" y="460"/>
                  </a:lnTo>
                  <a:lnTo>
                    <a:pt x="179" y="455"/>
                  </a:lnTo>
                  <a:lnTo>
                    <a:pt x="172" y="449"/>
                  </a:lnTo>
                  <a:lnTo>
                    <a:pt x="165" y="443"/>
                  </a:lnTo>
                  <a:lnTo>
                    <a:pt x="159" y="436"/>
                  </a:lnTo>
                  <a:lnTo>
                    <a:pt x="148" y="423"/>
                  </a:lnTo>
                  <a:lnTo>
                    <a:pt x="136" y="408"/>
                  </a:lnTo>
                  <a:lnTo>
                    <a:pt x="128" y="392"/>
                  </a:lnTo>
                  <a:lnTo>
                    <a:pt x="121" y="373"/>
                  </a:lnTo>
                  <a:lnTo>
                    <a:pt x="115" y="354"/>
                  </a:lnTo>
                  <a:lnTo>
                    <a:pt x="111" y="334"/>
                  </a:lnTo>
                  <a:lnTo>
                    <a:pt x="109" y="312"/>
                  </a:lnTo>
                  <a:lnTo>
                    <a:pt x="108" y="290"/>
                  </a:lnTo>
                  <a:lnTo>
                    <a:pt x="109" y="265"/>
                  </a:lnTo>
                  <a:lnTo>
                    <a:pt x="111" y="242"/>
                  </a:lnTo>
                  <a:lnTo>
                    <a:pt x="116" y="221"/>
                  </a:lnTo>
                  <a:lnTo>
                    <a:pt x="122" y="201"/>
                  </a:lnTo>
                  <a:lnTo>
                    <a:pt x="126" y="191"/>
                  </a:lnTo>
                  <a:lnTo>
                    <a:pt x="130" y="182"/>
                  </a:lnTo>
                  <a:lnTo>
                    <a:pt x="134" y="174"/>
                  </a:lnTo>
                  <a:lnTo>
                    <a:pt x="139" y="166"/>
                  </a:lnTo>
                  <a:lnTo>
                    <a:pt x="145" y="158"/>
                  </a:lnTo>
                  <a:lnTo>
                    <a:pt x="151" y="151"/>
                  </a:lnTo>
                  <a:lnTo>
                    <a:pt x="157" y="143"/>
                  </a:lnTo>
                  <a:lnTo>
                    <a:pt x="163" y="136"/>
                  </a:lnTo>
                  <a:lnTo>
                    <a:pt x="177" y="124"/>
                  </a:lnTo>
                  <a:lnTo>
                    <a:pt x="192" y="114"/>
                  </a:lnTo>
                  <a:lnTo>
                    <a:pt x="208" y="105"/>
                  </a:lnTo>
                  <a:lnTo>
                    <a:pt x="225" y="98"/>
                  </a:lnTo>
                  <a:lnTo>
                    <a:pt x="244" y="92"/>
                  </a:lnTo>
                  <a:lnTo>
                    <a:pt x="263" y="88"/>
                  </a:lnTo>
                  <a:lnTo>
                    <a:pt x="283" y="86"/>
                  </a:lnTo>
                  <a:lnTo>
                    <a:pt x="305" y="85"/>
                  </a:lnTo>
                  <a:lnTo>
                    <a:pt x="321" y="85"/>
                  </a:lnTo>
                  <a:lnTo>
                    <a:pt x="337" y="86"/>
                  </a:lnTo>
                  <a:lnTo>
                    <a:pt x="352" y="88"/>
                  </a:lnTo>
                  <a:lnTo>
                    <a:pt x="366" y="91"/>
                  </a:lnTo>
                  <a:lnTo>
                    <a:pt x="379" y="94"/>
                  </a:lnTo>
                  <a:lnTo>
                    <a:pt x="392" y="98"/>
                  </a:lnTo>
                  <a:lnTo>
                    <a:pt x="404" y="102"/>
                  </a:lnTo>
                  <a:lnTo>
                    <a:pt x="414" y="106"/>
                  </a:lnTo>
                  <a:lnTo>
                    <a:pt x="436" y="25"/>
                  </a:lnTo>
                  <a:lnTo>
                    <a:pt x="427" y="20"/>
                  </a:lnTo>
                  <a:lnTo>
                    <a:pt x="416" y="16"/>
                  </a:lnTo>
                  <a:lnTo>
                    <a:pt x="402" y="12"/>
                  </a:lnTo>
                  <a:lnTo>
                    <a:pt x="385" y="8"/>
                  </a:lnTo>
                  <a:lnTo>
                    <a:pt x="367" y="5"/>
                  </a:lnTo>
                  <a:lnTo>
                    <a:pt x="347" y="2"/>
                  </a:lnTo>
                  <a:lnTo>
                    <a:pt x="324" y="1"/>
                  </a:lnTo>
                  <a:lnTo>
                    <a:pt x="300" y="0"/>
                  </a:lnTo>
                  <a:lnTo>
                    <a:pt x="284" y="0"/>
                  </a:lnTo>
                  <a:lnTo>
                    <a:pt x="268" y="1"/>
                  </a:lnTo>
                  <a:lnTo>
                    <a:pt x="253" y="3"/>
                  </a:lnTo>
                  <a:lnTo>
                    <a:pt x="237" y="5"/>
                  </a:lnTo>
                  <a:lnTo>
                    <a:pt x="223" y="8"/>
                  </a:lnTo>
                  <a:lnTo>
                    <a:pt x="209" y="11"/>
                  </a:lnTo>
                  <a:lnTo>
                    <a:pt x="195" y="15"/>
                  </a:lnTo>
                  <a:lnTo>
                    <a:pt x="180" y="20"/>
                  </a:lnTo>
                  <a:lnTo>
                    <a:pt x="167" y="26"/>
                  </a:lnTo>
                  <a:lnTo>
                    <a:pt x="155" y="32"/>
                  </a:lnTo>
                  <a:lnTo>
                    <a:pt x="142" y="38"/>
                  </a:lnTo>
                  <a:lnTo>
                    <a:pt x="129" y="45"/>
                  </a:lnTo>
                  <a:lnTo>
                    <a:pt x="118" y="52"/>
                  </a:lnTo>
                  <a:lnTo>
                    <a:pt x="107" y="60"/>
                  </a:lnTo>
                  <a:lnTo>
                    <a:pt x="96" y="69"/>
                  </a:lnTo>
                  <a:lnTo>
                    <a:pt x="85" y="78"/>
                  </a:lnTo>
                  <a:lnTo>
                    <a:pt x="75" y="89"/>
                  </a:lnTo>
                  <a:lnTo>
                    <a:pt x="66" y="99"/>
                  </a:lnTo>
                  <a:lnTo>
                    <a:pt x="58" y="110"/>
                  </a:lnTo>
                  <a:lnTo>
                    <a:pt x="50" y="121"/>
                  </a:lnTo>
                  <a:lnTo>
                    <a:pt x="42" y="132"/>
                  </a:lnTo>
                  <a:lnTo>
                    <a:pt x="34" y="146"/>
                  </a:lnTo>
                  <a:lnTo>
                    <a:pt x="28" y="158"/>
                  </a:lnTo>
                  <a:lnTo>
                    <a:pt x="22" y="171"/>
                  </a:lnTo>
                  <a:lnTo>
                    <a:pt x="17" y="185"/>
                  </a:lnTo>
                  <a:lnTo>
                    <a:pt x="13" y="199"/>
                  </a:lnTo>
                  <a:lnTo>
                    <a:pt x="9" y="215"/>
                  </a:lnTo>
                  <a:lnTo>
                    <a:pt x="6" y="230"/>
                  </a:lnTo>
                  <a:lnTo>
                    <a:pt x="3" y="245"/>
                  </a:lnTo>
                  <a:lnTo>
                    <a:pt x="1" y="261"/>
                  </a:lnTo>
                  <a:lnTo>
                    <a:pt x="0" y="278"/>
                  </a:lnTo>
                  <a:lnTo>
                    <a:pt x="0" y="295"/>
                  </a:lnTo>
                  <a:lnTo>
                    <a:pt x="0" y="311"/>
                  </a:lnTo>
                  <a:lnTo>
                    <a:pt x="1" y="326"/>
                  </a:lnTo>
                  <a:lnTo>
                    <a:pt x="3" y="342"/>
                  </a:lnTo>
                  <a:lnTo>
                    <a:pt x="5" y="356"/>
                  </a:lnTo>
                  <a:lnTo>
                    <a:pt x="8" y="370"/>
                  </a:lnTo>
                  <a:lnTo>
                    <a:pt x="11" y="384"/>
                  </a:lnTo>
                  <a:lnTo>
                    <a:pt x="15" y="398"/>
                  </a:lnTo>
                  <a:lnTo>
                    <a:pt x="19" y="411"/>
                  </a:lnTo>
                  <a:lnTo>
                    <a:pt x="24" y="423"/>
                  </a:lnTo>
                  <a:lnTo>
                    <a:pt x="30" y="435"/>
                  </a:lnTo>
                  <a:lnTo>
                    <a:pt x="36" y="447"/>
                  </a:lnTo>
                  <a:lnTo>
                    <a:pt x="44" y="459"/>
                  </a:lnTo>
                  <a:lnTo>
                    <a:pt x="51" y="470"/>
                  </a:lnTo>
                  <a:lnTo>
                    <a:pt x="59" y="480"/>
                  </a:lnTo>
                  <a:lnTo>
                    <a:pt x="67" y="490"/>
                  </a:lnTo>
                  <a:lnTo>
                    <a:pt x="76" y="499"/>
                  </a:lnTo>
                  <a:lnTo>
                    <a:pt x="85" y="508"/>
                  </a:lnTo>
                  <a:lnTo>
                    <a:pt x="96" y="518"/>
                  </a:lnTo>
                  <a:lnTo>
                    <a:pt x="106" y="525"/>
                  </a:lnTo>
                  <a:lnTo>
                    <a:pt x="117" y="533"/>
                  </a:lnTo>
                  <a:lnTo>
                    <a:pt x="129" y="539"/>
                  </a:lnTo>
                  <a:lnTo>
                    <a:pt x="141" y="546"/>
                  </a:lnTo>
                  <a:lnTo>
                    <a:pt x="154" y="551"/>
                  </a:lnTo>
                  <a:lnTo>
                    <a:pt x="166" y="556"/>
                  </a:lnTo>
                  <a:lnTo>
                    <a:pt x="179" y="561"/>
                  </a:lnTo>
                  <a:lnTo>
                    <a:pt x="194" y="565"/>
                  </a:lnTo>
                  <a:lnTo>
                    <a:pt x="208" y="568"/>
                  </a:lnTo>
                  <a:lnTo>
                    <a:pt x="223" y="571"/>
                  </a:lnTo>
                  <a:lnTo>
                    <a:pt x="238" y="573"/>
                  </a:lnTo>
                  <a:lnTo>
                    <a:pt x="254" y="575"/>
                  </a:lnTo>
                  <a:lnTo>
                    <a:pt x="270" y="576"/>
                  </a:lnTo>
                  <a:lnTo>
                    <a:pt x="286" y="576"/>
                  </a:lnTo>
                  <a:lnTo>
                    <a:pt x="311" y="576"/>
                  </a:lnTo>
                  <a:lnTo>
                    <a:pt x="334" y="574"/>
                  </a:lnTo>
                  <a:lnTo>
                    <a:pt x="356" y="571"/>
                  </a:lnTo>
                  <a:lnTo>
                    <a:pt x="375" y="568"/>
                  </a:lnTo>
                  <a:lnTo>
                    <a:pt x="392" y="564"/>
                  </a:lnTo>
                  <a:lnTo>
                    <a:pt x="408" y="560"/>
                  </a:lnTo>
                  <a:lnTo>
                    <a:pt x="421" y="556"/>
                  </a:lnTo>
                  <a:lnTo>
                    <a:pt x="431" y="551"/>
                  </a:lnTo>
                  <a:lnTo>
                    <a:pt x="415" y="471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EditPoints="1"/>
            </p:cNvSpPr>
            <p:nvPr userDrawn="1"/>
          </p:nvSpPr>
          <p:spPr bwMode="auto">
            <a:xfrm>
              <a:off x="272" y="4050"/>
              <a:ext cx="225" cy="56"/>
            </a:xfrm>
            <a:custGeom>
              <a:avLst/>
              <a:gdLst/>
              <a:ahLst/>
              <a:cxnLst>
                <a:cxn ang="0">
                  <a:pos x="542" y="161"/>
                </a:cxn>
                <a:cxn ang="0">
                  <a:pos x="542" y="0"/>
                </a:cxn>
                <a:cxn ang="0">
                  <a:pos x="474" y="0"/>
                </a:cxn>
                <a:cxn ang="0">
                  <a:pos x="406" y="0"/>
                </a:cxn>
                <a:cxn ang="0">
                  <a:pos x="339" y="0"/>
                </a:cxn>
                <a:cxn ang="0">
                  <a:pos x="271" y="0"/>
                </a:cxn>
                <a:cxn ang="0">
                  <a:pos x="203" y="0"/>
                </a:cxn>
                <a:cxn ang="0">
                  <a:pos x="136" y="0"/>
                </a:cxn>
                <a:cxn ang="0">
                  <a:pos x="68" y="0"/>
                </a:cxn>
                <a:cxn ang="0">
                  <a:pos x="0" y="0"/>
                </a:cxn>
                <a:cxn ang="0">
                  <a:pos x="0" y="161"/>
                </a:cxn>
                <a:cxn ang="0">
                  <a:pos x="159" y="161"/>
                </a:cxn>
                <a:cxn ang="0">
                  <a:pos x="159" y="559"/>
                </a:cxn>
                <a:cxn ang="0">
                  <a:pos x="383" y="559"/>
                </a:cxn>
                <a:cxn ang="0">
                  <a:pos x="383" y="161"/>
                </a:cxn>
                <a:cxn ang="0">
                  <a:pos x="542" y="161"/>
                </a:cxn>
                <a:cxn ang="0">
                  <a:pos x="821" y="225"/>
                </a:cxn>
                <a:cxn ang="0">
                  <a:pos x="707" y="559"/>
                </a:cxn>
                <a:cxn ang="0">
                  <a:pos x="488" y="559"/>
                </a:cxn>
                <a:cxn ang="0">
                  <a:pos x="703" y="0"/>
                </a:cxn>
                <a:cxn ang="0">
                  <a:pos x="732" y="0"/>
                </a:cxn>
                <a:cxn ang="0">
                  <a:pos x="762" y="0"/>
                </a:cxn>
                <a:cxn ang="0">
                  <a:pos x="792" y="0"/>
                </a:cxn>
                <a:cxn ang="0">
                  <a:pos x="821" y="0"/>
                </a:cxn>
                <a:cxn ang="0">
                  <a:pos x="851" y="0"/>
                </a:cxn>
                <a:cxn ang="0">
                  <a:pos x="880" y="0"/>
                </a:cxn>
                <a:cxn ang="0">
                  <a:pos x="910" y="0"/>
                </a:cxn>
                <a:cxn ang="0">
                  <a:pos x="939" y="0"/>
                </a:cxn>
                <a:cxn ang="0">
                  <a:pos x="1154" y="559"/>
                </a:cxn>
                <a:cxn ang="0">
                  <a:pos x="935" y="559"/>
                </a:cxn>
                <a:cxn ang="0">
                  <a:pos x="821" y="225"/>
                </a:cxn>
                <a:cxn ang="0">
                  <a:pos x="1642" y="161"/>
                </a:cxn>
                <a:cxn ang="0">
                  <a:pos x="1642" y="0"/>
                </a:cxn>
                <a:cxn ang="0">
                  <a:pos x="1574" y="0"/>
                </a:cxn>
                <a:cxn ang="0">
                  <a:pos x="1507" y="0"/>
                </a:cxn>
                <a:cxn ang="0">
                  <a:pos x="1439" y="0"/>
                </a:cxn>
                <a:cxn ang="0">
                  <a:pos x="1371" y="0"/>
                </a:cxn>
                <a:cxn ang="0">
                  <a:pos x="1304" y="0"/>
                </a:cxn>
                <a:cxn ang="0">
                  <a:pos x="1235" y="0"/>
                </a:cxn>
                <a:cxn ang="0">
                  <a:pos x="1168" y="0"/>
                </a:cxn>
                <a:cxn ang="0">
                  <a:pos x="1101" y="0"/>
                </a:cxn>
                <a:cxn ang="0">
                  <a:pos x="1101" y="161"/>
                </a:cxn>
                <a:cxn ang="0">
                  <a:pos x="1259" y="161"/>
                </a:cxn>
                <a:cxn ang="0">
                  <a:pos x="1259" y="559"/>
                </a:cxn>
                <a:cxn ang="0">
                  <a:pos x="1483" y="559"/>
                </a:cxn>
                <a:cxn ang="0">
                  <a:pos x="1483" y="161"/>
                </a:cxn>
                <a:cxn ang="0">
                  <a:pos x="1642" y="161"/>
                </a:cxn>
                <a:cxn ang="0">
                  <a:pos x="1921" y="225"/>
                </a:cxn>
                <a:cxn ang="0">
                  <a:pos x="1807" y="559"/>
                </a:cxn>
                <a:cxn ang="0">
                  <a:pos x="1588" y="559"/>
                </a:cxn>
                <a:cxn ang="0">
                  <a:pos x="1802" y="0"/>
                </a:cxn>
                <a:cxn ang="0">
                  <a:pos x="1832" y="0"/>
                </a:cxn>
                <a:cxn ang="0">
                  <a:pos x="1862" y="0"/>
                </a:cxn>
                <a:cxn ang="0">
                  <a:pos x="1891" y="0"/>
                </a:cxn>
                <a:cxn ang="0">
                  <a:pos x="1921" y="0"/>
                </a:cxn>
                <a:cxn ang="0">
                  <a:pos x="1950" y="0"/>
                </a:cxn>
                <a:cxn ang="0">
                  <a:pos x="1981" y="0"/>
                </a:cxn>
                <a:cxn ang="0">
                  <a:pos x="2010" y="0"/>
                </a:cxn>
                <a:cxn ang="0">
                  <a:pos x="2040" y="0"/>
                </a:cxn>
                <a:cxn ang="0">
                  <a:pos x="2254" y="559"/>
                </a:cxn>
                <a:cxn ang="0">
                  <a:pos x="2035" y="559"/>
                </a:cxn>
                <a:cxn ang="0">
                  <a:pos x="1921" y="225"/>
                </a:cxn>
              </a:cxnLst>
              <a:rect l="0" t="0" r="r" b="b"/>
              <a:pathLst>
                <a:path w="2254" h="559">
                  <a:moveTo>
                    <a:pt x="542" y="161"/>
                  </a:moveTo>
                  <a:lnTo>
                    <a:pt x="542" y="0"/>
                  </a:lnTo>
                  <a:lnTo>
                    <a:pt x="474" y="0"/>
                  </a:lnTo>
                  <a:lnTo>
                    <a:pt x="406" y="0"/>
                  </a:lnTo>
                  <a:lnTo>
                    <a:pt x="339" y="0"/>
                  </a:lnTo>
                  <a:lnTo>
                    <a:pt x="271" y="0"/>
                  </a:lnTo>
                  <a:lnTo>
                    <a:pt x="203" y="0"/>
                  </a:lnTo>
                  <a:lnTo>
                    <a:pt x="136" y="0"/>
                  </a:lnTo>
                  <a:lnTo>
                    <a:pt x="68" y="0"/>
                  </a:lnTo>
                  <a:lnTo>
                    <a:pt x="0" y="0"/>
                  </a:lnTo>
                  <a:lnTo>
                    <a:pt x="0" y="161"/>
                  </a:lnTo>
                  <a:lnTo>
                    <a:pt x="159" y="161"/>
                  </a:lnTo>
                  <a:lnTo>
                    <a:pt x="159" y="559"/>
                  </a:lnTo>
                  <a:lnTo>
                    <a:pt x="383" y="559"/>
                  </a:lnTo>
                  <a:lnTo>
                    <a:pt x="383" y="161"/>
                  </a:lnTo>
                  <a:lnTo>
                    <a:pt x="542" y="161"/>
                  </a:lnTo>
                  <a:close/>
                  <a:moveTo>
                    <a:pt x="821" y="225"/>
                  </a:moveTo>
                  <a:lnTo>
                    <a:pt x="707" y="559"/>
                  </a:lnTo>
                  <a:lnTo>
                    <a:pt x="488" y="559"/>
                  </a:lnTo>
                  <a:lnTo>
                    <a:pt x="703" y="0"/>
                  </a:lnTo>
                  <a:lnTo>
                    <a:pt x="732" y="0"/>
                  </a:lnTo>
                  <a:lnTo>
                    <a:pt x="762" y="0"/>
                  </a:lnTo>
                  <a:lnTo>
                    <a:pt x="792" y="0"/>
                  </a:lnTo>
                  <a:lnTo>
                    <a:pt x="821" y="0"/>
                  </a:lnTo>
                  <a:lnTo>
                    <a:pt x="851" y="0"/>
                  </a:lnTo>
                  <a:lnTo>
                    <a:pt x="880" y="0"/>
                  </a:lnTo>
                  <a:lnTo>
                    <a:pt x="910" y="0"/>
                  </a:lnTo>
                  <a:lnTo>
                    <a:pt x="939" y="0"/>
                  </a:lnTo>
                  <a:lnTo>
                    <a:pt x="1154" y="559"/>
                  </a:lnTo>
                  <a:lnTo>
                    <a:pt x="935" y="559"/>
                  </a:lnTo>
                  <a:lnTo>
                    <a:pt x="821" y="225"/>
                  </a:lnTo>
                  <a:close/>
                  <a:moveTo>
                    <a:pt x="1642" y="161"/>
                  </a:moveTo>
                  <a:lnTo>
                    <a:pt x="1642" y="0"/>
                  </a:lnTo>
                  <a:lnTo>
                    <a:pt x="1574" y="0"/>
                  </a:lnTo>
                  <a:lnTo>
                    <a:pt x="1507" y="0"/>
                  </a:lnTo>
                  <a:lnTo>
                    <a:pt x="1439" y="0"/>
                  </a:lnTo>
                  <a:lnTo>
                    <a:pt x="1371" y="0"/>
                  </a:lnTo>
                  <a:lnTo>
                    <a:pt x="1304" y="0"/>
                  </a:lnTo>
                  <a:lnTo>
                    <a:pt x="1235" y="0"/>
                  </a:lnTo>
                  <a:lnTo>
                    <a:pt x="1168" y="0"/>
                  </a:lnTo>
                  <a:lnTo>
                    <a:pt x="1101" y="0"/>
                  </a:lnTo>
                  <a:lnTo>
                    <a:pt x="1101" y="161"/>
                  </a:lnTo>
                  <a:lnTo>
                    <a:pt x="1259" y="161"/>
                  </a:lnTo>
                  <a:lnTo>
                    <a:pt x="1259" y="559"/>
                  </a:lnTo>
                  <a:lnTo>
                    <a:pt x="1483" y="559"/>
                  </a:lnTo>
                  <a:lnTo>
                    <a:pt x="1483" y="161"/>
                  </a:lnTo>
                  <a:lnTo>
                    <a:pt x="1642" y="161"/>
                  </a:lnTo>
                  <a:close/>
                  <a:moveTo>
                    <a:pt x="1921" y="225"/>
                  </a:moveTo>
                  <a:lnTo>
                    <a:pt x="1807" y="559"/>
                  </a:lnTo>
                  <a:lnTo>
                    <a:pt x="1588" y="559"/>
                  </a:lnTo>
                  <a:lnTo>
                    <a:pt x="1802" y="0"/>
                  </a:lnTo>
                  <a:lnTo>
                    <a:pt x="1832" y="0"/>
                  </a:lnTo>
                  <a:lnTo>
                    <a:pt x="1862" y="0"/>
                  </a:lnTo>
                  <a:lnTo>
                    <a:pt x="1891" y="0"/>
                  </a:lnTo>
                  <a:lnTo>
                    <a:pt x="1921" y="0"/>
                  </a:lnTo>
                  <a:lnTo>
                    <a:pt x="1950" y="0"/>
                  </a:lnTo>
                  <a:lnTo>
                    <a:pt x="1981" y="0"/>
                  </a:lnTo>
                  <a:lnTo>
                    <a:pt x="2010" y="0"/>
                  </a:lnTo>
                  <a:lnTo>
                    <a:pt x="2040" y="0"/>
                  </a:lnTo>
                  <a:lnTo>
                    <a:pt x="2254" y="559"/>
                  </a:lnTo>
                  <a:lnTo>
                    <a:pt x="2035" y="559"/>
                  </a:lnTo>
                  <a:lnTo>
                    <a:pt x="1921" y="225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1" name="Freeform 12"/>
          <p:cNvSpPr>
            <a:spLocks noEditPoints="1"/>
          </p:cNvSpPr>
          <p:nvPr/>
        </p:nvSpPr>
        <p:spPr bwMode="auto">
          <a:xfrm>
            <a:off x="1676400" y="6581775"/>
            <a:ext cx="1171575" cy="123825"/>
          </a:xfrm>
          <a:custGeom>
            <a:avLst/>
            <a:gdLst/>
            <a:ahLst/>
            <a:cxnLst>
              <a:cxn ang="0">
                <a:pos x="805" y="637"/>
              </a:cxn>
              <a:cxn ang="0">
                <a:pos x="996" y="219"/>
              </a:cxn>
              <a:cxn ang="0">
                <a:pos x="1304" y="357"/>
              </a:cxn>
              <a:cxn ang="0">
                <a:pos x="1069" y="644"/>
              </a:cxn>
              <a:cxn ang="0">
                <a:pos x="1040" y="573"/>
              </a:cxn>
              <a:cxn ang="0">
                <a:pos x="1182" y="280"/>
              </a:cxn>
              <a:cxn ang="0">
                <a:pos x="1457" y="426"/>
              </a:cxn>
              <a:cxn ang="0">
                <a:pos x="1680" y="639"/>
              </a:cxn>
              <a:cxn ang="0">
                <a:pos x="1384" y="480"/>
              </a:cxn>
              <a:cxn ang="0">
                <a:pos x="1565" y="178"/>
              </a:cxn>
              <a:cxn ang="0">
                <a:pos x="1772" y="419"/>
              </a:cxn>
              <a:cxn ang="0">
                <a:pos x="1479" y="300"/>
              </a:cxn>
              <a:cxn ang="0">
                <a:pos x="2054" y="179"/>
              </a:cxn>
              <a:cxn ang="0">
                <a:pos x="2260" y="188"/>
              </a:cxn>
              <a:cxn ang="0">
                <a:pos x="2257" y="15"/>
              </a:cxn>
              <a:cxn ang="0">
                <a:pos x="2523" y="568"/>
              </a:cxn>
              <a:cxn ang="0">
                <a:pos x="2483" y="627"/>
              </a:cxn>
              <a:cxn ang="0">
                <a:pos x="2395" y="282"/>
              </a:cxn>
              <a:cxn ang="0">
                <a:pos x="2669" y="201"/>
              </a:cxn>
              <a:cxn ang="0">
                <a:pos x="2657" y="282"/>
              </a:cxn>
              <a:cxn ang="0">
                <a:pos x="2858" y="220"/>
              </a:cxn>
              <a:cxn ang="0">
                <a:pos x="3192" y="222"/>
              </a:cxn>
              <a:cxn ang="0">
                <a:pos x="3092" y="249"/>
              </a:cxn>
              <a:cxn ang="0">
                <a:pos x="3666" y="632"/>
              </a:cxn>
              <a:cxn ang="0">
                <a:pos x="3354" y="500"/>
              </a:cxn>
              <a:cxn ang="0">
                <a:pos x="3484" y="195"/>
              </a:cxn>
              <a:cxn ang="0">
                <a:pos x="3516" y="256"/>
              </a:cxn>
              <a:cxn ang="0">
                <a:pos x="3592" y="581"/>
              </a:cxn>
              <a:cxn ang="0">
                <a:pos x="4055" y="577"/>
              </a:cxn>
              <a:cxn ang="0">
                <a:pos x="3803" y="567"/>
              </a:cxn>
              <a:cxn ang="0">
                <a:pos x="3854" y="210"/>
              </a:cxn>
              <a:cxn ang="0">
                <a:pos x="4132" y="281"/>
              </a:cxn>
              <a:cxn ang="0">
                <a:pos x="3947" y="237"/>
              </a:cxn>
              <a:cxn ang="0">
                <a:pos x="4571" y="638"/>
              </a:cxn>
              <a:cxn ang="0">
                <a:pos x="4425" y="355"/>
              </a:cxn>
              <a:cxn ang="0">
                <a:pos x="4692" y="179"/>
              </a:cxn>
              <a:cxn ang="0">
                <a:pos x="4503" y="378"/>
              </a:cxn>
              <a:cxn ang="0">
                <a:pos x="4914" y="445"/>
              </a:cxn>
              <a:cxn ang="0">
                <a:pos x="5116" y="642"/>
              </a:cxn>
              <a:cxn ang="0">
                <a:pos x="4837" y="469"/>
              </a:cxn>
              <a:cxn ang="0">
                <a:pos x="5032" y="177"/>
              </a:cxn>
              <a:cxn ang="0">
                <a:pos x="5225" y="427"/>
              </a:cxn>
              <a:cxn ang="0">
                <a:pos x="4929" y="310"/>
              </a:cxn>
              <a:cxn ang="0">
                <a:pos x="5520" y="177"/>
              </a:cxn>
              <a:cxn ang="0">
                <a:pos x="5849" y="249"/>
              </a:cxn>
              <a:cxn ang="0">
                <a:pos x="5745" y="644"/>
              </a:cxn>
              <a:cxn ang="0">
                <a:pos x="6173" y="588"/>
              </a:cxn>
              <a:cxn ang="0">
                <a:pos x="5907" y="543"/>
              </a:cxn>
              <a:cxn ang="0">
                <a:pos x="6173" y="317"/>
              </a:cxn>
              <a:cxn ang="0">
                <a:pos x="6044" y="179"/>
              </a:cxn>
              <a:cxn ang="0">
                <a:pos x="6022" y="438"/>
              </a:cxn>
              <a:cxn ang="0">
                <a:pos x="6118" y="573"/>
              </a:cxn>
              <a:cxn ang="0">
                <a:pos x="6379" y="72"/>
              </a:cxn>
              <a:cxn ang="0">
                <a:pos x="6454" y="99"/>
              </a:cxn>
              <a:cxn ang="0">
                <a:pos x="6815" y="177"/>
              </a:cxn>
              <a:cxn ang="0">
                <a:pos x="6901" y="333"/>
              </a:cxn>
              <a:cxn ang="0">
                <a:pos x="6691" y="329"/>
              </a:cxn>
              <a:cxn ang="0">
                <a:pos x="7278" y="580"/>
              </a:cxn>
              <a:cxn ang="0">
                <a:pos x="7137" y="188"/>
              </a:cxn>
              <a:cxn ang="0">
                <a:pos x="7541" y="759"/>
              </a:cxn>
              <a:cxn ang="0">
                <a:pos x="7366" y="188"/>
              </a:cxn>
              <a:cxn ang="0">
                <a:pos x="7881" y="532"/>
              </a:cxn>
              <a:cxn ang="0">
                <a:pos x="7920" y="642"/>
              </a:cxn>
            </a:cxnLst>
            <a:rect l="0" t="0" r="r" b="b"/>
            <a:pathLst>
              <a:path w="7953" h="842">
                <a:moveTo>
                  <a:pt x="324" y="277"/>
                </a:moveTo>
                <a:lnTo>
                  <a:pt x="324" y="344"/>
                </a:lnTo>
                <a:lnTo>
                  <a:pt x="81" y="344"/>
                </a:lnTo>
                <a:lnTo>
                  <a:pt x="81" y="569"/>
                </a:lnTo>
                <a:lnTo>
                  <a:pt x="352" y="569"/>
                </a:lnTo>
                <a:lnTo>
                  <a:pt x="352" y="637"/>
                </a:lnTo>
                <a:lnTo>
                  <a:pt x="0" y="637"/>
                </a:lnTo>
                <a:lnTo>
                  <a:pt x="0" y="11"/>
                </a:lnTo>
                <a:lnTo>
                  <a:pt x="338" y="11"/>
                </a:lnTo>
                <a:lnTo>
                  <a:pt x="338" y="79"/>
                </a:lnTo>
                <a:lnTo>
                  <a:pt x="81" y="79"/>
                </a:lnTo>
                <a:lnTo>
                  <a:pt x="81" y="277"/>
                </a:lnTo>
                <a:lnTo>
                  <a:pt x="324" y="277"/>
                </a:lnTo>
                <a:close/>
                <a:moveTo>
                  <a:pt x="401" y="188"/>
                </a:moveTo>
                <a:lnTo>
                  <a:pt x="492" y="188"/>
                </a:lnTo>
                <a:lnTo>
                  <a:pt x="556" y="284"/>
                </a:lnTo>
                <a:lnTo>
                  <a:pt x="566" y="300"/>
                </a:lnTo>
                <a:lnTo>
                  <a:pt x="578" y="317"/>
                </a:lnTo>
                <a:lnTo>
                  <a:pt x="589" y="337"/>
                </a:lnTo>
                <a:lnTo>
                  <a:pt x="601" y="357"/>
                </a:lnTo>
                <a:lnTo>
                  <a:pt x="604" y="357"/>
                </a:lnTo>
                <a:lnTo>
                  <a:pt x="614" y="340"/>
                </a:lnTo>
                <a:lnTo>
                  <a:pt x="625" y="321"/>
                </a:lnTo>
                <a:lnTo>
                  <a:pt x="636" y="303"/>
                </a:lnTo>
                <a:lnTo>
                  <a:pt x="649" y="283"/>
                </a:lnTo>
                <a:lnTo>
                  <a:pt x="712" y="188"/>
                </a:lnTo>
                <a:lnTo>
                  <a:pt x="800" y="188"/>
                </a:lnTo>
                <a:lnTo>
                  <a:pt x="646" y="405"/>
                </a:lnTo>
                <a:lnTo>
                  <a:pt x="805" y="637"/>
                </a:lnTo>
                <a:lnTo>
                  <a:pt x="712" y="637"/>
                </a:lnTo>
                <a:lnTo>
                  <a:pt x="646" y="535"/>
                </a:lnTo>
                <a:lnTo>
                  <a:pt x="635" y="520"/>
                </a:lnTo>
                <a:lnTo>
                  <a:pt x="624" y="501"/>
                </a:lnTo>
                <a:lnTo>
                  <a:pt x="612" y="481"/>
                </a:lnTo>
                <a:lnTo>
                  <a:pt x="598" y="457"/>
                </a:lnTo>
                <a:lnTo>
                  <a:pt x="596" y="457"/>
                </a:lnTo>
                <a:lnTo>
                  <a:pt x="588" y="472"/>
                </a:lnTo>
                <a:lnTo>
                  <a:pt x="578" y="490"/>
                </a:lnTo>
                <a:lnTo>
                  <a:pt x="564" y="511"/>
                </a:lnTo>
                <a:lnTo>
                  <a:pt x="549" y="535"/>
                </a:lnTo>
                <a:lnTo>
                  <a:pt x="484" y="637"/>
                </a:lnTo>
                <a:lnTo>
                  <a:pt x="394" y="637"/>
                </a:lnTo>
                <a:lnTo>
                  <a:pt x="553" y="408"/>
                </a:lnTo>
                <a:lnTo>
                  <a:pt x="401" y="188"/>
                </a:lnTo>
                <a:close/>
                <a:moveTo>
                  <a:pt x="883" y="820"/>
                </a:moveTo>
                <a:lnTo>
                  <a:pt x="883" y="334"/>
                </a:lnTo>
                <a:lnTo>
                  <a:pt x="883" y="298"/>
                </a:lnTo>
                <a:lnTo>
                  <a:pt x="882" y="261"/>
                </a:lnTo>
                <a:lnTo>
                  <a:pt x="881" y="224"/>
                </a:lnTo>
                <a:lnTo>
                  <a:pt x="880" y="188"/>
                </a:lnTo>
                <a:lnTo>
                  <a:pt x="953" y="188"/>
                </a:lnTo>
                <a:lnTo>
                  <a:pt x="957" y="265"/>
                </a:lnTo>
                <a:lnTo>
                  <a:pt x="958" y="265"/>
                </a:lnTo>
                <a:lnTo>
                  <a:pt x="965" y="255"/>
                </a:lnTo>
                <a:lnTo>
                  <a:pt x="972" y="244"/>
                </a:lnTo>
                <a:lnTo>
                  <a:pt x="979" y="235"/>
                </a:lnTo>
                <a:lnTo>
                  <a:pt x="988" y="227"/>
                </a:lnTo>
                <a:lnTo>
                  <a:pt x="996" y="219"/>
                </a:lnTo>
                <a:lnTo>
                  <a:pt x="1005" y="211"/>
                </a:lnTo>
                <a:lnTo>
                  <a:pt x="1014" y="205"/>
                </a:lnTo>
                <a:lnTo>
                  <a:pt x="1024" y="199"/>
                </a:lnTo>
                <a:lnTo>
                  <a:pt x="1034" y="194"/>
                </a:lnTo>
                <a:lnTo>
                  <a:pt x="1045" y="190"/>
                </a:lnTo>
                <a:lnTo>
                  <a:pt x="1055" y="186"/>
                </a:lnTo>
                <a:lnTo>
                  <a:pt x="1068" y="183"/>
                </a:lnTo>
                <a:lnTo>
                  <a:pt x="1079" y="181"/>
                </a:lnTo>
                <a:lnTo>
                  <a:pt x="1091" y="178"/>
                </a:lnTo>
                <a:lnTo>
                  <a:pt x="1105" y="177"/>
                </a:lnTo>
                <a:lnTo>
                  <a:pt x="1118" y="177"/>
                </a:lnTo>
                <a:lnTo>
                  <a:pt x="1138" y="178"/>
                </a:lnTo>
                <a:lnTo>
                  <a:pt x="1157" y="182"/>
                </a:lnTo>
                <a:lnTo>
                  <a:pt x="1166" y="184"/>
                </a:lnTo>
                <a:lnTo>
                  <a:pt x="1176" y="187"/>
                </a:lnTo>
                <a:lnTo>
                  <a:pt x="1185" y="190"/>
                </a:lnTo>
                <a:lnTo>
                  <a:pt x="1193" y="193"/>
                </a:lnTo>
                <a:lnTo>
                  <a:pt x="1201" y="198"/>
                </a:lnTo>
                <a:lnTo>
                  <a:pt x="1210" y="202"/>
                </a:lnTo>
                <a:lnTo>
                  <a:pt x="1218" y="207"/>
                </a:lnTo>
                <a:lnTo>
                  <a:pt x="1225" y="213"/>
                </a:lnTo>
                <a:lnTo>
                  <a:pt x="1240" y="226"/>
                </a:lnTo>
                <a:lnTo>
                  <a:pt x="1254" y="241"/>
                </a:lnTo>
                <a:lnTo>
                  <a:pt x="1266" y="258"/>
                </a:lnTo>
                <a:lnTo>
                  <a:pt x="1277" y="275"/>
                </a:lnTo>
                <a:lnTo>
                  <a:pt x="1287" y="294"/>
                </a:lnTo>
                <a:lnTo>
                  <a:pt x="1294" y="314"/>
                </a:lnTo>
                <a:lnTo>
                  <a:pt x="1300" y="335"/>
                </a:lnTo>
                <a:lnTo>
                  <a:pt x="1304" y="357"/>
                </a:lnTo>
                <a:lnTo>
                  <a:pt x="1307" y="381"/>
                </a:lnTo>
                <a:lnTo>
                  <a:pt x="1308" y="406"/>
                </a:lnTo>
                <a:lnTo>
                  <a:pt x="1307" y="434"/>
                </a:lnTo>
                <a:lnTo>
                  <a:pt x="1304" y="460"/>
                </a:lnTo>
                <a:lnTo>
                  <a:pt x="1302" y="473"/>
                </a:lnTo>
                <a:lnTo>
                  <a:pt x="1299" y="485"/>
                </a:lnTo>
                <a:lnTo>
                  <a:pt x="1296" y="497"/>
                </a:lnTo>
                <a:lnTo>
                  <a:pt x="1292" y="509"/>
                </a:lnTo>
                <a:lnTo>
                  <a:pt x="1288" y="520"/>
                </a:lnTo>
                <a:lnTo>
                  <a:pt x="1283" y="530"/>
                </a:lnTo>
                <a:lnTo>
                  <a:pt x="1278" y="541"/>
                </a:lnTo>
                <a:lnTo>
                  <a:pt x="1272" y="551"/>
                </a:lnTo>
                <a:lnTo>
                  <a:pt x="1266" y="560"/>
                </a:lnTo>
                <a:lnTo>
                  <a:pt x="1260" y="569"/>
                </a:lnTo>
                <a:lnTo>
                  <a:pt x="1253" y="579"/>
                </a:lnTo>
                <a:lnTo>
                  <a:pt x="1245" y="587"/>
                </a:lnTo>
                <a:lnTo>
                  <a:pt x="1231" y="601"/>
                </a:lnTo>
                <a:lnTo>
                  <a:pt x="1215" y="614"/>
                </a:lnTo>
                <a:lnTo>
                  <a:pt x="1207" y="619"/>
                </a:lnTo>
                <a:lnTo>
                  <a:pt x="1198" y="624"/>
                </a:lnTo>
                <a:lnTo>
                  <a:pt x="1190" y="628"/>
                </a:lnTo>
                <a:lnTo>
                  <a:pt x="1181" y="632"/>
                </a:lnTo>
                <a:lnTo>
                  <a:pt x="1163" y="638"/>
                </a:lnTo>
                <a:lnTo>
                  <a:pt x="1144" y="643"/>
                </a:lnTo>
                <a:lnTo>
                  <a:pt x="1123" y="647"/>
                </a:lnTo>
                <a:lnTo>
                  <a:pt x="1103" y="648"/>
                </a:lnTo>
                <a:lnTo>
                  <a:pt x="1091" y="647"/>
                </a:lnTo>
                <a:lnTo>
                  <a:pt x="1079" y="646"/>
                </a:lnTo>
                <a:lnTo>
                  <a:pt x="1069" y="644"/>
                </a:lnTo>
                <a:lnTo>
                  <a:pt x="1058" y="642"/>
                </a:lnTo>
                <a:lnTo>
                  <a:pt x="1048" y="640"/>
                </a:lnTo>
                <a:lnTo>
                  <a:pt x="1038" y="637"/>
                </a:lnTo>
                <a:lnTo>
                  <a:pt x="1029" y="633"/>
                </a:lnTo>
                <a:lnTo>
                  <a:pt x="1019" y="629"/>
                </a:lnTo>
                <a:lnTo>
                  <a:pt x="1011" y="625"/>
                </a:lnTo>
                <a:lnTo>
                  <a:pt x="1003" y="620"/>
                </a:lnTo>
                <a:lnTo>
                  <a:pt x="996" y="614"/>
                </a:lnTo>
                <a:lnTo>
                  <a:pt x="989" y="607"/>
                </a:lnTo>
                <a:lnTo>
                  <a:pt x="981" y="600"/>
                </a:lnTo>
                <a:lnTo>
                  <a:pt x="975" y="593"/>
                </a:lnTo>
                <a:lnTo>
                  <a:pt x="969" y="585"/>
                </a:lnTo>
                <a:lnTo>
                  <a:pt x="964" y="577"/>
                </a:lnTo>
                <a:lnTo>
                  <a:pt x="964" y="820"/>
                </a:lnTo>
                <a:lnTo>
                  <a:pt x="883" y="820"/>
                </a:lnTo>
                <a:close/>
                <a:moveTo>
                  <a:pt x="964" y="377"/>
                </a:moveTo>
                <a:lnTo>
                  <a:pt x="964" y="454"/>
                </a:lnTo>
                <a:lnTo>
                  <a:pt x="964" y="468"/>
                </a:lnTo>
                <a:lnTo>
                  <a:pt x="966" y="480"/>
                </a:lnTo>
                <a:lnTo>
                  <a:pt x="969" y="492"/>
                </a:lnTo>
                <a:lnTo>
                  <a:pt x="972" y="504"/>
                </a:lnTo>
                <a:lnTo>
                  <a:pt x="977" y="515"/>
                </a:lnTo>
                <a:lnTo>
                  <a:pt x="983" y="525"/>
                </a:lnTo>
                <a:lnTo>
                  <a:pt x="991" y="535"/>
                </a:lnTo>
                <a:lnTo>
                  <a:pt x="1000" y="546"/>
                </a:lnTo>
                <a:lnTo>
                  <a:pt x="1009" y="554"/>
                </a:lnTo>
                <a:lnTo>
                  <a:pt x="1018" y="562"/>
                </a:lnTo>
                <a:lnTo>
                  <a:pt x="1029" y="568"/>
                </a:lnTo>
                <a:lnTo>
                  <a:pt x="1040" y="573"/>
                </a:lnTo>
                <a:lnTo>
                  <a:pt x="1051" y="578"/>
                </a:lnTo>
                <a:lnTo>
                  <a:pt x="1064" y="581"/>
                </a:lnTo>
                <a:lnTo>
                  <a:pt x="1077" y="583"/>
                </a:lnTo>
                <a:lnTo>
                  <a:pt x="1090" y="583"/>
                </a:lnTo>
                <a:lnTo>
                  <a:pt x="1106" y="583"/>
                </a:lnTo>
                <a:lnTo>
                  <a:pt x="1120" y="580"/>
                </a:lnTo>
                <a:lnTo>
                  <a:pt x="1133" y="577"/>
                </a:lnTo>
                <a:lnTo>
                  <a:pt x="1147" y="571"/>
                </a:lnTo>
                <a:lnTo>
                  <a:pt x="1159" y="564"/>
                </a:lnTo>
                <a:lnTo>
                  <a:pt x="1170" y="556"/>
                </a:lnTo>
                <a:lnTo>
                  <a:pt x="1181" y="547"/>
                </a:lnTo>
                <a:lnTo>
                  <a:pt x="1190" y="535"/>
                </a:lnTo>
                <a:lnTo>
                  <a:pt x="1198" y="523"/>
                </a:lnTo>
                <a:lnTo>
                  <a:pt x="1205" y="510"/>
                </a:lnTo>
                <a:lnTo>
                  <a:pt x="1212" y="495"/>
                </a:lnTo>
                <a:lnTo>
                  <a:pt x="1217" y="480"/>
                </a:lnTo>
                <a:lnTo>
                  <a:pt x="1221" y="463"/>
                </a:lnTo>
                <a:lnTo>
                  <a:pt x="1224" y="447"/>
                </a:lnTo>
                <a:lnTo>
                  <a:pt x="1226" y="428"/>
                </a:lnTo>
                <a:lnTo>
                  <a:pt x="1226" y="410"/>
                </a:lnTo>
                <a:lnTo>
                  <a:pt x="1226" y="392"/>
                </a:lnTo>
                <a:lnTo>
                  <a:pt x="1224" y="376"/>
                </a:lnTo>
                <a:lnTo>
                  <a:pt x="1221" y="360"/>
                </a:lnTo>
                <a:lnTo>
                  <a:pt x="1218" y="345"/>
                </a:lnTo>
                <a:lnTo>
                  <a:pt x="1213" y="331"/>
                </a:lnTo>
                <a:lnTo>
                  <a:pt x="1206" y="317"/>
                </a:lnTo>
                <a:lnTo>
                  <a:pt x="1200" y="305"/>
                </a:lnTo>
                <a:lnTo>
                  <a:pt x="1192" y="293"/>
                </a:lnTo>
                <a:lnTo>
                  <a:pt x="1182" y="280"/>
                </a:lnTo>
                <a:lnTo>
                  <a:pt x="1172" y="271"/>
                </a:lnTo>
                <a:lnTo>
                  <a:pt x="1160" y="262"/>
                </a:lnTo>
                <a:lnTo>
                  <a:pt x="1149" y="255"/>
                </a:lnTo>
                <a:lnTo>
                  <a:pt x="1136" y="249"/>
                </a:lnTo>
                <a:lnTo>
                  <a:pt x="1122" y="245"/>
                </a:lnTo>
                <a:lnTo>
                  <a:pt x="1108" y="243"/>
                </a:lnTo>
                <a:lnTo>
                  <a:pt x="1092" y="242"/>
                </a:lnTo>
                <a:lnTo>
                  <a:pt x="1082" y="243"/>
                </a:lnTo>
                <a:lnTo>
                  <a:pt x="1072" y="244"/>
                </a:lnTo>
                <a:lnTo>
                  <a:pt x="1062" y="246"/>
                </a:lnTo>
                <a:lnTo>
                  <a:pt x="1052" y="249"/>
                </a:lnTo>
                <a:lnTo>
                  <a:pt x="1042" y="254"/>
                </a:lnTo>
                <a:lnTo>
                  <a:pt x="1033" y="258"/>
                </a:lnTo>
                <a:lnTo>
                  <a:pt x="1024" y="264"/>
                </a:lnTo>
                <a:lnTo>
                  <a:pt x="1015" y="270"/>
                </a:lnTo>
                <a:lnTo>
                  <a:pt x="1007" y="277"/>
                </a:lnTo>
                <a:lnTo>
                  <a:pt x="999" y="285"/>
                </a:lnTo>
                <a:lnTo>
                  <a:pt x="993" y="294"/>
                </a:lnTo>
                <a:lnTo>
                  <a:pt x="987" y="303"/>
                </a:lnTo>
                <a:lnTo>
                  <a:pt x="981" y="312"/>
                </a:lnTo>
                <a:lnTo>
                  <a:pt x="976" y="321"/>
                </a:lnTo>
                <a:lnTo>
                  <a:pt x="972" y="333"/>
                </a:lnTo>
                <a:lnTo>
                  <a:pt x="969" y="344"/>
                </a:lnTo>
                <a:lnTo>
                  <a:pt x="967" y="353"/>
                </a:lnTo>
                <a:lnTo>
                  <a:pt x="965" y="363"/>
                </a:lnTo>
                <a:lnTo>
                  <a:pt x="964" y="370"/>
                </a:lnTo>
                <a:lnTo>
                  <a:pt x="964" y="377"/>
                </a:lnTo>
                <a:close/>
                <a:moveTo>
                  <a:pt x="1771" y="427"/>
                </a:moveTo>
                <a:lnTo>
                  <a:pt x="1457" y="426"/>
                </a:lnTo>
                <a:lnTo>
                  <a:pt x="1458" y="445"/>
                </a:lnTo>
                <a:lnTo>
                  <a:pt x="1460" y="463"/>
                </a:lnTo>
                <a:lnTo>
                  <a:pt x="1464" y="480"/>
                </a:lnTo>
                <a:lnTo>
                  <a:pt x="1469" y="495"/>
                </a:lnTo>
                <a:lnTo>
                  <a:pt x="1477" y="510"/>
                </a:lnTo>
                <a:lnTo>
                  <a:pt x="1484" y="523"/>
                </a:lnTo>
                <a:lnTo>
                  <a:pt x="1493" y="535"/>
                </a:lnTo>
                <a:lnTo>
                  <a:pt x="1504" y="546"/>
                </a:lnTo>
                <a:lnTo>
                  <a:pt x="1515" y="554"/>
                </a:lnTo>
                <a:lnTo>
                  <a:pt x="1526" y="562"/>
                </a:lnTo>
                <a:lnTo>
                  <a:pt x="1537" y="568"/>
                </a:lnTo>
                <a:lnTo>
                  <a:pt x="1551" y="573"/>
                </a:lnTo>
                <a:lnTo>
                  <a:pt x="1564" y="577"/>
                </a:lnTo>
                <a:lnTo>
                  <a:pt x="1578" y="580"/>
                </a:lnTo>
                <a:lnTo>
                  <a:pt x="1594" y="582"/>
                </a:lnTo>
                <a:lnTo>
                  <a:pt x="1610" y="582"/>
                </a:lnTo>
                <a:lnTo>
                  <a:pt x="1628" y="582"/>
                </a:lnTo>
                <a:lnTo>
                  <a:pt x="1644" y="581"/>
                </a:lnTo>
                <a:lnTo>
                  <a:pt x="1660" y="579"/>
                </a:lnTo>
                <a:lnTo>
                  <a:pt x="1676" y="577"/>
                </a:lnTo>
                <a:lnTo>
                  <a:pt x="1690" y="573"/>
                </a:lnTo>
                <a:lnTo>
                  <a:pt x="1706" y="569"/>
                </a:lnTo>
                <a:lnTo>
                  <a:pt x="1720" y="564"/>
                </a:lnTo>
                <a:lnTo>
                  <a:pt x="1735" y="559"/>
                </a:lnTo>
                <a:lnTo>
                  <a:pt x="1748" y="618"/>
                </a:lnTo>
                <a:lnTo>
                  <a:pt x="1733" y="624"/>
                </a:lnTo>
                <a:lnTo>
                  <a:pt x="1715" y="630"/>
                </a:lnTo>
                <a:lnTo>
                  <a:pt x="1698" y="635"/>
                </a:lnTo>
                <a:lnTo>
                  <a:pt x="1680" y="639"/>
                </a:lnTo>
                <a:lnTo>
                  <a:pt x="1661" y="642"/>
                </a:lnTo>
                <a:lnTo>
                  <a:pt x="1641" y="644"/>
                </a:lnTo>
                <a:lnTo>
                  <a:pt x="1621" y="646"/>
                </a:lnTo>
                <a:lnTo>
                  <a:pt x="1599" y="647"/>
                </a:lnTo>
                <a:lnTo>
                  <a:pt x="1574" y="646"/>
                </a:lnTo>
                <a:lnTo>
                  <a:pt x="1551" y="642"/>
                </a:lnTo>
                <a:lnTo>
                  <a:pt x="1539" y="640"/>
                </a:lnTo>
                <a:lnTo>
                  <a:pt x="1528" y="637"/>
                </a:lnTo>
                <a:lnTo>
                  <a:pt x="1518" y="634"/>
                </a:lnTo>
                <a:lnTo>
                  <a:pt x="1507" y="631"/>
                </a:lnTo>
                <a:lnTo>
                  <a:pt x="1497" y="627"/>
                </a:lnTo>
                <a:lnTo>
                  <a:pt x="1488" y="622"/>
                </a:lnTo>
                <a:lnTo>
                  <a:pt x="1479" y="617"/>
                </a:lnTo>
                <a:lnTo>
                  <a:pt x="1469" y="612"/>
                </a:lnTo>
                <a:lnTo>
                  <a:pt x="1461" y="605"/>
                </a:lnTo>
                <a:lnTo>
                  <a:pt x="1453" y="598"/>
                </a:lnTo>
                <a:lnTo>
                  <a:pt x="1445" y="592"/>
                </a:lnTo>
                <a:lnTo>
                  <a:pt x="1438" y="584"/>
                </a:lnTo>
                <a:lnTo>
                  <a:pt x="1430" y="576"/>
                </a:lnTo>
                <a:lnTo>
                  <a:pt x="1423" y="567"/>
                </a:lnTo>
                <a:lnTo>
                  <a:pt x="1417" y="559"/>
                </a:lnTo>
                <a:lnTo>
                  <a:pt x="1412" y="551"/>
                </a:lnTo>
                <a:lnTo>
                  <a:pt x="1406" y="542"/>
                </a:lnTo>
                <a:lnTo>
                  <a:pt x="1402" y="531"/>
                </a:lnTo>
                <a:lnTo>
                  <a:pt x="1397" y="522"/>
                </a:lnTo>
                <a:lnTo>
                  <a:pt x="1393" y="512"/>
                </a:lnTo>
                <a:lnTo>
                  <a:pt x="1389" y="501"/>
                </a:lnTo>
                <a:lnTo>
                  <a:pt x="1386" y="490"/>
                </a:lnTo>
                <a:lnTo>
                  <a:pt x="1384" y="480"/>
                </a:lnTo>
                <a:lnTo>
                  <a:pt x="1382" y="469"/>
                </a:lnTo>
                <a:lnTo>
                  <a:pt x="1379" y="445"/>
                </a:lnTo>
                <a:lnTo>
                  <a:pt x="1378" y="419"/>
                </a:lnTo>
                <a:lnTo>
                  <a:pt x="1379" y="394"/>
                </a:lnTo>
                <a:lnTo>
                  <a:pt x="1382" y="370"/>
                </a:lnTo>
                <a:lnTo>
                  <a:pt x="1386" y="346"/>
                </a:lnTo>
                <a:lnTo>
                  <a:pt x="1392" y="324"/>
                </a:lnTo>
                <a:lnTo>
                  <a:pt x="1397" y="313"/>
                </a:lnTo>
                <a:lnTo>
                  <a:pt x="1401" y="303"/>
                </a:lnTo>
                <a:lnTo>
                  <a:pt x="1406" y="293"/>
                </a:lnTo>
                <a:lnTo>
                  <a:pt x="1411" y="282"/>
                </a:lnTo>
                <a:lnTo>
                  <a:pt x="1416" y="273"/>
                </a:lnTo>
                <a:lnTo>
                  <a:pt x="1422" y="264"/>
                </a:lnTo>
                <a:lnTo>
                  <a:pt x="1428" y="255"/>
                </a:lnTo>
                <a:lnTo>
                  <a:pt x="1436" y="246"/>
                </a:lnTo>
                <a:lnTo>
                  <a:pt x="1443" y="238"/>
                </a:lnTo>
                <a:lnTo>
                  <a:pt x="1451" y="230"/>
                </a:lnTo>
                <a:lnTo>
                  <a:pt x="1458" y="223"/>
                </a:lnTo>
                <a:lnTo>
                  <a:pt x="1466" y="217"/>
                </a:lnTo>
                <a:lnTo>
                  <a:pt x="1476" y="210"/>
                </a:lnTo>
                <a:lnTo>
                  <a:pt x="1484" y="204"/>
                </a:lnTo>
                <a:lnTo>
                  <a:pt x="1493" y="199"/>
                </a:lnTo>
                <a:lnTo>
                  <a:pt x="1502" y="195"/>
                </a:lnTo>
                <a:lnTo>
                  <a:pt x="1513" y="191"/>
                </a:lnTo>
                <a:lnTo>
                  <a:pt x="1522" y="187"/>
                </a:lnTo>
                <a:lnTo>
                  <a:pt x="1532" y="185"/>
                </a:lnTo>
                <a:lnTo>
                  <a:pt x="1543" y="182"/>
                </a:lnTo>
                <a:lnTo>
                  <a:pt x="1554" y="179"/>
                </a:lnTo>
                <a:lnTo>
                  <a:pt x="1565" y="178"/>
                </a:lnTo>
                <a:lnTo>
                  <a:pt x="1576" y="177"/>
                </a:lnTo>
                <a:lnTo>
                  <a:pt x="1589" y="177"/>
                </a:lnTo>
                <a:lnTo>
                  <a:pt x="1601" y="177"/>
                </a:lnTo>
                <a:lnTo>
                  <a:pt x="1612" y="178"/>
                </a:lnTo>
                <a:lnTo>
                  <a:pt x="1624" y="181"/>
                </a:lnTo>
                <a:lnTo>
                  <a:pt x="1635" y="183"/>
                </a:lnTo>
                <a:lnTo>
                  <a:pt x="1645" y="185"/>
                </a:lnTo>
                <a:lnTo>
                  <a:pt x="1655" y="188"/>
                </a:lnTo>
                <a:lnTo>
                  <a:pt x="1665" y="192"/>
                </a:lnTo>
                <a:lnTo>
                  <a:pt x="1675" y="196"/>
                </a:lnTo>
                <a:lnTo>
                  <a:pt x="1683" y="201"/>
                </a:lnTo>
                <a:lnTo>
                  <a:pt x="1692" y="206"/>
                </a:lnTo>
                <a:lnTo>
                  <a:pt x="1701" y="212"/>
                </a:lnTo>
                <a:lnTo>
                  <a:pt x="1708" y="220"/>
                </a:lnTo>
                <a:lnTo>
                  <a:pt x="1716" y="227"/>
                </a:lnTo>
                <a:lnTo>
                  <a:pt x="1723" y="234"/>
                </a:lnTo>
                <a:lnTo>
                  <a:pt x="1729" y="242"/>
                </a:lnTo>
                <a:lnTo>
                  <a:pt x="1736" y="251"/>
                </a:lnTo>
                <a:lnTo>
                  <a:pt x="1745" y="266"/>
                </a:lnTo>
                <a:lnTo>
                  <a:pt x="1753" y="281"/>
                </a:lnTo>
                <a:lnTo>
                  <a:pt x="1759" y="298"/>
                </a:lnTo>
                <a:lnTo>
                  <a:pt x="1764" y="314"/>
                </a:lnTo>
                <a:lnTo>
                  <a:pt x="1768" y="332"/>
                </a:lnTo>
                <a:lnTo>
                  <a:pt x="1772" y="349"/>
                </a:lnTo>
                <a:lnTo>
                  <a:pt x="1774" y="369"/>
                </a:lnTo>
                <a:lnTo>
                  <a:pt x="1774" y="388"/>
                </a:lnTo>
                <a:lnTo>
                  <a:pt x="1774" y="400"/>
                </a:lnTo>
                <a:lnTo>
                  <a:pt x="1773" y="410"/>
                </a:lnTo>
                <a:lnTo>
                  <a:pt x="1772" y="419"/>
                </a:lnTo>
                <a:lnTo>
                  <a:pt x="1771" y="427"/>
                </a:lnTo>
                <a:close/>
                <a:moveTo>
                  <a:pt x="1457" y="368"/>
                </a:moveTo>
                <a:lnTo>
                  <a:pt x="1696" y="368"/>
                </a:lnTo>
                <a:lnTo>
                  <a:pt x="1696" y="355"/>
                </a:lnTo>
                <a:lnTo>
                  <a:pt x="1694" y="344"/>
                </a:lnTo>
                <a:lnTo>
                  <a:pt x="1692" y="332"/>
                </a:lnTo>
                <a:lnTo>
                  <a:pt x="1690" y="321"/>
                </a:lnTo>
                <a:lnTo>
                  <a:pt x="1687" y="311"/>
                </a:lnTo>
                <a:lnTo>
                  <a:pt x="1683" y="301"/>
                </a:lnTo>
                <a:lnTo>
                  <a:pt x="1678" y="292"/>
                </a:lnTo>
                <a:lnTo>
                  <a:pt x="1673" y="282"/>
                </a:lnTo>
                <a:lnTo>
                  <a:pt x="1666" y="271"/>
                </a:lnTo>
                <a:lnTo>
                  <a:pt x="1656" y="262"/>
                </a:lnTo>
                <a:lnTo>
                  <a:pt x="1646" y="254"/>
                </a:lnTo>
                <a:lnTo>
                  <a:pt x="1636" y="247"/>
                </a:lnTo>
                <a:lnTo>
                  <a:pt x="1624" y="242"/>
                </a:lnTo>
                <a:lnTo>
                  <a:pt x="1611" y="239"/>
                </a:lnTo>
                <a:lnTo>
                  <a:pt x="1597" y="237"/>
                </a:lnTo>
                <a:lnTo>
                  <a:pt x="1583" y="236"/>
                </a:lnTo>
                <a:lnTo>
                  <a:pt x="1568" y="237"/>
                </a:lnTo>
                <a:lnTo>
                  <a:pt x="1555" y="239"/>
                </a:lnTo>
                <a:lnTo>
                  <a:pt x="1542" y="242"/>
                </a:lnTo>
                <a:lnTo>
                  <a:pt x="1531" y="247"/>
                </a:lnTo>
                <a:lnTo>
                  <a:pt x="1520" y="254"/>
                </a:lnTo>
                <a:lnTo>
                  <a:pt x="1510" y="261"/>
                </a:lnTo>
                <a:lnTo>
                  <a:pt x="1500" y="270"/>
                </a:lnTo>
                <a:lnTo>
                  <a:pt x="1491" y="280"/>
                </a:lnTo>
                <a:lnTo>
                  <a:pt x="1485" y="290"/>
                </a:lnTo>
                <a:lnTo>
                  <a:pt x="1479" y="300"/>
                </a:lnTo>
                <a:lnTo>
                  <a:pt x="1474" y="310"/>
                </a:lnTo>
                <a:lnTo>
                  <a:pt x="1468" y="320"/>
                </a:lnTo>
                <a:lnTo>
                  <a:pt x="1464" y="332"/>
                </a:lnTo>
                <a:lnTo>
                  <a:pt x="1461" y="343"/>
                </a:lnTo>
                <a:lnTo>
                  <a:pt x="1459" y="355"/>
                </a:lnTo>
                <a:lnTo>
                  <a:pt x="1457" y="368"/>
                </a:lnTo>
                <a:close/>
                <a:moveTo>
                  <a:pt x="1875" y="637"/>
                </a:moveTo>
                <a:lnTo>
                  <a:pt x="1875" y="328"/>
                </a:lnTo>
                <a:lnTo>
                  <a:pt x="1875" y="291"/>
                </a:lnTo>
                <a:lnTo>
                  <a:pt x="1874" y="256"/>
                </a:lnTo>
                <a:lnTo>
                  <a:pt x="1873" y="221"/>
                </a:lnTo>
                <a:lnTo>
                  <a:pt x="1872" y="188"/>
                </a:lnTo>
                <a:lnTo>
                  <a:pt x="1944" y="188"/>
                </a:lnTo>
                <a:lnTo>
                  <a:pt x="1946" y="276"/>
                </a:lnTo>
                <a:lnTo>
                  <a:pt x="1950" y="276"/>
                </a:lnTo>
                <a:lnTo>
                  <a:pt x="1954" y="265"/>
                </a:lnTo>
                <a:lnTo>
                  <a:pt x="1959" y="255"/>
                </a:lnTo>
                <a:lnTo>
                  <a:pt x="1964" y="245"/>
                </a:lnTo>
                <a:lnTo>
                  <a:pt x="1970" y="236"/>
                </a:lnTo>
                <a:lnTo>
                  <a:pt x="1976" y="227"/>
                </a:lnTo>
                <a:lnTo>
                  <a:pt x="1983" y="219"/>
                </a:lnTo>
                <a:lnTo>
                  <a:pt x="1991" y="211"/>
                </a:lnTo>
                <a:lnTo>
                  <a:pt x="2000" y="204"/>
                </a:lnTo>
                <a:lnTo>
                  <a:pt x="2008" y="198"/>
                </a:lnTo>
                <a:lnTo>
                  <a:pt x="2017" y="193"/>
                </a:lnTo>
                <a:lnTo>
                  <a:pt x="2026" y="188"/>
                </a:lnTo>
                <a:lnTo>
                  <a:pt x="2036" y="185"/>
                </a:lnTo>
                <a:lnTo>
                  <a:pt x="2045" y="182"/>
                </a:lnTo>
                <a:lnTo>
                  <a:pt x="2054" y="179"/>
                </a:lnTo>
                <a:lnTo>
                  <a:pt x="2064" y="177"/>
                </a:lnTo>
                <a:lnTo>
                  <a:pt x="2075" y="177"/>
                </a:lnTo>
                <a:lnTo>
                  <a:pt x="2087" y="178"/>
                </a:lnTo>
                <a:lnTo>
                  <a:pt x="2097" y="181"/>
                </a:lnTo>
                <a:lnTo>
                  <a:pt x="2097" y="258"/>
                </a:lnTo>
                <a:lnTo>
                  <a:pt x="2084" y="256"/>
                </a:lnTo>
                <a:lnTo>
                  <a:pt x="2069" y="255"/>
                </a:lnTo>
                <a:lnTo>
                  <a:pt x="2055" y="256"/>
                </a:lnTo>
                <a:lnTo>
                  <a:pt x="2043" y="258"/>
                </a:lnTo>
                <a:lnTo>
                  <a:pt x="2032" y="261"/>
                </a:lnTo>
                <a:lnTo>
                  <a:pt x="2020" y="266"/>
                </a:lnTo>
                <a:lnTo>
                  <a:pt x="2010" y="272"/>
                </a:lnTo>
                <a:lnTo>
                  <a:pt x="2000" y="280"/>
                </a:lnTo>
                <a:lnTo>
                  <a:pt x="1990" y="290"/>
                </a:lnTo>
                <a:lnTo>
                  <a:pt x="1982" y="300"/>
                </a:lnTo>
                <a:lnTo>
                  <a:pt x="1976" y="310"/>
                </a:lnTo>
                <a:lnTo>
                  <a:pt x="1971" y="321"/>
                </a:lnTo>
                <a:lnTo>
                  <a:pt x="1966" y="333"/>
                </a:lnTo>
                <a:lnTo>
                  <a:pt x="1963" y="344"/>
                </a:lnTo>
                <a:lnTo>
                  <a:pt x="1960" y="356"/>
                </a:lnTo>
                <a:lnTo>
                  <a:pt x="1958" y="370"/>
                </a:lnTo>
                <a:lnTo>
                  <a:pt x="1957" y="383"/>
                </a:lnTo>
                <a:lnTo>
                  <a:pt x="1955" y="398"/>
                </a:lnTo>
                <a:lnTo>
                  <a:pt x="1955" y="637"/>
                </a:lnTo>
                <a:lnTo>
                  <a:pt x="1875" y="637"/>
                </a:lnTo>
                <a:close/>
                <a:moveTo>
                  <a:pt x="2260" y="637"/>
                </a:moveTo>
                <a:lnTo>
                  <a:pt x="2178" y="637"/>
                </a:lnTo>
                <a:lnTo>
                  <a:pt x="2178" y="188"/>
                </a:lnTo>
                <a:lnTo>
                  <a:pt x="2260" y="188"/>
                </a:lnTo>
                <a:lnTo>
                  <a:pt x="2260" y="637"/>
                </a:lnTo>
                <a:close/>
                <a:moveTo>
                  <a:pt x="2219" y="105"/>
                </a:moveTo>
                <a:lnTo>
                  <a:pt x="2217" y="105"/>
                </a:lnTo>
                <a:lnTo>
                  <a:pt x="2206" y="104"/>
                </a:lnTo>
                <a:lnTo>
                  <a:pt x="2197" y="101"/>
                </a:lnTo>
                <a:lnTo>
                  <a:pt x="2193" y="99"/>
                </a:lnTo>
                <a:lnTo>
                  <a:pt x="2189" y="96"/>
                </a:lnTo>
                <a:lnTo>
                  <a:pt x="2185" y="93"/>
                </a:lnTo>
                <a:lnTo>
                  <a:pt x="2181" y="90"/>
                </a:lnTo>
                <a:lnTo>
                  <a:pt x="2174" y="82"/>
                </a:lnTo>
                <a:lnTo>
                  <a:pt x="2170" y="72"/>
                </a:lnTo>
                <a:lnTo>
                  <a:pt x="2167" y="63"/>
                </a:lnTo>
                <a:lnTo>
                  <a:pt x="2166" y="52"/>
                </a:lnTo>
                <a:lnTo>
                  <a:pt x="2167" y="42"/>
                </a:lnTo>
                <a:lnTo>
                  <a:pt x="2170" y="32"/>
                </a:lnTo>
                <a:lnTo>
                  <a:pt x="2174" y="23"/>
                </a:lnTo>
                <a:lnTo>
                  <a:pt x="2182" y="16"/>
                </a:lnTo>
                <a:lnTo>
                  <a:pt x="2185" y="12"/>
                </a:lnTo>
                <a:lnTo>
                  <a:pt x="2189" y="9"/>
                </a:lnTo>
                <a:lnTo>
                  <a:pt x="2194" y="6"/>
                </a:lnTo>
                <a:lnTo>
                  <a:pt x="2198" y="4"/>
                </a:lnTo>
                <a:lnTo>
                  <a:pt x="2208" y="2"/>
                </a:lnTo>
                <a:lnTo>
                  <a:pt x="2220" y="0"/>
                </a:lnTo>
                <a:lnTo>
                  <a:pt x="2230" y="2"/>
                </a:lnTo>
                <a:lnTo>
                  <a:pt x="2240" y="4"/>
                </a:lnTo>
                <a:lnTo>
                  <a:pt x="2244" y="6"/>
                </a:lnTo>
                <a:lnTo>
                  <a:pt x="2249" y="9"/>
                </a:lnTo>
                <a:lnTo>
                  <a:pt x="2253" y="12"/>
                </a:lnTo>
                <a:lnTo>
                  <a:pt x="2257" y="15"/>
                </a:lnTo>
                <a:lnTo>
                  <a:pt x="2263" y="23"/>
                </a:lnTo>
                <a:lnTo>
                  <a:pt x="2268" y="31"/>
                </a:lnTo>
                <a:lnTo>
                  <a:pt x="2270" y="42"/>
                </a:lnTo>
                <a:lnTo>
                  <a:pt x="2271" y="52"/>
                </a:lnTo>
                <a:lnTo>
                  <a:pt x="2270" y="63"/>
                </a:lnTo>
                <a:lnTo>
                  <a:pt x="2268" y="72"/>
                </a:lnTo>
                <a:lnTo>
                  <a:pt x="2263" y="82"/>
                </a:lnTo>
                <a:lnTo>
                  <a:pt x="2257" y="90"/>
                </a:lnTo>
                <a:lnTo>
                  <a:pt x="2253" y="93"/>
                </a:lnTo>
                <a:lnTo>
                  <a:pt x="2249" y="96"/>
                </a:lnTo>
                <a:lnTo>
                  <a:pt x="2244" y="99"/>
                </a:lnTo>
                <a:lnTo>
                  <a:pt x="2240" y="101"/>
                </a:lnTo>
                <a:lnTo>
                  <a:pt x="2235" y="103"/>
                </a:lnTo>
                <a:lnTo>
                  <a:pt x="2230" y="104"/>
                </a:lnTo>
                <a:lnTo>
                  <a:pt x="2224" y="104"/>
                </a:lnTo>
                <a:lnTo>
                  <a:pt x="2219" y="105"/>
                </a:lnTo>
                <a:close/>
                <a:moveTo>
                  <a:pt x="2755" y="427"/>
                </a:moveTo>
                <a:lnTo>
                  <a:pt x="2441" y="426"/>
                </a:lnTo>
                <a:lnTo>
                  <a:pt x="2443" y="445"/>
                </a:lnTo>
                <a:lnTo>
                  <a:pt x="2446" y="463"/>
                </a:lnTo>
                <a:lnTo>
                  <a:pt x="2449" y="480"/>
                </a:lnTo>
                <a:lnTo>
                  <a:pt x="2454" y="495"/>
                </a:lnTo>
                <a:lnTo>
                  <a:pt x="2461" y="510"/>
                </a:lnTo>
                <a:lnTo>
                  <a:pt x="2469" y="523"/>
                </a:lnTo>
                <a:lnTo>
                  <a:pt x="2478" y="535"/>
                </a:lnTo>
                <a:lnTo>
                  <a:pt x="2489" y="546"/>
                </a:lnTo>
                <a:lnTo>
                  <a:pt x="2499" y="554"/>
                </a:lnTo>
                <a:lnTo>
                  <a:pt x="2510" y="562"/>
                </a:lnTo>
                <a:lnTo>
                  <a:pt x="2523" y="568"/>
                </a:lnTo>
                <a:lnTo>
                  <a:pt x="2535" y="573"/>
                </a:lnTo>
                <a:lnTo>
                  <a:pt x="2548" y="577"/>
                </a:lnTo>
                <a:lnTo>
                  <a:pt x="2564" y="580"/>
                </a:lnTo>
                <a:lnTo>
                  <a:pt x="2579" y="582"/>
                </a:lnTo>
                <a:lnTo>
                  <a:pt x="2595" y="582"/>
                </a:lnTo>
                <a:lnTo>
                  <a:pt x="2612" y="582"/>
                </a:lnTo>
                <a:lnTo>
                  <a:pt x="2628" y="581"/>
                </a:lnTo>
                <a:lnTo>
                  <a:pt x="2644" y="579"/>
                </a:lnTo>
                <a:lnTo>
                  <a:pt x="2660" y="577"/>
                </a:lnTo>
                <a:lnTo>
                  <a:pt x="2676" y="573"/>
                </a:lnTo>
                <a:lnTo>
                  <a:pt x="2690" y="569"/>
                </a:lnTo>
                <a:lnTo>
                  <a:pt x="2705" y="564"/>
                </a:lnTo>
                <a:lnTo>
                  <a:pt x="2719" y="559"/>
                </a:lnTo>
                <a:lnTo>
                  <a:pt x="2732" y="618"/>
                </a:lnTo>
                <a:lnTo>
                  <a:pt x="2717" y="624"/>
                </a:lnTo>
                <a:lnTo>
                  <a:pt x="2700" y="630"/>
                </a:lnTo>
                <a:lnTo>
                  <a:pt x="2683" y="635"/>
                </a:lnTo>
                <a:lnTo>
                  <a:pt x="2664" y="639"/>
                </a:lnTo>
                <a:lnTo>
                  <a:pt x="2645" y="642"/>
                </a:lnTo>
                <a:lnTo>
                  <a:pt x="2625" y="644"/>
                </a:lnTo>
                <a:lnTo>
                  <a:pt x="2605" y="646"/>
                </a:lnTo>
                <a:lnTo>
                  <a:pt x="2583" y="647"/>
                </a:lnTo>
                <a:lnTo>
                  <a:pt x="2559" y="646"/>
                </a:lnTo>
                <a:lnTo>
                  <a:pt x="2535" y="642"/>
                </a:lnTo>
                <a:lnTo>
                  <a:pt x="2524" y="640"/>
                </a:lnTo>
                <a:lnTo>
                  <a:pt x="2512" y="637"/>
                </a:lnTo>
                <a:lnTo>
                  <a:pt x="2502" y="634"/>
                </a:lnTo>
                <a:lnTo>
                  <a:pt x="2492" y="631"/>
                </a:lnTo>
                <a:lnTo>
                  <a:pt x="2483" y="627"/>
                </a:lnTo>
                <a:lnTo>
                  <a:pt x="2472" y="622"/>
                </a:lnTo>
                <a:lnTo>
                  <a:pt x="2463" y="617"/>
                </a:lnTo>
                <a:lnTo>
                  <a:pt x="2455" y="612"/>
                </a:lnTo>
                <a:lnTo>
                  <a:pt x="2446" y="605"/>
                </a:lnTo>
                <a:lnTo>
                  <a:pt x="2437" y="598"/>
                </a:lnTo>
                <a:lnTo>
                  <a:pt x="2429" y="592"/>
                </a:lnTo>
                <a:lnTo>
                  <a:pt x="2422" y="584"/>
                </a:lnTo>
                <a:lnTo>
                  <a:pt x="2415" y="576"/>
                </a:lnTo>
                <a:lnTo>
                  <a:pt x="2409" y="567"/>
                </a:lnTo>
                <a:lnTo>
                  <a:pt x="2401" y="559"/>
                </a:lnTo>
                <a:lnTo>
                  <a:pt x="2396" y="551"/>
                </a:lnTo>
                <a:lnTo>
                  <a:pt x="2391" y="542"/>
                </a:lnTo>
                <a:lnTo>
                  <a:pt x="2386" y="531"/>
                </a:lnTo>
                <a:lnTo>
                  <a:pt x="2382" y="522"/>
                </a:lnTo>
                <a:lnTo>
                  <a:pt x="2378" y="512"/>
                </a:lnTo>
                <a:lnTo>
                  <a:pt x="2374" y="501"/>
                </a:lnTo>
                <a:lnTo>
                  <a:pt x="2371" y="490"/>
                </a:lnTo>
                <a:lnTo>
                  <a:pt x="2369" y="480"/>
                </a:lnTo>
                <a:lnTo>
                  <a:pt x="2366" y="469"/>
                </a:lnTo>
                <a:lnTo>
                  <a:pt x="2363" y="445"/>
                </a:lnTo>
                <a:lnTo>
                  <a:pt x="2362" y="419"/>
                </a:lnTo>
                <a:lnTo>
                  <a:pt x="2363" y="394"/>
                </a:lnTo>
                <a:lnTo>
                  <a:pt x="2366" y="370"/>
                </a:lnTo>
                <a:lnTo>
                  <a:pt x="2371" y="346"/>
                </a:lnTo>
                <a:lnTo>
                  <a:pt x="2377" y="324"/>
                </a:lnTo>
                <a:lnTo>
                  <a:pt x="2381" y="313"/>
                </a:lnTo>
                <a:lnTo>
                  <a:pt x="2385" y="303"/>
                </a:lnTo>
                <a:lnTo>
                  <a:pt x="2390" y="293"/>
                </a:lnTo>
                <a:lnTo>
                  <a:pt x="2395" y="282"/>
                </a:lnTo>
                <a:lnTo>
                  <a:pt x="2400" y="273"/>
                </a:lnTo>
                <a:lnTo>
                  <a:pt x="2407" y="264"/>
                </a:lnTo>
                <a:lnTo>
                  <a:pt x="2414" y="255"/>
                </a:lnTo>
                <a:lnTo>
                  <a:pt x="2420" y="246"/>
                </a:lnTo>
                <a:lnTo>
                  <a:pt x="2427" y="238"/>
                </a:lnTo>
                <a:lnTo>
                  <a:pt x="2435" y="230"/>
                </a:lnTo>
                <a:lnTo>
                  <a:pt x="2444" y="223"/>
                </a:lnTo>
                <a:lnTo>
                  <a:pt x="2452" y="217"/>
                </a:lnTo>
                <a:lnTo>
                  <a:pt x="2460" y="210"/>
                </a:lnTo>
                <a:lnTo>
                  <a:pt x="2468" y="204"/>
                </a:lnTo>
                <a:lnTo>
                  <a:pt x="2477" y="199"/>
                </a:lnTo>
                <a:lnTo>
                  <a:pt x="2487" y="195"/>
                </a:lnTo>
                <a:lnTo>
                  <a:pt x="2497" y="191"/>
                </a:lnTo>
                <a:lnTo>
                  <a:pt x="2507" y="187"/>
                </a:lnTo>
                <a:lnTo>
                  <a:pt x="2518" y="185"/>
                </a:lnTo>
                <a:lnTo>
                  <a:pt x="2528" y="182"/>
                </a:lnTo>
                <a:lnTo>
                  <a:pt x="2539" y="179"/>
                </a:lnTo>
                <a:lnTo>
                  <a:pt x="2549" y="178"/>
                </a:lnTo>
                <a:lnTo>
                  <a:pt x="2562" y="177"/>
                </a:lnTo>
                <a:lnTo>
                  <a:pt x="2573" y="177"/>
                </a:lnTo>
                <a:lnTo>
                  <a:pt x="2585" y="177"/>
                </a:lnTo>
                <a:lnTo>
                  <a:pt x="2597" y="178"/>
                </a:lnTo>
                <a:lnTo>
                  <a:pt x="2608" y="181"/>
                </a:lnTo>
                <a:lnTo>
                  <a:pt x="2619" y="183"/>
                </a:lnTo>
                <a:lnTo>
                  <a:pt x="2630" y="185"/>
                </a:lnTo>
                <a:lnTo>
                  <a:pt x="2640" y="188"/>
                </a:lnTo>
                <a:lnTo>
                  <a:pt x="2650" y="192"/>
                </a:lnTo>
                <a:lnTo>
                  <a:pt x="2659" y="196"/>
                </a:lnTo>
                <a:lnTo>
                  <a:pt x="2669" y="201"/>
                </a:lnTo>
                <a:lnTo>
                  <a:pt x="2677" y="206"/>
                </a:lnTo>
                <a:lnTo>
                  <a:pt x="2685" y="212"/>
                </a:lnTo>
                <a:lnTo>
                  <a:pt x="2693" y="220"/>
                </a:lnTo>
                <a:lnTo>
                  <a:pt x="2700" y="227"/>
                </a:lnTo>
                <a:lnTo>
                  <a:pt x="2708" y="234"/>
                </a:lnTo>
                <a:lnTo>
                  <a:pt x="2714" y="242"/>
                </a:lnTo>
                <a:lnTo>
                  <a:pt x="2721" y="251"/>
                </a:lnTo>
                <a:lnTo>
                  <a:pt x="2729" y="266"/>
                </a:lnTo>
                <a:lnTo>
                  <a:pt x="2737" y="281"/>
                </a:lnTo>
                <a:lnTo>
                  <a:pt x="2744" y="298"/>
                </a:lnTo>
                <a:lnTo>
                  <a:pt x="2749" y="314"/>
                </a:lnTo>
                <a:lnTo>
                  <a:pt x="2753" y="332"/>
                </a:lnTo>
                <a:lnTo>
                  <a:pt x="2756" y="349"/>
                </a:lnTo>
                <a:lnTo>
                  <a:pt x="2758" y="369"/>
                </a:lnTo>
                <a:lnTo>
                  <a:pt x="2759" y="388"/>
                </a:lnTo>
                <a:lnTo>
                  <a:pt x="2758" y="400"/>
                </a:lnTo>
                <a:lnTo>
                  <a:pt x="2758" y="410"/>
                </a:lnTo>
                <a:lnTo>
                  <a:pt x="2757" y="419"/>
                </a:lnTo>
                <a:lnTo>
                  <a:pt x="2755" y="427"/>
                </a:lnTo>
                <a:close/>
                <a:moveTo>
                  <a:pt x="2441" y="368"/>
                </a:moveTo>
                <a:lnTo>
                  <a:pt x="2680" y="368"/>
                </a:lnTo>
                <a:lnTo>
                  <a:pt x="2680" y="355"/>
                </a:lnTo>
                <a:lnTo>
                  <a:pt x="2679" y="344"/>
                </a:lnTo>
                <a:lnTo>
                  <a:pt x="2677" y="332"/>
                </a:lnTo>
                <a:lnTo>
                  <a:pt x="2675" y="321"/>
                </a:lnTo>
                <a:lnTo>
                  <a:pt x="2672" y="311"/>
                </a:lnTo>
                <a:lnTo>
                  <a:pt x="2668" y="301"/>
                </a:lnTo>
                <a:lnTo>
                  <a:pt x="2663" y="292"/>
                </a:lnTo>
                <a:lnTo>
                  <a:pt x="2657" y="282"/>
                </a:lnTo>
                <a:lnTo>
                  <a:pt x="2650" y="271"/>
                </a:lnTo>
                <a:lnTo>
                  <a:pt x="2641" y="262"/>
                </a:lnTo>
                <a:lnTo>
                  <a:pt x="2632" y="254"/>
                </a:lnTo>
                <a:lnTo>
                  <a:pt x="2620" y="247"/>
                </a:lnTo>
                <a:lnTo>
                  <a:pt x="2609" y="242"/>
                </a:lnTo>
                <a:lnTo>
                  <a:pt x="2596" y="239"/>
                </a:lnTo>
                <a:lnTo>
                  <a:pt x="2581" y="237"/>
                </a:lnTo>
                <a:lnTo>
                  <a:pt x="2567" y="236"/>
                </a:lnTo>
                <a:lnTo>
                  <a:pt x="2552" y="237"/>
                </a:lnTo>
                <a:lnTo>
                  <a:pt x="2540" y="239"/>
                </a:lnTo>
                <a:lnTo>
                  <a:pt x="2528" y="242"/>
                </a:lnTo>
                <a:lnTo>
                  <a:pt x="2515" y="247"/>
                </a:lnTo>
                <a:lnTo>
                  <a:pt x="2504" y="254"/>
                </a:lnTo>
                <a:lnTo>
                  <a:pt x="2494" y="261"/>
                </a:lnTo>
                <a:lnTo>
                  <a:pt x="2485" y="270"/>
                </a:lnTo>
                <a:lnTo>
                  <a:pt x="2475" y="280"/>
                </a:lnTo>
                <a:lnTo>
                  <a:pt x="2469" y="290"/>
                </a:lnTo>
                <a:lnTo>
                  <a:pt x="2463" y="300"/>
                </a:lnTo>
                <a:lnTo>
                  <a:pt x="2458" y="310"/>
                </a:lnTo>
                <a:lnTo>
                  <a:pt x="2454" y="320"/>
                </a:lnTo>
                <a:lnTo>
                  <a:pt x="2450" y="332"/>
                </a:lnTo>
                <a:lnTo>
                  <a:pt x="2446" y="343"/>
                </a:lnTo>
                <a:lnTo>
                  <a:pt x="2444" y="355"/>
                </a:lnTo>
                <a:lnTo>
                  <a:pt x="2441" y="368"/>
                </a:lnTo>
                <a:close/>
                <a:moveTo>
                  <a:pt x="2860" y="637"/>
                </a:moveTo>
                <a:lnTo>
                  <a:pt x="2860" y="309"/>
                </a:lnTo>
                <a:lnTo>
                  <a:pt x="2860" y="280"/>
                </a:lnTo>
                <a:lnTo>
                  <a:pt x="2859" y="250"/>
                </a:lnTo>
                <a:lnTo>
                  <a:pt x="2858" y="220"/>
                </a:lnTo>
                <a:lnTo>
                  <a:pt x="2856" y="188"/>
                </a:lnTo>
                <a:lnTo>
                  <a:pt x="2929" y="188"/>
                </a:lnTo>
                <a:lnTo>
                  <a:pt x="2933" y="262"/>
                </a:lnTo>
                <a:lnTo>
                  <a:pt x="2935" y="262"/>
                </a:lnTo>
                <a:lnTo>
                  <a:pt x="2940" y="254"/>
                </a:lnTo>
                <a:lnTo>
                  <a:pt x="2945" y="245"/>
                </a:lnTo>
                <a:lnTo>
                  <a:pt x="2951" y="237"/>
                </a:lnTo>
                <a:lnTo>
                  <a:pt x="2958" y="230"/>
                </a:lnTo>
                <a:lnTo>
                  <a:pt x="2964" y="223"/>
                </a:lnTo>
                <a:lnTo>
                  <a:pt x="2973" y="217"/>
                </a:lnTo>
                <a:lnTo>
                  <a:pt x="2981" y="210"/>
                </a:lnTo>
                <a:lnTo>
                  <a:pt x="2989" y="204"/>
                </a:lnTo>
                <a:lnTo>
                  <a:pt x="3000" y="198"/>
                </a:lnTo>
                <a:lnTo>
                  <a:pt x="3011" y="193"/>
                </a:lnTo>
                <a:lnTo>
                  <a:pt x="3022" y="188"/>
                </a:lnTo>
                <a:lnTo>
                  <a:pt x="3033" y="185"/>
                </a:lnTo>
                <a:lnTo>
                  <a:pt x="3046" y="182"/>
                </a:lnTo>
                <a:lnTo>
                  <a:pt x="3058" y="179"/>
                </a:lnTo>
                <a:lnTo>
                  <a:pt x="3070" y="177"/>
                </a:lnTo>
                <a:lnTo>
                  <a:pt x="3084" y="177"/>
                </a:lnTo>
                <a:lnTo>
                  <a:pt x="3098" y="178"/>
                </a:lnTo>
                <a:lnTo>
                  <a:pt x="3112" y="179"/>
                </a:lnTo>
                <a:lnTo>
                  <a:pt x="3126" y="183"/>
                </a:lnTo>
                <a:lnTo>
                  <a:pt x="3139" y="187"/>
                </a:lnTo>
                <a:lnTo>
                  <a:pt x="3151" y="192"/>
                </a:lnTo>
                <a:lnTo>
                  <a:pt x="3163" y="199"/>
                </a:lnTo>
                <a:lnTo>
                  <a:pt x="3174" y="206"/>
                </a:lnTo>
                <a:lnTo>
                  <a:pt x="3185" y="215"/>
                </a:lnTo>
                <a:lnTo>
                  <a:pt x="3192" y="222"/>
                </a:lnTo>
                <a:lnTo>
                  <a:pt x="3199" y="229"/>
                </a:lnTo>
                <a:lnTo>
                  <a:pt x="3205" y="236"/>
                </a:lnTo>
                <a:lnTo>
                  <a:pt x="3210" y="244"/>
                </a:lnTo>
                <a:lnTo>
                  <a:pt x="3215" y="251"/>
                </a:lnTo>
                <a:lnTo>
                  <a:pt x="3219" y="261"/>
                </a:lnTo>
                <a:lnTo>
                  <a:pt x="3223" y="269"/>
                </a:lnTo>
                <a:lnTo>
                  <a:pt x="3228" y="279"/>
                </a:lnTo>
                <a:lnTo>
                  <a:pt x="3231" y="289"/>
                </a:lnTo>
                <a:lnTo>
                  <a:pt x="3234" y="299"/>
                </a:lnTo>
                <a:lnTo>
                  <a:pt x="3236" y="309"/>
                </a:lnTo>
                <a:lnTo>
                  <a:pt x="3238" y="320"/>
                </a:lnTo>
                <a:lnTo>
                  <a:pt x="3241" y="344"/>
                </a:lnTo>
                <a:lnTo>
                  <a:pt x="3242" y="369"/>
                </a:lnTo>
                <a:lnTo>
                  <a:pt x="3242" y="637"/>
                </a:lnTo>
                <a:lnTo>
                  <a:pt x="3160" y="637"/>
                </a:lnTo>
                <a:lnTo>
                  <a:pt x="3160" y="378"/>
                </a:lnTo>
                <a:lnTo>
                  <a:pt x="3160" y="362"/>
                </a:lnTo>
                <a:lnTo>
                  <a:pt x="3159" y="346"/>
                </a:lnTo>
                <a:lnTo>
                  <a:pt x="3157" y="333"/>
                </a:lnTo>
                <a:lnTo>
                  <a:pt x="3154" y="319"/>
                </a:lnTo>
                <a:lnTo>
                  <a:pt x="3150" y="307"/>
                </a:lnTo>
                <a:lnTo>
                  <a:pt x="3145" y="297"/>
                </a:lnTo>
                <a:lnTo>
                  <a:pt x="3140" y="286"/>
                </a:lnTo>
                <a:lnTo>
                  <a:pt x="3134" y="277"/>
                </a:lnTo>
                <a:lnTo>
                  <a:pt x="3127" y="270"/>
                </a:lnTo>
                <a:lnTo>
                  <a:pt x="3120" y="263"/>
                </a:lnTo>
                <a:lnTo>
                  <a:pt x="3111" y="258"/>
                </a:lnTo>
                <a:lnTo>
                  <a:pt x="3102" y="253"/>
                </a:lnTo>
                <a:lnTo>
                  <a:pt x="3092" y="249"/>
                </a:lnTo>
                <a:lnTo>
                  <a:pt x="3081" y="246"/>
                </a:lnTo>
                <a:lnTo>
                  <a:pt x="3069" y="244"/>
                </a:lnTo>
                <a:lnTo>
                  <a:pt x="3056" y="244"/>
                </a:lnTo>
                <a:lnTo>
                  <a:pt x="3047" y="244"/>
                </a:lnTo>
                <a:lnTo>
                  <a:pt x="3037" y="245"/>
                </a:lnTo>
                <a:lnTo>
                  <a:pt x="3028" y="247"/>
                </a:lnTo>
                <a:lnTo>
                  <a:pt x="3020" y="250"/>
                </a:lnTo>
                <a:lnTo>
                  <a:pt x="3012" y="254"/>
                </a:lnTo>
                <a:lnTo>
                  <a:pt x="3004" y="258"/>
                </a:lnTo>
                <a:lnTo>
                  <a:pt x="2995" y="263"/>
                </a:lnTo>
                <a:lnTo>
                  <a:pt x="2988" y="268"/>
                </a:lnTo>
                <a:lnTo>
                  <a:pt x="2981" y="274"/>
                </a:lnTo>
                <a:lnTo>
                  <a:pt x="2974" y="281"/>
                </a:lnTo>
                <a:lnTo>
                  <a:pt x="2968" y="289"/>
                </a:lnTo>
                <a:lnTo>
                  <a:pt x="2962" y="296"/>
                </a:lnTo>
                <a:lnTo>
                  <a:pt x="2958" y="303"/>
                </a:lnTo>
                <a:lnTo>
                  <a:pt x="2953" y="311"/>
                </a:lnTo>
                <a:lnTo>
                  <a:pt x="2950" y="319"/>
                </a:lnTo>
                <a:lnTo>
                  <a:pt x="2947" y="329"/>
                </a:lnTo>
                <a:lnTo>
                  <a:pt x="2945" y="337"/>
                </a:lnTo>
                <a:lnTo>
                  <a:pt x="2943" y="346"/>
                </a:lnTo>
                <a:lnTo>
                  <a:pt x="2942" y="356"/>
                </a:lnTo>
                <a:lnTo>
                  <a:pt x="2942" y="367"/>
                </a:lnTo>
                <a:lnTo>
                  <a:pt x="2942" y="637"/>
                </a:lnTo>
                <a:lnTo>
                  <a:pt x="2860" y="637"/>
                </a:lnTo>
                <a:close/>
                <a:moveTo>
                  <a:pt x="3680" y="559"/>
                </a:moveTo>
                <a:lnTo>
                  <a:pt x="3694" y="620"/>
                </a:lnTo>
                <a:lnTo>
                  <a:pt x="3681" y="627"/>
                </a:lnTo>
                <a:lnTo>
                  <a:pt x="3666" y="632"/>
                </a:lnTo>
                <a:lnTo>
                  <a:pt x="3651" y="636"/>
                </a:lnTo>
                <a:lnTo>
                  <a:pt x="3635" y="640"/>
                </a:lnTo>
                <a:lnTo>
                  <a:pt x="3619" y="643"/>
                </a:lnTo>
                <a:lnTo>
                  <a:pt x="3602" y="646"/>
                </a:lnTo>
                <a:lnTo>
                  <a:pt x="3584" y="647"/>
                </a:lnTo>
                <a:lnTo>
                  <a:pt x="3566" y="648"/>
                </a:lnTo>
                <a:lnTo>
                  <a:pt x="3541" y="647"/>
                </a:lnTo>
                <a:lnTo>
                  <a:pt x="3517" y="643"/>
                </a:lnTo>
                <a:lnTo>
                  <a:pt x="3506" y="641"/>
                </a:lnTo>
                <a:lnTo>
                  <a:pt x="3495" y="638"/>
                </a:lnTo>
                <a:lnTo>
                  <a:pt x="3484" y="635"/>
                </a:lnTo>
                <a:lnTo>
                  <a:pt x="3474" y="631"/>
                </a:lnTo>
                <a:lnTo>
                  <a:pt x="3464" y="627"/>
                </a:lnTo>
                <a:lnTo>
                  <a:pt x="3455" y="623"/>
                </a:lnTo>
                <a:lnTo>
                  <a:pt x="3445" y="618"/>
                </a:lnTo>
                <a:lnTo>
                  <a:pt x="3436" y="612"/>
                </a:lnTo>
                <a:lnTo>
                  <a:pt x="3427" y="605"/>
                </a:lnTo>
                <a:lnTo>
                  <a:pt x="3419" y="599"/>
                </a:lnTo>
                <a:lnTo>
                  <a:pt x="3410" y="592"/>
                </a:lnTo>
                <a:lnTo>
                  <a:pt x="3403" y="584"/>
                </a:lnTo>
                <a:lnTo>
                  <a:pt x="3395" y="576"/>
                </a:lnTo>
                <a:lnTo>
                  <a:pt x="3389" y="567"/>
                </a:lnTo>
                <a:lnTo>
                  <a:pt x="3382" y="559"/>
                </a:lnTo>
                <a:lnTo>
                  <a:pt x="3377" y="550"/>
                </a:lnTo>
                <a:lnTo>
                  <a:pt x="3370" y="541"/>
                </a:lnTo>
                <a:lnTo>
                  <a:pt x="3365" y="531"/>
                </a:lnTo>
                <a:lnTo>
                  <a:pt x="3361" y="521"/>
                </a:lnTo>
                <a:lnTo>
                  <a:pt x="3357" y="511"/>
                </a:lnTo>
                <a:lnTo>
                  <a:pt x="3354" y="500"/>
                </a:lnTo>
                <a:lnTo>
                  <a:pt x="3351" y="489"/>
                </a:lnTo>
                <a:lnTo>
                  <a:pt x="3348" y="478"/>
                </a:lnTo>
                <a:lnTo>
                  <a:pt x="3346" y="467"/>
                </a:lnTo>
                <a:lnTo>
                  <a:pt x="3343" y="442"/>
                </a:lnTo>
                <a:lnTo>
                  <a:pt x="3342" y="417"/>
                </a:lnTo>
                <a:lnTo>
                  <a:pt x="3342" y="404"/>
                </a:lnTo>
                <a:lnTo>
                  <a:pt x="3343" y="391"/>
                </a:lnTo>
                <a:lnTo>
                  <a:pt x="3344" y="379"/>
                </a:lnTo>
                <a:lnTo>
                  <a:pt x="3346" y="367"/>
                </a:lnTo>
                <a:lnTo>
                  <a:pt x="3348" y="355"/>
                </a:lnTo>
                <a:lnTo>
                  <a:pt x="3351" y="344"/>
                </a:lnTo>
                <a:lnTo>
                  <a:pt x="3354" y="333"/>
                </a:lnTo>
                <a:lnTo>
                  <a:pt x="3358" y="321"/>
                </a:lnTo>
                <a:lnTo>
                  <a:pt x="3363" y="311"/>
                </a:lnTo>
                <a:lnTo>
                  <a:pt x="3367" y="301"/>
                </a:lnTo>
                <a:lnTo>
                  <a:pt x="3373" y="291"/>
                </a:lnTo>
                <a:lnTo>
                  <a:pt x="3379" y="281"/>
                </a:lnTo>
                <a:lnTo>
                  <a:pt x="3386" y="272"/>
                </a:lnTo>
                <a:lnTo>
                  <a:pt x="3393" y="263"/>
                </a:lnTo>
                <a:lnTo>
                  <a:pt x="3400" y="254"/>
                </a:lnTo>
                <a:lnTo>
                  <a:pt x="3408" y="245"/>
                </a:lnTo>
                <a:lnTo>
                  <a:pt x="3417" y="237"/>
                </a:lnTo>
                <a:lnTo>
                  <a:pt x="3425" y="230"/>
                </a:lnTo>
                <a:lnTo>
                  <a:pt x="3434" y="223"/>
                </a:lnTo>
                <a:lnTo>
                  <a:pt x="3443" y="215"/>
                </a:lnTo>
                <a:lnTo>
                  <a:pt x="3454" y="210"/>
                </a:lnTo>
                <a:lnTo>
                  <a:pt x="3464" y="204"/>
                </a:lnTo>
                <a:lnTo>
                  <a:pt x="3474" y="199"/>
                </a:lnTo>
                <a:lnTo>
                  <a:pt x="3484" y="195"/>
                </a:lnTo>
                <a:lnTo>
                  <a:pt x="3496" y="191"/>
                </a:lnTo>
                <a:lnTo>
                  <a:pt x="3507" y="188"/>
                </a:lnTo>
                <a:lnTo>
                  <a:pt x="3519" y="185"/>
                </a:lnTo>
                <a:lnTo>
                  <a:pt x="3532" y="183"/>
                </a:lnTo>
                <a:lnTo>
                  <a:pt x="3544" y="181"/>
                </a:lnTo>
                <a:lnTo>
                  <a:pt x="3556" y="179"/>
                </a:lnTo>
                <a:lnTo>
                  <a:pt x="3570" y="178"/>
                </a:lnTo>
                <a:lnTo>
                  <a:pt x="3583" y="178"/>
                </a:lnTo>
                <a:lnTo>
                  <a:pt x="3599" y="178"/>
                </a:lnTo>
                <a:lnTo>
                  <a:pt x="3616" y="179"/>
                </a:lnTo>
                <a:lnTo>
                  <a:pt x="3631" y="182"/>
                </a:lnTo>
                <a:lnTo>
                  <a:pt x="3646" y="185"/>
                </a:lnTo>
                <a:lnTo>
                  <a:pt x="3659" y="188"/>
                </a:lnTo>
                <a:lnTo>
                  <a:pt x="3672" y="192"/>
                </a:lnTo>
                <a:lnTo>
                  <a:pt x="3685" y="196"/>
                </a:lnTo>
                <a:lnTo>
                  <a:pt x="3696" y="201"/>
                </a:lnTo>
                <a:lnTo>
                  <a:pt x="3678" y="265"/>
                </a:lnTo>
                <a:lnTo>
                  <a:pt x="3667" y="260"/>
                </a:lnTo>
                <a:lnTo>
                  <a:pt x="3656" y="256"/>
                </a:lnTo>
                <a:lnTo>
                  <a:pt x="3646" y="251"/>
                </a:lnTo>
                <a:lnTo>
                  <a:pt x="3633" y="248"/>
                </a:lnTo>
                <a:lnTo>
                  <a:pt x="3622" y="246"/>
                </a:lnTo>
                <a:lnTo>
                  <a:pt x="3609" y="244"/>
                </a:lnTo>
                <a:lnTo>
                  <a:pt x="3596" y="243"/>
                </a:lnTo>
                <a:lnTo>
                  <a:pt x="3583" y="243"/>
                </a:lnTo>
                <a:lnTo>
                  <a:pt x="3565" y="244"/>
                </a:lnTo>
                <a:lnTo>
                  <a:pt x="3548" y="246"/>
                </a:lnTo>
                <a:lnTo>
                  <a:pt x="3532" y="250"/>
                </a:lnTo>
                <a:lnTo>
                  <a:pt x="3516" y="256"/>
                </a:lnTo>
                <a:lnTo>
                  <a:pt x="3502" y="263"/>
                </a:lnTo>
                <a:lnTo>
                  <a:pt x="3489" y="271"/>
                </a:lnTo>
                <a:lnTo>
                  <a:pt x="3476" y="281"/>
                </a:lnTo>
                <a:lnTo>
                  <a:pt x="3465" y="294"/>
                </a:lnTo>
                <a:lnTo>
                  <a:pt x="3456" y="305"/>
                </a:lnTo>
                <a:lnTo>
                  <a:pt x="3447" y="318"/>
                </a:lnTo>
                <a:lnTo>
                  <a:pt x="3440" y="332"/>
                </a:lnTo>
                <a:lnTo>
                  <a:pt x="3434" y="346"/>
                </a:lnTo>
                <a:lnTo>
                  <a:pt x="3430" y="362"/>
                </a:lnTo>
                <a:lnTo>
                  <a:pt x="3427" y="378"/>
                </a:lnTo>
                <a:lnTo>
                  <a:pt x="3425" y="396"/>
                </a:lnTo>
                <a:lnTo>
                  <a:pt x="3424" y="413"/>
                </a:lnTo>
                <a:lnTo>
                  <a:pt x="3425" y="432"/>
                </a:lnTo>
                <a:lnTo>
                  <a:pt x="3427" y="449"/>
                </a:lnTo>
                <a:lnTo>
                  <a:pt x="3430" y="467"/>
                </a:lnTo>
                <a:lnTo>
                  <a:pt x="3435" y="482"/>
                </a:lnTo>
                <a:lnTo>
                  <a:pt x="3441" y="496"/>
                </a:lnTo>
                <a:lnTo>
                  <a:pt x="3449" y="511"/>
                </a:lnTo>
                <a:lnTo>
                  <a:pt x="3458" y="523"/>
                </a:lnTo>
                <a:lnTo>
                  <a:pt x="3468" y="535"/>
                </a:lnTo>
                <a:lnTo>
                  <a:pt x="3479" y="546"/>
                </a:lnTo>
                <a:lnTo>
                  <a:pt x="3492" y="555"/>
                </a:lnTo>
                <a:lnTo>
                  <a:pt x="3505" y="563"/>
                </a:lnTo>
                <a:lnTo>
                  <a:pt x="3518" y="569"/>
                </a:lnTo>
                <a:lnTo>
                  <a:pt x="3533" y="575"/>
                </a:lnTo>
                <a:lnTo>
                  <a:pt x="3548" y="579"/>
                </a:lnTo>
                <a:lnTo>
                  <a:pt x="3564" y="581"/>
                </a:lnTo>
                <a:lnTo>
                  <a:pt x="3580" y="581"/>
                </a:lnTo>
                <a:lnTo>
                  <a:pt x="3592" y="581"/>
                </a:lnTo>
                <a:lnTo>
                  <a:pt x="3605" y="580"/>
                </a:lnTo>
                <a:lnTo>
                  <a:pt x="3618" y="578"/>
                </a:lnTo>
                <a:lnTo>
                  <a:pt x="3630" y="576"/>
                </a:lnTo>
                <a:lnTo>
                  <a:pt x="3643" y="572"/>
                </a:lnTo>
                <a:lnTo>
                  <a:pt x="3655" y="568"/>
                </a:lnTo>
                <a:lnTo>
                  <a:pt x="3667" y="564"/>
                </a:lnTo>
                <a:lnTo>
                  <a:pt x="3680" y="559"/>
                </a:lnTo>
                <a:close/>
                <a:moveTo>
                  <a:pt x="4149" y="427"/>
                </a:moveTo>
                <a:lnTo>
                  <a:pt x="3836" y="426"/>
                </a:lnTo>
                <a:lnTo>
                  <a:pt x="3837" y="445"/>
                </a:lnTo>
                <a:lnTo>
                  <a:pt x="3840" y="463"/>
                </a:lnTo>
                <a:lnTo>
                  <a:pt x="3843" y="480"/>
                </a:lnTo>
                <a:lnTo>
                  <a:pt x="3848" y="495"/>
                </a:lnTo>
                <a:lnTo>
                  <a:pt x="3855" y="510"/>
                </a:lnTo>
                <a:lnTo>
                  <a:pt x="3864" y="523"/>
                </a:lnTo>
                <a:lnTo>
                  <a:pt x="3873" y="535"/>
                </a:lnTo>
                <a:lnTo>
                  <a:pt x="3883" y="546"/>
                </a:lnTo>
                <a:lnTo>
                  <a:pt x="3893" y="554"/>
                </a:lnTo>
                <a:lnTo>
                  <a:pt x="3905" y="562"/>
                </a:lnTo>
                <a:lnTo>
                  <a:pt x="3917" y="568"/>
                </a:lnTo>
                <a:lnTo>
                  <a:pt x="3929" y="573"/>
                </a:lnTo>
                <a:lnTo>
                  <a:pt x="3943" y="577"/>
                </a:lnTo>
                <a:lnTo>
                  <a:pt x="3958" y="580"/>
                </a:lnTo>
                <a:lnTo>
                  <a:pt x="3973" y="582"/>
                </a:lnTo>
                <a:lnTo>
                  <a:pt x="3989" y="582"/>
                </a:lnTo>
                <a:lnTo>
                  <a:pt x="4006" y="582"/>
                </a:lnTo>
                <a:lnTo>
                  <a:pt x="4023" y="581"/>
                </a:lnTo>
                <a:lnTo>
                  <a:pt x="4038" y="579"/>
                </a:lnTo>
                <a:lnTo>
                  <a:pt x="4055" y="577"/>
                </a:lnTo>
                <a:lnTo>
                  <a:pt x="4070" y="573"/>
                </a:lnTo>
                <a:lnTo>
                  <a:pt x="4084" y="569"/>
                </a:lnTo>
                <a:lnTo>
                  <a:pt x="4099" y="564"/>
                </a:lnTo>
                <a:lnTo>
                  <a:pt x="4113" y="559"/>
                </a:lnTo>
                <a:lnTo>
                  <a:pt x="4127" y="618"/>
                </a:lnTo>
                <a:lnTo>
                  <a:pt x="4111" y="624"/>
                </a:lnTo>
                <a:lnTo>
                  <a:pt x="4095" y="630"/>
                </a:lnTo>
                <a:lnTo>
                  <a:pt x="4077" y="635"/>
                </a:lnTo>
                <a:lnTo>
                  <a:pt x="4059" y="639"/>
                </a:lnTo>
                <a:lnTo>
                  <a:pt x="4039" y="642"/>
                </a:lnTo>
                <a:lnTo>
                  <a:pt x="4020" y="644"/>
                </a:lnTo>
                <a:lnTo>
                  <a:pt x="3999" y="646"/>
                </a:lnTo>
                <a:lnTo>
                  <a:pt x="3978" y="647"/>
                </a:lnTo>
                <a:lnTo>
                  <a:pt x="3953" y="646"/>
                </a:lnTo>
                <a:lnTo>
                  <a:pt x="3929" y="642"/>
                </a:lnTo>
                <a:lnTo>
                  <a:pt x="3918" y="640"/>
                </a:lnTo>
                <a:lnTo>
                  <a:pt x="3907" y="637"/>
                </a:lnTo>
                <a:lnTo>
                  <a:pt x="3896" y="634"/>
                </a:lnTo>
                <a:lnTo>
                  <a:pt x="3886" y="631"/>
                </a:lnTo>
                <a:lnTo>
                  <a:pt x="3877" y="627"/>
                </a:lnTo>
                <a:lnTo>
                  <a:pt x="3867" y="622"/>
                </a:lnTo>
                <a:lnTo>
                  <a:pt x="3857" y="617"/>
                </a:lnTo>
                <a:lnTo>
                  <a:pt x="3849" y="612"/>
                </a:lnTo>
                <a:lnTo>
                  <a:pt x="3840" y="605"/>
                </a:lnTo>
                <a:lnTo>
                  <a:pt x="3832" y="598"/>
                </a:lnTo>
                <a:lnTo>
                  <a:pt x="3823" y="592"/>
                </a:lnTo>
                <a:lnTo>
                  <a:pt x="3816" y="584"/>
                </a:lnTo>
                <a:lnTo>
                  <a:pt x="3809" y="576"/>
                </a:lnTo>
                <a:lnTo>
                  <a:pt x="3803" y="567"/>
                </a:lnTo>
                <a:lnTo>
                  <a:pt x="3796" y="559"/>
                </a:lnTo>
                <a:lnTo>
                  <a:pt x="3791" y="551"/>
                </a:lnTo>
                <a:lnTo>
                  <a:pt x="3785" y="542"/>
                </a:lnTo>
                <a:lnTo>
                  <a:pt x="3780" y="531"/>
                </a:lnTo>
                <a:lnTo>
                  <a:pt x="3776" y="522"/>
                </a:lnTo>
                <a:lnTo>
                  <a:pt x="3772" y="512"/>
                </a:lnTo>
                <a:lnTo>
                  <a:pt x="3768" y="501"/>
                </a:lnTo>
                <a:lnTo>
                  <a:pt x="3765" y="490"/>
                </a:lnTo>
                <a:lnTo>
                  <a:pt x="3763" y="480"/>
                </a:lnTo>
                <a:lnTo>
                  <a:pt x="3761" y="469"/>
                </a:lnTo>
                <a:lnTo>
                  <a:pt x="3758" y="445"/>
                </a:lnTo>
                <a:lnTo>
                  <a:pt x="3757" y="419"/>
                </a:lnTo>
                <a:lnTo>
                  <a:pt x="3758" y="394"/>
                </a:lnTo>
                <a:lnTo>
                  <a:pt x="3761" y="370"/>
                </a:lnTo>
                <a:lnTo>
                  <a:pt x="3765" y="346"/>
                </a:lnTo>
                <a:lnTo>
                  <a:pt x="3771" y="324"/>
                </a:lnTo>
                <a:lnTo>
                  <a:pt x="3775" y="313"/>
                </a:lnTo>
                <a:lnTo>
                  <a:pt x="3779" y="303"/>
                </a:lnTo>
                <a:lnTo>
                  <a:pt x="3784" y="293"/>
                </a:lnTo>
                <a:lnTo>
                  <a:pt x="3790" y="282"/>
                </a:lnTo>
                <a:lnTo>
                  <a:pt x="3795" y="273"/>
                </a:lnTo>
                <a:lnTo>
                  <a:pt x="3801" y="264"/>
                </a:lnTo>
                <a:lnTo>
                  <a:pt x="3808" y="255"/>
                </a:lnTo>
                <a:lnTo>
                  <a:pt x="3814" y="246"/>
                </a:lnTo>
                <a:lnTo>
                  <a:pt x="3821" y="238"/>
                </a:lnTo>
                <a:lnTo>
                  <a:pt x="3830" y="230"/>
                </a:lnTo>
                <a:lnTo>
                  <a:pt x="3838" y="223"/>
                </a:lnTo>
                <a:lnTo>
                  <a:pt x="3846" y="217"/>
                </a:lnTo>
                <a:lnTo>
                  <a:pt x="3854" y="210"/>
                </a:lnTo>
                <a:lnTo>
                  <a:pt x="3863" y="204"/>
                </a:lnTo>
                <a:lnTo>
                  <a:pt x="3872" y="199"/>
                </a:lnTo>
                <a:lnTo>
                  <a:pt x="3881" y="195"/>
                </a:lnTo>
                <a:lnTo>
                  <a:pt x="3891" y="191"/>
                </a:lnTo>
                <a:lnTo>
                  <a:pt x="3902" y="187"/>
                </a:lnTo>
                <a:lnTo>
                  <a:pt x="3912" y="185"/>
                </a:lnTo>
                <a:lnTo>
                  <a:pt x="3922" y="182"/>
                </a:lnTo>
                <a:lnTo>
                  <a:pt x="3933" y="179"/>
                </a:lnTo>
                <a:lnTo>
                  <a:pt x="3944" y="178"/>
                </a:lnTo>
                <a:lnTo>
                  <a:pt x="3956" y="177"/>
                </a:lnTo>
                <a:lnTo>
                  <a:pt x="3967" y="177"/>
                </a:lnTo>
                <a:lnTo>
                  <a:pt x="3980" y="177"/>
                </a:lnTo>
                <a:lnTo>
                  <a:pt x="3991" y="178"/>
                </a:lnTo>
                <a:lnTo>
                  <a:pt x="4002" y="181"/>
                </a:lnTo>
                <a:lnTo>
                  <a:pt x="4014" y="183"/>
                </a:lnTo>
                <a:lnTo>
                  <a:pt x="4024" y="185"/>
                </a:lnTo>
                <a:lnTo>
                  <a:pt x="4034" y="188"/>
                </a:lnTo>
                <a:lnTo>
                  <a:pt x="4044" y="192"/>
                </a:lnTo>
                <a:lnTo>
                  <a:pt x="4054" y="196"/>
                </a:lnTo>
                <a:lnTo>
                  <a:pt x="4063" y="201"/>
                </a:lnTo>
                <a:lnTo>
                  <a:pt x="4071" y="206"/>
                </a:lnTo>
                <a:lnTo>
                  <a:pt x="4079" y="212"/>
                </a:lnTo>
                <a:lnTo>
                  <a:pt x="4088" y="220"/>
                </a:lnTo>
                <a:lnTo>
                  <a:pt x="4095" y="227"/>
                </a:lnTo>
                <a:lnTo>
                  <a:pt x="4102" y="234"/>
                </a:lnTo>
                <a:lnTo>
                  <a:pt x="4108" y="242"/>
                </a:lnTo>
                <a:lnTo>
                  <a:pt x="4115" y="251"/>
                </a:lnTo>
                <a:lnTo>
                  <a:pt x="4124" y="266"/>
                </a:lnTo>
                <a:lnTo>
                  <a:pt x="4132" y="281"/>
                </a:lnTo>
                <a:lnTo>
                  <a:pt x="4138" y="298"/>
                </a:lnTo>
                <a:lnTo>
                  <a:pt x="4143" y="314"/>
                </a:lnTo>
                <a:lnTo>
                  <a:pt x="4147" y="332"/>
                </a:lnTo>
                <a:lnTo>
                  <a:pt x="4150" y="349"/>
                </a:lnTo>
                <a:lnTo>
                  <a:pt x="4152" y="369"/>
                </a:lnTo>
                <a:lnTo>
                  <a:pt x="4153" y="388"/>
                </a:lnTo>
                <a:lnTo>
                  <a:pt x="4152" y="400"/>
                </a:lnTo>
                <a:lnTo>
                  <a:pt x="4152" y="410"/>
                </a:lnTo>
                <a:lnTo>
                  <a:pt x="4151" y="419"/>
                </a:lnTo>
                <a:lnTo>
                  <a:pt x="4149" y="427"/>
                </a:lnTo>
                <a:close/>
                <a:moveTo>
                  <a:pt x="3836" y="368"/>
                </a:moveTo>
                <a:lnTo>
                  <a:pt x="4074" y="368"/>
                </a:lnTo>
                <a:lnTo>
                  <a:pt x="4074" y="355"/>
                </a:lnTo>
                <a:lnTo>
                  <a:pt x="4073" y="344"/>
                </a:lnTo>
                <a:lnTo>
                  <a:pt x="4071" y="332"/>
                </a:lnTo>
                <a:lnTo>
                  <a:pt x="4069" y="321"/>
                </a:lnTo>
                <a:lnTo>
                  <a:pt x="4066" y="311"/>
                </a:lnTo>
                <a:lnTo>
                  <a:pt x="4062" y="301"/>
                </a:lnTo>
                <a:lnTo>
                  <a:pt x="4058" y="292"/>
                </a:lnTo>
                <a:lnTo>
                  <a:pt x="4052" y="282"/>
                </a:lnTo>
                <a:lnTo>
                  <a:pt x="4044" y="271"/>
                </a:lnTo>
                <a:lnTo>
                  <a:pt x="4035" y="262"/>
                </a:lnTo>
                <a:lnTo>
                  <a:pt x="4026" y="254"/>
                </a:lnTo>
                <a:lnTo>
                  <a:pt x="4015" y="247"/>
                </a:lnTo>
                <a:lnTo>
                  <a:pt x="4003" y="242"/>
                </a:lnTo>
                <a:lnTo>
                  <a:pt x="3990" y="239"/>
                </a:lnTo>
                <a:lnTo>
                  <a:pt x="3976" y="237"/>
                </a:lnTo>
                <a:lnTo>
                  <a:pt x="3961" y="236"/>
                </a:lnTo>
                <a:lnTo>
                  <a:pt x="3947" y="237"/>
                </a:lnTo>
                <a:lnTo>
                  <a:pt x="3934" y="239"/>
                </a:lnTo>
                <a:lnTo>
                  <a:pt x="3922" y="242"/>
                </a:lnTo>
                <a:lnTo>
                  <a:pt x="3910" y="247"/>
                </a:lnTo>
                <a:lnTo>
                  <a:pt x="3900" y="254"/>
                </a:lnTo>
                <a:lnTo>
                  <a:pt x="3888" y="261"/>
                </a:lnTo>
                <a:lnTo>
                  <a:pt x="3879" y="270"/>
                </a:lnTo>
                <a:lnTo>
                  <a:pt x="3870" y="280"/>
                </a:lnTo>
                <a:lnTo>
                  <a:pt x="3864" y="290"/>
                </a:lnTo>
                <a:lnTo>
                  <a:pt x="3857" y="300"/>
                </a:lnTo>
                <a:lnTo>
                  <a:pt x="3852" y="310"/>
                </a:lnTo>
                <a:lnTo>
                  <a:pt x="3848" y="320"/>
                </a:lnTo>
                <a:lnTo>
                  <a:pt x="3844" y="332"/>
                </a:lnTo>
                <a:lnTo>
                  <a:pt x="3840" y="343"/>
                </a:lnTo>
                <a:lnTo>
                  <a:pt x="3838" y="355"/>
                </a:lnTo>
                <a:lnTo>
                  <a:pt x="3836" y="368"/>
                </a:lnTo>
                <a:close/>
                <a:moveTo>
                  <a:pt x="4756" y="559"/>
                </a:moveTo>
                <a:lnTo>
                  <a:pt x="4771" y="620"/>
                </a:lnTo>
                <a:lnTo>
                  <a:pt x="4756" y="627"/>
                </a:lnTo>
                <a:lnTo>
                  <a:pt x="4742" y="632"/>
                </a:lnTo>
                <a:lnTo>
                  <a:pt x="4728" y="636"/>
                </a:lnTo>
                <a:lnTo>
                  <a:pt x="4711" y="640"/>
                </a:lnTo>
                <a:lnTo>
                  <a:pt x="4695" y="643"/>
                </a:lnTo>
                <a:lnTo>
                  <a:pt x="4678" y="646"/>
                </a:lnTo>
                <a:lnTo>
                  <a:pt x="4660" y="647"/>
                </a:lnTo>
                <a:lnTo>
                  <a:pt x="4641" y="648"/>
                </a:lnTo>
                <a:lnTo>
                  <a:pt x="4617" y="647"/>
                </a:lnTo>
                <a:lnTo>
                  <a:pt x="4593" y="643"/>
                </a:lnTo>
                <a:lnTo>
                  <a:pt x="4582" y="641"/>
                </a:lnTo>
                <a:lnTo>
                  <a:pt x="4571" y="638"/>
                </a:lnTo>
                <a:lnTo>
                  <a:pt x="4560" y="635"/>
                </a:lnTo>
                <a:lnTo>
                  <a:pt x="4550" y="631"/>
                </a:lnTo>
                <a:lnTo>
                  <a:pt x="4541" y="627"/>
                </a:lnTo>
                <a:lnTo>
                  <a:pt x="4530" y="623"/>
                </a:lnTo>
                <a:lnTo>
                  <a:pt x="4521" y="618"/>
                </a:lnTo>
                <a:lnTo>
                  <a:pt x="4512" y="612"/>
                </a:lnTo>
                <a:lnTo>
                  <a:pt x="4504" y="605"/>
                </a:lnTo>
                <a:lnTo>
                  <a:pt x="4495" y="599"/>
                </a:lnTo>
                <a:lnTo>
                  <a:pt x="4487" y="592"/>
                </a:lnTo>
                <a:lnTo>
                  <a:pt x="4479" y="584"/>
                </a:lnTo>
                <a:lnTo>
                  <a:pt x="4472" y="576"/>
                </a:lnTo>
                <a:lnTo>
                  <a:pt x="4465" y="567"/>
                </a:lnTo>
                <a:lnTo>
                  <a:pt x="4458" y="559"/>
                </a:lnTo>
                <a:lnTo>
                  <a:pt x="4452" y="550"/>
                </a:lnTo>
                <a:lnTo>
                  <a:pt x="4447" y="541"/>
                </a:lnTo>
                <a:lnTo>
                  <a:pt x="4442" y="531"/>
                </a:lnTo>
                <a:lnTo>
                  <a:pt x="4437" y="521"/>
                </a:lnTo>
                <a:lnTo>
                  <a:pt x="4434" y="511"/>
                </a:lnTo>
                <a:lnTo>
                  <a:pt x="4430" y="500"/>
                </a:lnTo>
                <a:lnTo>
                  <a:pt x="4427" y="489"/>
                </a:lnTo>
                <a:lnTo>
                  <a:pt x="4424" y="478"/>
                </a:lnTo>
                <a:lnTo>
                  <a:pt x="4421" y="467"/>
                </a:lnTo>
                <a:lnTo>
                  <a:pt x="4419" y="442"/>
                </a:lnTo>
                <a:lnTo>
                  <a:pt x="4418" y="417"/>
                </a:lnTo>
                <a:lnTo>
                  <a:pt x="4418" y="404"/>
                </a:lnTo>
                <a:lnTo>
                  <a:pt x="4419" y="391"/>
                </a:lnTo>
                <a:lnTo>
                  <a:pt x="4420" y="379"/>
                </a:lnTo>
                <a:lnTo>
                  <a:pt x="4423" y="367"/>
                </a:lnTo>
                <a:lnTo>
                  <a:pt x="4425" y="355"/>
                </a:lnTo>
                <a:lnTo>
                  <a:pt x="4428" y="344"/>
                </a:lnTo>
                <a:lnTo>
                  <a:pt x="4431" y="333"/>
                </a:lnTo>
                <a:lnTo>
                  <a:pt x="4435" y="321"/>
                </a:lnTo>
                <a:lnTo>
                  <a:pt x="4439" y="311"/>
                </a:lnTo>
                <a:lnTo>
                  <a:pt x="4444" y="301"/>
                </a:lnTo>
                <a:lnTo>
                  <a:pt x="4449" y="291"/>
                </a:lnTo>
                <a:lnTo>
                  <a:pt x="4455" y="281"/>
                </a:lnTo>
                <a:lnTo>
                  <a:pt x="4462" y="272"/>
                </a:lnTo>
                <a:lnTo>
                  <a:pt x="4469" y="263"/>
                </a:lnTo>
                <a:lnTo>
                  <a:pt x="4476" y="254"/>
                </a:lnTo>
                <a:lnTo>
                  <a:pt x="4484" y="245"/>
                </a:lnTo>
                <a:lnTo>
                  <a:pt x="4492" y="237"/>
                </a:lnTo>
                <a:lnTo>
                  <a:pt x="4502" y="230"/>
                </a:lnTo>
                <a:lnTo>
                  <a:pt x="4511" y="223"/>
                </a:lnTo>
                <a:lnTo>
                  <a:pt x="4520" y="215"/>
                </a:lnTo>
                <a:lnTo>
                  <a:pt x="4529" y="210"/>
                </a:lnTo>
                <a:lnTo>
                  <a:pt x="4540" y="204"/>
                </a:lnTo>
                <a:lnTo>
                  <a:pt x="4550" y="199"/>
                </a:lnTo>
                <a:lnTo>
                  <a:pt x="4561" y="195"/>
                </a:lnTo>
                <a:lnTo>
                  <a:pt x="4573" y="191"/>
                </a:lnTo>
                <a:lnTo>
                  <a:pt x="4584" y="188"/>
                </a:lnTo>
                <a:lnTo>
                  <a:pt x="4595" y="185"/>
                </a:lnTo>
                <a:lnTo>
                  <a:pt x="4607" y="183"/>
                </a:lnTo>
                <a:lnTo>
                  <a:pt x="4620" y="181"/>
                </a:lnTo>
                <a:lnTo>
                  <a:pt x="4632" y="179"/>
                </a:lnTo>
                <a:lnTo>
                  <a:pt x="4645" y="178"/>
                </a:lnTo>
                <a:lnTo>
                  <a:pt x="4659" y="178"/>
                </a:lnTo>
                <a:lnTo>
                  <a:pt x="4676" y="178"/>
                </a:lnTo>
                <a:lnTo>
                  <a:pt x="4692" y="179"/>
                </a:lnTo>
                <a:lnTo>
                  <a:pt x="4707" y="182"/>
                </a:lnTo>
                <a:lnTo>
                  <a:pt x="4722" y="185"/>
                </a:lnTo>
                <a:lnTo>
                  <a:pt x="4736" y="188"/>
                </a:lnTo>
                <a:lnTo>
                  <a:pt x="4748" y="192"/>
                </a:lnTo>
                <a:lnTo>
                  <a:pt x="4761" y="196"/>
                </a:lnTo>
                <a:lnTo>
                  <a:pt x="4772" y="201"/>
                </a:lnTo>
                <a:lnTo>
                  <a:pt x="4753" y="265"/>
                </a:lnTo>
                <a:lnTo>
                  <a:pt x="4743" y="260"/>
                </a:lnTo>
                <a:lnTo>
                  <a:pt x="4733" y="256"/>
                </a:lnTo>
                <a:lnTo>
                  <a:pt x="4722" y="251"/>
                </a:lnTo>
                <a:lnTo>
                  <a:pt x="4710" y="248"/>
                </a:lnTo>
                <a:lnTo>
                  <a:pt x="4698" y="246"/>
                </a:lnTo>
                <a:lnTo>
                  <a:pt x="4686" y="244"/>
                </a:lnTo>
                <a:lnTo>
                  <a:pt x="4672" y="243"/>
                </a:lnTo>
                <a:lnTo>
                  <a:pt x="4659" y="243"/>
                </a:lnTo>
                <a:lnTo>
                  <a:pt x="4641" y="244"/>
                </a:lnTo>
                <a:lnTo>
                  <a:pt x="4624" y="246"/>
                </a:lnTo>
                <a:lnTo>
                  <a:pt x="4607" y="250"/>
                </a:lnTo>
                <a:lnTo>
                  <a:pt x="4593" y="256"/>
                </a:lnTo>
                <a:lnTo>
                  <a:pt x="4579" y="263"/>
                </a:lnTo>
                <a:lnTo>
                  <a:pt x="4565" y="271"/>
                </a:lnTo>
                <a:lnTo>
                  <a:pt x="4553" y="281"/>
                </a:lnTo>
                <a:lnTo>
                  <a:pt x="4542" y="294"/>
                </a:lnTo>
                <a:lnTo>
                  <a:pt x="4531" y="305"/>
                </a:lnTo>
                <a:lnTo>
                  <a:pt x="4523" y="318"/>
                </a:lnTo>
                <a:lnTo>
                  <a:pt x="4516" y="332"/>
                </a:lnTo>
                <a:lnTo>
                  <a:pt x="4511" y="346"/>
                </a:lnTo>
                <a:lnTo>
                  <a:pt x="4507" y="362"/>
                </a:lnTo>
                <a:lnTo>
                  <a:pt x="4503" y="378"/>
                </a:lnTo>
                <a:lnTo>
                  <a:pt x="4502" y="396"/>
                </a:lnTo>
                <a:lnTo>
                  <a:pt x="4501" y="413"/>
                </a:lnTo>
                <a:lnTo>
                  <a:pt x="4502" y="432"/>
                </a:lnTo>
                <a:lnTo>
                  <a:pt x="4504" y="449"/>
                </a:lnTo>
                <a:lnTo>
                  <a:pt x="4507" y="467"/>
                </a:lnTo>
                <a:lnTo>
                  <a:pt x="4512" y="482"/>
                </a:lnTo>
                <a:lnTo>
                  <a:pt x="4518" y="496"/>
                </a:lnTo>
                <a:lnTo>
                  <a:pt x="4525" y="511"/>
                </a:lnTo>
                <a:lnTo>
                  <a:pt x="4535" y="523"/>
                </a:lnTo>
                <a:lnTo>
                  <a:pt x="4545" y="535"/>
                </a:lnTo>
                <a:lnTo>
                  <a:pt x="4556" y="546"/>
                </a:lnTo>
                <a:lnTo>
                  <a:pt x="4568" y="555"/>
                </a:lnTo>
                <a:lnTo>
                  <a:pt x="4581" y="563"/>
                </a:lnTo>
                <a:lnTo>
                  <a:pt x="4594" y="569"/>
                </a:lnTo>
                <a:lnTo>
                  <a:pt x="4608" y="575"/>
                </a:lnTo>
                <a:lnTo>
                  <a:pt x="4624" y="579"/>
                </a:lnTo>
                <a:lnTo>
                  <a:pt x="4639" y="581"/>
                </a:lnTo>
                <a:lnTo>
                  <a:pt x="4657" y="581"/>
                </a:lnTo>
                <a:lnTo>
                  <a:pt x="4669" y="581"/>
                </a:lnTo>
                <a:lnTo>
                  <a:pt x="4681" y="580"/>
                </a:lnTo>
                <a:lnTo>
                  <a:pt x="4694" y="578"/>
                </a:lnTo>
                <a:lnTo>
                  <a:pt x="4706" y="576"/>
                </a:lnTo>
                <a:lnTo>
                  <a:pt x="4718" y="572"/>
                </a:lnTo>
                <a:lnTo>
                  <a:pt x="4732" y="568"/>
                </a:lnTo>
                <a:lnTo>
                  <a:pt x="4744" y="564"/>
                </a:lnTo>
                <a:lnTo>
                  <a:pt x="4756" y="559"/>
                </a:lnTo>
                <a:close/>
                <a:moveTo>
                  <a:pt x="5225" y="427"/>
                </a:moveTo>
                <a:lnTo>
                  <a:pt x="4913" y="426"/>
                </a:lnTo>
                <a:lnTo>
                  <a:pt x="4914" y="445"/>
                </a:lnTo>
                <a:lnTo>
                  <a:pt x="4916" y="463"/>
                </a:lnTo>
                <a:lnTo>
                  <a:pt x="4920" y="480"/>
                </a:lnTo>
                <a:lnTo>
                  <a:pt x="4925" y="495"/>
                </a:lnTo>
                <a:lnTo>
                  <a:pt x="4931" y="510"/>
                </a:lnTo>
                <a:lnTo>
                  <a:pt x="4939" y="523"/>
                </a:lnTo>
                <a:lnTo>
                  <a:pt x="4949" y="535"/>
                </a:lnTo>
                <a:lnTo>
                  <a:pt x="4959" y="546"/>
                </a:lnTo>
                <a:lnTo>
                  <a:pt x="4969" y="554"/>
                </a:lnTo>
                <a:lnTo>
                  <a:pt x="4980" y="562"/>
                </a:lnTo>
                <a:lnTo>
                  <a:pt x="4993" y="568"/>
                </a:lnTo>
                <a:lnTo>
                  <a:pt x="5006" y="573"/>
                </a:lnTo>
                <a:lnTo>
                  <a:pt x="5019" y="577"/>
                </a:lnTo>
                <a:lnTo>
                  <a:pt x="5034" y="580"/>
                </a:lnTo>
                <a:lnTo>
                  <a:pt x="5049" y="582"/>
                </a:lnTo>
                <a:lnTo>
                  <a:pt x="5066" y="582"/>
                </a:lnTo>
                <a:lnTo>
                  <a:pt x="5082" y="582"/>
                </a:lnTo>
                <a:lnTo>
                  <a:pt x="5099" y="581"/>
                </a:lnTo>
                <a:lnTo>
                  <a:pt x="5115" y="579"/>
                </a:lnTo>
                <a:lnTo>
                  <a:pt x="5130" y="577"/>
                </a:lnTo>
                <a:lnTo>
                  <a:pt x="5146" y="573"/>
                </a:lnTo>
                <a:lnTo>
                  <a:pt x="5161" y="569"/>
                </a:lnTo>
                <a:lnTo>
                  <a:pt x="5176" y="564"/>
                </a:lnTo>
                <a:lnTo>
                  <a:pt x="5189" y="559"/>
                </a:lnTo>
                <a:lnTo>
                  <a:pt x="5203" y="618"/>
                </a:lnTo>
                <a:lnTo>
                  <a:pt x="5187" y="624"/>
                </a:lnTo>
                <a:lnTo>
                  <a:pt x="5171" y="630"/>
                </a:lnTo>
                <a:lnTo>
                  <a:pt x="5153" y="635"/>
                </a:lnTo>
                <a:lnTo>
                  <a:pt x="5135" y="639"/>
                </a:lnTo>
                <a:lnTo>
                  <a:pt x="5116" y="642"/>
                </a:lnTo>
                <a:lnTo>
                  <a:pt x="5096" y="644"/>
                </a:lnTo>
                <a:lnTo>
                  <a:pt x="5075" y="646"/>
                </a:lnTo>
                <a:lnTo>
                  <a:pt x="5054" y="647"/>
                </a:lnTo>
                <a:lnTo>
                  <a:pt x="5029" y="646"/>
                </a:lnTo>
                <a:lnTo>
                  <a:pt x="5006" y="642"/>
                </a:lnTo>
                <a:lnTo>
                  <a:pt x="4995" y="640"/>
                </a:lnTo>
                <a:lnTo>
                  <a:pt x="4984" y="637"/>
                </a:lnTo>
                <a:lnTo>
                  <a:pt x="4973" y="634"/>
                </a:lnTo>
                <a:lnTo>
                  <a:pt x="4963" y="631"/>
                </a:lnTo>
                <a:lnTo>
                  <a:pt x="4953" y="627"/>
                </a:lnTo>
                <a:lnTo>
                  <a:pt x="4943" y="622"/>
                </a:lnTo>
                <a:lnTo>
                  <a:pt x="4934" y="617"/>
                </a:lnTo>
                <a:lnTo>
                  <a:pt x="4925" y="612"/>
                </a:lnTo>
                <a:lnTo>
                  <a:pt x="4917" y="605"/>
                </a:lnTo>
                <a:lnTo>
                  <a:pt x="4909" y="598"/>
                </a:lnTo>
                <a:lnTo>
                  <a:pt x="4900" y="592"/>
                </a:lnTo>
                <a:lnTo>
                  <a:pt x="4893" y="584"/>
                </a:lnTo>
                <a:lnTo>
                  <a:pt x="4886" y="576"/>
                </a:lnTo>
                <a:lnTo>
                  <a:pt x="4879" y="567"/>
                </a:lnTo>
                <a:lnTo>
                  <a:pt x="4873" y="559"/>
                </a:lnTo>
                <a:lnTo>
                  <a:pt x="4866" y="551"/>
                </a:lnTo>
                <a:lnTo>
                  <a:pt x="4861" y="542"/>
                </a:lnTo>
                <a:lnTo>
                  <a:pt x="4856" y="531"/>
                </a:lnTo>
                <a:lnTo>
                  <a:pt x="4852" y="522"/>
                </a:lnTo>
                <a:lnTo>
                  <a:pt x="4848" y="512"/>
                </a:lnTo>
                <a:lnTo>
                  <a:pt x="4845" y="501"/>
                </a:lnTo>
                <a:lnTo>
                  <a:pt x="4842" y="490"/>
                </a:lnTo>
                <a:lnTo>
                  <a:pt x="4840" y="480"/>
                </a:lnTo>
                <a:lnTo>
                  <a:pt x="4837" y="469"/>
                </a:lnTo>
                <a:lnTo>
                  <a:pt x="4835" y="445"/>
                </a:lnTo>
                <a:lnTo>
                  <a:pt x="4834" y="419"/>
                </a:lnTo>
                <a:lnTo>
                  <a:pt x="4835" y="394"/>
                </a:lnTo>
                <a:lnTo>
                  <a:pt x="4837" y="370"/>
                </a:lnTo>
                <a:lnTo>
                  <a:pt x="4842" y="346"/>
                </a:lnTo>
                <a:lnTo>
                  <a:pt x="4848" y="324"/>
                </a:lnTo>
                <a:lnTo>
                  <a:pt x="4852" y="313"/>
                </a:lnTo>
                <a:lnTo>
                  <a:pt x="4856" y="303"/>
                </a:lnTo>
                <a:lnTo>
                  <a:pt x="4860" y="293"/>
                </a:lnTo>
                <a:lnTo>
                  <a:pt x="4865" y="282"/>
                </a:lnTo>
                <a:lnTo>
                  <a:pt x="4872" y="273"/>
                </a:lnTo>
                <a:lnTo>
                  <a:pt x="4878" y="264"/>
                </a:lnTo>
                <a:lnTo>
                  <a:pt x="4884" y="255"/>
                </a:lnTo>
                <a:lnTo>
                  <a:pt x="4891" y="246"/>
                </a:lnTo>
                <a:lnTo>
                  <a:pt x="4898" y="238"/>
                </a:lnTo>
                <a:lnTo>
                  <a:pt x="4905" y="230"/>
                </a:lnTo>
                <a:lnTo>
                  <a:pt x="4914" y="223"/>
                </a:lnTo>
                <a:lnTo>
                  <a:pt x="4922" y="217"/>
                </a:lnTo>
                <a:lnTo>
                  <a:pt x="4930" y="210"/>
                </a:lnTo>
                <a:lnTo>
                  <a:pt x="4939" y="204"/>
                </a:lnTo>
                <a:lnTo>
                  <a:pt x="4949" y="199"/>
                </a:lnTo>
                <a:lnTo>
                  <a:pt x="4958" y="195"/>
                </a:lnTo>
                <a:lnTo>
                  <a:pt x="4967" y="191"/>
                </a:lnTo>
                <a:lnTo>
                  <a:pt x="4977" y="187"/>
                </a:lnTo>
                <a:lnTo>
                  <a:pt x="4988" y="185"/>
                </a:lnTo>
                <a:lnTo>
                  <a:pt x="4999" y="182"/>
                </a:lnTo>
                <a:lnTo>
                  <a:pt x="5009" y="179"/>
                </a:lnTo>
                <a:lnTo>
                  <a:pt x="5021" y="178"/>
                </a:lnTo>
                <a:lnTo>
                  <a:pt x="5032" y="177"/>
                </a:lnTo>
                <a:lnTo>
                  <a:pt x="5044" y="177"/>
                </a:lnTo>
                <a:lnTo>
                  <a:pt x="5055" y="177"/>
                </a:lnTo>
                <a:lnTo>
                  <a:pt x="5068" y="178"/>
                </a:lnTo>
                <a:lnTo>
                  <a:pt x="5079" y="181"/>
                </a:lnTo>
                <a:lnTo>
                  <a:pt x="5090" y="183"/>
                </a:lnTo>
                <a:lnTo>
                  <a:pt x="5101" y="185"/>
                </a:lnTo>
                <a:lnTo>
                  <a:pt x="5111" y="188"/>
                </a:lnTo>
                <a:lnTo>
                  <a:pt x="5120" y="192"/>
                </a:lnTo>
                <a:lnTo>
                  <a:pt x="5129" y="196"/>
                </a:lnTo>
                <a:lnTo>
                  <a:pt x="5139" y="201"/>
                </a:lnTo>
                <a:lnTo>
                  <a:pt x="5148" y="206"/>
                </a:lnTo>
                <a:lnTo>
                  <a:pt x="5156" y="212"/>
                </a:lnTo>
                <a:lnTo>
                  <a:pt x="5163" y="220"/>
                </a:lnTo>
                <a:lnTo>
                  <a:pt x="5172" y="227"/>
                </a:lnTo>
                <a:lnTo>
                  <a:pt x="5178" y="234"/>
                </a:lnTo>
                <a:lnTo>
                  <a:pt x="5185" y="242"/>
                </a:lnTo>
                <a:lnTo>
                  <a:pt x="5191" y="251"/>
                </a:lnTo>
                <a:lnTo>
                  <a:pt x="5200" y="266"/>
                </a:lnTo>
                <a:lnTo>
                  <a:pt x="5208" y="281"/>
                </a:lnTo>
                <a:lnTo>
                  <a:pt x="5215" y="298"/>
                </a:lnTo>
                <a:lnTo>
                  <a:pt x="5220" y="314"/>
                </a:lnTo>
                <a:lnTo>
                  <a:pt x="5224" y="332"/>
                </a:lnTo>
                <a:lnTo>
                  <a:pt x="5227" y="349"/>
                </a:lnTo>
                <a:lnTo>
                  <a:pt x="5229" y="369"/>
                </a:lnTo>
                <a:lnTo>
                  <a:pt x="5229" y="388"/>
                </a:lnTo>
                <a:lnTo>
                  <a:pt x="5229" y="400"/>
                </a:lnTo>
                <a:lnTo>
                  <a:pt x="5228" y="410"/>
                </a:lnTo>
                <a:lnTo>
                  <a:pt x="5227" y="419"/>
                </a:lnTo>
                <a:lnTo>
                  <a:pt x="5225" y="427"/>
                </a:lnTo>
                <a:close/>
                <a:moveTo>
                  <a:pt x="4913" y="368"/>
                </a:moveTo>
                <a:lnTo>
                  <a:pt x="5150" y="368"/>
                </a:lnTo>
                <a:lnTo>
                  <a:pt x="5150" y="355"/>
                </a:lnTo>
                <a:lnTo>
                  <a:pt x="5149" y="344"/>
                </a:lnTo>
                <a:lnTo>
                  <a:pt x="5148" y="332"/>
                </a:lnTo>
                <a:lnTo>
                  <a:pt x="5145" y="321"/>
                </a:lnTo>
                <a:lnTo>
                  <a:pt x="5142" y="311"/>
                </a:lnTo>
                <a:lnTo>
                  <a:pt x="5139" y="301"/>
                </a:lnTo>
                <a:lnTo>
                  <a:pt x="5134" y="292"/>
                </a:lnTo>
                <a:lnTo>
                  <a:pt x="5128" y="282"/>
                </a:lnTo>
                <a:lnTo>
                  <a:pt x="5120" y="271"/>
                </a:lnTo>
                <a:lnTo>
                  <a:pt x="5112" y="262"/>
                </a:lnTo>
                <a:lnTo>
                  <a:pt x="5102" y="254"/>
                </a:lnTo>
                <a:lnTo>
                  <a:pt x="5091" y="247"/>
                </a:lnTo>
                <a:lnTo>
                  <a:pt x="5079" y="242"/>
                </a:lnTo>
                <a:lnTo>
                  <a:pt x="5067" y="239"/>
                </a:lnTo>
                <a:lnTo>
                  <a:pt x="5052" y="237"/>
                </a:lnTo>
                <a:lnTo>
                  <a:pt x="5037" y="236"/>
                </a:lnTo>
                <a:lnTo>
                  <a:pt x="5024" y="237"/>
                </a:lnTo>
                <a:lnTo>
                  <a:pt x="5010" y="239"/>
                </a:lnTo>
                <a:lnTo>
                  <a:pt x="4998" y="242"/>
                </a:lnTo>
                <a:lnTo>
                  <a:pt x="4987" y="247"/>
                </a:lnTo>
                <a:lnTo>
                  <a:pt x="4975" y="254"/>
                </a:lnTo>
                <a:lnTo>
                  <a:pt x="4965" y="261"/>
                </a:lnTo>
                <a:lnTo>
                  <a:pt x="4956" y="270"/>
                </a:lnTo>
                <a:lnTo>
                  <a:pt x="4947" y="280"/>
                </a:lnTo>
                <a:lnTo>
                  <a:pt x="4940" y="290"/>
                </a:lnTo>
                <a:lnTo>
                  <a:pt x="4934" y="300"/>
                </a:lnTo>
                <a:lnTo>
                  <a:pt x="4929" y="310"/>
                </a:lnTo>
                <a:lnTo>
                  <a:pt x="4924" y="320"/>
                </a:lnTo>
                <a:lnTo>
                  <a:pt x="4920" y="332"/>
                </a:lnTo>
                <a:lnTo>
                  <a:pt x="4917" y="343"/>
                </a:lnTo>
                <a:lnTo>
                  <a:pt x="4914" y="355"/>
                </a:lnTo>
                <a:lnTo>
                  <a:pt x="4913" y="368"/>
                </a:lnTo>
                <a:close/>
                <a:moveTo>
                  <a:pt x="5330" y="637"/>
                </a:moveTo>
                <a:lnTo>
                  <a:pt x="5330" y="328"/>
                </a:lnTo>
                <a:lnTo>
                  <a:pt x="5330" y="291"/>
                </a:lnTo>
                <a:lnTo>
                  <a:pt x="5330" y="256"/>
                </a:lnTo>
                <a:lnTo>
                  <a:pt x="5329" y="221"/>
                </a:lnTo>
                <a:lnTo>
                  <a:pt x="5328" y="188"/>
                </a:lnTo>
                <a:lnTo>
                  <a:pt x="5399" y="188"/>
                </a:lnTo>
                <a:lnTo>
                  <a:pt x="5402" y="276"/>
                </a:lnTo>
                <a:lnTo>
                  <a:pt x="5406" y="276"/>
                </a:lnTo>
                <a:lnTo>
                  <a:pt x="5409" y="265"/>
                </a:lnTo>
                <a:lnTo>
                  <a:pt x="5414" y="255"/>
                </a:lnTo>
                <a:lnTo>
                  <a:pt x="5419" y="245"/>
                </a:lnTo>
                <a:lnTo>
                  <a:pt x="5425" y="236"/>
                </a:lnTo>
                <a:lnTo>
                  <a:pt x="5432" y="227"/>
                </a:lnTo>
                <a:lnTo>
                  <a:pt x="5439" y="219"/>
                </a:lnTo>
                <a:lnTo>
                  <a:pt x="5446" y="211"/>
                </a:lnTo>
                <a:lnTo>
                  <a:pt x="5454" y="204"/>
                </a:lnTo>
                <a:lnTo>
                  <a:pt x="5463" y="198"/>
                </a:lnTo>
                <a:lnTo>
                  <a:pt x="5472" y="193"/>
                </a:lnTo>
                <a:lnTo>
                  <a:pt x="5481" y="188"/>
                </a:lnTo>
                <a:lnTo>
                  <a:pt x="5490" y="185"/>
                </a:lnTo>
                <a:lnTo>
                  <a:pt x="5500" y="182"/>
                </a:lnTo>
                <a:lnTo>
                  <a:pt x="5510" y="179"/>
                </a:lnTo>
                <a:lnTo>
                  <a:pt x="5520" y="177"/>
                </a:lnTo>
                <a:lnTo>
                  <a:pt x="5529" y="177"/>
                </a:lnTo>
                <a:lnTo>
                  <a:pt x="5541" y="178"/>
                </a:lnTo>
                <a:lnTo>
                  <a:pt x="5553" y="181"/>
                </a:lnTo>
                <a:lnTo>
                  <a:pt x="5553" y="258"/>
                </a:lnTo>
                <a:lnTo>
                  <a:pt x="5539" y="256"/>
                </a:lnTo>
                <a:lnTo>
                  <a:pt x="5524" y="255"/>
                </a:lnTo>
                <a:lnTo>
                  <a:pt x="5511" y="256"/>
                </a:lnTo>
                <a:lnTo>
                  <a:pt x="5498" y="258"/>
                </a:lnTo>
                <a:lnTo>
                  <a:pt x="5486" y="261"/>
                </a:lnTo>
                <a:lnTo>
                  <a:pt x="5475" y="266"/>
                </a:lnTo>
                <a:lnTo>
                  <a:pt x="5464" y="272"/>
                </a:lnTo>
                <a:lnTo>
                  <a:pt x="5455" y="280"/>
                </a:lnTo>
                <a:lnTo>
                  <a:pt x="5446" y="290"/>
                </a:lnTo>
                <a:lnTo>
                  <a:pt x="5438" y="300"/>
                </a:lnTo>
                <a:lnTo>
                  <a:pt x="5432" y="310"/>
                </a:lnTo>
                <a:lnTo>
                  <a:pt x="5426" y="321"/>
                </a:lnTo>
                <a:lnTo>
                  <a:pt x="5421" y="333"/>
                </a:lnTo>
                <a:lnTo>
                  <a:pt x="5418" y="344"/>
                </a:lnTo>
                <a:lnTo>
                  <a:pt x="5415" y="356"/>
                </a:lnTo>
                <a:lnTo>
                  <a:pt x="5413" y="370"/>
                </a:lnTo>
                <a:lnTo>
                  <a:pt x="5411" y="383"/>
                </a:lnTo>
                <a:lnTo>
                  <a:pt x="5411" y="398"/>
                </a:lnTo>
                <a:lnTo>
                  <a:pt x="5411" y="637"/>
                </a:lnTo>
                <a:lnTo>
                  <a:pt x="5330" y="637"/>
                </a:lnTo>
                <a:close/>
                <a:moveTo>
                  <a:pt x="5652" y="105"/>
                </a:moveTo>
                <a:lnTo>
                  <a:pt x="5732" y="80"/>
                </a:lnTo>
                <a:lnTo>
                  <a:pt x="5732" y="188"/>
                </a:lnTo>
                <a:lnTo>
                  <a:pt x="5849" y="188"/>
                </a:lnTo>
                <a:lnTo>
                  <a:pt x="5849" y="249"/>
                </a:lnTo>
                <a:lnTo>
                  <a:pt x="5732" y="249"/>
                </a:lnTo>
                <a:lnTo>
                  <a:pt x="5732" y="492"/>
                </a:lnTo>
                <a:lnTo>
                  <a:pt x="5733" y="503"/>
                </a:lnTo>
                <a:lnTo>
                  <a:pt x="5733" y="513"/>
                </a:lnTo>
                <a:lnTo>
                  <a:pt x="5734" y="522"/>
                </a:lnTo>
                <a:lnTo>
                  <a:pt x="5736" y="530"/>
                </a:lnTo>
                <a:lnTo>
                  <a:pt x="5738" y="539"/>
                </a:lnTo>
                <a:lnTo>
                  <a:pt x="5741" y="546"/>
                </a:lnTo>
                <a:lnTo>
                  <a:pt x="5744" y="552"/>
                </a:lnTo>
                <a:lnTo>
                  <a:pt x="5747" y="557"/>
                </a:lnTo>
                <a:lnTo>
                  <a:pt x="5751" y="562"/>
                </a:lnTo>
                <a:lnTo>
                  <a:pt x="5756" y="567"/>
                </a:lnTo>
                <a:lnTo>
                  <a:pt x="5760" y="570"/>
                </a:lnTo>
                <a:lnTo>
                  <a:pt x="5766" y="573"/>
                </a:lnTo>
                <a:lnTo>
                  <a:pt x="5773" y="577"/>
                </a:lnTo>
                <a:lnTo>
                  <a:pt x="5779" y="578"/>
                </a:lnTo>
                <a:lnTo>
                  <a:pt x="5786" y="579"/>
                </a:lnTo>
                <a:lnTo>
                  <a:pt x="5793" y="580"/>
                </a:lnTo>
                <a:lnTo>
                  <a:pt x="5807" y="579"/>
                </a:lnTo>
                <a:lnTo>
                  <a:pt x="5819" y="578"/>
                </a:lnTo>
                <a:lnTo>
                  <a:pt x="5830" y="577"/>
                </a:lnTo>
                <a:lnTo>
                  <a:pt x="5840" y="573"/>
                </a:lnTo>
                <a:lnTo>
                  <a:pt x="5844" y="635"/>
                </a:lnTo>
                <a:lnTo>
                  <a:pt x="5829" y="640"/>
                </a:lnTo>
                <a:lnTo>
                  <a:pt x="5812" y="644"/>
                </a:lnTo>
                <a:lnTo>
                  <a:pt x="5792" y="647"/>
                </a:lnTo>
                <a:lnTo>
                  <a:pt x="5772" y="648"/>
                </a:lnTo>
                <a:lnTo>
                  <a:pt x="5758" y="647"/>
                </a:lnTo>
                <a:lnTo>
                  <a:pt x="5745" y="644"/>
                </a:lnTo>
                <a:lnTo>
                  <a:pt x="5733" y="642"/>
                </a:lnTo>
                <a:lnTo>
                  <a:pt x="5721" y="638"/>
                </a:lnTo>
                <a:lnTo>
                  <a:pt x="5710" y="633"/>
                </a:lnTo>
                <a:lnTo>
                  <a:pt x="5701" y="627"/>
                </a:lnTo>
                <a:lnTo>
                  <a:pt x="5691" y="620"/>
                </a:lnTo>
                <a:lnTo>
                  <a:pt x="5683" y="612"/>
                </a:lnTo>
                <a:lnTo>
                  <a:pt x="5676" y="602"/>
                </a:lnTo>
                <a:lnTo>
                  <a:pt x="5670" y="591"/>
                </a:lnTo>
                <a:lnTo>
                  <a:pt x="5665" y="579"/>
                </a:lnTo>
                <a:lnTo>
                  <a:pt x="5660" y="565"/>
                </a:lnTo>
                <a:lnTo>
                  <a:pt x="5657" y="550"/>
                </a:lnTo>
                <a:lnTo>
                  <a:pt x="5654" y="532"/>
                </a:lnTo>
                <a:lnTo>
                  <a:pt x="5652" y="515"/>
                </a:lnTo>
                <a:lnTo>
                  <a:pt x="5652" y="495"/>
                </a:lnTo>
                <a:lnTo>
                  <a:pt x="5652" y="249"/>
                </a:lnTo>
                <a:lnTo>
                  <a:pt x="5583" y="249"/>
                </a:lnTo>
                <a:lnTo>
                  <a:pt x="5583" y="188"/>
                </a:lnTo>
                <a:lnTo>
                  <a:pt x="5652" y="188"/>
                </a:lnTo>
                <a:lnTo>
                  <a:pt x="5652" y="105"/>
                </a:lnTo>
                <a:close/>
                <a:moveTo>
                  <a:pt x="6256" y="362"/>
                </a:moveTo>
                <a:lnTo>
                  <a:pt x="6256" y="529"/>
                </a:lnTo>
                <a:lnTo>
                  <a:pt x="6257" y="561"/>
                </a:lnTo>
                <a:lnTo>
                  <a:pt x="6258" y="589"/>
                </a:lnTo>
                <a:lnTo>
                  <a:pt x="6260" y="615"/>
                </a:lnTo>
                <a:lnTo>
                  <a:pt x="6263" y="637"/>
                </a:lnTo>
                <a:lnTo>
                  <a:pt x="6189" y="637"/>
                </a:lnTo>
                <a:lnTo>
                  <a:pt x="6183" y="581"/>
                </a:lnTo>
                <a:lnTo>
                  <a:pt x="6180" y="581"/>
                </a:lnTo>
                <a:lnTo>
                  <a:pt x="6173" y="588"/>
                </a:lnTo>
                <a:lnTo>
                  <a:pt x="6167" y="596"/>
                </a:lnTo>
                <a:lnTo>
                  <a:pt x="6160" y="603"/>
                </a:lnTo>
                <a:lnTo>
                  <a:pt x="6154" y="610"/>
                </a:lnTo>
                <a:lnTo>
                  <a:pt x="6146" y="616"/>
                </a:lnTo>
                <a:lnTo>
                  <a:pt x="6138" y="621"/>
                </a:lnTo>
                <a:lnTo>
                  <a:pt x="6130" y="626"/>
                </a:lnTo>
                <a:lnTo>
                  <a:pt x="6122" y="630"/>
                </a:lnTo>
                <a:lnTo>
                  <a:pt x="6113" y="634"/>
                </a:lnTo>
                <a:lnTo>
                  <a:pt x="6104" y="637"/>
                </a:lnTo>
                <a:lnTo>
                  <a:pt x="6094" y="640"/>
                </a:lnTo>
                <a:lnTo>
                  <a:pt x="6085" y="642"/>
                </a:lnTo>
                <a:lnTo>
                  <a:pt x="6075" y="644"/>
                </a:lnTo>
                <a:lnTo>
                  <a:pt x="6064" y="647"/>
                </a:lnTo>
                <a:lnTo>
                  <a:pt x="6053" y="647"/>
                </a:lnTo>
                <a:lnTo>
                  <a:pt x="6043" y="648"/>
                </a:lnTo>
                <a:lnTo>
                  <a:pt x="6026" y="647"/>
                </a:lnTo>
                <a:lnTo>
                  <a:pt x="6012" y="644"/>
                </a:lnTo>
                <a:lnTo>
                  <a:pt x="5998" y="641"/>
                </a:lnTo>
                <a:lnTo>
                  <a:pt x="5984" y="637"/>
                </a:lnTo>
                <a:lnTo>
                  <a:pt x="5972" y="631"/>
                </a:lnTo>
                <a:lnTo>
                  <a:pt x="5961" y="625"/>
                </a:lnTo>
                <a:lnTo>
                  <a:pt x="5949" y="617"/>
                </a:lnTo>
                <a:lnTo>
                  <a:pt x="5939" y="607"/>
                </a:lnTo>
                <a:lnTo>
                  <a:pt x="5932" y="598"/>
                </a:lnTo>
                <a:lnTo>
                  <a:pt x="5925" y="588"/>
                </a:lnTo>
                <a:lnTo>
                  <a:pt x="5919" y="578"/>
                </a:lnTo>
                <a:lnTo>
                  <a:pt x="5913" y="566"/>
                </a:lnTo>
                <a:lnTo>
                  <a:pt x="5910" y="555"/>
                </a:lnTo>
                <a:lnTo>
                  <a:pt x="5907" y="543"/>
                </a:lnTo>
                <a:lnTo>
                  <a:pt x="5906" y="531"/>
                </a:lnTo>
                <a:lnTo>
                  <a:pt x="5905" y="518"/>
                </a:lnTo>
                <a:lnTo>
                  <a:pt x="5905" y="508"/>
                </a:lnTo>
                <a:lnTo>
                  <a:pt x="5906" y="498"/>
                </a:lnTo>
                <a:lnTo>
                  <a:pt x="5907" y="489"/>
                </a:lnTo>
                <a:lnTo>
                  <a:pt x="5909" y="480"/>
                </a:lnTo>
                <a:lnTo>
                  <a:pt x="5912" y="471"/>
                </a:lnTo>
                <a:lnTo>
                  <a:pt x="5915" y="462"/>
                </a:lnTo>
                <a:lnTo>
                  <a:pt x="5919" y="454"/>
                </a:lnTo>
                <a:lnTo>
                  <a:pt x="5923" y="446"/>
                </a:lnTo>
                <a:lnTo>
                  <a:pt x="5928" y="439"/>
                </a:lnTo>
                <a:lnTo>
                  <a:pt x="5933" y="432"/>
                </a:lnTo>
                <a:lnTo>
                  <a:pt x="5938" y="424"/>
                </a:lnTo>
                <a:lnTo>
                  <a:pt x="5944" y="417"/>
                </a:lnTo>
                <a:lnTo>
                  <a:pt x="5951" y="411"/>
                </a:lnTo>
                <a:lnTo>
                  <a:pt x="5959" y="405"/>
                </a:lnTo>
                <a:lnTo>
                  <a:pt x="5967" y="399"/>
                </a:lnTo>
                <a:lnTo>
                  <a:pt x="5975" y="393"/>
                </a:lnTo>
                <a:lnTo>
                  <a:pt x="5994" y="383"/>
                </a:lnTo>
                <a:lnTo>
                  <a:pt x="6014" y="374"/>
                </a:lnTo>
                <a:lnTo>
                  <a:pt x="6036" y="367"/>
                </a:lnTo>
                <a:lnTo>
                  <a:pt x="6060" y="362"/>
                </a:lnTo>
                <a:lnTo>
                  <a:pt x="6086" y="356"/>
                </a:lnTo>
                <a:lnTo>
                  <a:pt x="6114" y="353"/>
                </a:lnTo>
                <a:lnTo>
                  <a:pt x="6144" y="351"/>
                </a:lnTo>
                <a:lnTo>
                  <a:pt x="6175" y="351"/>
                </a:lnTo>
                <a:lnTo>
                  <a:pt x="6175" y="342"/>
                </a:lnTo>
                <a:lnTo>
                  <a:pt x="6174" y="329"/>
                </a:lnTo>
                <a:lnTo>
                  <a:pt x="6173" y="317"/>
                </a:lnTo>
                <a:lnTo>
                  <a:pt x="6171" y="306"/>
                </a:lnTo>
                <a:lnTo>
                  <a:pt x="6168" y="296"/>
                </a:lnTo>
                <a:lnTo>
                  <a:pt x="6165" y="286"/>
                </a:lnTo>
                <a:lnTo>
                  <a:pt x="6161" y="278"/>
                </a:lnTo>
                <a:lnTo>
                  <a:pt x="6156" y="271"/>
                </a:lnTo>
                <a:lnTo>
                  <a:pt x="6150" y="264"/>
                </a:lnTo>
                <a:lnTo>
                  <a:pt x="6143" y="258"/>
                </a:lnTo>
                <a:lnTo>
                  <a:pt x="6135" y="253"/>
                </a:lnTo>
                <a:lnTo>
                  <a:pt x="6127" y="248"/>
                </a:lnTo>
                <a:lnTo>
                  <a:pt x="6118" y="244"/>
                </a:lnTo>
                <a:lnTo>
                  <a:pt x="6108" y="241"/>
                </a:lnTo>
                <a:lnTo>
                  <a:pt x="6097" y="239"/>
                </a:lnTo>
                <a:lnTo>
                  <a:pt x="6085" y="238"/>
                </a:lnTo>
                <a:lnTo>
                  <a:pt x="6073" y="238"/>
                </a:lnTo>
                <a:lnTo>
                  <a:pt x="6056" y="238"/>
                </a:lnTo>
                <a:lnTo>
                  <a:pt x="6041" y="240"/>
                </a:lnTo>
                <a:lnTo>
                  <a:pt x="6025" y="242"/>
                </a:lnTo>
                <a:lnTo>
                  <a:pt x="6010" y="246"/>
                </a:lnTo>
                <a:lnTo>
                  <a:pt x="5996" y="250"/>
                </a:lnTo>
                <a:lnTo>
                  <a:pt x="5982" y="257"/>
                </a:lnTo>
                <a:lnTo>
                  <a:pt x="5969" y="264"/>
                </a:lnTo>
                <a:lnTo>
                  <a:pt x="5957" y="271"/>
                </a:lnTo>
                <a:lnTo>
                  <a:pt x="5938" y="218"/>
                </a:lnTo>
                <a:lnTo>
                  <a:pt x="5953" y="208"/>
                </a:lnTo>
                <a:lnTo>
                  <a:pt x="5970" y="200"/>
                </a:lnTo>
                <a:lnTo>
                  <a:pt x="5987" y="193"/>
                </a:lnTo>
                <a:lnTo>
                  <a:pt x="6005" y="188"/>
                </a:lnTo>
                <a:lnTo>
                  <a:pt x="6024" y="183"/>
                </a:lnTo>
                <a:lnTo>
                  <a:pt x="6044" y="179"/>
                </a:lnTo>
                <a:lnTo>
                  <a:pt x="6063" y="178"/>
                </a:lnTo>
                <a:lnTo>
                  <a:pt x="6085" y="177"/>
                </a:lnTo>
                <a:lnTo>
                  <a:pt x="6106" y="178"/>
                </a:lnTo>
                <a:lnTo>
                  <a:pt x="6125" y="181"/>
                </a:lnTo>
                <a:lnTo>
                  <a:pt x="6143" y="184"/>
                </a:lnTo>
                <a:lnTo>
                  <a:pt x="6160" y="189"/>
                </a:lnTo>
                <a:lnTo>
                  <a:pt x="6175" y="195"/>
                </a:lnTo>
                <a:lnTo>
                  <a:pt x="6189" y="203"/>
                </a:lnTo>
                <a:lnTo>
                  <a:pt x="6202" y="212"/>
                </a:lnTo>
                <a:lnTo>
                  <a:pt x="6213" y="224"/>
                </a:lnTo>
                <a:lnTo>
                  <a:pt x="6223" y="236"/>
                </a:lnTo>
                <a:lnTo>
                  <a:pt x="6232" y="249"/>
                </a:lnTo>
                <a:lnTo>
                  <a:pt x="6239" y="264"/>
                </a:lnTo>
                <a:lnTo>
                  <a:pt x="6245" y="280"/>
                </a:lnTo>
                <a:lnTo>
                  <a:pt x="6249" y="299"/>
                </a:lnTo>
                <a:lnTo>
                  <a:pt x="6254" y="318"/>
                </a:lnTo>
                <a:lnTo>
                  <a:pt x="6255" y="339"/>
                </a:lnTo>
                <a:lnTo>
                  <a:pt x="6256" y="362"/>
                </a:lnTo>
                <a:close/>
                <a:moveTo>
                  <a:pt x="6175" y="486"/>
                </a:moveTo>
                <a:lnTo>
                  <a:pt x="6175" y="408"/>
                </a:lnTo>
                <a:lnTo>
                  <a:pt x="6152" y="408"/>
                </a:lnTo>
                <a:lnTo>
                  <a:pt x="6131" y="409"/>
                </a:lnTo>
                <a:lnTo>
                  <a:pt x="6111" y="410"/>
                </a:lnTo>
                <a:lnTo>
                  <a:pt x="6092" y="413"/>
                </a:lnTo>
                <a:lnTo>
                  <a:pt x="6076" y="416"/>
                </a:lnTo>
                <a:lnTo>
                  <a:pt x="6060" y="420"/>
                </a:lnTo>
                <a:lnTo>
                  <a:pt x="6046" y="425"/>
                </a:lnTo>
                <a:lnTo>
                  <a:pt x="6034" y="432"/>
                </a:lnTo>
                <a:lnTo>
                  <a:pt x="6022" y="438"/>
                </a:lnTo>
                <a:lnTo>
                  <a:pt x="6013" y="445"/>
                </a:lnTo>
                <a:lnTo>
                  <a:pt x="6005" y="454"/>
                </a:lnTo>
                <a:lnTo>
                  <a:pt x="5999" y="463"/>
                </a:lnTo>
                <a:lnTo>
                  <a:pt x="5994" y="474"/>
                </a:lnTo>
                <a:lnTo>
                  <a:pt x="5989" y="484"/>
                </a:lnTo>
                <a:lnTo>
                  <a:pt x="5987" y="496"/>
                </a:lnTo>
                <a:lnTo>
                  <a:pt x="5986" y="509"/>
                </a:lnTo>
                <a:lnTo>
                  <a:pt x="5987" y="518"/>
                </a:lnTo>
                <a:lnTo>
                  <a:pt x="5988" y="527"/>
                </a:lnTo>
                <a:lnTo>
                  <a:pt x="5990" y="534"/>
                </a:lnTo>
                <a:lnTo>
                  <a:pt x="5993" y="543"/>
                </a:lnTo>
                <a:lnTo>
                  <a:pt x="5996" y="550"/>
                </a:lnTo>
                <a:lnTo>
                  <a:pt x="6000" y="556"/>
                </a:lnTo>
                <a:lnTo>
                  <a:pt x="6005" y="562"/>
                </a:lnTo>
                <a:lnTo>
                  <a:pt x="6010" y="567"/>
                </a:lnTo>
                <a:lnTo>
                  <a:pt x="6015" y="571"/>
                </a:lnTo>
                <a:lnTo>
                  <a:pt x="6020" y="576"/>
                </a:lnTo>
                <a:lnTo>
                  <a:pt x="6026" y="579"/>
                </a:lnTo>
                <a:lnTo>
                  <a:pt x="6034" y="582"/>
                </a:lnTo>
                <a:lnTo>
                  <a:pt x="6040" y="584"/>
                </a:lnTo>
                <a:lnTo>
                  <a:pt x="6047" y="586"/>
                </a:lnTo>
                <a:lnTo>
                  <a:pt x="6055" y="587"/>
                </a:lnTo>
                <a:lnTo>
                  <a:pt x="6063" y="587"/>
                </a:lnTo>
                <a:lnTo>
                  <a:pt x="6073" y="587"/>
                </a:lnTo>
                <a:lnTo>
                  <a:pt x="6083" y="585"/>
                </a:lnTo>
                <a:lnTo>
                  <a:pt x="6092" y="584"/>
                </a:lnTo>
                <a:lnTo>
                  <a:pt x="6100" y="581"/>
                </a:lnTo>
                <a:lnTo>
                  <a:pt x="6110" y="578"/>
                </a:lnTo>
                <a:lnTo>
                  <a:pt x="6118" y="573"/>
                </a:lnTo>
                <a:lnTo>
                  <a:pt x="6126" y="569"/>
                </a:lnTo>
                <a:lnTo>
                  <a:pt x="6133" y="563"/>
                </a:lnTo>
                <a:lnTo>
                  <a:pt x="6140" y="558"/>
                </a:lnTo>
                <a:lnTo>
                  <a:pt x="6146" y="553"/>
                </a:lnTo>
                <a:lnTo>
                  <a:pt x="6152" y="547"/>
                </a:lnTo>
                <a:lnTo>
                  <a:pt x="6156" y="541"/>
                </a:lnTo>
                <a:lnTo>
                  <a:pt x="6161" y="533"/>
                </a:lnTo>
                <a:lnTo>
                  <a:pt x="6164" y="526"/>
                </a:lnTo>
                <a:lnTo>
                  <a:pt x="6167" y="519"/>
                </a:lnTo>
                <a:lnTo>
                  <a:pt x="6170" y="512"/>
                </a:lnTo>
                <a:lnTo>
                  <a:pt x="6172" y="506"/>
                </a:lnTo>
                <a:lnTo>
                  <a:pt x="6173" y="499"/>
                </a:lnTo>
                <a:lnTo>
                  <a:pt x="6174" y="493"/>
                </a:lnTo>
                <a:lnTo>
                  <a:pt x="6175" y="486"/>
                </a:lnTo>
                <a:close/>
                <a:moveTo>
                  <a:pt x="6469" y="637"/>
                </a:moveTo>
                <a:lnTo>
                  <a:pt x="6387" y="637"/>
                </a:lnTo>
                <a:lnTo>
                  <a:pt x="6387" y="188"/>
                </a:lnTo>
                <a:lnTo>
                  <a:pt x="6469" y="188"/>
                </a:lnTo>
                <a:lnTo>
                  <a:pt x="6469" y="637"/>
                </a:lnTo>
                <a:close/>
                <a:moveTo>
                  <a:pt x="6427" y="105"/>
                </a:moveTo>
                <a:lnTo>
                  <a:pt x="6426" y="105"/>
                </a:lnTo>
                <a:lnTo>
                  <a:pt x="6416" y="104"/>
                </a:lnTo>
                <a:lnTo>
                  <a:pt x="6406" y="101"/>
                </a:lnTo>
                <a:lnTo>
                  <a:pt x="6401" y="99"/>
                </a:lnTo>
                <a:lnTo>
                  <a:pt x="6397" y="96"/>
                </a:lnTo>
                <a:lnTo>
                  <a:pt x="6393" y="93"/>
                </a:lnTo>
                <a:lnTo>
                  <a:pt x="6389" y="90"/>
                </a:lnTo>
                <a:lnTo>
                  <a:pt x="6383" y="82"/>
                </a:lnTo>
                <a:lnTo>
                  <a:pt x="6379" y="72"/>
                </a:lnTo>
                <a:lnTo>
                  <a:pt x="6376" y="63"/>
                </a:lnTo>
                <a:lnTo>
                  <a:pt x="6375" y="52"/>
                </a:lnTo>
                <a:lnTo>
                  <a:pt x="6376" y="42"/>
                </a:lnTo>
                <a:lnTo>
                  <a:pt x="6379" y="32"/>
                </a:lnTo>
                <a:lnTo>
                  <a:pt x="6384" y="23"/>
                </a:lnTo>
                <a:lnTo>
                  <a:pt x="6390" y="16"/>
                </a:lnTo>
                <a:lnTo>
                  <a:pt x="6394" y="12"/>
                </a:lnTo>
                <a:lnTo>
                  <a:pt x="6398" y="9"/>
                </a:lnTo>
                <a:lnTo>
                  <a:pt x="6403" y="6"/>
                </a:lnTo>
                <a:lnTo>
                  <a:pt x="6407" y="4"/>
                </a:lnTo>
                <a:lnTo>
                  <a:pt x="6417" y="2"/>
                </a:lnTo>
                <a:lnTo>
                  <a:pt x="6428" y="0"/>
                </a:lnTo>
                <a:lnTo>
                  <a:pt x="6439" y="2"/>
                </a:lnTo>
                <a:lnTo>
                  <a:pt x="6449" y="4"/>
                </a:lnTo>
                <a:lnTo>
                  <a:pt x="6454" y="6"/>
                </a:lnTo>
                <a:lnTo>
                  <a:pt x="6458" y="9"/>
                </a:lnTo>
                <a:lnTo>
                  <a:pt x="6462" y="12"/>
                </a:lnTo>
                <a:lnTo>
                  <a:pt x="6465" y="15"/>
                </a:lnTo>
                <a:lnTo>
                  <a:pt x="6472" y="23"/>
                </a:lnTo>
                <a:lnTo>
                  <a:pt x="6476" y="31"/>
                </a:lnTo>
                <a:lnTo>
                  <a:pt x="6480" y="42"/>
                </a:lnTo>
                <a:lnTo>
                  <a:pt x="6480" y="52"/>
                </a:lnTo>
                <a:lnTo>
                  <a:pt x="6480" y="63"/>
                </a:lnTo>
                <a:lnTo>
                  <a:pt x="6476" y="72"/>
                </a:lnTo>
                <a:lnTo>
                  <a:pt x="6472" y="82"/>
                </a:lnTo>
                <a:lnTo>
                  <a:pt x="6465" y="90"/>
                </a:lnTo>
                <a:lnTo>
                  <a:pt x="6462" y="93"/>
                </a:lnTo>
                <a:lnTo>
                  <a:pt x="6458" y="96"/>
                </a:lnTo>
                <a:lnTo>
                  <a:pt x="6454" y="99"/>
                </a:lnTo>
                <a:lnTo>
                  <a:pt x="6449" y="101"/>
                </a:lnTo>
                <a:lnTo>
                  <a:pt x="6444" y="103"/>
                </a:lnTo>
                <a:lnTo>
                  <a:pt x="6438" y="104"/>
                </a:lnTo>
                <a:lnTo>
                  <a:pt x="6433" y="104"/>
                </a:lnTo>
                <a:lnTo>
                  <a:pt x="6427" y="105"/>
                </a:lnTo>
                <a:close/>
                <a:moveTo>
                  <a:pt x="6604" y="637"/>
                </a:moveTo>
                <a:lnTo>
                  <a:pt x="6604" y="309"/>
                </a:lnTo>
                <a:lnTo>
                  <a:pt x="6604" y="280"/>
                </a:lnTo>
                <a:lnTo>
                  <a:pt x="6603" y="250"/>
                </a:lnTo>
                <a:lnTo>
                  <a:pt x="6602" y="220"/>
                </a:lnTo>
                <a:lnTo>
                  <a:pt x="6601" y="188"/>
                </a:lnTo>
                <a:lnTo>
                  <a:pt x="6673" y="188"/>
                </a:lnTo>
                <a:lnTo>
                  <a:pt x="6678" y="262"/>
                </a:lnTo>
                <a:lnTo>
                  <a:pt x="6679" y="262"/>
                </a:lnTo>
                <a:lnTo>
                  <a:pt x="6684" y="254"/>
                </a:lnTo>
                <a:lnTo>
                  <a:pt x="6690" y="245"/>
                </a:lnTo>
                <a:lnTo>
                  <a:pt x="6695" y="237"/>
                </a:lnTo>
                <a:lnTo>
                  <a:pt x="6703" y="230"/>
                </a:lnTo>
                <a:lnTo>
                  <a:pt x="6710" y="223"/>
                </a:lnTo>
                <a:lnTo>
                  <a:pt x="6717" y="217"/>
                </a:lnTo>
                <a:lnTo>
                  <a:pt x="6725" y="210"/>
                </a:lnTo>
                <a:lnTo>
                  <a:pt x="6734" y="204"/>
                </a:lnTo>
                <a:lnTo>
                  <a:pt x="6745" y="198"/>
                </a:lnTo>
                <a:lnTo>
                  <a:pt x="6756" y="193"/>
                </a:lnTo>
                <a:lnTo>
                  <a:pt x="6767" y="188"/>
                </a:lnTo>
                <a:lnTo>
                  <a:pt x="6779" y="185"/>
                </a:lnTo>
                <a:lnTo>
                  <a:pt x="6790" y="182"/>
                </a:lnTo>
                <a:lnTo>
                  <a:pt x="6802" y="179"/>
                </a:lnTo>
                <a:lnTo>
                  <a:pt x="6815" y="177"/>
                </a:lnTo>
                <a:lnTo>
                  <a:pt x="6828" y="177"/>
                </a:lnTo>
                <a:lnTo>
                  <a:pt x="6842" y="178"/>
                </a:lnTo>
                <a:lnTo>
                  <a:pt x="6857" y="179"/>
                </a:lnTo>
                <a:lnTo>
                  <a:pt x="6870" y="183"/>
                </a:lnTo>
                <a:lnTo>
                  <a:pt x="6883" y="187"/>
                </a:lnTo>
                <a:lnTo>
                  <a:pt x="6896" y="192"/>
                </a:lnTo>
                <a:lnTo>
                  <a:pt x="6908" y="199"/>
                </a:lnTo>
                <a:lnTo>
                  <a:pt x="6919" y="206"/>
                </a:lnTo>
                <a:lnTo>
                  <a:pt x="6930" y="215"/>
                </a:lnTo>
                <a:lnTo>
                  <a:pt x="6937" y="222"/>
                </a:lnTo>
                <a:lnTo>
                  <a:pt x="6943" y="229"/>
                </a:lnTo>
                <a:lnTo>
                  <a:pt x="6949" y="236"/>
                </a:lnTo>
                <a:lnTo>
                  <a:pt x="6954" y="244"/>
                </a:lnTo>
                <a:lnTo>
                  <a:pt x="6959" y="251"/>
                </a:lnTo>
                <a:lnTo>
                  <a:pt x="6965" y="261"/>
                </a:lnTo>
                <a:lnTo>
                  <a:pt x="6969" y="269"/>
                </a:lnTo>
                <a:lnTo>
                  <a:pt x="6972" y="279"/>
                </a:lnTo>
                <a:lnTo>
                  <a:pt x="6976" y="289"/>
                </a:lnTo>
                <a:lnTo>
                  <a:pt x="6978" y="299"/>
                </a:lnTo>
                <a:lnTo>
                  <a:pt x="6981" y="309"/>
                </a:lnTo>
                <a:lnTo>
                  <a:pt x="6983" y="320"/>
                </a:lnTo>
                <a:lnTo>
                  <a:pt x="6985" y="344"/>
                </a:lnTo>
                <a:lnTo>
                  <a:pt x="6986" y="369"/>
                </a:lnTo>
                <a:lnTo>
                  <a:pt x="6986" y="637"/>
                </a:lnTo>
                <a:lnTo>
                  <a:pt x="6905" y="637"/>
                </a:lnTo>
                <a:lnTo>
                  <a:pt x="6905" y="378"/>
                </a:lnTo>
                <a:lnTo>
                  <a:pt x="6904" y="362"/>
                </a:lnTo>
                <a:lnTo>
                  <a:pt x="6903" y="346"/>
                </a:lnTo>
                <a:lnTo>
                  <a:pt x="6901" y="333"/>
                </a:lnTo>
                <a:lnTo>
                  <a:pt x="6898" y="319"/>
                </a:lnTo>
                <a:lnTo>
                  <a:pt x="6895" y="307"/>
                </a:lnTo>
                <a:lnTo>
                  <a:pt x="6890" y="297"/>
                </a:lnTo>
                <a:lnTo>
                  <a:pt x="6884" y="286"/>
                </a:lnTo>
                <a:lnTo>
                  <a:pt x="6878" y="277"/>
                </a:lnTo>
                <a:lnTo>
                  <a:pt x="6872" y="270"/>
                </a:lnTo>
                <a:lnTo>
                  <a:pt x="6864" y="263"/>
                </a:lnTo>
                <a:lnTo>
                  <a:pt x="6856" y="258"/>
                </a:lnTo>
                <a:lnTo>
                  <a:pt x="6846" y="253"/>
                </a:lnTo>
                <a:lnTo>
                  <a:pt x="6836" y="249"/>
                </a:lnTo>
                <a:lnTo>
                  <a:pt x="6825" y="246"/>
                </a:lnTo>
                <a:lnTo>
                  <a:pt x="6814" y="244"/>
                </a:lnTo>
                <a:lnTo>
                  <a:pt x="6801" y="244"/>
                </a:lnTo>
                <a:lnTo>
                  <a:pt x="6791" y="244"/>
                </a:lnTo>
                <a:lnTo>
                  <a:pt x="6782" y="245"/>
                </a:lnTo>
                <a:lnTo>
                  <a:pt x="6772" y="247"/>
                </a:lnTo>
                <a:lnTo>
                  <a:pt x="6764" y="250"/>
                </a:lnTo>
                <a:lnTo>
                  <a:pt x="6756" y="254"/>
                </a:lnTo>
                <a:lnTo>
                  <a:pt x="6748" y="258"/>
                </a:lnTo>
                <a:lnTo>
                  <a:pt x="6740" y="263"/>
                </a:lnTo>
                <a:lnTo>
                  <a:pt x="6732" y="268"/>
                </a:lnTo>
                <a:lnTo>
                  <a:pt x="6725" y="274"/>
                </a:lnTo>
                <a:lnTo>
                  <a:pt x="6719" y="281"/>
                </a:lnTo>
                <a:lnTo>
                  <a:pt x="6713" y="289"/>
                </a:lnTo>
                <a:lnTo>
                  <a:pt x="6707" y="296"/>
                </a:lnTo>
                <a:lnTo>
                  <a:pt x="6703" y="303"/>
                </a:lnTo>
                <a:lnTo>
                  <a:pt x="6698" y="311"/>
                </a:lnTo>
                <a:lnTo>
                  <a:pt x="6694" y="319"/>
                </a:lnTo>
                <a:lnTo>
                  <a:pt x="6691" y="329"/>
                </a:lnTo>
                <a:lnTo>
                  <a:pt x="6689" y="337"/>
                </a:lnTo>
                <a:lnTo>
                  <a:pt x="6687" y="346"/>
                </a:lnTo>
                <a:lnTo>
                  <a:pt x="6686" y="356"/>
                </a:lnTo>
                <a:lnTo>
                  <a:pt x="6686" y="367"/>
                </a:lnTo>
                <a:lnTo>
                  <a:pt x="6686" y="637"/>
                </a:lnTo>
                <a:lnTo>
                  <a:pt x="6604" y="637"/>
                </a:lnTo>
                <a:close/>
                <a:moveTo>
                  <a:pt x="7137" y="105"/>
                </a:moveTo>
                <a:lnTo>
                  <a:pt x="7217" y="80"/>
                </a:lnTo>
                <a:lnTo>
                  <a:pt x="7217" y="188"/>
                </a:lnTo>
                <a:lnTo>
                  <a:pt x="7333" y="188"/>
                </a:lnTo>
                <a:lnTo>
                  <a:pt x="7333" y="249"/>
                </a:lnTo>
                <a:lnTo>
                  <a:pt x="7217" y="249"/>
                </a:lnTo>
                <a:lnTo>
                  <a:pt x="7217" y="492"/>
                </a:lnTo>
                <a:lnTo>
                  <a:pt x="7217" y="503"/>
                </a:lnTo>
                <a:lnTo>
                  <a:pt x="7218" y="513"/>
                </a:lnTo>
                <a:lnTo>
                  <a:pt x="7219" y="522"/>
                </a:lnTo>
                <a:lnTo>
                  <a:pt x="7220" y="530"/>
                </a:lnTo>
                <a:lnTo>
                  <a:pt x="7223" y="539"/>
                </a:lnTo>
                <a:lnTo>
                  <a:pt x="7226" y="546"/>
                </a:lnTo>
                <a:lnTo>
                  <a:pt x="7229" y="552"/>
                </a:lnTo>
                <a:lnTo>
                  <a:pt x="7233" y="557"/>
                </a:lnTo>
                <a:lnTo>
                  <a:pt x="7237" y="562"/>
                </a:lnTo>
                <a:lnTo>
                  <a:pt x="7241" y="567"/>
                </a:lnTo>
                <a:lnTo>
                  <a:pt x="7246" y="570"/>
                </a:lnTo>
                <a:lnTo>
                  <a:pt x="7251" y="573"/>
                </a:lnTo>
                <a:lnTo>
                  <a:pt x="7257" y="577"/>
                </a:lnTo>
                <a:lnTo>
                  <a:pt x="7264" y="578"/>
                </a:lnTo>
                <a:lnTo>
                  <a:pt x="7271" y="579"/>
                </a:lnTo>
                <a:lnTo>
                  <a:pt x="7278" y="580"/>
                </a:lnTo>
                <a:lnTo>
                  <a:pt x="7291" y="579"/>
                </a:lnTo>
                <a:lnTo>
                  <a:pt x="7304" y="578"/>
                </a:lnTo>
                <a:lnTo>
                  <a:pt x="7315" y="577"/>
                </a:lnTo>
                <a:lnTo>
                  <a:pt x="7325" y="573"/>
                </a:lnTo>
                <a:lnTo>
                  <a:pt x="7329" y="635"/>
                </a:lnTo>
                <a:lnTo>
                  <a:pt x="7314" y="640"/>
                </a:lnTo>
                <a:lnTo>
                  <a:pt x="7296" y="644"/>
                </a:lnTo>
                <a:lnTo>
                  <a:pt x="7278" y="647"/>
                </a:lnTo>
                <a:lnTo>
                  <a:pt x="7257" y="648"/>
                </a:lnTo>
                <a:lnTo>
                  <a:pt x="7243" y="647"/>
                </a:lnTo>
                <a:lnTo>
                  <a:pt x="7230" y="644"/>
                </a:lnTo>
                <a:lnTo>
                  <a:pt x="7217" y="642"/>
                </a:lnTo>
                <a:lnTo>
                  <a:pt x="7206" y="638"/>
                </a:lnTo>
                <a:lnTo>
                  <a:pt x="7196" y="633"/>
                </a:lnTo>
                <a:lnTo>
                  <a:pt x="7185" y="627"/>
                </a:lnTo>
                <a:lnTo>
                  <a:pt x="7176" y="620"/>
                </a:lnTo>
                <a:lnTo>
                  <a:pt x="7168" y="612"/>
                </a:lnTo>
                <a:lnTo>
                  <a:pt x="7161" y="602"/>
                </a:lnTo>
                <a:lnTo>
                  <a:pt x="7155" y="591"/>
                </a:lnTo>
                <a:lnTo>
                  <a:pt x="7149" y="579"/>
                </a:lnTo>
                <a:lnTo>
                  <a:pt x="7145" y="565"/>
                </a:lnTo>
                <a:lnTo>
                  <a:pt x="7141" y="550"/>
                </a:lnTo>
                <a:lnTo>
                  <a:pt x="7139" y="532"/>
                </a:lnTo>
                <a:lnTo>
                  <a:pt x="7138" y="515"/>
                </a:lnTo>
                <a:lnTo>
                  <a:pt x="7137" y="495"/>
                </a:lnTo>
                <a:lnTo>
                  <a:pt x="7137" y="249"/>
                </a:lnTo>
                <a:lnTo>
                  <a:pt x="7068" y="249"/>
                </a:lnTo>
                <a:lnTo>
                  <a:pt x="7068" y="188"/>
                </a:lnTo>
                <a:lnTo>
                  <a:pt x="7137" y="188"/>
                </a:lnTo>
                <a:lnTo>
                  <a:pt x="7137" y="105"/>
                </a:lnTo>
                <a:close/>
                <a:moveTo>
                  <a:pt x="7366" y="188"/>
                </a:moveTo>
                <a:lnTo>
                  <a:pt x="7455" y="188"/>
                </a:lnTo>
                <a:lnTo>
                  <a:pt x="7553" y="453"/>
                </a:lnTo>
                <a:lnTo>
                  <a:pt x="7560" y="474"/>
                </a:lnTo>
                <a:lnTo>
                  <a:pt x="7568" y="495"/>
                </a:lnTo>
                <a:lnTo>
                  <a:pt x="7575" y="519"/>
                </a:lnTo>
                <a:lnTo>
                  <a:pt x="7582" y="545"/>
                </a:lnTo>
                <a:lnTo>
                  <a:pt x="7584" y="545"/>
                </a:lnTo>
                <a:lnTo>
                  <a:pt x="7589" y="527"/>
                </a:lnTo>
                <a:lnTo>
                  <a:pt x="7595" y="507"/>
                </a:lnTo>
                <a:lnTo>
                  <a:pt x="7604" y="481"/>
                </a:lnTo>
                <a:lnTo>
                  <a:pt x="7613" y="451"/>
                </a:lnTo>
                <a:lnTo>
                  <a:pt x="7701" y="188"/>
                </a:lnTo>
                <a:lnTo>
                  <a:pt x="7788" y="188"/>
                </a:lnTo>
                <a:lnTo>
                  <a:pt x="7665" y="508"/>
                </a:lnTo>
                <a:lnTo>
                  <a:pt x="7654" y="537"/>
                </a:lnTo>
                <a:lnTo>
                  <a:pt x="7644" y="564"/>
                </a:lnTo>
                <a:lnTo>
                  <a:pt x="7632" y="590"/>
                </a:lnTo>
                <a:lnTo>
                  <a:pt x="7623" y="614"/>
                </a:lnTo>
                <a:lnTo>
                  <a:pt x="7613" y="635"/>
                </a:lnTo>
                <a:lnTo>
                  <a:pt x="7604" y="655"/>
                </a:lnTo>
                <a:lnTo>
                  <a:pt x="7595" y="672"/>
                </a:lnTo>
                <a:lnTo>
                  <a:pt x="7587" y="688"/>
                </a:lnTo>
                <a:lnTo>
                  <a:pt x="7578" y="704"/>
                </a:lnTo>
                <a:lnTo>
                  <a:pt x="7569" y="719"/>
                </a:lnTo>
                <a:lnTo>
                  <a:pt x="7559" y="733"/>
                </a:lnTo>
                <a:lnTo>
                  <a:pt x="7550" y="746"/>
                </a:lnTo>
                <a:lnTo>
                  <a:pt x="7541" y="759"/>
                </a:lnTo>
                <a:lnTo>
                  <a:pt x="7532" y="770"/>
                </a:lnTo>
                <a:lnTo>
                  <a:pt x="7521" y="780"/>
                </a:lnTo>
                <a:lnTo>
                  <a:pt x="7512" y="790"/>
                </a:lnTo>
                <a:lnTo>
                  <a:pt x="7500" y="800"/>
                </a:lnTo>
                <a:lnTo>
                  <a:pt x="7487" y="809"/>
                </a:lnTo>
                <a:lnTo>
                  <a:pt x="7474" y="817"/>
                </a:lnTo>
                <a:lnTo>
                  <a:pt x="7462" y="825"/>
                </a:lnTo>
                <a:lnTo>
                  <a:pt x="7450" y="831"/>
                </a:lnTo>
                <a:lnTo>
                  <a:pt x="7437" y="835"/>
                </a:lnTo>
                <a:lnTo>
                  <a:pt x="7424" y="839"/>
                </a:lnTo>
                <a:lnTo>
                  <a:pt x="7412" y="842"/>
                </a:lnTo>
                <a:lnTo>
                  <a:pt x="7391" y="773"/>
                </a:lnTo>
                <a:lnTo>
                  <a:pt x="7409" y="766"/>
                </a:lnTo>
                <a:lnTo>
                  <a:pt x="7428" y="758"/>
                </a:lnTo>
                <a:lnTo>
                  <a:pt x="7445" y="746"/>
                </a:lnTo>
                <a:lnTo>
                  <a:pt x="7463" y="733"/>
                </a:lnTo>
                <a:lnTo>
                  <a:pt x="7473" y="725"/>
                </a:lnTo>
                <a:lnTo>
                  <a:pt x="7482" y="714"/>
                </a:lnTo>
                <a:lnTo>
                  <a:pt x="7493" y="704"/>
                </a:lnTo>
                <a:lnTo>
                  <a:pt x="7501" y="693"/>
                </a:lnTo>
                <a:lnTo>
                  <a:pt x="7509" y="682"/>
                </a:lnTo>
                <a:lnTo>
                  <a:pt x="7517" y="669"/>
                </a:lnTo>
                <a:lnTo>
                  <a:pt x="7525" y="656"/>
                </a:lnTo>
                <a:lnTo>
                  <a:pt x="7531" y="642"/>
                </a:lnTo>
                <a:lnTo>
                  <a:pt x="7536" y="631"/>
                </a:lnTo>
                <a:lnTo>
                  <a:pt x="7538" y="623"/>
                </a:lnTo>
                <a:lnTo>
                  <a:pt x="7536" y="615"/>
                </a:lnTo>
                <a:lnTo>
                  <a:pt x="7532" y="601"/>
                </a:lnTo>
                <a:lnTo>
                  <a:pt x="7366" y="188"/>
                </a:lnTo>
                <a:close/>
                <a:moveTo>
                  <a:pt x="7898" y="648"/>
                </a:moveTo>
                <a:lnTo>
                  <a:pt x="7896" y="648"/>
                </a:lnTo>
                <a:lnTo>
                  <a:pt x="7890" y="647"/>
                </a:lnTo>
                <a:lnTo>
                  <a:pt x="7885" y="647"/>
                </a:lnTo>
                <a:lnTo>
                  <a:pt x="7880" y="644"/>
                </a:lnTo>
                <a:lnTo>
                  <a:pt x="7875" y="642"/>
                </a:lnTo>
                <a:lnTo>
                  <a:pt x="7871" y="640"/>
                </a:lnTo>
                <a:lnTo>
                  <a:pt x="7866" y="637"/>
                </a:lnTo>
                <a:lnTo>
                  <a:pt x="7862" y="634"/>
                </a:lnTo>
                <a:lnTo>
                  <a:pt x="7857" y="630"/>
                </a:lnTo>
                <a:lnTo>
                  <a:pt x="7854" y="626"/>
                </a:lnTo>
                <a:lnTo>
                  <a:pt x="7851" y="622"/>
                </a:lnTo>
                <a:lnTo>
                  <a:pt x="7848" y="617"/>
                </a:lnTo>
                <a:lnTo>
                  <a:pt x="7846" y="612"/>
                </a:lnTo>
                <a:lnTo>
                  <a:pt x="7844" y="600"/>
                </a:lnTo>
                <a:lnTo>
                  <a:pt x="7843" y="589"/>
                </a:lnTo>
                <a:lnTo>
                  <a:pt x="7843" y="583"/>
                </a:lnTo>
                <a:lnTo>
                  <a:pt x="7844" y="577"/>
                </a:lnTo>
                <a:lnTo>
                  <a:pt x="7845" y="571"/>
                </a:lnTo>
                <a:lnTo>
                  <a:pt x="7846" y="565"/>
                </a:lnTo>
                <a:lnTo>
                  <a:pt x="7849" y="560"/>
                </a:lnTo>
                <a:lnTo>
                  <a:pt x="7851" y="556"/>
                </a:lnTo>
                <a:lnTo>
                  <a:pt x="7854" y="551"/>
                </a:lnTo>
                <a:lnTo>
                  <a:pt x="7858" y="547"/>
                </a:lnTo>
                <a:lnTo>
                  <a:pt x="7863" y="543"/>
                </a:lnTo>
                <a:lnTo>
                  <a:pt x="7867" y="540"/>
                </a:lnTo>
                <a:lnTo>
                  <a:pt x="7872" y="536"/>
                </a:lnTo>
                <a:lnTo>
                  <a:pt x="7876" y="534"/>
                </a:lnTo>
                <a:lnTo>
                  <a:pt x="7881" y="532"/>
                </a:lnTo>
                <a:lnTo>
                  <a:pt x="7887" y="531"/>
                </a:lnTo>
                <a:lnTo>
                  <a:pt x="7892" y="530"/>
                </a:lnTo>
                <a:lnTo>
                  <a:pt x="7899" y="530"/>
                </a:lnTo>
                <a:lnTo>
                  <a:pt x="7905" y="530"/>
                </a:lnTo>
                <a:lnTo>
                  <a:pt x="7910" y="531"/>
                </a:lnTo>
                <a:lnTo>
                  <a:pt x="7915" y="532"/>
                </a:lnTo>
                <a:lnTo>
                  <a:pt x="7920" y="534"/>
                </a:lnTo>
                <a:lnTo>
                  <a:pt x="7925" y="536"/>
                </a:lnTo>
                <a:lnTo>
                  <a:pt x="7929" y="540"/>
                </a:lnTo>
                <a:lnTo>
                  <a:pt x="7933" y="543"/>
                </a:lnTo>
                <a:lnTo>
                  <a:pt x="7938" y="547"/>
                </a:lnTo>
                <a:lnTo>
                  <a:pt x="7942" y="551"/>
                </a:lnTo>
                <a:lnTo>
                  <a:pt x="7945" y="555"/>
                </a:lnTo>
                <a:lnTo>
                  <a:pt x="7947" y="560"/>
                </a:lnTo>
                <a:lnTo>
                  <a:pt x="7949" y="565"/>
                </a:lnTo>
                <a:lnTo>
                  <a:pt x="7951" y="570"/>
                </a:lnTo>
                <a:lnTo>
                  <a:pt x="7952" y="577"/>
                </a:lnTo>
                <a:lnTo>
                  <a:pt x="7953" y="583"/>
                </a:lnTo>
                <a:lnTo>
                  <a:pt x="7953" y="589"/>
                </a:lnTo>
                <a:lnTo>
                  <a:pt x="7952" y="600"/>
                </a:lnTo>
                <a:lnTo>
                  <a:pt x="7949" y="612"/>
                </a:lnTo>
                <a:lnTo>
                  <a:pt x="7947" y="617"/>
                </a:lnTo>
                <a:lnTo>
                  <a:pt x="7945" y="622"/>
                </a:lnTo>
                <a:lnTo>
                  <a:pt x="7942" y="626"/>
                </a:lnTo>
                <a:lnTo>
                  <a:pt x="7938" y="630"/>
                </a:lnTo>
                <a:lnTo>
                  <a:pt x="7933" y="634"/>
                </a:lnTo>
                <a:lnTo>
                  <a:pt x="7929" y="637"/>
                </a:lnTo>
                <a:lnTo>
                  <a:pt x="7925" y="640"/>
                </a:lnTo>
                <a:lnTo>
                  <a:pt x="7920" y="642"/>
                </a:lnTo>
                <a:lnTo>
                  <a:pt x="7915" y="644"/>
                </a:lnTo>
                <a:lnTo>
                  <a:pt x="7909" y="647"/>
                </a:lnTo>
                <a:lnTo>
                  <a:pt x="7904" y="647"/>
                </a:lnTo>
                <a:lnTo>
                  <a:pt x="7898" y="648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chemeClr val="bg1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958B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3200"/>
            <a:ext cx="8229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" name="Freeform 12"/>
          <p:cNvSpPr>
            <a:spLocks noEditPoints="1"/>
          </p:cNvSpPr>
          <p:nvPr/>
        </p:nvSpPr>
        <p:spPr bwMode="auto">
          <a:xfrm>
            <a:off x="0" y="1525588"/>
            <a:ext cx="1233488" cy="900112"/>
          </a:xfrm>
          <a:custGeom>
            <a:avLst/>
            <a:gdLst/>
            <a:ahLst/>
            <a:cxnLst>
              <a:cxn ang="0">
                <a:pos x="924" y="1281"/>
              </a:cxn>
              <a:cxn ang="0">
                <a:pos x="2331" y="1281"/>
              </a:cxn>
              <a:cxn ang="0">
                <a:pos x="2331" y="1701"/>
              </a:cxn>
              <a:cxn ang="0">
                <a:pos x="924" y="1701"/>
              </a:cxn>
              <a:cxn ang="0">
                <a:pos x="924" y="1281"/>
              </a:cxn>
              <a:cxn ang="0">
                <a:pos x="0" y="1281"/>
              </a:cxn>
              <a:cxn ang="0">
                <a:pos x="703" y="1281"/>
              </a:cxn>
              <a:cxn ang="0">
                <a:pos x="703" y="1701"/>
              </a:cxn>
              <a:cxn ang="0">
                <a:pos x="0" y="1701"/>
              </a:cxn>
              <a:cxn ang="0">
                <a:pos x="0" y="1281"/>
              </a:cxn>
              <a:cxn ang="0">
                <a:pos x="924" y="641"/>
              </a:cxn>
              <a:cxn ang="0">
                <a:pos x="2331" y="641"/>
              </a:cxn>
              <a:cxn ang="0">
                <a:pos x="2331" y="1060"/>
              </a:cxn>
              <a:cxn ang="0">
                <a:pos x="924" y="1060"/>
              </a:cxn>
              <a:cxn ang="0">
                <a:pos x="924" y="641"/>
              </a:cxn>
              <a:cxn ang="0">
                <a:pos x="0" y="641"/>
              </a:cxn>
              <a:cxn ang="0">
                <a:pos x="703" y="641"/>
              </a:cxn>
              <a:cxn ang="0">
                <a:pos x="703" y="1060"/>
              </a:cxn>
              <a:cxn ang="0">
                <a:pos x="0" y="1060"/>
              </a:cxn>
              <a:cxn ang="0">
                <a:pos x="0" y="641"/>
              </a:cxn>
              <a:cxn ang="0">
                <a:pos x="924" y="0"/>
              </a:cxn>
              <a:cxn ang="0">
                <a:pos x="2331" y="0"/>
              </a:cxn>
              <a:cxn ang="0">
                <a:pos x="2331" y="419"/>
              </a:cxn>
              <a:cxn ang="0">
                <a:pos x="924" y="419"/>
              </a:cxn>
              <a:cxn ang="0">
                <a:pos x="924" y="0"/>
              </a:cxn>
              <a:cxn ang="0">
                <a:pos x="0" y="0"/>
              </a:cxn>
              <a:cxn ang="0">
                <a:pos x="703" y="0"/>
              </a:cxn>
              <a:cxn ang="0">
                <a:pos x="703" y="419"/>
              </a:cxn>
              <a:cxn ang="0">
                <a:pos x="0" y="419"/>
              </a:cxn>
              <a:cxn ang="0">
                <a:pos x="0" y="0"/>
              </a:cxn>
            </a:cxnLst>
            <a:rect l="0" t="0" r="r" b="b"/>
            <a:pathLst>
              <a:path w="2331" h="1701">
                <a:moveTo>
                  <a:pt x="924" y="1281"/>
                </a:moveTo>
                <a:lnTo>
                  <a:pt x="2331" y="1281"/>
                </a:lnTo>
                <a:lnTo>
                  <a:pt x="2331" y="1701"/>
                </a:lnTo>
                <a:lnTo>
                  <a:pt x="924" y="1701"/>
                </a:lnTo>
                <a:lnTo>
                  <a:pt x="924" y="1281"/>
                </a:lnTo>
                <a:close/>
                <a:moveTo>
                  <a:pt x="0" y="1281"/>
                </a:moveTo>
                <a:lnTo>
                  <a:pt x="703" y="1281"/>
                </a:lnTo>
                <a:lnTo>
                  <a:pt x="703" y="1701"/>
                </a:lnTo>
                <a:lnTo>
                  <a:pt x="0" y="1701"/>
                </a:lnTo>
                <a:lnTo>
                  <a:pt x="0" y="1281"/>
                </a:lnTo>
                <a:close/>
                <a:moveTo>
                  <a:pt x="924" y="641"/>
                </a:moveTo>
                <a:lnTo>
                  <a:pt x="2331" y="641"/>
                </a:lnTo>
                <a:lnTo>
                  <a:pt x="2331" y="1060"/>
                </a:lnTo>
                <a:lnTo>
                  <a:pt x="924" y="1060"/>
                </a:lnTo>
                <a:lnTo>
                  <a:pt x="924" y="641"/>
                </a:lnTo>
                <a:close/>
                <a:moveTo>
                  <a:pt x="0" y="641"/>
                </a:moveTo>
                <a:lnTo>
                  <a:pt x="703" y="641"/>
                </a:lnTo>
                <a:lnTo>
                  <a:pt x="703" y="1060"/>
                </a:lnTo>
                <a:lnTo>
                  <a:pt x="0" y="1060"/>
                </a:lnTo>
                <a:lnTo>
                  <a:pt x="0" y="641"/>
                </a:lnTo>
                <a:close/>
                <a:moveTo>
                  <a:pt x="924" y="0"/>
                </a:moveTo>
                <a:lnTo>
                  <a:pt x="2331" y="0"/>
                </a:lnTo>
                <a:lnTo>
                  <a:pt x="2331" y="419"/>
                </a:lnTo>
                <a:lnTo>
                  <a:pt x="924" y="419"/>
                </a:lnTo>
                <a:lnTo>
                  <a:pt x="924" y="0"/>
                </a:lnTo>
                <a:close/>
                <a:moveTo>
                  <a:pt x="0" y="0"/>
                </a:moveTo>
                <a:lnTo>
                  <a:pt x="703" y="0"/>
                </a:lnTo>
                <a:lnTo>
                  <a:pt x="703" y="419"/>
                </a:lnTo>
                <a:lnTo>
                  <a:pt x="0" y="419"/>
                </a:lnTo>
                <a:lnTo>
                  <a:pt x="0" y="0"/>
                </a:lnTo>
                <a:close/>
              </a:path>
            </a:pathLst>
          </a:custGeom>
          <a:solidFill>
            <a:srgbClr val="ABA19B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Freeform 9"/>
          <p:cNvSpPr>
            <a:spLocks noEditPoints="1"/>
          </p:cNvSpPr>
          <p:nvPr/>
        </p:nvSpPr>
        <p:spPr bwMode="auto">
          <a:xfrm>
            <a:off x="8175625" y="431800"/>
            <a:ext cx="484188" cy="423863"/>
          </a:xfrm>
          <a:custGeom>
            <a:avLst/>
            <a:gdLst/>
            <a:ahLst/>
            <a:cxnLst>
              <a:cxn ang="0">
                <a:pos x="491" y="5"/>
              </a:cxn>
              <a:cxn ang="0">
                <a:pos x="581" y="30"/>
              </a:cxn>
              <a:cxn ang="0">
                <a:pos x="653" y="71"/>
              </a:cxn>
              <a:cxn ang="0">
                <a:pos x="705" y="124"/>
              </a:cxn>
              <a:cxn ang="0">
                <a:pos x="602" y="117"/>
              </a:cxn>
              <a:cxn ang="0">
                <a:pos x="478" y="104"/>
              </a:cxn>
              <a:cxn ang="0">
                <a:pos x="444" y="106"/>
              </a:cxn>
              <a:cxn ang="0">
                <a:pos x="432" y="119"/>
              </a:cxn>
              <a:cxn ang="0">
                <a:pos x="403" y="415"/>
              </a:cxn>
              <a:cxn ang="0">
                <a:pos x="402" y="115"/>
              </a:cxn>
              <a:cxn ang="0">
                <a:pos x="388" y="105"/>
              </a:cxn>
              <a:cxn ang="0">
                <a:pos x="331" y="106"/>
              </a:cxn>
              <a:cxn ang="0">
                <a:pos x="195" y="124"/>
              </a:cxn>
              <a:cxn ang="0">
                <a:pos x="140" y="110"/>
              </a:cxn>
              <a:cxn ang="0">
                <a:pos x="197" y="59"/>
              </a:cxn>
              <a:cxn ang="0">
                <a:pos x="274" y="22"/>
              </a:cxn>
              <a:cxn ang="0">
                <a:pos x="367" y="2"/>
              </a:cxn>
              <a:cxn ang="0">
                <a:pos x="201" y="519"/>
              </a:cxn>
              <a:cxn ang="0">
                <a:pos x="100" y="519"/>
              </a:cxn>
              <a:cxn ang="0">
                <a:pos x="0" y="519"/>
              </a:cxn>
              <a:cxn ang="0">
                <a:pos x="141" y="727"/>
              </a:cxn>
              <a:cxn ang="0">
                <a:pos x="261" y="727"/>
              </a:cxn>
              <a:cxn ang="0">
                <a:pos x="303" y="519"/>
              </a:cxn>
              <a:cxn ang="0">
                <a:pos x="346" y="727"/>
              </a:cxn>
              <a:cxn ang="0">
                <a:pos x="583" y="519"/>
              </a:cxn>
              <a:cxn ang="0">
                <a:pos x="483" y="519"/>
              </a:cxn>
              <a:cxn ang="0">
                <a:pos x="407" y="579"/>
              </a:cxn>
              <a:cxn ang="0">
                <a:pos x="548" y="579"/>
              </a:cxn>
              <a:cxn ang="0">
                <a:pos x="587" y="727"/>
              </a:cxn>
              <a:cxn ang="0">
                <a:pos x="733" y="519"/>
              </a:cxn>
              <a:cxn ang="0">
                <a:pos x="712" y="602"/>
              </a:cxn>
              <a:cxn ang="0">
                <a:pos x="731" y="198"/>
              </a:cxn>
              <a:cxn ang="0">
                <a:pos x="722" y="257"/>
              </a:cxn>
              <a:cxn ang="0">
                <a:pos x="685" y="316"/>
              </a:cxn>
              <a:cxn ang="0">
                <a:pos x="622" y="365"/>
              </a:cxn>
              <a:cxn ang="0">
                <a:pos x="541" y="398"/>
              </a:cxn>
              <a:cxn ang="0">
                <a:pos x="474" y="183"/>
              </a:cxn>
              <a:cxn ang="0">
                <a:pos x="477" y="158"/>
              </a:cxn>
              <a:cxn ang="0">
                <a:pos x="489" y="146"/>
              </a:cxn>
              <a:cxn ang="0">
                <a:pos x="556" y="148"/>
              </a:cxn>
              <a:cxn ang="0">
                <a:pos x="669" y="163"/>
              </a:cxn>
              <a:cxn ang="0">
                <a:pos x="295" y="399"/>
              </a:cxn>
              <a:cxn ang="0">
                <a:pos x="213" y="365"/>
              </a:cxn>
              <a:cxn ang="0">
                <a:pos x="150" y="316"/>
              </a:cxn>
              <a:cxn ang="0">
                <a:pos x="112" y="257"/>
              </a:cxn>
              <a:cxn ang="0">
                <a:pos x="103" y="198"/>
              </a:cxn>
              <a:cxn ang="0">
                <a:pos x="136" y="168"/>
              </a:cxn>
              <a:cxn ang="0">
                <a:pos x="250" y="151"/>
              </a:cxn>
              <a:cxn ang="0">
                <a:pos x="342" y="144"/>
              </a:cxn>
              <a:cxn ang="0">
                <a:pos x="357" y="153"/>
              </a:cxn>
              <a:cxn ang="0">
                <a:pos x="362" y="175"/>
              </a:cxn>
              <a:cxn ang="0">
                <a:pos x="317" y="405"/>
              </a:cxn>
            </a:cxnLst>
            <a:rect l="0" t="0" r="r" b="b"/>
            <a:pathLst>
              <a:path w="835" h="727">
                <a:moveTo>
                  <a:pt x="417" y="0"/>
                </a:moveTo>
                <a:lnTo>
                  <a:pt x="443" y="0"/>
                </a:lnTo>
                <a:lnTo>
                  <a:pt x="467" y="2"/>
                </a:lnTo>
                <a:lnTo>
                  <a:pt x="491" y="5"/>
                </a:lnTo>
                <a:lnTo>
                  <a:pt x="515" y="9"/>
                </a:lnTo>
                <a:lnTo>
                  <a:pt x="538" y="16"/>
                </a:lnTo>
                <a:lnTo>
                  <a:pt x="559" y="22"/>
                </a:lnTo>
                <a:lnTo>
                  <a:pt x="581" y="30"/>
                </a:lnTo>
                <a:lnTo>
                  <a:pt x="600" y="38"/>
                </a:lnTo>
                <a:lnTo>
                  <a:pt x="620" y="48"/>
                </a:lnTo>
                <a:lnTo>
                  <a:pt x="637" y="59"/>
                </a:lnTo>
                <a:lnTo>
                  <a:pt x="653" y="71"/>
                </a:lnTo>
                <a:lnTo>
                  <a:pt x="668" y="83"/>
                </a:lnTo>
                <a:lnTo>
                  <a:pt x="682" y="96"/>
                </a:lnTo>
                <a:lnTo>
                  <a:pt x="694" y="110"/>
                </a:lnTo>
                <a:lnTo>
                  <a:pt x="705" y="124"/>
                </a:lnTo>
                <a:lnTo>
                  <a:pt x="714" y="139"/>
                </a:lnTo>
                <a:lnTo>
                  <a:pt x="676" y="131"/>
                </a:lnTo>
                <a:lnTo>
                  <a:pt x="639" y="124"/>
                </a:lnTo>
                <a:lnTo>
                  <a:pt x="602" y="117"/>
                </a:lnTo>
                <a:lnTo>
                  <a:pt x="567" y="113"/>
                </a:lnTo>
                <a:lnTo>
                  <a:pt x="534" y="109"/>
                </a:lnTo>
                <a:lnTo>
                  <a:pt x="504" y="106"/>
                </a:lnTo>
                <a:lnTo>
                  <a:pt x="478" y="104"/>
                </a:lnTo>
                <a:lnTo>
                  <a:pt x="458" y="104"/>
                </a:lnTo>
                <a:lnTo>
                  <a:pt x="453" y="104"/>
                </a:lnTo>
                <a:lnTo>
                  <a:pt x="448" y="105"/>
                </a:lnTo>
                <a:lnTo>
                  <a:pt x="444" y="106"/>
                </a:lnTo>
                <a:lnTo>
                  <a:pt x="440" y="109"/>
                </a:lnTo>
                <a:lnTo>
                  <a:pt x="436" y="112"/>
                </a:lnTo>
                <a:lnTo>
                  <a:pt x="434" y="115"/>
                </a:lnTo>
                <a:lnTo>
                  <a:pt x="432" y="119"/>
                </a:lnTo>
                <a:lnTo>
                  <a:pt x="432" y="124"/>
                </a:lnTo>
                <a:lnTo>
                  <a:pt x="432" y="133"/>
                </a:lnTo>
                <a:lnTo>
                  <a:pt x="432" y="415"/>
                </a:lnTo>
                <a:lnTo>
                  <a:pt x="403" y="415"/>
                </a:lnTo>
                <a:lnTo>
                  <a:pt x="404" y="133"/>
                </a:lnTo>
                <a:lnTo>
                  <a:pt x="404" y="124"/>
                </a:lnTo>
                <a:lnTo>
                  <a:pt x="403" y="119"/>
                </a:lnTo>
                <a:lnTo>
                  <a:pt x="402" y="115"/>
                </a:lnTo>
                <a:lnTo>
                  <a:pt x="398" y="112"/>
                </a:lnTo>
                <a:lnTo>
                  <a:pt x="395" y="109"/>
                </a:lnTo>
                <a:lnTo>
                  <a:pt x="392" y="106"/>
                </a:lnTo>
                <a:lnTo>
                  <a:pt x="388" y="105"/>
                </a:lnTo>
                <a:lnTo>
                  <a:pt x="382" y="104"/>
                </a:lnTo>
                <a:lnTo>
                  <a:pt x="378" y="104"/>
                </a:lnTo>
                <a:lnTo>
                  <a:pt x="356" y="104"/>
                </a:lnTo>
                <a:lnTo>
                  <a:pt x="331" y="106"/>
                </a:lnTo>
                <a:lnTo>
                  <a:pt x="301" y="109"/>
                </a:lnTo>
                <a:lnTo>
                  <a:pt x="268" y="113"/>
                </a:lnTo>
                <a:lnTo>
                  <a:pt x="232" y="118"/>
                </a:lnTo>
                <a:lnTo>
                  <a:pt x="195" y="124"/>
                </a:lnTo>
                <a:lnTo>
                  <a:pt x="157" y="131"/>
                </a:lnTo>
                <a:lnTo>
                  <a:pt x="121" y="139"/>
                </a:lnTo>
                <a:lnTo>
                  <a:pt x="129" y="125"/>
                </a:lnTo>
                <a:lnTo>
                  <a:pt x="140" y="110"/>
                </a:lnTo>
                <a:lnTo>
                  <a:pt x="152" y="96"/>
                </a:lnTo>
                <a:lnTo>
                  <a:pt x="166" y="83"/>
                </a:lnTo>
                <a:lnTo>
                  <a:pt x="180" y="71"/>
                </a:lnTo>
                <a:lnTo>
                  <a:pt x="197" y="59"/>
                </a:lnTo>
                <a:lnTo>
                  <a:pt x="215" y="48"/>
                </a:lnTo>
                <a:lnTo>
                  <a:pt x="233" y="38"/>
                </a:lnTo>
                <a:lnTo>
                  <a:pt x="254" y="30"/>
                </a:lnTo>
                <a:lnTo>
                  <a:pt x="274" y="22"/>
                </a:lnTo>
                <a:lnTo>
                  <a:pt x="296" y="16"/>
                </a:lnTo>
                <a:lnTo>
                  <a:pt x="319" y="9"/>
                </a:lnTo>
                <a:lnTo>
                  <a:pt x="342" y="5"/>
                </a:lnTo>
                <a:lnTo>
                  <a:pt x="367" y="2"/>
                </a:lnTo>
                <a:lnTo>
                  <a:pt x="392" y="0"/>
                </a:lnTo>
                <a:lnTo>
                  <a:pt x="417" y="0"/>
                </a:lnTo>
                <a:close/>
                <a:moveTo>
                  <a:pt x="201" y="579"/>
                </a:moveTo>
                <a:lnTo>
                  <a:pt x="201" y="519"/>
                </a:lnTo>
                <a:lnTo>
                  <a:pt x="175" y="519"/>
                </a:lnTo>
                <a:lnTo>
                  <a:pt x="150" y="519"/>
                </a:lnTo>
                <a:lnTo>
                  <a:pt x="125" y="519"/>
                </a:lnTo>
                <a:lnTo>
                  <a:pt x="100" y="519"/>
                </a:lnTo>
                <a:lnTo>
                  <a:pt x="75" y="519"/>
                </a:lnTo>
                <a:lnTo>
                  <a:pt x="49" y="519"/>
                </a:lnTo>
                <a:lnTo>
                  <a:pt x="25" y="519"/>
                </a:lnTo>
                <a:lnTo>
                  <a:pt x="0" y="519"/>
                </a:lnTo>
                <a:lnTo>
                  <a:pt x="0" y="579"/>
                </a:lnTo>
                <a:lnTo>
                  <a:pt x="58" y="579"/>
                </a:lnTo>
                <a:lnTo>
                  <a:pt x="58" y="727"/>
                </a:lnTo>
                <a:lnTo>
                  <a:pt x="141" y="727"/>
                </a:lnTo>
                <a:lnTo>
                  <a:pt x="141" y="579"/>
                </a:lnTo>
                <a:lnTo>
                  <a:pt x="201" y="579"/>
                </a:lnTo>
                <a:close/>
                <a:moveTo>
                  <a:pt x="303" y="602"/>
                </a:moveTo>
                <a:lnTo>
                  <a:pt x="261" y="727"/>
                </a:lnTo>
                <a:lnTo>
                  <a:pt x="180" y="727"/>
                </a:lnTo>
                <a:lnTo>
                  <a:pt x="260" y="519"/>
                </a:lnTo>
                <a:lnTo>
                  <a:pt x="282" y="519"/>
                </a:lnTo>
                <a:lnTo>
                  <a:pt x="303" y="519"/>
                </a:lnTo>
                <a:lnTo>
                  <a:pt x="326" y="519"/>
                </a:lnTo>
                <a:lnTo>
                  <a:pt x="348" y="519"/>
                </a:lnTo>
                <a:lnTo>
                  <a:pt x="427" y="727"/>
                </a:lnTo>
                <a:lnTo>
                  <a:pt x="346" y="727"/>
                </a:lnTo>
                <a:lnTo>
                  <a:pt x="303" y="602"/>
                </a:lnTo>
                <a:close/>
                <a:moveTo>
                  <a:pt x="608" y="579"/>
                </a:moveTo>
                <a:lnTo>
                  <a:pt x="608" y="519"/>
                </a:lnTo>
                <a:lnTo>
                  <a:pt x="583" y="519"/>
                </a:lnTo>
                <a:lnTo>
                  <a:pt x="557" y="519"/>
                </a:lnTo>
                <a:lnTo>
                  <a:pt x="532" y="519"/>
                </a:lnTo>
                <a:lnTo>
                  <a:pt x="507" y="519"/>
                </a:lnTo>
                <a:lnTo>
                  <a:pt x="483" y="519"/>
                </a:lnTo>
                <a:lnTo>
                  <a:pt x="458" y="519"/>
                </a:lnTo>
                <a:lnTo>
                  <a:pt x="432" y="519"/>
                </a:lnTo>
                <a:lnTo>
                  <a:pt x="407" y="519"/>
                </a:lnTo>
                <a:lnTo>
                  <a:pt x="407" y="579"/>
                </a:lnTo>
                <a:lnTo>
                  <a:pt x="466" y="579"/>
                </a:lnTo>
                <a:lnTo>
                  <a:pt x="466" y="727"/>
                </a:lnTo>
                <a:lnTo>
                  <a:pt x="548" y="727"/>
                </a:lnTo>
                <a:lnTo>
                  <a:pt x="548" y="579"/>
                </a:lnTo>
                <a:lnTo>
                  <a:pt x="608" y="579"/>
                </a:lnTo>
                <a:close/>
                <a:moveTo>
                  <a:pt x="712" y="602"/>
                </a:moveTo>
                <a:lnTo>
                  <a:pt x="669" y="727"/>
                </a:lnTo>
                <a:lnTo>
                  <a:pt x="587" y="727"/>
                </a:lnTo>
                <a:lnTo>
                  <a:pt x="667" y="519"/>
                </a:lnTo>
                <a:lnTo>
                  <a:pt x="689" y="519"/>
                </a:lnTo>
                <a:lnTo>
                  <a:pt x="712" y="519"/>
                </a:lnTo>
                <a:lnTo>
                  <a:pt x="733" y="519"/>
                </a:lnTo>
                <a:lnTo>
                  <a:pt x="755" y="519"/>
                </a:lnTo>
                <a:lnTo>
                  <a:pt x="835" y="727"/>
                </a:lnTo>
                <a:lnTo>
                  <a:pt x="754" y="727"/>
                </a:lnTo>
                <a:lnTo>
                  <a:pt x="712" y="602"/>
                </a:lnTo>
                <a:close/>
                <a:moveTo>
                  <a:pt x="727" y="172"/>
                </a:moveTo>
                <a:lnTo>
                  <a:pt x="729" y="181"/>
                </a:lnTo>
                <a:lnTo>
                  <a:pt x="730" y="190"/>
                </a:lnTo>
                <a:lnTo>
                  <a:pt x="731" y="198"/>
                </a:lnTo>
                <a:lnTo>
                  <a:pt x="731" y="207"/>
                </a:lnTo>
                <a:lnTo>
                  <a:pt x="730" y="224"/>
                </a:lnTo>
                <a:lnTo>
                  <a:pt x="727" y="240"/>
                </a:lnTo>
                <a:lnTo>
                  <a:pt x="722" y="257"/>
                </a:lnTo>
                <a:lnTo>
                  <a:pt x="715" y="273"/>
                </a:lnTo>
                <a:lnTo>
                  <a:pt x="706" y="288"/>
                </a:lnTo>
                <a:lnTo>
                  <a:pt x="696" y="302"/>
                </a:lnTo>
                <a:lnTo>
                  <a:pt x="685" y="316"/>
                </a:lnTo>
                <a:lnTo>
                  <a:pt x="670" y="329"/>
                </a:lnTo>
                <a:lnTo>
                  <a:pt x="656" y="342"/>
                </a:lnTo>
                <a:lnTo>
                  <a:pt x="640" y="354"/>
                </a:lnTo>
                <a:lnTo>
                  <a:pt x="622" y="365"/>
                </a:lnTo>
                <a:lnTo>
                  <a:pt x="604" y="374"/>
                </a:lnTo>
                <a:lnTo>
                  <a:pt x="584" y="383"/>
                </a:lnTo>
                <a:lnTo>
                  <a:pt x="562" y="392"/>
                </a:lnTo>
                <a:lnTo>
                  <a:pt x="541" y="398"/>
                </a:lnTo>
                <a:lnTo>
                  <a:pt x="518" y="405"/>
                </a:lnTo>
                <a:lnTo>
                  <a:pt x="476" y="202"/>
                </a:lnTo>
                <a:lnTo>
                  <a:pt x="475" y="193"/>
                </a:lnTo>
                <a:lnTo>
                  <a:pt x="474" y="183"/>
                </a:lnTo>
                <a:lnTo>
                  <a:pt x="474" y="175"/>
                </a:lnTo>
                <a:lnTo>
                  <a:pt x="474" y="166"/>
                </a:lnTo>
                <a:lnTo>
                  <a:pt x="475" y="162"/>
                </a:lnTo>
                <a:lnTo>
                  <a:pt x="477" y="158"/>
                </a:lnTo>
                <a:lnTo>
                  <a:pt x="479" y="155"/>
                </a:lnTo>
                <a:lnTo>
                  <a:pt x="481" y="152"/>
                </a:lnTo>
                <a:lnTo>
                  <a:pt x="485" y="149"/>
                </a:lnTo>
                <a:lnTo>
                  <a:pt x="489" y="146"/>
                </a:lnTo>
                <a:lnTo>
                  <a:pt x="493" y="145"/>
                </a:lnTo>
                <a:lnTo>
                  <a:pt x="499" y="144"/>
                </a:lnTo>
                <a:lnTo>
                  <a:pt x="528" y="145"/>
                </a:lnTo>
                <a:lnTo>
                  <a:pt x="556" y="148"/>
                </a:lnTo>
                <a:lnTo>
                  <a:pt x="584" y="151"/>
                </a:lnTo>
                <a:lnTo>
                  <a:pt x="613" y="154"/>
                </a:lnTo>
                <a:lnTo>
                  <a:pt x="641" y="158"/>
                </a:lnTo>
                <a:lnTo>
                  <a:pt x="669" y="163"/>
                </a:lnTo>
                <a:lnTo>
                  <a:pt x="699" y="167"/>
                </a:lnTo>
                <a:lnTo>
                  <a:pt x="727" y="172"/>
                </a:lnTo>
                <a:close/>
                <a:moveTo>
                  <a:pt x="317" y="405"/>
                </a:moveTo>
                <a:lnTo>
                  <a:pt x="295" y="399"/>
                </a:lnTo>
                <a:lnTo>
                  <a:pt x="272" y="392"/>
                </a:lnTo>
                <a:lnTo>
                  <a:pt x="251" y="384"/>
                </a:lnTo>
                <a:lnTo>
                  <a:pt x="231" y="374"/>
                </a:lnTo>
                <a:lnTo>
                  <a:pt x="213" y="365"/>
                </a:lnTo>
                <a:lnTo>
                  <a:pt x="195" y="354"/>
                </a:lnTo>
                <a:lnTo>
                  <a:pt x="179" y="342"/>
                </a:lnTo>
                <a:lnTo>
                  <a:pt x="164" y="330"/>
                </a:lnTo>
                <a:lnTo>
                  <a:pt x="150" y="316"/>
                </a:lnTo>
                <a:lnTo>
                  <a:pt x="138" y="303"/>
                </a:lnTo>
                <a:lnTo>
                  <a:pt x="128" y="288"/>
                </a:lnTo>
                <a:lnTo>
                  <a:pt x="120" y="273"/>
                </a:lnTo>
                <a:lnTo>
                  <a:pt x="112" y="257"/>
                </a:lnTo>
                <a:lnTo>
                  <a:pt x="108" y="240"/>
                </a:lnTo>
                <a:lnTo>
                  <a:pt x="105" y="224"/>
                </a:lnTo>
                <a:lnTo>
                  <a:pt x="103" y="207"/>
                </a:lnTo>
                <a:lnTo>
                  <a:pt x="103" y="198"/>
                </a:lnTo>
                <a:lnTo>
                  <a:pt x="105" y="190"/>
                </a:lnTo>
                <a:lnTo>
                  <a:pt x="106" y="181"/>
                </a:lnTo>
                <a:lnTo>
                  <a:pt x="108" y="172"/>
                </a:lnTo>
                <a:lnTo>
                  <a:pt x="136" y="168"/>
                </a:lnTo>
                <a:lnTo>
                  <a:pt x="165" y="163"/>
                </a:lnTo>
                <a:lnTo>
                  <a:pt x="193" y="158"/>
                </a:lnTo>
                <a:lnTo>
                  <a:pt x="222" y="154"/>
                </a:lnTo>
                <a:lnTo>
                  <a:pt x="250" y="151"/>
                </a:lnTo>
                <a:lnTo>
                  <a:pt x="280" y="148"/>
                </a:lnTo>
                <a:lnTo>
                  <a:pt x="308" y="145"/>
                </a:lnTo>
                <a:lnTo>
                  <a:pt x="337" y="144"/>
                </a:lnTo>
                <a:lnTo>
                  <a:pt x="342" y="144"/>
                </a:lnTo>
                <a:lnTo>
                  <a:pt x="348" y="145"/>
                </a:lnTo>
                <a:lnTo>
                  <a:pt x="351" y="146"/>
                </a:lnTo>
                <a:lnTo>
                  <a:pt x="354" y="150"/>
                </a:lnTo>
                <a:lnTo>
                  <a:pt x="357" y="153"/>
                </a:lnTo>
                <a:lnTo>
                  <a:pt x="358" y="156"/>
                </a:lnTo>
                <a:lnTo>
                  <a:pt x="361" y="161"/>
                </a:lnTo>
                <a:lnTo>
                  <a:pt x="362" y="165"/>
                </a:lnTo>
                <a:lnTo>
                  <a:pt x="362" y="175"/>
                </a:lnTo>
                <a:lnTo>
                  <a:pt x="362" y="184"/>
                </a:lnTo>
                <a:lnTo>
                  <a:pt x="361" y="194"/>
                </a:lnTo>
                <a:lnTo>
                  <a:pt x="359" y="202"/>
                </a:lnTo>
                <a:lnTo>
                  <a:pt x="317" y="405"/>
                </a:lnTo>
                <a:close/>
              </a:path>
            </a:pathLst>
          </a:custGeom>
          <a:solidFill>
            <a:srgbClr val="FEFEFE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6389" name="Group 4"/>
          <p:cNvGrpSpPr>
            <a:grpSpLocks noChangeAspect="1"/>
          </p:cNvGrpSpPr>
          <p:nvPr/>
        </p:nvGrpSpPr>
        <p:grpSpPr bwMode="auto">
          <a:xfrm>
            <a:off x="317500" y="6308725"/>
            <a:ext cx="2590800" cy="460375"/>
            <a:chOff x="200" y="3974"/>
            <a:chExt cx="1632" cy="290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200" y="3974"/>
              <a:ext cx="1632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5"/>
            <p:cNvSpPr>
              <a:spLocks noEditPoints="1"/>
            </p:cNvSpPr>
            <p:nvPr userDrawn="1"/>
          </p:nvSpPr>
          <p:spPr bwMode="auto">
            <a:xfrm>
              <a:off x="1079" y="4049"/>
              <a:ext cx="334" cy="58"/>
            </a:xfrm>
            <a:custGeom>
              <a:avLst/>
              <a:gdLst/>
              <a:ahLst/>
              <a:cxnLst>
                <a:cxn ang="0">
                  <a:pos x="3179" y="573"/>
                </a:cxn>
                <a:cxn ang="0">
                  <a:pos x="3333" y="458"/>
                </a:cxn>
                <a:cxn ang="0">
                  <a:pos x="3305" y="309"/>
                </a:cxn>
                <a:cxn ang="0">
                  <a:pos x="3138" y="218"/>
                </a:cxn>
                <a:cxn ang="0">
                  <a:pos x="3089" y="151"/>
                </a:cxn>
                <a:cxn ang="0">
                  <a:pos x="3131" y="93"/>
                </a:cxn>
                <a:cxn ang="0">
                  <a:pos x="3275" y="102"/>
                </a:cxn>
                <a:cxn ang="0">
                  <a:pos x="3184" y="0"/>
                </a:cxn>
                <a:cxn ang="0">
                  <a:pos x="3006" y="82"/>
                </a:cxn>
                <a:cxn ang="0">
                  <a:pos x="3008" y="239"/>
                </a:cxn>
                <a:cxn ang="0">
                  <a:pos x="3161" y="333"/>
                </a:cxn>
                <a:cxn ang="0">
                  <a:pos x="3235" y="401"/>
                </a:cxn>
                <a:cxn ang="0">
                  <a:pos x="3203" y="476"/>
                </a:cxn>
                <a:cxn ang="0">
                  <a:pos x="3059" y="481"/>
                </a:cxn>
                <a:cxn ang="0">
                  <a:pos x="2572" y="8"/>
                </a:cxn>
                <a:cxn ang="0">
                  <a:pos x="2432" y="483"/>
                </a:cxn>
                <a:cxn ang="0">
                  <a:pos x="2240" y="460"/>
                </a:cxn>
                <a:cxn ang="0">
                  <a:pos x="2162" y="312"/>
                </a:cxn>
                <a:cxn ang="0">
                  <a:pos x="2205" y="151"/>
                </a:cxn>
                <a:cxn ang="0">
                  <a:pos x="2375" y="85"/>
                </a:cxn>
                <a:cxn ang="0">
                  <a:pos x="2456" y="12"/>
                </a:cxn>
                <a:cxn ang="0">
                  <a:pos x="2263" y="11"/>
                </a:cxn>
                <a:cxn ang="0">
                  <a:pos x="2129" y="89"/>
                </a:cxn>
                <a:cxn ang="0">
                  <a:pos x="2060" y="230"/>
                </a:cxn>
                <a:cxn ang="0">
                  <a:pos x="2069" y="398"/>
                </a:cxn>
                <a:cxn ang="0">
                  <a:pos x="2150" y="518"/>
                </a:cxn>
                <a:cxn ang="0">
                  <a:pos x="2291" y="573"/>
                </a:cxn>
                <a:cxn ang="0">
                  <a:pos x="2485" y="551"/>
                </a:cxn>
                <a:cxn ang="0">
                  <a:pos x="1604" y="290"/>
                </a:cxn>
                <a:cxn ang="0">
                  <a:pos x="1535" y="392"/>
                </a:cxn>
                <a:cxn ang="0">
                  <a:pos x="997" y="85"/>
                </a:cxn>
                <a:cxn ang="0">
                  <a:pos x="1131" y="104"/>
                </a:cxn>
                <a:cxn ang="0">
                  <a:pos x="1156" y="200"/>
                </a:cxn>
                <a:cxn ang="0">
                  <a:pos x="1072" y="261"/>
                </a:cxn>
                <a:cxn ang="0">
                  <a:pos x="1068" y="342"/>
                </a:cxn>
                <a:cxn ang="0">
                  <a:pos x="1134" y="411"/>
                </a:cxn>
                <a:cxn ang="0">
                  <a:pos x="1263" y="508"/>
                </a:cxn>
                <a:cxn ang="0">
                  <a:pos x="1194" y="324"/>
                </a:cxn>
                <a:cxn ang="0">
                  <a:pos x="1207" y="276"/>
                </a:cxn>
                <a:cxn ang="0">
                  <a:pos x="1262" y="162"/>
                </a:cxn>
                <a:cxn ang="0">
                  <a:pos x="1191" y="34"/>
                </a:cxn>
                <a:cxn ang="0">
                  <a:pos x="997" y="5"/>
                </a:cxn>
                <a:cxn ang="0">
                  <a:pos x="784" y="93"/>
                </a:cxn>
                <a:cxn ang="0">
                  <a:pos x="14" y="548"/>
                </a:cxn>
                <a:cxn ang="0">
                  <a:pos x="246" y="563"/>
                </a:cxn>
                <a:cxn ang="0">
                  <a:pos x="365" y="425"/>
                </a:cxn>
                <a:cxn ang="0">
                  <a:pos x="309" y="290"/>
                </a:cxn>
                <a:cxn ang="0">
                  <a:pos x="146" y="208"/>
                </a:cxn>
                <a:cxn ang="0">
                  <a:pos x="115" y="138"/>
                </a:cxn>
                <a:cxn ang="0">
                  <a:pos x="173" y="87"/>
                </a:cxn>
                <a:cxn ang="0">
                  <a:pos x="318" y="110"/>
                </a:cxn>
                <a:cxn ang="0">
                  <a:pos x="165" y="3"/>
                </a:cxn>
                <a:cxn ang="0">
                  <a:pos x="18" y="112"/>
                </a:cxn>
                <a:cxn ang="0">
                  <a:pos x="50" y="259"/>
                </a:cxn>
                <a:cxn ang="0">
                  <a:pos x="216" y="348"/>
                </a:cxn>
                <a:cxn ang="0">
                  <a:pos x="261" y="416"/>
                </a:cxn>
                <a:cxn ang="0">
                  <a:pos x="212" y="484"/>
                </a:cxn>
                <a:cxn ang="0">
                  <a:pos x="51" y="470"/>
                </a:cxn>
              </a:cxnLst>
              <a:rect l="0" t="0" r="r" b="b"/>
              <a:pathLst>
                <a:path w="3341" h="576">
                  <a:moveTo>
                    <a:pt x="2976" y="541"/>
                  </a:moveTo>
                  <a:lnTo>
                    <a:pt x="2989" y="548"/>
                  </a:lnTo>
                  <a:lnTo>
                    <a:pt x="3004" y="554"/>
                  </a:lnTo>
                  <a:lnTo>
                    <a:pt x="3022" y="560"/>
                  </a:lnTo>
                  <a:lnTo>
                    <a:pt x="3041" y="566"/>
                  </a:lnTo>
                  <a:lnTo>
                    <a:pt x="3061" y="570"/>
                  </a:lnTo>
                  <a:lnTo>
                    <a:pt x="3083" y="573"/>
                  </a:lnTo>
                  <a:lnTo>
                    <a:pt x="3105" y="575"/>
                  </a:lnTo>
                  <a:lnTo>
                    <a:pt x="3128" y="576"/>
                  </a:lnTo>
                  <a:lnTo>
                    <a:pt x="3154" y="575"/>
                  </a:lnTo>
                  <a:lnTo>
                    <a:pt x="3179" y="573"/>
                  </a:lnTo>
                  <a:lnTo>
                    <a:pt x="3201" y="569"/>
                  </a:lnTo>
                  <a:lnTo>
                    <a:pt x="3222" y="563"/>
                  </a:lnTo>
                  <a:lnTo>
                    <a:pt x="3241" y="556"/>
                  </a:lnTo>
                  <a:lnTo>
                    <a:pt x="3258" y="547"/>
                  </a:lnTo>
                  <a:lnTo>
                    <a:pt x="3275" y="538"/>
                  </a:lnTo>
                  <a:lnTo>
                    <a:pt x="3289" y="527"/>
                  </a:lnTo>
                  <a:lnTo>
                    <a:pt x="3301" y="514"/>
                  </a:lnTo>
                  <a:lnTo>
                    <a:pt x="3311" y="501"/>
                  </a:lnTo>
                  <a:lnTo>
                    <a:pt x="3321" y="487"/>
                  </a:lnTo>
                  <a:lnTo>
                    <a:pt x="3328" y="473"/>
                  </a:lnTo>
                  <a:lnTo>
                    <a:pt x="3333" y="458"/>
                  </a:lnTo>
                  <a:lnTo>
                    <a:pt x="3337" y="441"/>
                  </a:lnTo>
                  <a:lnTo>
                    <a:pt x="3340" y="425"/>
                  </a:lnTo>
                  <a:lnTo>
                    <a:pt x="3341" y="409"/>
                  </a:lnTo>
                  <a:lnTo>
                    <a:pt x="3340" y="394"/>
                  </a:lnTo>
                  <a:lnTo>
                    <a:pt x="3338" y="380"/>
                  </a:lnTo>
                  <a:lnTo>
                    <a:pt x="3336" y="367"/>
                  </a:lnTo>
                  <a:lnTo>
                    <a:pt x="3332" y="354"/>
                  </a:lnTo>
                  <a:lnTo>
                    <a:pt x="3327" y="342"/>
                  </a:lnTo>
                  <a:lnTo>
                    <a:pt x="3321" y="331"/>
                  </a:lnTo>
                  <a:lnTo>
                    <a:pt x="3313" y="319"/>
                  </a:lnTo>
                  <a:lnTo>
                    <a:pt x="3305" y="309"/>
                  </a:lnTo>
                  <a:lnTo>
                    <a:pt x="3295" y="299"/>
                  </a:lnTo>
                  <a:lnTo>
                    <a:pt x="3285" y="290"/>
                  </a:lnTo>
                  <a:lnTo>
                    <a:pt x="3273" y="281"/>
                  </a:lnTo>
                  <a:lnTo>
                    <a:pt x="3260" y="273"/>
                  </a:lnTo>
                  <a:lnTo>
                    <a:pt x="3246" y="264"/>
                  </a:lnTo>
                  <a:lnTo>
                    <a:pt x="3231" y="257"/>
                  </a:lnTo>
                  <a:lnTo>
                    <a:pt x="3213" y="249"/>
                  </a:lnTo>
                  <a:lnTo>
                    <a:pt x="3196" y="242"/>
                  </a:lnTo>
                  <a:lnTo>
                    <a:pt x="3171" y="232"/>
                  </a:lnTo>
                  <a:lnTo>
                    <a:pt x="3148" y="222"/>
                  </a:lnTo>
                  <a:lnTo>
                    <a:pt x="3138" y="218"/>
                  </a:lnTo>
                  <a:lnTo>
                    <a:pt x="3130" y="213"/>
                  </a:lnTo>
                  <a:lnTo>
                    <a:pt x="3122" y="208"/>
                  </a:lnTo>
                  <a:lnTo>
                    <a:pt x="3114" y="202"/>
                  </a:lnTo>
                  <a:lnTo>
                    <a:pt x="3108" y="196"/>
                  </a:lnTo>
                  <a:lnTo>
                    <a:pt x="3103" y="191"/>
                  </a:lnTo>
                  <a:lnTo>
                    <a:pt x="3099" y="185"/>
                  </a:lnTo>
                  <a:lnTo>
                    <a:pt x="3095" y="179"/>
                  </a:lnTo>
                  <a:lnTo>
                    <a:pt x="3092" y="173"/>
                  </a:lnTo>
                  <a:lnTo>
                    <a:pt x="3090" y="166"/>
                  </a:lnTo>
                  <a:lnTo>
                    <a:pt x="3089" y="159"/>
                  </a:lnTo>
                  <a:lnTo>
                    <a:pt x="3089" y="151"/>
                  </a:lnTo>
                  <a:lnTo>
                    <a:pt x="3089" y="144"/>
                  </a:lnTo>
                  <a:lnTo>
                    <a:pt x="3090" y="138"/>
                  </a:lnTo>
                  <a:lnTo>
                    <a:pt x="3092" y="132"/>
                  </a:lnTo>
                  <a:lnTo>
                    <a:pt x="3094" y="126"/>
                  </a:lnTo>
                  <a:lnTo>
                    <a:pt x="3097" y="121"/>
                  </a:lnTo>
                  <a:lnTo>
                    <a:pt x="3101" y="115"/>
                  </a:lnTo>
                  <a:lnTo>
                    <a:pt x="3105" y="110"/>
                  </a:lnTo>
                  <a:lnTo>
                    <a:pt x="3110" y="105"/>
                  </a:lnTo>
                  <a:lnTo>
                    <a:pt x="3117" y="101"/>
                  </a:lnTo>
                  <a:lnTo>
                    <a:pt x="3124" y="96"/>
                  </a:lnTo>
                  <a:lnTo>
                    <a:pt x="3131" y="93"/>
                  </a:lnTo>
                  <a:lnTo>
                    <a:pt x="3140" y="90"/>
                  </a:lnTo>
                  <a:lnTo>
                    <a:pt x="3149" y="87"/>
                  </a:lnTo>
                  <a:lnTo>
                    <a:pt x="3159" y="86"/>
                  </a:lnTo>
                  <a:lnTo>
                    <a:pt x="3170" y="84"/>
                  </a:lnTo>
                  <a:lnTo>
                    <a:pt x="3182" y="84"/>
                  </a:lnTo>
                  <a:lnTo>
                    <a:pt x="3200" y="85"/>
                  </a:lnTo>
                  <a:lnTo>
                    <a:pt x="3219" y="87"/>
                  </a:lnTo>
                  <a:lnTo>
                    <a:pt x="3235" y="90"/>
                  </a:lnTo>
                  <a:lnTo>
                    <a:pt x="3250" y="93"/>
                  </a:lnTo>
                  <a:lnTo>
                    <a:pt x="3263" y="97"/>
                  </a:lnTo>
                  <a:lnTo>
                    <a:pt x="3275" y="102"/>
                  </a:lnTo>
                  <a:lnTo>
                    <a:pt x="3285" y="106"/>
                  </a:lnTo>
                  <a:lnTo>
                    <a:pt x="3294" y="110"/>
                  </a:lnTo>
                  <a:lnTo>
                    <a:pt x="3318" y="28"/>
                  </a:lnTo>
                  <a:lnTo>
                    <a:pt x="3306" y="23"/>
                  </a:lnTo>
                  <a:lnTo>
                    <a:pt x="3293" y="17"/>
                  </a:lnTo>
                  <a:lnTo>
                    <a:pt x="3279" y="12"/>
                  </a:lnTo>
                  <a:lnTo>
                    <a:pt x="3262" y="8"/>
                  </a:lnTo>
                  <a:lnTo>
                    <a:pt x="3245" y="5"/>
                  </a:lnTo>
                  <a:lnTo>
                    <a:pt x="3227" y="2"/>
                  </a:lnTo>
                  <a:lnTo>
                    <a:pt x="3205" y="0"/>
                  </a:lnTo>
                  <a:lnTo>
                    <a:pt x="3184" y="0"/>
                  </a:lnTo>
                  <a:lnTo>
                    <a:pt x="3161" y="1"/>
                  </a:lnTo>
                  <a:lnTo>
                    <a:pt x="3140" y="3"/>
                  </a:lnTo>
                  <a:lnTo>
                    <a:pt x="3121" y="7"/>
                  </a:lnTo>
                  <a:lnTo>
                    <a:pt x="3101" y="12"/>
                  </a:lnTo>
                  <a:lnTo>
                    <a:pt x="3084" y="18"/>
                  </a:lnTo>
                  <a:lnTo>
                    <a:pt x="3068" y="27"/>
                  </a:lnTo>
                  <a:lnTo>
                    <a:pt x="3052" y="36"/>
                  </a:lnTo>
                  <a:lnTo>
                    <a:pt x="3039" y="46"/>
                  </a:lnTo>
                  <a:lnTo>
                    <a:pt x="3027" y="57"/>
                  </a:lnTo>
                  <a:lnTo>
                    <a:pt x="3016" y="69"/>
                  </a:lnTo>
                  <a:lnTo>
                    <a:pt x="3006" y="82"/>
                  </a:lnTo>
                  <a:lnTo>
                    <a:pt x="2999" y="97"/>
                  </a:lnTo>
                  <a:lnTo>
                    <a:pt x="2993" y="112"/>
                  </a:lnTo>
                  <a:lnTo>
                    <a:pt x="2989" y="127"/>
                  </a:lnTo>
                  <a:lnTo>
                    <a:pt x="2986" y="143"/>
                  </a:lnTo>
                  <a:lnTo>
                    <a:pt x="2985" y="161"/>
                  </a:lnTo>
                  <a:lnTo>
                    <a:pt x="2986" y="175"/>
                  </a:lnTo>
                  <a:lnTo>
                    <a:pt x="2988" y="189"/>
                  </a:lnTo>
                  <a:lnTo>
                    <a:pt x="2991" y="202"/>
                  </a:lnTo>
                  <a:lnTo>
                    <a:pt x="2996" y="216"/>
                  </a:lnTo>
                  <a:lnTo>
                    <a:pt x="3001" y="227"/>
                  </a:lnTo>
                  <a:lnTo>
                    <a:pt x="3008" y="239"/>
                  </a:lnTo>
                  <a:lnTo>
                    <a:pt x="3017" y="249"/>
                  </a:lnTo>
                  <a:lnTo>
                    <a:pt x="3027" y="259"/>
                  </a:lnTo>
                  <a:lnTo>
                    <a:pt x="3037" y="270"/>
                  </a:lnTo>
                  <a:lnTo>
                    <a:pt x="3048" y="279"/>
                  </a:lnTo>
                  <a:lnTo>
                    <a:pt x="3060" y="287"/>
                  </a:lnTo>
                  <a:lnTo>
                    <a:pt x="3074" y="295"/>
                  </a:lnTo>
                  <a:lnTo>
                    <a:pt x="3089" y="303"/>
                  </a:lnTo>
                  <a:lnTo>
                    <a:pt x="3104" y="310"/>
                  </a:lnTo>
                  <a:lnTo>
                    <a:pt x="3120" y="316"/>
                  </a:lnTo>
                  <a:lnTo>
                    <a:pt x="3137" y="323"/>
                  </a:lnTo>
                  <a:lnTo>
                    <a:pt x="3161" y="333"/>
                  </a:lnTo>
                  <a:lnTo>
                    <a:pt x="3183" y="343"/>
                  </a:lnTo>
                  <a:lnTo>
                    <a:pt x="3191" y="348"/>
                  </a:lnTo>
                  <a:lnTo>
                    <a:pt x="3199" y="353"/>
                  </a:lnTo>
                  <a:lnTo>
                    <a:pt x="3207" y="358"/>
                  </a:lnTo>
                  <a:lnTo>
                    <a:pt x="3213" y="363"/>
                  </a:lnTo>
                  <a:lnTo>
                    <a:pt x="3219" y="369"/>
                  </a:lnTo>
                  <a:lnTo>
                    <a:pt x="3224" y="374"/>
                  </a:lnTo>
                  <a:lnTo>
                    <a:pt x="3228" y="380"/>
                  </a:lnTo>
                  <a:lnTo>
                    <a:pt x="3231" y="387"/>
                  </a:lnTo>
                  <a:lnTo>
                    <a:pt x="3233" y="394"/>
                  </a:lnTo>
                  <a:lnTo>
                    <a:pt x="3235" y="401"/>
                  </a:lnTo>
                  <a:lnTo>
                    <a:pt x="3236" y="408"/>
                  </a:lnTo>
                  <a:lnTo>
                    <a:pt x="3236" y="416"/>
                  </a:lnTo>
                  <a:lnTo>
                    <a:pt x="3236" y="424"/>
                  </a:lnTo>
                  <a:lnTo>
                    <a:pt x="3235" y="432"/>
                  </a:lnTo>
                  <a:lnTo>
                    <a:pt x="3233" y="440"/>
                  </a:lnTo>
                  <a:lnTo>
                    <a:pt x="3230" y="447"/>
                  </a:lnTo>
                  <a:lnTo>
                    <a:pt x="3226" y="454"/>
                  </a:lnTo>
                  <a:lnTo>
                    <a:pt x="3222" y="460"/>
                  </a:lnTo>
                  <a:lnTo>
                    <a:pt x="3215" y="466"/>
                  </a:lnTo>
                  <a:lnTo>
                    <a:pt x="3209" y="471"/>
                  </a:lnTo>
                  <a:lnTo>
                    <a:pt x="3203" y="476"/>
                  </a:lnTo>
                  <a:lnTo>
                    <a:pt x="3195" y="480"/>
                  </a:lnTo>
                  <a:lnTo>
                    <a:pt x="3187" y="484"/>
                  </a:lnTo>
                  <a:lnTo>
                    <a:pt x="3178" y="487"/>
                  </a:lnTo>
                  <a:lnTo>
                    <a:pt x="3169" y="489"/>
                  </a:lnTo>
                  <a:lnTo>
                    <a:pt x="3157" y="491"/>
                  </a:lnTo>
                  <a:lnTo>
                    <a:pt x="3146" y="492"/>
                  </a:lnTo>
                  <a:lnTo>
                    <a:pt x="3135" y="492"/>
                  </a:lnTo>
                  <a:lnTo>
                    <a:pt x="3114" y="491"/>
                  </a:lnTo>
                  <a:lnTo>
                    <a:pt x="3096" y="489"/>
                  </a:lnTo>
                  <a:lnTo>
                    <a:pt x="3078" y="486"/>
                  </a:lnTo>
                  <a:lnTo>
                    <a:pt x="3059" y="481"/>
                  </a:lnTo>
                  <a:lnTo>
                    <a:pt x="3042" y="476"/>
                  </a:lnTo>
                  <a:lnTo>
                    <a:pt x="3027" y="470"/>
                  </a:lnTo>
                  <a:lnTo>
                    <a:pt x="3012" y="464"/>
                  </a:lnTo>
                  <a:lnTo>
                    <a:pt x="2999" y="457"/>
                  </a:lnTo>
                  <a:lnTo>
                    <a:pt x="2976" y="541"/>
                  </a:lnTo>
                  <a:close/>
                  <a:moveTo>
                    <a:pt x="2886" y="236"/>
                  </a:moveTo>
                  <a:lnTo>
                    <a:pt x="2675" y="236"/>
                  </a:lnTo>
                  <a:lnTo>
                    <a:pt x="2675" y="93"/>
                  </a:lnTo>
                  <a:lnTo>
                    <a:pt x="2898" y="93"/>
                  </a:lnTo>
                  <a:lnTo>
                    <a:pt x="2898" y="8"/>
                  </a:lnTo>
                  <a:lnTo>
                    <a:pt x="2572" y="8"/>
                  </a:lnTo>
                  <a:lnTo>
                    <a:pt x="2572" y="567"/>
                  </a:lnTo>
                  <a:lnTo>
                    <a:pt x="2910" y="567"/>
                  </a:lnTo>
                  <a:lnTo>
                    <a:pt x="2910" y="484"/>
                  </a:lnTo>
                  <a:lnTo>
                    <a:pt x="2675" y="484"/>
                  </a:lnTo>
                  <a:lnTo>
                    <a:pt x="2675" y="320"/>
                  </a:lnTo>
                  <a:lnTo>
                    <a:pt x="2886" y="320"/>
                  </a:lnTo>
                  <a:lnTo>
                    <a:pt x="2886" y="236"/>
                  </a:lnTo>
                  <a:close/>
                  <a:moveTo>
                    <a:pt x="2469" y="471"/>
                  </a:moveTo>
                  <a:lnTo>
                    <a:pt x="2458" y="475"/>
                  </a:lnTo>
                  <a:lnTo>
                    <a:pt x="2445" y="479"/>
                  </a:lnTo>
                  <a:lnTo>
                    <a:pt x="2432" y="483"/>
                  </a:lnTo>
                  <a:lnTo>
                    <a:pt x="2418" y="485"/>
                  </a:lnTo>
                  <a:lnTo>
                    <a:pt x="2404" y="488"/>
                  </a:lnTo>
                  <a:lnTo>
                    <a:pt x="2388" y="490"/>
                  </a:lnTo>
                  <a:lnTo>
                    <a:pt x="2372" y="491"/>
                  </a:lnTo>
                  <a:lnTo>
                    <a:pt x="2357" y="491"/>
                  </a:lnTo>
                  <a:lnTo>
                    <a:pt x="2334" y="490"/>
                  </a:lnTo>
                  <a:lnTo>
                    <a:pt x="2313" y="487"/>
                  </a:lnTo>
                  <a:lnTo>
                    <a:pt x="2293" y="483"/>
                  </a:lnTo>
                  <a:lnTo>
                    <a:pt x="2274" y="477"/>
                  </a:lnTo>
                  <a:lnTo>
                    <a:pt x="2257" y="469"/>
                  </a:lnTo>
                  <a:lnTo>
                    <a:pt x="2240" y="460"/>
                  </a:lnTo>
                  <a:lnTo>
                    <a:pt x="2233" y="455"/>
                  </a:lnTo>
                  <a:lnTo>
                    <a:pt x="2226" y="449"/>
                  </a:lnTo>
                  <a:lnTo>
                    <a:pt x="2219" y="443"/>
                  </a:lnTo>
                  <a:lnTo>
                    <a:pt x="2213" y="436"/>
                  </a:lnTo>
                  <a:lnTo>
                    <a:pt x="2201" y="423"/>
                  </a:lnTo>
                  <a:lnTo>
                    <a:pt x="2190" y="408"/>
                  </a:lnTo>
                  <a:lnTo>
                    <a:pt x="2182" y="392"/>
                  </a:lnTo>
                  <a:lnTo>
                    <a:pt x="2174" y="373"/>
                  </a:lnTo>
                  <a:lnTo>
                    <a:pt x="2169" y="354"/>
                  </a:lnTo>
                  <a:lnTo>
                    <a:pt x="2165" y="334"/>
                  </a:lnTo>
                  <a:lnTo>
                    <a:pt x="2162" y="312"/>
                  </a:lnTo>
                  <a:lnTo>
                    <a:pt x="2162" y="290"/>
                  </a:lnTo>
                  <a:lnTo>
                    <a:pt x="2163" y="265"/>
                  </a:lnTo>
                  <a:lnTo>
                    <a:pt x="2165" y="242"/>
                  </a:lnTo>
                  <a:lnTo>
                    <a:pt x="2170" y="221"/>
                  </a:lnTo>
                  <a:lnTo>
                    <a:pt x="2176" y="201"/>
                  </a:lnTo>
                  <a:lnTo>
                    <a:pt x="2180" y="191"/>
                  </a:lnTo>
                  <a:lnTo>
                    <a:pt x="2184" y="182"/>
                  </a:lnTo>
                  <a:lnTo>
                    <a:pt x="2188" y="174"/>
                  </a:lnTo>
                  <a:lnTo>
                    <a:pt x="2193" y="166"/>
                  </a:lnTo>
                  <a:lnTo>
                    <a:pt x="2199" y="158"/>
                  </a:lnTo>
                  <a:lnTo>
                    <a:pt x="2205" y="151"/>
                  </a:lnTo>
                  <a:lnTo>
                    <a:pt x="2211" y="143"/>
                  </a:lnTo>
                  <a:lnTo>
                    <a:pt x="2217" y="136"/>
                  </a:lnTo>
                  <a:lnTo>
                    <a:pt x="2230" y="124"/>
                  </a:lnTo>
                  <a:lnTo>
                    <a:pt x="2245" y="114"/>
                  </a:lnTo>
                  <a:lnTo>
                    <a:pt x="2262" y="105"/>
                  </a:lnTo>
                  <a:lnTo>
                    <a:pt x="2279" y="98"/>
                  </a:lnTo>
                  <a:lnTo>
                    <a:pt x="2297" y="92"/>
                  </a:lnTo>
                  <a:lnTo>
                    <a:pt x="2317" y="88"/>
                  </a:lnTo>
                  <a:lnTo>
                    <a:pt x="2337" y="86"/>
                  </a:lnTo>
                  <a:lnTo>
                    <a:pt x="2358" y="85"/>
                  </a:lnTo>
                  <a:lnTo>
                    <a:pt x="2375" y="85"/>
                  </a:lnTo>
                  <a:lnTo>
                    <a:pt x="2391" y="86"/>
                  </a:lnTo>
                  <a:lnTo>
                    <a:pt x="2406" y="88"/>
                  </a:lnTo>
                  <a:lnTo>
                    <a:pt x="2420" y="91"/>
                  </a:lnTo>
                  <a:lnTo>
                    <a:pt x="2433" y="94"/>
                  </a:lnTo>
                  <a:lnTo>
                    <a:pt x="2445" y="98"/>
                  </a:lnTo>
                  <a:lnTo>
                    <a:pt x="2458" y="102"/>
                  </a:lnTo>
                  <a:lnTo>
                    <a:pt x="2468" y="106"/>
                  </a:lnTo>
                  <a:lnTo>
                    <a:pt x="2490" y="25"/>
                  </a:lnTo>
                  <a:lnTo>
                    <a:pt x="2481" y="20"/>
                  </a:lnTo>
                  <a:lnTo>
                    <a:pt x="2469" y="16"/>
                  </a:lnTo>
                  <a:lnTo>
                    <a:pt x="2456" y="12"/>
                  </a:lnTo>
                  <a:lnTo>
                    <a:pt x="2439" y="8"/>
                  </a:lnTo>
                  <a:lnTo>
                    <a:pt x="2421" y="5"/>
                  </a:lnTo>
                  <a:lnTo>
                    <a:pt x="2400" y="2"/>
                  </a:lnTo>
                  <a:lnTo>
                    <a:pt x="2378" y="1"/>
                  </a:lnTo>
                  <a:lnTo>
                    <a:pt x="2354" y="0"/>
                  </a:lnTo>
                  <a:lnTo>
                    <a:pt x="2338" y="0"/>
                  </a:lnTo>
                  <a:lnTo>
                    <a:pt x="2322" y="1"/>
                  </a:lnTo>
                  <a:lnTo>
                    <a:pt x="2307" y="3"/>
                  </a:lnTo>
                  <a:lnTo>
                    <a:pt x="2291" y="5"/>
                  </a:lnTo>
                  <a:lnTo>
                    <a:pt x="2277" y="8"/>
                  </a:lnTo>
                  <a:lnTo>
                    <a:pt x="2263" y="11"/>
                  </a:lnTo>
                  <a:lnTo>
                    <a:pt x="2249" y="15"/>
                  </a:lnTo>
                  <a:lnTo>
                    <a:pt x="2234" y="20"/>
                  </a:lnTo>
                  <a:lnTo>
                    <a:pt x="2221" y="26"/>
                  </a:lnTo>
                  <a:lnTo>
                    <a:pt x="2208" y="32"/>
                  </a:lnTo>
                  <a:lnTo>
                    <a:pt x="2195" y="38"/>
                  </a:lnTo>
                  <a:lnTo>
                    <a:pt x="2183" y="45"/>
                  </a:lnTo>
                  <a:lnTo>
                    <a:pt x="2172" y="52"/>
                  </a:lnTo>
                  <a:lnTo>
                    <a:pt x="2161" y="60"/>
                  </a:lnTo>
                  <a:lnTo>
                    <a:pt x="2150" y="69"/>
                  </a:lnTo>
                  <a:lnTo>
                    <a:pt x="2139" y="78"/>
                  </a:lnTo>
                  <a:lnTo>
                    <a:pt x="2129" y="89"/>
                  </a:lnTo>
                  <a:lnTo>
                    <a:pt x="2120" y="99"/>
                  </a:lnTo>
                  <a:lnTo>
                    <a:pt x="2112" y="110"/>
                  </a:lnTo>
                  <a:lnTo>
                    <a:pt x="2104" y="121"/>
                  </a:lnTo>
                  <a:lnTo>
                    <a:pt x="2096" y="132"/>
                  </a:lnTo>
                  <a:lnTo>
                    <a:pt x="2088" y="146"/>
                  </a:lnTo>
                  <a:lnTo>
                    <a:pt x="2082" y="158"/>
                  </a:lnTo>
                  <a:lnTo>
                    <a:pt x="2076" y="171"/>
                  </a:lnTo>
                  <a:lnTo>
                    <a:pt x="2071" y="185"/>
                  </a:lnTo>
                  <a:lnTo>
                    <a:pt x="2067" y="199"/>
                  </a:lnTo>
                  <a:lnTo>
                    <a:pt x="2063" y="215"/>
                  </a:lnTo>
                  <a:lnTo>
                    <a:pt x="2060" y="230"/>
                  </a:lnTo>
                  <a:lnTo>
                    <a:pt x="2057" y="245"/>
                  </a:lnTo>
                  <a:lnTo>
                    <a:pt x="2055" y="261"/>
                  </a:lnTo>
                  <a:lnTo>
                    <a:pt x="2054" y="278"/>
                  </a:lnTo>
                  <a:lnTo>
                    <a:pt x="2054" y="295"/>
                  </a:lnTo>
                  <a:lnTo>
                    <a:pt x="2054" y="311"/>
                  </a:lnTo>
                  <a:lnTo>
                    <a:pt x="2055" y="326"/>
                  </a:lnTo>
                  <a:lnTo>
                    <a:pt x="2057" y="342"/>
                  </a:lnTo>
                  <a:lnTo>
                    <a:pt x="2059" y="356"/>
                  </a:lnTo>
                  <a:lnTo>
                    <a:pt x="2061" y="370"/>
                  </a:lnTo>
                  <a:lnTo>
                    <a:pt x="2065" y="384"/>
                  </a:lnTo>
                  <a:lnTo>
                    <a:pt x="2069" y="398"/>
                  </a:lnTo>
                  <a:lnTo>
                    <a:pt x="2073" y="411"/>
                  </a:lnTo>
                  <a:lnTo>
                    <a:pt x="2078" y="423"/>
                  </a:lnTo>
                  <a:lnTo>
                    <a:pt x="2084" y="435"/>
                  </a:lnTo>
                  <a:lnTo>
                    <a:pt x="2090" y="447"/>
                  </a:lnTo>
                  <a:lnTo>
                    <a:pt x="2098" y="459"/>
                  </a:lnTo>
                  <a:lnTo>
                    <a:pt x="2105" y="470"/>
                  </a:lnTo>
                  <a:lnTo>
                    <a:pt x="2113" y="480"/>
                  </a:lnTo>
                  <a:lnTo>
                    <a:pt x="2121" y="490"/>
                  </a:lnTo>
                  <a:lnTo>
                    <a:pt x="2130" y="499"/>
                  </a:lnTo>
                  <a:lnTo>
                    <a:pt x="2139" y="508"/>
                  </a:lnTo>
                  <a:lnTo>
                    <a:pt x="2150" y="518"/>
                  </a:lnTo>
                  <a:lnTo>
                    <a:pt x="2160" y="525"/>
                  </a:lnTo>
                  <a:lnTo>
                    <a:pt x="2171" y="533"/>
                  </a:lnTo>
                  <a:lnTo>
                    <a:pt x="2182" y="539"/>
                  </a:lnTo>
                  <a:lnTo>
                    <a:pt x="2194" y="546"/>
                  </a:lnTo>
                  <a:lnTo>
                    <a:pt x="2207" y="551"/>
                  </a:lnTo>
                  <a:lnTo>
                    <a:pt x="2220" y="556"/>
                  </a:lnTo>
                  <a:lnTo>
                    <a:pt x="2233" y="561"/>
                  </a:lnTo>
                  <a:lnTo>
                    <a:pt x="2247" y="565"/>
                  </a:lnTo>
                  <a:lnTo>
                    <a:pt x="2262" y="568"/>
                  </a:lnTo>
                  <a:lnTo>
                    <a:pt x="2276" y="571"/>
                  </a:lnTo>
                  <a:lnTo>
                    <a:pt x="2291" y="573"/>
                  </a:lnTo>
                  <a:lnTo>
                    <a:pt x="2308" y="575"/>
                  </a:lnTo>
                  <a:lnTo>
                    <a:pt x="2323" y="576"/>
                  </a:lnTo>
                  <a:lnTo>
                    <a:pt x="2340" y="576"/>
                  </a:lnTo>
                  <a:lnTo>
                    <a:pt x="2365" y="576"/>
                  </a:lnTo>
                  <a:lnTo>
                    <a:pt x="2388" y="574"/>
                  </a:lnTo>
                  <a:lnTo>
                    <a:pt x="2410" y="571"/>
                  </a:lnTo>
                  <a:lnTo>
                    <a:pt x="2429" y="568"/>
                  </a:lnTo>
                  <a:lnTo>
                    <a:pt x="2446" y="564"/>
                  </a:lnTo>
                  <a:lnTo>
                    <a:pt x="2462" y="560"/>
                  </a:lnTo>
                  <a:lnTo>
                    <a:pt x="2475" y="556"/>
                  </a:lnTo>
                  <a:lnTo>
                    <a:pt x="2485" y="551"/>
                  </a:lnTo>
                  <a:lnTo>
                    <a:pt x="2469" y="471"/>
                  </a:lnTo>
                  <a:close/>
                  <a:moveTo>
                    <a:pt x="1863" y="8"/>
                  </a:moveTo>
                  <a:lnTo>
                    <a:pt x="1863" y="568"/>
                  </a:lnTo>
                  <a:lnTo>
                    <a:pt x="1965" y="568"/>
                  </a:lnTo>
                  <a:lnTo>
                    <a:pt x="1965" y="8"/>
                  </a:lnTo>
                  <a:lnTo>
                    <a:pt x="1863" y="8"/>
                  </a:lnTo>
                  <a:close/>
                  <a:moveTo>
                    <a:pt x="1609" y="568"/>
                  </a:moveTo>
                  <a:lnTo>
                    <a:pt x="1803" y="8"/>
                  </a:lnTo>
                  <a:lnTo>
                    <a:pt x="1694" y="8"/>
                  </a:lnTo>
                  <a:lnTo>
                    <a:pt x="1612" y="264"/>
                  </a:lnTo>
                  <a:lnTo>
                    <a:pt x="1604" y="290"/>
                  </a:lnTo>
                  <a:lnTo>
                    <a:pt x="1596" y="315"/>
                  </a:lnTo>
                  <a:lnTo>
                    <a:pt x="1588" y="341"/>
                  </a:lnTo>
                  <a:lnTo>
                    <a:pt x="1580" y="366"/>
                  </a:lnTo>
                  <a:lnTo>
                    <a:pt x="1573" y="392"/>
                  </a:lnTo>
                  <a:lnTo>
                    <a:pt x="1567" y="417"/>
                  </a:lnTo>
                  <a:lnTo>
                    <a:pt x="1560" y="441"/>
                  </a:lnTo>
                  <a:lnTo>
                    <a:pt x="1555" y="467"/>
                  </a:lnTo>
                  <a:lnTo>
                    <a:pt x="1553" y="467"/>
                  </a:lnTo>
                  <a:lnTo>
                    <a:pt x="1547" y="441"/>
                  </a:lnTo>
                  <a:lnTo>
                    <a:pt x="1541" y="416"/>
                  </a:lnTo>
                  <a:lnTo>
                    <a:pt x="1535" y="392"/>
                  </a:lnTo>
                  <a:lnTo>
                    <a:pt x="1528" y="366"/>
                  </a:lnTo>
                  <a:lnTo>
                    <a:pt x="1521" y="341"/>
                  </a:lnTo>
                  <a:lnTo>
                    <a:pt x="1513" y="315"/>
                  </a:lnTo>
                  <a:lnTo>
                    <a:pt x="1506" y="289"/>
                  </a:lnTo>
                  <a:lnTo>
                    <a:pt x="1498" y="263"/>
                  </a:lnTo>
                  <a:lnTo>
                    <a:pt x="1421" y="8"/>
                  </a:lnTo>
                  <a:lnTo>
                    <a:pt x="1309" y="8"/>
                  </a:lnTo>
                  <a:lnTo>
                    <a:pt x="1491" y="568"/>
                  </a:lnTo>
                  <a:lnTo>
                    <a:pt x="1609" y="568"/>
                  </a:lnTo>
                  <a:close/>
                  <a:moveTo>
                    <a:pt x="988" y="87"/>
                  </a:moveTo>
                  <a:lnTo>
                    <a:pt x="997" y="85"/>
                  </a:lnTo>
                  <a:lnTo>
                    <a:pt x="1011" y="82"/>
                  </a:lnTo>
                  <a:lnTo>
                    <a:pt x="1029" y="81"/>
                  </a:lnTo>
                  <a:lnTo>
                    <a:pt x="1051" y="81"/>
                  </a:lnTo>
                  <a:lnTo>
                    <a:pt x="1063" y="81"/>
                  </a:lnTo>
                  <a:lnTo>
                    <a:pt x="1074" y="82"/>
                  </a:lnTo>
                  <a:lnTo>
                    <a:pt x="1086" y="85"/>
                  </a:lnTo>
                  <a:lnTo>
                    <a:pt x="1096" y="87"/>
                  </a:lnTo>
                  <a:lnTo>
                    <a:pt x="1106" y="90"/>
                  </a:lnTo>
                  <a:lnTo>
                    <a:pt x="1115" y="94"/>
                  </a:lnTo>
                  <a:lnTo>
                    <a:pt x="1123" y="99"/>
                  </a:lnTo>
                  <a:lnTo>
                    <a:pt x="1131" y="104"/>
                  </a:lnTo>
                  <a:lnTo>
                    <a:pt x="1138" y="109"/>
                  </a:lnTo>
                  <a:lnTo>
                    <a:pt x="1143" y="116"/>
                  </a:lnTo>
                  <a:lnTo>
                    <a:pt x="1148" y="123"/>
                  </a:lnTo>
                  <a:lnTo>
                    <a:pt x="1153" y="131"/>
                  </a:lnTo>
                  <a:lnTo>
                    <a:pt x="1156" y="140"/>
                  </a:lnTo>
                  <a:lnTo>
                    <a:pt x="1158" y="150"/>
                  </a:lnTo>
                  <a:lnTo>
                    <a:pt x="1160" y="160"/>
                  </a:lnTo>
                  <a:lnTo>
                    <a:pt x="1160" y="171"/>
                  </a:lnTo>
                  <a:lnTo>
                    <a:pt x="1160" y="181"/>
                  </a:lnTo>
                  <a:lnTo>
                    <a:pt x="1158" y="191"/>
                  </a:lnTo>
                  <a:lnTo>
                    <a:pt x="1156" y="200"/>
                  </a:lnTo>
                  <a:lnTo>
                    <a:pt x="1153" y="209"/>
                  </a:lnTo>
                  <a:lnTo>
                    <a:pt x="1148" y="217"/>
                  </a:lnTo>
                  <a:lnTo>
                    <a:pt x="1143" y="225"/>
                  </a:lnTo>
                  <a:lnTo>
                    <a:pt x="1137" y="232"/>
                  </a:lnTo>
                  <a:lnTo>
                    <a:pt x="1131" y="238"/>
                  </a:lnTo>
                  <a:lnTo>
                    <a:pt x="1122" y="244"/>
                  </a:lnTo>
                  <a:lnTo>
                    <a:pt x="1114" y="248"/>
                  </a:lnTo>
                  <a:lnTo>
                    <a:pt x="1105" y="253"/>
                  </a:lnTo>
                  <a:lnTo>
                    <a:pt x="1095" y="256"/>
                  </a:lnTo>
                  <a:lnTo>
                    <a:pt x="1085" y="259"/>
                  </a:lnTo>
                  <a:lnTo>
                    <a:pt x="1072" y="261"/>
                  </a:lnTo>
                  <a:lnTo>
                    <a:pt x="1061" y="262"/>
                  </a:lnTo>
                  <a:lnTo>
                    <a:pt x="1048" y="263"/>
                  </a:lnTo>
                  <a:lnTo>
                    <a:pt x="988" y="263"/>
                  </a:lnTo>
                  <a:lnTo>
                    <a:pt x="988" y="87"/>
                  </a:lnTo>
                  <a:close/>
                  <a:moveTo>
                    <a:pt x="886" y="568"/>
                  </a:moveTo>
                  <a:lnTo>
                    <a:pt x="988" y="568"/>
                  </a:lnTo>
                  <a:lnTo>
                    <a:pt x="988" y="338"/>
                  </a:lnTo>
                  <a:lnTo>
                    <a:pt x="1039" y="338"/>
                  </a:lnTo>
                  <a:lnTo>
                    <a:pt x="1050" y="339"/>
                  </a:lnTo>
                  <a:lnTo>
                    <a:pt x="1059" y="340"/>
                  </a:lnTo>
                  <a:lnTo>
                    <a:pt x="1068" y="342"/>
                  </a:lnTo>
                  <a:lnTo>
                    <a:pt x="1078" y="344"/>
                  </a:lnTo>
                  <a:lnTo>
                    <a:pt x="1085" y="347"/>
                  </a:lnTo>
                  <a:lnTo>
                    <a:pt x="1092" y="351"/>
                  </a:lnTo>
                  <a:lnTo>
                    <a:pt x="1099" y="355"/>
                  </a:lnTo>
                  <a:lnTo>
                    <a:pt x="1105" y="360"/>
                  </a:lnTo>
                  <a:lnTo>
                    <a:pt x="1111" y="366"/>
                  </a:lnTo>
                  <a:lnTo>
                    <a:pt x="1116" y="373"/>
                  </a:lnTo>
                  <a:lnTo>
                    <a:pt x="1121" y="381"/>
                  </a:lnTo>
                  <a:lnTo>
                    <a:pt x="1125" y="390"/>
                  </a:lnTo>
                  <a:lnTo>
                    <a:pt x="1130" y="400"/>
                  </a:lnTo>
                  <a:lnTo>
                    <a:pt x="1134" y="411"/>
                  </a:lnTo>
                  <a:lnTo>
                    <a:pt x="1137" y="423"/>
                  </a:lnTo>
                  <a:lnTo>
                    <a:pt x="1140" y="436"/>
                  </a:lnTo>
                  <a:lnTo>
                    <a:pt x="1151" y="484"/>
                  </a:lnTo>
                  <a:lnTo>
                    <a:pt x="1161" y="522"/>
                  </a:lnTo>
                  <a:lnTo>
                    <a:pt x="1170" y="550"/>
                  </a:lnTo>
                  <a:lnTo>
                    <a:pt x="1178" y="568"/>
                  </a:lnTo>
                  <a:lnTo>
                    <a:pt x="1283" y="568"/>
                  </a:lnTo>
                  <a:lnTo>
                    <a:pt x="1278" y="558"/>
                  </a:lnTo>
                  <a:lnTo>
                    <a:pt x="1273" y="544"/>
                  </a:lnTo>
                  <a:lnTo>
                    <a:pt x="1268" y="528"/>
                  </a:lnTo>
                  <a:lnTo>
                    <a:pt x="1263" y="508"/>
                  </a:lnTo>
                  <a:lnTo>
                    <a:pt x="1258" y="486"/>
                  </a:lnTo>
                  <a:lnTo>
                    <a:pt x="1252" y="463"/>
                  </a:lnTo>
                  <a:lnTo>
                    <a:pt x="1245" y="438"/>
                  </a:lnTo>
                  <a:lnTo>
                    <a:pt x="1239" y="412"/>
                  </a:lnTo>
                  <a:lnTo>
                    <a:pt x="1233" y="393"/>
                  </a:lnTo>
                  <a:lnTo>
                    <a:pt x="1226" y="374"/>
                  </a:lnTo>
                  <a:lnTo>
                    <a:pt x="1218" y="358"/>
                  </a:lnTo>
                  <a:lnTo>
                    <a:pt x="1209" y="344"/>
                  </a:lnTo>
                  <a:lnTo>
                    <a:pt x="1205" y="337"/>
                  </a:lnTo>
                  <a:lnTo>
                    <a:pt x="1200" y="331"/>
                  </a:lnTo>
                  <a:lnTo>
                    <a:pt x="1194" y="324"/>
                  </a:lnTo>
                  <a:lnTo>
                    <a:pt x="1188" y="319"/>
                  </a:lnTo>
                  <a:lnTo>
                    <a:pt x="1182" y="315"/>
                  </a:lnTo>
                  <a:lnTo>
                    <a:pt x="1175" y="310"/>
                  </a:lnTo>
                  <a:lnTo>
                    <a:pt x="1168" y="307"/>
                  </a:lnTo>
                  <a:lnTo>
                    <a:pt x="1160" y="304"/>
                  </a:lnTo>
                  <a:lnTo>
                    <a:pt x="1160" y="301"/>
                  </a:lnTo>
                  <a:lnTo>
                    <a:pt x="1170" y="298"/>
                  </a:lnTo>
                  <a:lnTo>
                    <a:pt x="1181" y="293"/>
                  </a:lnTo>
                  <a:lnTo>
                    <a:pt x="1190" y="288"/>
                  </a:lnTo>
                  <a:lnTo>
                    <a:pt x="1199" y="282"/>
                  </a:lnTo>
                  <a:lnTo>
                    <a:pt x="1207" y="276"/>
                  </a:lnTo>
                  <a:lnTo>
                    <a:pt x="1216" y="269"/>
                  </a:lnTo>
                  <a:lnTo>
                    <a:pt x="1224" y="260"/>
                  </a:lnTo>
                  <a:lnTo>
                    <a:pt x="1232" y="251"/>
                  </a:lnTo>
                  <a:lnTo>
                    <a:pt x="1238" y="242"/>
                  </a:lnTo>
                  <a:lnTo>
                    <a:pt x="1244" y="233"/>
                  </a:lnTo>
                  <a:lnTo>
                    <a:pt x="1250" y="222"/>
                  </a:lnTo>
                  <a:lnTo>
                    <a:pt x="1254" y="212"/>
                  </a:lnTo>
                  <a:lnTo>
                    <a:pt x="1257" y="199"/>
                  </a:lnTo>
                  <a:lnTo>
                    <a:pt x="1260" y="187"/>
                  </a:lnTo>
                  <a:lnTo>
                    <a:pt x="1262" y="175"/>
                  </a:lnTo>
                  <a:lnTo>
                    <a:pt x="1262" y="162"/>
                  </a:lnTo>
                  <a:lnTo>
                    <a:pt x="1261" y="144"/>
                  </a:lnTo>
                  <a:lnTo>
                    <a:pt x="1259" y="127"/>
                  </a:lnTo>
                  <a:lnTo>
                    <a:pt x="1255" y="112"/>
                  </a:lnTo>
                  <a:lnTo>
                    <a:pt x="1250" y="97"/>
                  </a:lnTo>
                  <a:lnTo>
                    <a:pt x="1243" y="84"/>
                  </a:lnTo>
                  <a:lnTo>
                    <a:pt x="1235" y="71"/>
                  </a:lnTo>
                  <a:lnTo>
                    <a:pt x="1225" y="60"/>
                  </a:lnTo>
                  <a:lnTo>
                    <a:pt x="1214" y="49"/>
                  </a:lnTo>
                  <a:lnTo>
                    <a:pt x="1207" y="44"/>
                  </a:lnTo>
                  <a:lnTo>
                    <a:pt x="1199" y="39"/>
                  </a:lnTo>
                  <a:lnTo>
                    <a:pt x="1191" y="34"/>
                  </a:lnTo>
                  <a:lnTo>
                    <a:pt x="1183" y="29"/>
                  </a:lnTo>
                  <a:lnTo>
                    <a:pt x="1173" y="25"/>
                  </a:lnTo>
                  <a:lnTo>
                    <a:pt x="1164" y="22"/>
                  </a:lnTo>
                  <a:lnTo>
                    <a:pt x="1154" y="18"/>
                  </a:lnTo>
                  <a:lnTo>
                    <a:pt x="1144" y="15"/>
                  </a:lnTo>
                  <a:lnTo>
                    <a:pt x="1121" y="10"/>
                  </a:lnTo>
                  <a:lnTo>
                    <a:pt x="1097" y="7"/>
                  </a:lnTo>
                  <a:lnTo>
                    <a:pt x="1070" y="5"/>
                  </a:lnTo>
                  <a:lnTo>
                    <a:pt x="1041" y="4"/>
                  </a:lnTo>
                  <a:lnTo>
                    <a:pt x="1019" y="4"/>
                  </a:lnTo>
                  <a:lnTo>
                    <a:pt x="997" y="5"/>
                  </a:lnTo>
                  <a:lnTo>
                    <a:pt x="976" y="6"/>
                  </a:lnTo>
                  <a:lnTo>
                    <a:pt x="956" y="7"/>
                  </a:lnTo>
                  <a:lnTo>
                    <a:pt x="937" y="9"/>
                  </a:lnTo>
                  <a:lnTo>
                    <a:pt x="918" y="11"/>
                  </a:lnTo>
                  <a:lnTo>
                    <a:pt x="901" y="13"/>
                  </a:lnTo>
                  <a:lnTo>
                    <a:pt x="886" y="16"/>
                  </a:lnTo>
                  <a:lnTo>
                    <a:pt x="886" y="568"/>
                  </a:lnTo>
                  <a:close/>
                  <a:moveTo>
                    <a:pt x="771" y="236"/>
                  </a:moveTo>
                  <a:lnTo>
                    <a:pt x="559" y="236"/>
                  </a:lnTo>
                  <a:lnTo>
                    <a:pt x="559" y="93"/>
                  </a:lnTo>
                  <a:lnTo>
                    <a:pt x="784" y="93"/>
                  </a:lnTo>
                  <a:lnTo>
                    <a:pt x="784" y="8"/>
                  </a:lnTo>
                  <a:lnTo>
                    <a:pt x="457" y="8"/>
                  </a:lnTo>
                  <a:lnTo>
                    <a:pt x="457" y="567"/>
                  </a:lnTo>
                  <a:lnTo>
                    <a:pt x="796" y="567"/>
                  </a:lnTo>
                  <a:lnTo>
                    <a:pt x="796" y="484"/>
                  </a:lnTo>
                  <a:lnTo>
                    <a:pt x="559" y="484"/>
                  </a:lnTo>
                  <a:lnTo>
                    <a:pt x="559" y="320"/>
                  </a:lnTo>
                  <a:lnTo>
                    <a:pt x="771" y="320"/>
                  </a:lnTo>
                  <a:lnTo>
                    <a:pt x="771" y="236"/>
                  </a:lnTo>
                  <a:close/>
                  <a:moveTo>
                    <a:pt x="0" y="541"/>
                  </a:moveTo>
                  <a:lnTo>
                    <a:pt x="14" y="548"/>
                  </a:lnTo>
                  <a:lnTo>
                    <a:pt x="29" y="554"/>
                  </a:lnTo>
                  <a:lnTo>
                    <a:pt x="46" y="560"/>
                  </a:lnTo>
                  <a:lnTo>
                    <a:pt x="66" y="566"/>
                  </a:lnTo>
                  <a:lnTo>
                    <a:pt x="86" y="570"/>
                  </a:lnTo>
                  <a:lnTo>
                    <a:pt x="108" y="573"/>
                  </a:lnTo>
                  <a:lnTo>
                    <a:pt x="130" y="575"/>
                  </a:lnTo>
                  <a:lnTo>
                    <a:pt x="152" y="576"/>
                  </a:lnTo>
                  <a:lnTo>
                    <a:pt x="178" y="575"/>
                  </a:lnTo>
                  <a:lnTo>
                    <a:pt x="202" y="573"/>
                  </a:lnTo>
                  <a:lnTo>
                    <a:pt x="226" y="569"/>
                  </a:lnTo>
                  <a:lnTo>
                    <a:pt x="246" y="563"/>
                  </a:lnTo>
                  <a:lnTo>
                    <a:pt x="266" y="556"/>
                  </a:lnTo>
                  <a:lnTo>
                    <a:pt x="283" y="547"/>
                  </a:lnTo>
                  <a:lnTo>
                    <a:pt x="299" y="538"/>
                  </a:lnTo>
                  <a:lnTo>
                    <a:pt x="313" y="527"/>
                  </a:lnTo>
                  <a:lnTo>
                    <a:pt x="325" y="514"/>
                  </a:lnTo>
                  <a:lnTo>
                    <a:pt x="336" y="501"/>
                  </a:lnTo>
                  <a:lnTo>
                    <a:pt x="345" y="487"/>
                  </a:lnTo>
                  <a:lnTo>
                    <a:pt x="352" y="473"/>
                  </a:lnTo>
                  <a:lnTo>
                    <a:pt x="357" y="458"/>
                  </a:lnTo>
                  <a:lnTo>
                    <a:pt x="362" y="441"/>
                  </a:lnTo>
                  <a:lnTo>
                    <a:pt x="365" y="425"/>
                  </a:lnTo>
                  <a:lnTo>
                    <a:pt x="365" y="409"/>
                  </a:lnTo>
                  <a:lnTo>
                    <a:pt x="365" y="394"/>
                  </a:lnTo>
                  <a:lnTo>
                    <a:pt x="363" y="380"/>
                  </a:lnTo>
                  <a:lnTo>
                    <a:pt x="359" y="367"/>
                  </a:lnTo>
                  <a:lnTo>
                    <a:pt x="356" y="354"/>
                  </a:lnTo>
                  <a:lnTo>
                    <a:pt x="351" y="342"/>
                  </a:lnTo>
                  <a:lnTo>
                    <a:pt x="345" y="331"/>
                  </a:lnTo>
                  <a:lnTo>
                    <a:pt x="338" y="319"/>
                  </a:lnTo>
                  <a:lnTo>
                    <a:pt x="329" y="309"/>
                  </a:lnTo>
                  <a:lnTo>
                    <a:pt x="320" y="299"/>
                  </a:lnTo>
                  <a:lnTo>
                    <a:pt x="309" y="290"/>
                  </a:lnTo>
                  <a:lnTo>
                    <a:pt x="297" y="281"/>
                  </a:lnTo>
                  <a:lnTo>
                    <a:pt x="284" y="273"/>
                  </a:lnTo>
                  <a:lnTo>
                    <a:pt x="270" y="264"/>
                  </a:lnTo>
                  <a:lnTo>
                    <a:pt x="254" y="257"/>
                  </a:lnTo>
                  <a:lnTo>
                    <a:pt x="238" y="249"/>
                  </a:lnTo>
                  <a:lnTo>
                    <a:pt x="221" y="242"/>
                  </a:lnTo>
                  <a:lnTo>
                    <a:pt x="194" y="232"/>
                  </a:lnTo>
                  <a:lnTo>
                    <a:pt x="172" y="222"/>
                  </a:lnTo>
                  <a:lnTo>
                    <a:pt x="163" y="218"/>
                  </a:lnTo>
                  <a:lnTo>
                    <a:pt x="153" y="213"/>
                  </a:lnTo>
                  <a:lnTo>
                    <a:pt x="146" y="208"/>
                  </a:lnTo>
                  <a:lnTo>
                    <a:pt x="139" y="202"/>
                  </a:lnTo>
                  <a:lnTo>
                    <a:pt x="133" y="196"/>
                  </a:lnTo>
                  <a:lnTo>
                    <a:pt x="128" y="191"/>
                  </a:lnTo>
                  <a:lnTo>
                    <a:pt x="123" y="185"/>
                  </a:lnTo>
                  <a:lnTo>
                    <a:pt x="120" y="179"/>
                  </a:lnTo>
                  <a:lnTo>
                    <a:pt x="117" y="173"/>
                  </a:lnTo>
                  <a:lnTo>
                    <a:pt x="115" y="166"/>
                  </a:lnTo>
                  <a:lnTo>
                    <a:pt x="114" y="159"/>
                  </a:lnTo>
                  <a:lnTo>
                    <a:pt x="114" y="151"/>
                  </a:lnTo>
                  <a:lnTo>
                    <a:pt x="114" y="144"/>
                  </a:lnTo>
                  <a:lnTo>
                    <a:pt x="115" y="138"/>
                  </a:lnTo>
                  <a:lnTo>
                    <a:pt x="117" y="132"/>
                  </a:lnTo>
                  <a:lnTo>
                    <a:pt x="119" y="126"/>
                  </a:lnTo>
                  <a:lnTo>
                    <a:pt x="122" y="121"/>
                  </a:lnTo>
                  <a:lnTo>
                    <a:pt x="126" y="115"/>
                  </a:lnTo>
                  <a:lnTo>
                    <a:pt x="130" y="110"/>
                  </a:lnTo>
                  <a:lnTo>
                    <a:pt x="135" y="105"/>
                  </a:lnTo>
                  <a:lnTo>
                    <a:pt x="141" y="101"/>
                  </a:lnTo>
                  <a:lnTo>
                    <a:pt x="148" y="96"/>
                  </a:lnTo>
                  <a:lnTo>
                    <a:pt x="155" y="93"/>
                  </a:lnTo>
                  <a:lnTo>
                    <a:pt x="164" y="90"/>
                  </a:lnTo>
                  <a:lnTo>
                    <a:pt x="173" y="87"/>
                  </a:lnTo>
                  <a:lnTo>
                    <a:pt x="183" y="86"/>
                  </a:lnTo>
                  <a:lnTo>
                    <a:pt x="194" y="84"/>
                  </a:lnTo>
                  <a:lnTo>
                    <a:pt x="206" y="84"/>
                  </a:lnTo>
                  <a:lnTo>
                    <a:pt x="225" y="85"/>
                  </a:lnTo>
                  <a:lnTo>
                    <a:pt x="243" y="87"/>
                  </a:lnTo>
                  <a:lnTo>
                    <a:pt x="260" y="90"/>
                  </a:lnTo>
                  <a:lnTo>
                    <a:pt x="274" y="93"/>
                  </a:lnTo>
                  <a:lnTo>
                    <a:pt x="288" y="97"/>
                  </a:lnTo>
                  <a:lnTo>
                    <a:pt x="299" y="102"/>
                  </a:lnTo>
                  <a:lnTo>
                    <a:pt x="309" y="106"/>
                  </a:lnTo>
                  <a:lnTo>
                    <a:pt x="318" y="110"/>
                  </a:lnTo>
                  <a:lnTo>
                    <a:pt x="342" y="28"/>
                  </a:lnTo>
                  <a:lnTo>
                    <a:pt x="331" y="23"/>
                  </a:lnTo>
                  <a:lnTo>
                    <a:pt x="318" y="17"/>
                  </a:lnTo>
                  <a:lnTo>
                    <a:pt x="303" y="12"/>
                  </a:lnTo>
                  <a:lnTo>
                    <a:pt x="287" y="8"/>
                  </a:lnTo>
                  <a:lnTo>
                    <a:pt x="270" y="5"/>
                  </a:lnTo>
                  <a:lnTo>
                    <a:pt x="250" y="2"/>
                  </a:lnTo>
                  <a:lnTo>
                    <a:pt x="230" y="0"/>
                  </a:lnTo>
                  <a:lnTo>
                    <a:pt x="209" y="0"/>
                  </a:lnTo>
                  <a:lnTo>
                    <a:pt x="186" y="1"/>
                  </a:lnTo>
                  <a:lnTo>
                    <a:pt x="165" y="3"/>
                  </a:lnTo>
                  <a:lnTo>
                    <a:pt x="144" y="7"/>
                  </a:lnTo>
                  <a:lnTo>
                    <a:pt x="126" y="12"/>
                  </a:lnTo>
                  <a:lnTo>
                    <a:pt x="109" y="18"/>
                  </a:lnTo>
                  <a:lnTo>
                    <a:pt x="92" y="27"/>
                  </a:lnTo>
                  <a:lnTo>
                    <a:pt x="77" y="36"/>
                  </a:lnTo>
                  <a:lnTo>
                    <a:pt x="64" y="46"/>
                  </a:lnTo>
                  <a:lnTo>
                    <a:pt x="51" y="57"/>
                  </a:lnTo>
                  <a:lnTo>
                    <a:pt x="40" y="69"/>
                  </a:lnTo>
                  <a:lnTo>
                    <a:pt x="31" y="82"/>
                  </a:lnTo>
                  <a:lnTo>
                    <a:pt x="24" y="97"/>
                  </a:lnTo>
                  <a:lnTo>
                    <a:pt x="18" y="112"/>
                  </a:lnTo>
                  <a:lnTo>
                    <a:pt x="13" y="127"/>
                  </a:lnTo>
                  <a:lnTo>
                    <a:pt x="11" y="143"/>
                  </a:lnTo>
                  <a:lnTo>
                    <a:pt x="10" y="161"/>
                  </a:lnTo>
                  <a:lnTo>
                    <a:pt x="11" y="175"/>
                  </a:lnTo>
                  <a:lnTo>
                    <a:pt x="13" y="189"/>
                  </a:lnTo>
                  <a:lnTo>
                    <a:pt x="16" y="202"/>
                  </a:lnTo>
                  <a:lnTo>
                    <a:pt x="20" y="216"/>
                  </a:lnTo>
                  <a:lnTo>
                    <a:pt x="26" y="227"/>
                  </a:lnTo>
                  <a:lnTo>
                    <a:pt x="33" y="239"/>
                  </a:lnTo>
                  <a:lnTo>
                    <a:pt x="41" y="249"/>
                  </a:lnTo>
                  <a:lnTo>
                    <a:pt x="50" y="259"/>
                  </a:lnTo>
                  <a:lnTo>
                    <a:pt x="62" y="270"/>
                  </a:lnTo>
                  <a:lnTo>
                    <a:pt x="73" y="279"/>
                  </a:lnTo>
                  <a:lnTo>
                    <a:pt x="85" y="287"/>
                  </a:lnTo>
                  <a:lnTo>
                    <a:pt x="98" y="295"/>
                  </a:lnTo>
                  <a:lnTo>
                    <a:pt x="113" y="303"/>
                  </a:lnTo>
                  <a:lnTo>
                    <a:pt x="128" y="310"/>
                  </a:lnTo>
                  <a:lnTo>
                    <a:pt x="144" y="316"/>
                  </a:lnTo>
                  <a:lnTo>
                    <a:pt x="162" y="323"/>
                  </a:lnTo>
                  <a:lnTo>
                    <a:pt x="186" y="333"/>
                  </a:lnTo>
                  <a:lnTo>
                    <a:pt x="206" y="343"/>
                  </a:lnTo>
                  <a:lnTo>
                    <a:pt x="216" y="348"/>
                  </a:lnTo>
                  <a:lnTo>
                    <a:pt x="224" y="353"/>
                  </a:lnTo>
                  <a:lnTo>
                    <a:pt x="231" y="358"/>
                  </a:lnTo>
                  <a:lnTo>
                    <a:pt x="238" y="363"/>
                  </a:lnTo>
                  <a:lnTo>
                    <a:pt x="243" y="369"/>
                  </a:lnTo>
                  <a:lnTo>
                    <a:pt x="248" y="374"/>
                  </a:lnTo>
                  <a:lnTo>
                    <a:pt x="252" y="380"/>
                  </a:lnTo>
                  <a:lnTo>
                    <a:pt x="255" y="387"/>
                  </a:lnTo>
                  <a:lnTo>
                    <a:pt x="257" y="394"/>
                  </a:lnTo>
                  <a:lnTo>
                    <a:pt x="260" y="401"/>
                  </a:lnTo>
                  <a:lnTo>
                    <a:pt x="261" y="408"/>
                  </a:lnTo>
                  <a:lnTo>
                    <a:pt x="261" y="416"/>
                  </a:lnTo>
                  <a:lnTo>
                    <a:pt x="261" y="424"/>
                  </a:lnTo>
                  <a:lnTo>
                    <a:pt x="260" y="432"/>
                  </a:lnTo>
                  <a:lnTo>
                    <a:pt x="257" y="440"/>
                  </a:lnTo>
                  <a:lnTo>
                    <a:pt x="254" y="447"/>
                  </a:lnTo>
                  <a:lnTo>
                    <a:pt x="250" y="454"/>
                  </a:lnTo>
                  <a:lnTo>
                    <a:pt x="246" y="460"/>
                  </a:lnTo>
                  <a:lnTo>
                    <a:pt x="240" y="466"/>
                  </a:lnTo>
                  <a:lnTo>
                    <a:pt x="234" y="471"/>
                  </a:lnTo>
                  <a:lnTo>
                    <a:pt x="228" y="476"/>
                  </a:lnTo>
                  <a:lnTo>
                    <a:pt x="220" y="480"/>
                  </a:lnTo>
                  <a:lnTo>
                    <a:pt x="212" y="484"/>
                  </a:lnTo>
                  <a:lnTo>
                    <a:pt x="202" y="487"/>
                  </a:lnTo>
                  <a:lnTo>
                    <a:pt x="192" y="489"/>
                  </a:lnTo>
                  <a:lnTo>
                    <a:pt x="182" y="491"/>
                  </a:lnTo>
                  <a:lnTo>
                    <a:pt x="171" y="492"/>
                  </a:lnTo>
                  <a:lnTo>
                    <a:pt x="159" y="492"/>
                  </a:lnTo>
                  <a:lnTo>
                    <a:pt x="139" y="491"/>
                  </a:lnTo>
                  <a:lnTo>
                    <a:pt x="120" y="489"/>
                  </a:lnTo>
                  <a:lnTo>
                    <a:pt x="101" y="486"/>
                  </a:lnTo>
                  <a:lnTo>
                    <a:pt x="84" y="481"/>
                  </a:lnTo>
                  <a:lnTo>
                    <a:pt x="67" y="476"/>
                  </a:lnTo>
                  <a:lnTo>
                    <a:pt x="51" y="470"/>
                  </a:lnTo>
                  <a:lnTo>
                    <a:pt x="36" y="464"/>
                  </a:lnTo>
                  <a:lnTo>
                    <a:pt x="23" y="457"/>
                  </a:lnTo>
                  <a:lnTo>
                    <a:pt x="0" y="541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9" name="Freeform 6"/>
            <p:cNvSpPr>
              <a:spLocks noEditPoints="1"/>
            </p:cNvSpPr>
            <p:nvPr userDrawn="1"/>
          </p:nvSpPr>
          <p:spPr bwMode="auto">
            <a:xfrm>
              <a:off x="525" y="4049"/>
              <a:ext cx="533" cy="58"/>
            </a:xfrm>
            <a:custGeom>
              <a:avLst/>
              <a:gdLst/>
              <a:ahLst/>
              <a:cxnLst>
                <a:cxn ang="0">
                  <a:pos x="5051" y="153"/>
                </a:cxn>
                <a:cxn ang="0">
                  <a:pos x="4701" y="491"/>
                </a:cxn>
                <a:cxn ang="0">
                  <a:pos x="4518" y="373"/>
                </a:cxn>
                <a:cxn ang="0">
                  <a:pos x="4549" y="151"/>
                </a:cxn>
                <a:cxn ang="0">
                  <a:pos x="4764" y="91"/>
                </a:cxn>
                <a:cxn ang="0">
                  <a:pos x="4682" y="0"/>
                </a:cxn>
                <a:cxn ang="0">
                  <a:pos x="4494" y="69"/>
                </a:cxn>
                <a:cxn ang="0">
                  <a:pos x="4401" y="245"/>
                </a:cxn>
                <a:cxn ang="0">
                  <a:pos x="4435" y="447"/>
                </a:cxn>
                <a:cxn ang="0">
                  <a:pos x="4578" y="561"/>
                </a:cxn>
                <a:cxn ang="0">
                  <a:pos x="4819" y="556"/>
                </a:cxn>
                <a:cxn ang="0">
                  <a:pos x="3967" y="153"/>
                </a:cxn>
                <a:cxn ang="0">
                  <a:pos x="4215" y="265"/>
                </a:cxn>
                <a:cxn ang="0">
                  <a:pos x="4140" y="272"/>
                </a:cxn>
                <a:cxn ang="0">
                  <a:pos x="3549" y="141"/>
                </a:cxn>
                <a:cxn ang="0">
                  <a:pos x="3066" y="568"/>
                </a:cxn>
                <a:cxn ang="0">
                  <a:pos x="2629" y="8"/>
                </a:cxn>
                <a:cxn ang="0">
                  <a:pos x="2103" y="475"/>
                </a:cxn>
                <a:cxn ang="0">
                  <a:pos x="2211" y="566"/>
                </a:cxn>
                <a:cxn ang="0">
                  <a:pos x="2410" y="549"/>
                </a:cxn>
                <a:cxn ang="0">
                  <a:pos x="2501" y="428"/>
                </a:cxn>
                <a:cxn ang="0">
                  <a:pos x="2403" y="406"/>
                </a:cxn>
                <a:cxn ang="0">
                  <a:pos x="2267" y="492"/>
                </a:cxn>
                <a:cxn ang="0">
                  <a:pos x="2177" y="335"/>
                </a:cxn>
                <a:cxn ang="0">
                  <a:pos x="1844" y="569"/>
                </a:cxn>
                <a:cxn ang="0">
                  <a:pos x="1983" y="394"/>
                </a:cxn>
                <a:cxn ang="0">
                  <a:pos x="1857" y="249"/>
                </a:cxn>
                <a:cxn ang="0">
                  <a:pos x="1732" y="159"/>
                </a:cxn>
                <a:cxn ang="0">
                  <a:pos x="1792" y="87"/>
                </a:cxn>
                <a:cxn ang="0">
                  <a:pos x="1936" y="17"/>
                </a:cxn>
                <a:cxn ang="0">
                  <a:pos x="1682" y="46"/>
                </a:cxn>
                <a:cxn ang="0">
                  <a:pos x="1651" y="239"/>
                </a:cxn>
                <a:cxn ang="0">
                  <a:pos x="1843" y="353"/>
                </a:cxn>
                <a:cxn ang="0">
                  <a:pos x="1872" y="447"/>
                </a:cxn>
                <a:cxn ang="0">
                  <a:pos x="1739" y="489"/>
                </a:cxn>
                <a:cxn ang="0">
                  <a:pos x="1174" y="213"/>
                </a:cxn>
                <a:cxn ang="0">
                  <a:pos x="1526" y="568"/>
                </a:cxn>
                <a:cxn ang="0">
                  <a:pos x="1418" y="389"/>
                </a:cxn>
                <a:cxn ang="0">
                  <a:pos x="702" y="493"/>
                </a:cxn>
                <a:cxn ang="0">
                  <a:pos x="579" y="351"/>
                </a:cxn>
                <a:cxn ang="0">
                  <a:pos x="641" y="113"/>
                </a:cxn>
                <a:cxn ang="0">
                  <a:pos x="757" y="84"/>
                </a:cxn>
                <a:cxn ang="0">
                  <a:pos x="878" y="229"/>
                </a:cxn>
                <a:cxn ang="0">
                  <a:pos x="809" y="471"/>
                </a:cxn>
                <a:cxn ang="0">
                  <a:pos x="768" y="574"/>
                </a:cxn>
                <a:cxn ang="0">
                  <a:pos x="926" y="490"/>
                </a:cxn>
                <a:cxn ang="0">
                  <a:pos x="992" y="300"/>
                </a:cxn>
                <a:cxn ang="0">
                  <a:pos x="947" y="112"/>
                </a:cxn>
                <a:cxn ang="0">
                  <a:pos x="805" y="8"/>
                </a:cxn>
                <a:cxn ang="0">
                  <a:pos x="613" y="27"/>
                </a:cxn>
                <a:cxn ang="0">
                  <a:pos x="490" y="161"/>
                </a:cxn>
                <a:cxn ang="0">
                  <a:pos x="473" y="366"/>
                </a:cxn>
                <a:cxn ang="0">
                  <a:pos x="563" y="523"/>
                </a:cxn>
                <a:cxn ang="0">
                  <a:pos x="725" y="578"/>
                </a:cxn>
                <a:cxn ang="0">
                  <a:pos x="203" y="469"/>
                </a:cxn>
                <a:cxn ang="0">
                  <a:pos x="109" y="265"/>
                </a:cxn>
                <a:cxn ang="0">
                  <a:pos x="208" y="105"/>
                </a:cxn>
                <a:cxn ang="0">
                  <a:pos x="436" y="25"/>
                </a:cxn>
                <a:cxn ang="0">
                  <a:pos x="209" y="11"/>
                </a:cxn>
                <a:cxn ang="0">
                  <a:pos x="50" y="121"/>
                </a:cxn>
                <a:cxn ang="0">
                  <a:pos x="1" y="326"/>
                </a:cxn>
                <a:cxn ang="0">
                  <a:pos x="76" y="499"/>
                </a:cxn>
                <a:cxn ang="0">
                  <a:pos x="254" y="575"/>
                </a:cxn>
              </a:cxnLst>
              <a:rect l="0" t="0" r="r" b="b"/>
              <a:pathLst>
                <a:path w="5332" h="578">
                  <a:moveTo>
                    <a:pt x="5147" y="568"/>
                  </a:moveTo>
                  <a:lnTo>
                    <a:pt x="5147" y="333"/>
                  </a:lnTo>
                  <a:lnTo>
                    <a:pt x="5332" y="8"/>
                  </a:lnTo>
                  <a:lnTo>
                    <a:pt x="5217" y="8"/>
                  </a:lnTo>
                  <a:lnTo>
                    <a:pt x="5150" y="152"/>
                  </a:lnTo>
                  <a:lnTo>
                    <a:pt x="5136" y="181"/>
                  </a:lnTo>
                  <a:lnTo>
                    <a:pt x="5123" y="210"/>
                  </a:lnTo>
                  <a:lnTo>
                    <a:pt x="5112" y="236"/>
                  </a:lnTo>
                  <a:lnTo>
                    <a:pt x="5101" y="263"/>
                  </a:lnTo>
                  <a:lnTo>
                    <a:pt x="5100" y="263"/>
                  </a:lnTo>
                  <a:lnTo>
                    <a:pt x="5088" y="236"/>
                  </a:lnTo>
                  <a:lnTo>
                    <a:pt x="5076" y="209"/>
                  </a:lnTo>
                  <a:lnTo>
                    <a:pt x="5064" y="181"/>
                  </a:lnTo>
                  <a:lnTo>
                    <a:pt x="5051" y="153"/>
                  </a:lnTo>
                  <a:lnTo>
                    <a:pt x="4983" y="8"/>
                  </a:lnTo>
                  <a:lnTo>
                    <a:pt x="4866" y="8"/>
                  </a:lnTo>
                  <a:lnTo>
                    <a:pt x="5044" y="336"/>
                  </a:lnTo>
                  <a:lnTo>
                    <a:pt x="5044" y="568"/>
                  </a:lnTo>
                  <a:lnTo>
                    <a:pt x="5147" y="568"/>
                  </a:lnTo>
                  <a:close/>
                  <a:moveTo>
                    <a:pt x="4813" y="471"/>
                  </a:moveTo>
                  <a:lnTo>
                    <a:pt x="4802" y="475"/>
                  </a:lnTo>
                  <a:lnTo>
                    <a:pt x="4790" y="479"/>
                  </a:lnTo>
                  <a:lnTo>
                    <a:pt x="4776" y="483"/>
                  </a:lnTo>
                  <a:lnTo>
                    <a:pt x="4762" y="485"/>
                  </a:lnTo>
                  <a:lnTo>
                    <a:pt x="4748" y="488"/>
                  </a:lnTo>
                  <a:lnTo>
                    <a:pt x="4733" y="490"/>
                  </a:lnTo>
                  <a:lnTo>
                    <a:pt x="4716" y="491"/>
                  </a:lnTo>
                  <a:lnTo>
                    <a:pt x="4701" y="491"/>
                  </a:lnTo>
                  <a:lnTo>
                    <a:pt x="4678" y="490"/>
                  </a:lnTo>
                  <a:lnTo>
                    <a:pt x="4657" y="487"/>
                  </a:lnTo>
                  <a:lnTo>
                    <a:pt x="4637" y="483"/>
                  </a:lnTo>
                  <a:lnTo>
                    <a:pt x="4618" y="477"/>
                  </a:lnTo>
                  <a:lnTo>
                    <a:pt x="4601" y="469"/>
                  </a:lnTo>
                  <a:lnTo>
                    <a:pt x="4585" y="460"/>
                  </a:lnTo>
                  <a:lnTo>
                    <a:pt x="4578" y="455"/>
                  </a:lnTo>
                  <a:lnTo>
                    <a:pt x="4570" y="449"/>
                  </a:lnTo>
                  <a:lnTo>
                    <a:pt x="4563" y="443"/>
                  </a:lnTo>
                  <a:lnTo>
                    <a:pt x="4557" y="436"/>
                  </a:lnTo>
                  <a:lnTo>
                    <a:pt x="4545" y="423"/>
                  </a:lnTo>
                  <a:lnTo>
                    <a:pt x="4535" y="408"/>
                  </a:lnTo>
                  <a:lnTo>
                    <a:pt x="4527" y="392"/>
                  </a:lnTo>
                  <a:lnTo>
                    <a:pt x="4518" y="373"/>
                  </a:lnTo>
                  <a:lnTo>
                    <a:pt x="4513" y="354"/>
                  </a:lnTo>
                  <a:lnTo>
                    <a:pt x="4509" y="334"/>
                  </a:lnTo>
                  <a:lnTo>
                    <a:pt x="4506" y="312"/>
                  </a:lnTo>
                  <a:lnTo>
                    <a:pt x="4505" y="290"/>
                  </a:lnTo>
                  <a:lnTo>
                    <a:pt x="4506" y="265"/>
                  </a:lnTo>
                  <a:lnTo>
                    <a:pt x="4509" y="242"/>
                  </a:lnTo>
                  <a:lnTo>
                    <a:pt x="4514" y="221"/>
                  </a:lnTo>
                  <a:lnTo>
                    <a:pt x="4520" y="201"/>
                  </a:lnTo>
                  <a:lnTo>
                    <a:pt x="4524" y="191"/>
                  </a:lnTo>
                  <a:lnTo>
                    <a:pt x="4529" y="182"/>
                  </a:lnTo>
                  <a:lnTo>
                    <a:pt x="4533" y="174"/>
                  </a:lnTo>
                  <a:lnTo>
                    <a:pt x="4538" y="166"/>
                  </a:lnTo>
                  <a:lnTo>
                    <a:pt x="4543" y="158"/>
                  </a:lnTo>
                  <a:lnTo>
                    <a:pt x="4549" y="151"/>
                  </a:lnTo>
                  <a:lnTo>
                    <a:pt x="4555" y="143"/>
                  </a:lnTo>
                  <a:lnTo>
                    <a:pt x="4561" y="136"/>
                  </a:lnTo>
                  <a:lnTo>
                    <a:pt x="4574" y="124"/>
                  </a:lnTo>
                  <a:lnTo>
                    <a:pt x="4590" y="114"/>
                  </a:lnTo>
                  <a:lnTo>
                    <a:pt x="4606" y="105"/>
                  </a:lnTo>
                  <a:lnTo>
                    <a:pt x="4623" y="98"/>
                  </a:lnTo>
                  <a:lnTo>
                    <a:pt x="4642" y="92"/>
                  </a:lnTo>
                  <a:lnTo>
                    <a:pt x="4661" y="88"/>
                  </a:lnTo>
                  <a:lnTo>
                    <a:pt x="4682" y="86"/>
                  </a:lnTo>
                  <a:lnTo>
                    <a:pt x="4702" y="85"/>
                  </a:lnTo>
                  <a:lnTo>
                    <a:pt x="4719" y="85"/>
                  </a:lnTo>
                  <a:lnTo>
                    <a:pt x="4735" y="86"/>
                  </a:lnTo>
                  <a:lnTo>
                    <a:pt x="4750" y="88"/>
                  </a:lnTo>
                  <a:lnTo>
                    <a:pt x="4764" y="91"/>
                  </a:lnTo>
                  <a:lnTo>
                    <a:pt x="4777" y="94"/>
                  </a:lnTo>
                  <a:lnTo>
                    <a:pt x="4790" y="98"/>
                  </a:lnTo>
                  <a:lnTo>
                    <a:pt x="4801" y="102"/>
                  </a:lnTo>
                  <a:lnTo>
                    <a:pt x="4812" y="106"/>
                  </a:lnTo>
                  <a:lnTo>
                    <a:pt x="4834" y="25"/>
                  </a:lnTo>
                  <a:lnTo>
                    <a:pt x="4825" y="20"/>
                  </a:lnTo>
                  <a:lnTo>
                    <a:pt x="4813" y="16"/>
                  </a:lnTo>
                  <a:lnTo>
                    <a:pt x="4800" y="12"/>
                  </a:lnTo>
                  <a:lnTo>
                    <a:pt x="4784" y="8"/>
                  </a:lnTo>
                  <a:lnTo>
                    <a:pt x="4765" y="5"/>
                  </a:lnTo>
                  <a:lnTo>
                    <a:pt x="4745" y="2"/>
                  </a:lnTo>
                  <a:lnTo>
                    <a:pt x="4722" y="1"/>
                  </a:lnTo>
                  <a:lnTo>
                    <a:pt x="4698" y="0"/>
                  </a:lnTo>
                  <a:lnTo>
                    <a:pt x="4682" y="0"/>
                  </a:lnTo>
                  <a:lnTo>
                    <a:pt x="4666" y="1"/>
                  </a:lnTo>
                  <a:lnTo>
                    <a:pt x="4651" y="3"/>
                  </a:lnTo>
                  <a:lnTo>
                    <a:pt x="4636" y="5"/>
                  </a:lnTo>
                  <a:lnTo>
                    <a:pt x="4621" y="8"/>
                  </a:lnTo>
                  <a:lnTo>
                    <a:pt x="4607" y="11"/>
                  </a:lnTo>
                  <a:lnTo>
                    <a:pt x="4593" y="15"/>
                  </a:lnTo>
                  <a:lnTo>
                    <a:pt x="4579" y="20"/>
                  </a:lnTo>
                  <a:lnTo>
                    <a:pt x="4565" y="26"/>
                  </a:lnTo>
                  <a:lnTo>
                    <a:pt x="4552" y="32"/>
                  </a:lnTo>
                  <a:lnTo>
                    <a:pt x="4540" y="38"/>
                  </a:lnTo>
                  <a:lnTo>
                    <a:pt x="4528" y="45"/>
                  </a:lnTo>
                  <a:lnTo>
                    <a:pt x="4516" y="52"/>
                  </a:lnTo>
                  <a:lnTo>
                    <a:pt x="4505" y="60"/>
                  </a:lnTo>
                  <a:lnTo>
                    <a:pt x="4494" y="69"/>
                  </a:lnTo>
                  <a:lnTo>
                    <a:pt x="4484" y="78"/>
                  </a:lnTo>
                  <a:lnTo>
                    <a:pt x="4473" y="89"/>
                  </a:lnTo>
                  <a:lnTo>
                    <a:pt x="4464" y="99"/>
                  </a:lnTo>
                  <a:lnTo>
                    <a:pt x="4456" y="110"/>
                  </a:lnTo>
                  <a:lnTo>
                    <a:pt x="4448" y="121"/>
                  </a:lnTo>
                  <a:lnTo>
                    <a:pt x="4440" y="132"/>
                  </a:lnTo>
                  <a:lnTo>
                    <a:pt x="4433" y="146"/>
                  </a:lnTo>
                  <a:lnTo>
                    <a:pt x="4427" y="158"/>
                  </a:lnTo>
                  <a:lnTo>
                    <a:pt x="4420" y="171"/>
                  </a:lnTo>
                  <a:lnTo>
                    <a:pt x="4415" y="185"/>
                  </a:lnTo>
                  <a:lnTo>
                    <a:pt x="4410" y="199"/>
                  </a:lnTo>
                  <a:lnTo>
                    <a:pt x="4407" y="215"/>
                  </a:lnTo>
                  <a:lnTo>
                    <a:pt x="4403" y="230"/>
                  </a:lnTo>
                  <a:lnTo>
                    <a:pt x="4401" y="245"/>
                  </a:lnTo>
                  <a:lnTo>
                    <a:pt x="4399" y="261"/>
                  </a:lnTo>
                  <a:lnTo>
                    <a:pt x="4398" y="278"/>
                  </a:lnTo>
                  <a:lnTo>
                    <a:pt x="4398" y="295"/>
                  </a:lnTo>
                  <a:lnTo>
                    <a:pt x="4398" y="311"/>
                  </a:lnTo>
                  <a:lnTo>
                    <a:pt x="4399" y="326"/>
                  </a:lnTo>
                  <a:lnTo>
                    <a:pt x="4400" y="342"/>
                  </a:lnTo>
                  <a:lnTo>
                    <a:pt x="4403" y="356"/>
                  </a:lnTo>
                  <a:lnTo>
                    <a:pt x="4405" y="370"/>
                  </a:lnTo>
                  <a:lnTo>
                    <a:pt x="4409" y="384"/>
                  </a:lnTo>
                  <a:lnTo>
                    <a:pt x="4413" y="398"/>
                  </a:lnTo>
                  <a:lnTo>
                    <a:pt x="4417" y="411"/>
                  </a:lnTo>
                  <a:lnTo>
                    <a:pt x="4422" y="423"/>
                  </a:lnTo>
                  <a:lnTo>
                    <a:pt x="4429" y="435"/>
                  </a:lnTo>
                  <a:lnTo>
                    <a:pt x="4435" y="447"/>
                  </a:lnTo>
                  <a:lnTo>
                    <a:pt x="4442" y="459"/>
                  </a:lnTo>
                  <a:lnTo>
                    <a:pt x="4449" y="470"/>
                  </a:lnTo>
                  <a:lnTo>
                    <a:pt x="4457" y="480"/>
                  </a:lnTo>
                  <a:lnTo>
                    <a:pt x="4465" y="490"/>
                  </a:lnTo>
                  <a:lnTo>
                    <a:pt x="4474" y="499"/>
                  </a:lnTo>
                  <a:lnTo>
                    <a:pt x="4484" y="508"/>
                  </a:lnTo>
                  <a:lnTo>
                    <a:pt x="4494" y="518"/>
                  </a:lnTo>
                  <a:lnTo>
                    <a:pt x="4504" y="525"/>
                  </a:lnTo>
                  <a:lnTo>
                    <a:pt x="4515" y="533"/>
                  </a:lnTo>
                  <a:lnTo>
                    <a:pt x="4527" y="539"/>
                  </a:lnTo>
                  <a:lnTo>
                    <a:pt x="4539" y="546"/>
                  </a:lnTo>
                  <a:lnTo>
                    <a:pt x="4551" y="551"/>
                  </a:lnTo>
                  <a:lnTo>
                    <a:pt x="4564" y="556"/>
                  </a:lnTo>
                  <a:lnTo>
                    <a:pt x="4578" y="561"/>
                  </a:lnTo>
                  <a:lnTo>
                    <a:pt x="4592" y="565"/>
                  </a:lnTo>
                  <a:lnTo>
                    <a:pt x="4606" y="568"/>
                  </a:lnTo>
                  <a:lnTo>
                    <a:pt x="4620" y="571"/>
                  </a:lnTo>
                  <a:lnTo>
                    <a:pt x="4636" y="573"/>
                  </a:lnTo>
                  <a:lnTo>
                    <a:pt x="4652" y="575"/>
                  </a:lnTo>
                  <a:lnTo>
                    <a:pt x="4667" y="576"/>
                  </a:lnTo>
                  <a:lnTo>
                    <a:pt x="4685" y="576"/>
                  </a:lnTo>
                  <a:lnTo>
                    <a:pt x="4709" y="576"/>
                  </a:lnTo>
                  <a:lnTo>
                    <a:pt x="4733" y="574"/>
                  </a:lnTo>
                  <a:lnTo>
                    <a:pt x="4754" y="571"/>
                  </a:lnTo>
                  <a:lnTo>
                    <a:pt x="4773" y="568"/>
                  </a:lnTo>
                  <a:lnTo>
                    <a:pt x="4791" y="564"/>
                  </a:lnTo>
                  <a:lnTo>
                    <a:pt x="4806" y="560"/>
                  </a:lnTo>
                  <a:lnTo>
                    <a:pt x="4819" y="556"/>
                  </a:lnTo>
                  <a:lnTo>
                    <a:pt x="4829" y="551"/>
                  </a:lnTo>
                  <a:lnTo>
                    <a:pt x="4813" y="471"/>
                  </a:lnTo>
                  <a:close/>
                  <a:moveTo>
                    <a:pt x="3959" y="568"/>
                  </a:moveTo>
                  <a:lnTo>
                    <a:pt x="3959" y="368"/>
                  </a:lnTo>
                  <a:lnTo>
                    <a:pt x="3958" y="335"/>
                  </a:lnTo>
                  <a:lnTo>
                    <a:pt x="3958" y="302"/>
                  </a:lnTo>
                  <a:lnTo>
                    <a:pt x="3958" y="272"/>
                  </a:lnTo>
                  <a:lnTo>
                    <a:pt x="3957" y="241"/>
                  </a:lnTo>
                  <a:lnTo>
                    <a:pt x="3957" y="213"/>
                  </a:lnTo>
                  <a:lnTo>
                    <a:pt x="3956" y="184"/>
                  </a:lnTo>
                  <a:lnTo>
                    <a:pt x="3955" y="157"/>
                  </a:lnTo>
                  <a:lnTo>
                    <a:pt x="3953" y="129"/>
                  </a:lnTo>
                  <a:lnTo>
                    <a:pt x="3956" y="129"/>
                  </a:lnTo>
                  <a:lnTo>
                    <a:pt x="3967" y="153"/>
                  </a:lnTo>
                  <a:lnTo>
                    <a:pt x="3979" y="177"/>
                  </a:lnTo>
                  <a:lnTo>
                    <a:pt x="3991" y="201"/>
                  </a:lnTo>
                  <a:lnTo>
                    <a:pt x="4003" y="226"/>
                  </a:lnTo>
                  <a:lnTo>
                    <a:pt x="4017" y="250"/>
                  </a:lnTo>
                  <a:lnTo>
                    <a:pt x="4030" y="275"/>
                  </a:lnTo>
                  <a:lnTo>
                    <a:pt x="4043" y="299"/>
                  </a:lnTo>
                  <a:lnTo>
                    <a:pt x="4056" y="322"/>
                  </a:lnTo>
                  <a:lnTo>
                    <a:pt x="4203" y="568"/>
                  </a:lnTo>
                  <a:lnTo>
                    <a:pt x="4309" y="568"/>
                  </a:lnTo>
                  <a:lnTo>
                    <a:pt x="4309" y="8"/>
                  </a:lnTo>
                  <a:lnTo>
                    <a:pt x="4214" y="8"/>
                  </a:lnTo>
                  <a:lnTo>
                    <a:pt x="4214" y="203"/>
                  </a:lnTo>
                  <a:lnTo>
                    <a:pt x="4214" y="235"/>
                  </a:lnTo>
                  <a:lnTo>
                    <a:pt x="4215" y="265"/>
                  </a:lnTo>
                  <a:lnTo>
                    <a:pt x="4215" y="295"/>
                  </a:lnTo>
                  <a:lnTo>
                    <a:pt x="4216" y="323"/>
                  </a:lnTo>
                  <a:lnTo>
                    <a:pt x="4217" y="352"/>
                  </a:lnTo>
                  <a:lnTo>
                    <a:pt x="4219" y="380"/>
                  </a:lnTo>
                  <a:lnTo>
                    <a:pt x="4222" y="408"/>
                  </a:lnTo>
                  <a:lnTo>
                    <a:pt x="4224" y="435"/>
                  </a:lnTo>
                  <a:lnTo>
                    <a:pt x="4222" y="436"/>
                  </a:lnTo>
                  <a:lnTo>
                    <a:pt x="4211" y="413"/>
                  </a:lnTo>
                  <a:lnTo>
                    <a:pt x="4201" y="389"/>
                  </a:lnTo>
                  <a:lnTo>
                    <a:pt x="4190" y="366"/>
                  </a:lnTo>
                  <a:lnTo>
                    <a:pt x="4178" y="343"/>
                  </a:lnTo>
                  <a:lnTo>
                    <a:pt x="4165" y="319"/>
                  </a:lnTo>
                  <a:lnTo>
                    <a:pt x="4153" y="296"/>
                  </a:lnTo>
                  <a:lnTo>
                    <a:pt x="4140" y="272"/>
                  </a:lnTo>
                  <a:lnTo>
                    <a:pt x="4127" y="249"/>
                  </a:lnTo>
                  <a:lnTo>
                    <a:pt x="3981" y="8"/>
                  </a:lnTo>
                  <a:lnTo>
                    <a:pt x="3865" y="8"/>
                  </a:lnTo>
                  <a:lnTo>
                    <a:pt x="3865" y="567"/>
                  </a:lnTo>
                  <a:lnTo>
                    <a:pt x="3959" y="568"/>
                  </a:lnTo>
                  <a:close/>
                  <a:moveTo>
                    <a:pt x="3464" y="333"/>
                  </a:moveTo>
                  <a:lnTo>
                    <a:pt x="3508" y="194"/>
                  </a:lnTo>
                  <a:lnTo>
                    <a:pt x="3515" y="169"/>
                  </a:lnTo>
                  <a:lnTo>
                    <a:pt x="3522" y="142"/>
                  </a:lnTo>
                  <a:lnTo>
                    <a:pt x="3528" y="115"/>
                  </a:lnTo>
                  <a:lnTo>
                    <a:pt x="3534" y="90"/>
                  </a:lnTo>
                  <a:lnTo>
                    <a:pt x="3536" y="90"/>
                  </a:lnTo>
                  <a:lnTo>
                    <a:pt x="3542" y="115"/>
                  </a:lnTo>
                  <a:lnTo>
                    <a:pt x="3549" y="141"/>
                  </a:lnTo>
                  <a:lnTo>
                    <a:pt x="3556" y="169"/>
                  </a:lnTo>
                  <a:lnTo>
                    <a:pt x="3565" y="195"/>
                  </a:lnTo>
                  <a:lnTo>
                    <a:pt x="3609" y="333"/>
                  </a:lnTo>
                  <a:lnTo>
                    <a:pt x="3464" y="333"/>
                  </a:lnTo>
                  <a:close/>
                  <a:moveTo>
                    <a:pt x="3626" y="410"/>
                  </a:moveTo>
                  <a:lnTo>
                    <a:pt x="3676" y="568"/>
                  </a:lnTo>
                  <a:lnTo>
                    <a:pt x="3786" y="568"/>
                  </a:lnTo>
                  <a:lnTo>
                    <a:pt x="3604" y="8"/>
                  </a:lnTo>
                  <a:lnTo>
                    <a:pt x="3474" y="8"/>
                  </a:lnTo>
                  <a:lnTo>
                    <a:pt x="3293" y="568"/>
                  </a:lnTo>
                  <a:lnTo>
                    <a:pt x="3399" y="568"/>
                  </a:lnTo>
                  <a:lnTo>
                    <a:pt x="3447" y="410"/>
                  </a:lnTo>
                  <a:lnTo>
                    <a:pt x="3626" y="410"/>
                  </a:lnTo>
                  <a:close/>
                  <a:moveTo>
                    <a:pt x="3066" y="568"/>
                  </a:moveTo>
                  <a:lnTo>
                    <a:pt x="3169" y="568"/>
                  </a:lnTo>
                  <a:lnTo>
                    <a:pt x="3169" y="95"/>
                  </a:lnTo>
                  <a:lnTo>
                    <a:pt x="3331" y="95"/>
                  </a:lnTo>
                  <a:lnTo>
                    <a:pt x="3331" y="8"/>
                  </a:lnTo>
                  <a:lnTo>
                    <a:pt x="2906" y="8"/>
                  </a:lnTo>
                  <a:lnTo>
                    <a:pt x="2906" y="95"/>
                  </a:lnTo>
                  <a:lnTo>
                    <a:pt x="3066" y="95"/>
                  </a:lnTo>
                  <a:lnTo>
                    <a:pt x="3066" y="568"/>
                  </a:lnTo>
                  <a:close/>
                  <a:moveTo>
                    <a:pt x="2629" y="567"/>
                  </a:moveTo>
                  <a:lnTo>
                    <a:pt x="2963" y="567"/>
                  </a:lnTo>
                  <a:lnTo>
                    <a:pt x="2963" y="482"/>
                  </a:lnTo>
                  <a:lnTo>
                    <a:pt x="2732" y="482"/>
                  </a:lnTo>
                  <a:lnTo>
                    <a:pt x="2732" y="8"/>
                  </a:lnTo>
                  <a:lnTo>
                    <a:pt x="2629" y="8"/>
                  </a:lnTo>
                  <a:lnTo>
                    <a:pt x="2629" y="567"/>
                  </a:lnTo>
                  <a:close/>
                  <a:moveTo>
                    <a:pt x="2074" y="8"/>
                  </a:moveTo>
                  <a:lnTo>
                    <a:pt x="2074" y="328"/>
                  </a:lnTo>
                  <a:lnTo>
                    <a:pt x="2075" y="345"/>
                  </a:lnTo>
                  <a:lnTo>
                    <a:pt x="2075" y="360"/>
                  </a:lnTo>
                  <a:lnTo>
                    <a:pt x="2077" y="375"/>
                  </a:lnTo>
                  <a:lnTo>
                    <a:pt x="2079" y="389"/>
                  </a:lnTo>
                  <a:lnTo>
                    <a:pt x="2081" y="404"/>
                  </a:lnTo>
                  <a:lnTo>
                    <a:pt x="2084" y="417"/>
                  </a:lnTo>
                  <a:lnTo>
                    <a:pt x="2087" y="429"/>
                  </a:lnTo>
                  <a:lnTo>
                    <a:pt x="2090" y="441"/>
                  </a:lnTo>
                  <a:lnTo>
                    <a:pt x="2094" y="454"/>
                  </a:lnTo>
                  <a:lnTo>
                    <a:pt x="2099" y="465"/>
                  </a:lnTo>
                  <a:lnTo>
                    <a:pt x="2103" y="475"/>
                  </a:lnTo>
                  <a:lnTo>
                    <a:pt x="2108" y="485"/>
                  </a:lnTo>
                  <a:lnTo>
                    <a:pt x="2114" y="494"/>
                  </a:lnTo>
                  <a:lnTo>
                    <a:pt x="2120" y="502"/>
                  </a:lnTo>
                  <a:lnTo>
                    <a:pt x="2126" y="511"/>
                  </a:lnTo>
                  <a:lnTo>
                    <a:pt x="2134" y="519"/>
                  </a:lnTo>
                  <a:lnTo>
                    <a:pt x="2141" y="526"/>
                  </a:lnTo>
                  <a:lnTo>
                    <a:pt x="2148" y="533"/>
                  </a:lnTo>
                  <a:lnTo>
                    <a:pt x="2156" y="539"/>
                  </a:lnTo>
                  <a:lnTo>
                    <a:pt x="2164" y="545"/>
                  </a:lnTo>
                  <a:lnTo>
                    <a:pt x="2172" y="550"/>
                  </a:lnTo>
                  <a:lnTo>
                    <a:pt x="2182" y="555"/>
                  </a:lnTo>
                  <a:lnTo>
                    <a:pt x="2191" y="559"/>
                  </a:lnTo>
                  <a:lnTo>
                    <a:pt x="2201" y="563"/>
                  </a:lnTo>
                  <a:lnTo>
                    <a:pt x="2211" y="566"/>
                  </a:lnTo>
                  <a:lnTo>
                    <a:pt x="2221" y="569"/>
                  </a:lnTo>
                  <a:lnTo>
                    <a:pt x="2232" y="571"/>
                  </a:lnTo>
                  <a:lnTo>
                    <a:pt x="2243" y="573"/>
                  </a:lnTo>
                  <a:lnTo>
                    <a:pt x="2265" y="576"/>
                  </a:lnTo>
                  <a:lnTo>
                    <a:pt x="2289" y="578"/>
                  </a:lnTo>
                  <a:lnTo>
                    <a:pt x="2313" y="576"/>
                  </a:lnTo>
                  <a:lnTo>
                    <a:pt x="2338" y="573"/>
                  </a:lnTo>
                  <a:lnTo>
                    <a:pt x="2349" y="571"/>
                  </a:lnTo>
                  <a:lnTo>
                    <a:pt x="2360" y="569"/>
                  </a:lnTo>
                  <a:lnTo>
                    <a:pt x="2370" y="566"/>
                  </a:lnTo>
                  <a:lnTo>
                    <a:pt x="2381" y="562"/>
                  </a:lnTo>
                  <a:lnTo>
                    <a:pt x="2391" y="558"/>
                  </a:lnTo>
                  <a:lnTo>
                    <a:pt x="2401" y="554"/>
                  </a:lnTo>
                  <a:lnTo>
                    <a:pt x="2410" y="549"/>
                  </a:lnTo>
                  <a:lnTo>
                    <a:pt x="2419" y="544"/>
                  </a:lnTo>
                  <a:lnTo>
                    <a:pt x="2428" y="538"/>
                  </a:lnTo>
                  <a:lnTo>
                    <a:pt x="2437" y="532"/>
                  </a:lnTo>
                  <a:lnTo>
                    <a:pt x="2445" y="525"/>
                  </a:lnTo>
                  <a:lnTo>
                    <a:pt x="2452" y="518"/>
                  </a:lnTo>
                  <a:lnTo>
                    <a:pt x="2459" y="509"/>
                  </a:lnTo>
                  <a:lnTo>
                    <a:pt x="2466" y="501"/>
                  </a:lnTo>
                  <a:lnTo>
                    <a:pt x="2472" y="492"/>
                  </a:lnTo>
                  <a:lnTo>
                    <a:pt x="2478" y="483"/>
                  </a:lnTo>
                  <a:lnTo>
                    <a:pt x="2483" y="473"/>
                  </a:lnTo>
                  <a:lnTo>
                    <a:pt x="2489" y="463"/>
                  </a:lnTo>
                  <a:lnTo>
                    <a:pt x="2493" y="451"/>
                  </a:lnTo>
                  <a:lnTo>
                    <a:pt x="2497" y="439"/>
                  </a:lnTo>
                  <a:lnTo>
                    <a:pt x="2501" y="428"/>
                  </a:lnTo>
                  <a:lnTo>
                    <a:pt x="2504" y="415"/>
                  </a:lnTo>
                  <a:lnTo>
                    <a:pt x="2507" y="402"/>
                  </a:lnTo>
                  <a:lnTo>
                    <a:pt x="2509" y="388"/>
                  </a:lnTo>
                  <a:lnTo>
                    <a:pt x="2511" y="374"/>
                  </a:lnTo>
                  <a:lnTo>
                    <a:pt x="2512" y="359"/>
                  </a:lnTo>
                  <a:lnTo>
                    <a:pt x="2513" y="344"/>
                  </a:lnTo>
                  <a:lnTo>
                    <a:pt x="2513" y="328"/>
                  </a:lnTo>
                  <a:lnTo>
                    <a:pt x="2513" y="8"/>
                  </a:lnTo>
                  <a:lnTo>
                    <a:pt x="2411" y="8"/>
                  </a:lnTo>
                  <a:lnTo>
                    <a:pt x="2411" y="335"/>
                  </a:lnTo>
                  <a:lnTo>
                    <a:pt x="2410" y="355"/>
                  </a:lnTo>
                  <a:lnTo>
                    <a:pt x="2409" y="373"/>
                  </a:lnTo>
                  <a:lnTo>
                    <a:pt x="2406" y="390"/>
                  </a:lnTo>
                  <a:lnTo>
                    <a:pt x="2403" y="406"/>
                  </a:lnTo>
                  <a:lnTo>
                    <a:pt x="2398" y="421"/>
                  </a:lnTo>
                  <a:lnTo>
                    <a:pt x="2393" y="433"/>
                  </a:lnTo>
                  <a:lnTo>
                    <a:pt x="2387" y="445"/>
                  </a:lnTo>
                  <a:lnTo>
                    <a:pt x="2379" y="456"/>
                  </a:lnTo>
                  <a:lnTo>
                    <a:pt x="2371" y="465"/>
                  </a:lnTo>
                  <a:lnTo>
                    <a:pt x="2362" y="473"/>
                  </a:lnTo>
                  <a:lnTo>
                    <a:pt x="2353" y="480"/>
                  </a:lnTo>
                  <a:lnTo>
                    <a:pt x="2342" y="485"/>
                  </a:lnTo>
                  <a:lnTo>
                    <a:pt x="2330" y="489"/>
                  </a:lnTo>
                  <a:lnTo>
                    <a:pt x="2318" y="492"/>
                  </a:lnTo>
                  <a:lnTo>
                    <a:pt x="2306" y="494"/>
                  </a:lnTo>
                  <a:lnTo>
                    <a:pt x="2293" y="495"/>
                  </a:lnTo>
                  <a:lnTo>
                    <a:pt x="2279" y="494"/>
                  </a:lnTo>
                  <a:lnTo>
                    <a:pt x="2267" y="492"/>
                  </a:lnTo>
                  <a:lnTo>
                    <a:pt x="2256" y="489"/>
                  </a:lnTo>
                  <a:lnTo>
                    <a:pt x="2245" y="485"/>
                  </a:lnTo>
                  <a:lnTo>
                    <a:pt x="2235" y="480"/>
                  </a:lnTo>
                  <a:lnTo>
                    <a:pt x="2225" y="473"/>
                  </a:lnTo>
                  <a:lnTo>
                    <a:pt x="2217" y="465"/>
                  </a:lnTo>
                  <a:lnTo>
                    <a:pt x="2209" y="456"/>
                  </a:lnTo>
                  <a:lnTo>
                    <a:pt x="2202" y="445"/>
                  </a:lnTo>
                  <a:lnTo>
                    <a:pt x="2196" y="433"/>
                  </a:lnTo>
                  <a:lnTo>
                    <a:pt x="2190" y="420"/>
                  </a:lnTo>
                  <a:lnTo>
                    <a:pt x="2186" y="406"/>
                  </a:lnTo>
                  <a:lnTo>
                    <a:pt x="2183" y="390"/>
                  </a:lnTo>
                  <a:lnTo>
                    <a:pt x="2179" y="373"/>
                  </a:lnTo>
                  <a:lnTo>
                    <a:pt x="2177" y="355"/>
                  </a:lnTo>
                  <a:lnTo>
                    <a:pt x="2177" y="335"/>
                  </a:lnTo>
                  <a:lnTo>
                    <a:pt x="2177" y="8"/>
                  </a:lnTo>
                  <a:lnTo>
                    <a:pt x="2074" y="8"/>
                  </a:lnTo>
                  <a:close/>
                  <a:moveTo>
                    <a:pt x="1618" y="541"/>
                  </a:moveTo>
                  <a:lnTo>
                    <a:pt x="1632" y="548"/>
                  </a:lnTo>
                  <a:lnTo>
                    <a:pt x="1647" y="554"/>
                  </a:lnTo>
                  <a:lnTo>
                    <a:pt x="1664" y="560"/>
                  </a:lnTo>
                  <a:lnTo>
                    <a:pt x="1684" y="566"/>
                  </a:lnTo>
                  <a:lnTo>
                    <a:pt x="1704" y="570"/>
                  </a:lnTo>
                  <a:lnTo>
                    <a:pt x="1727" y="573"/>
                  </a:lnTo>
                  <a:lnTo>
                    <a:pt x="1748" y="575"/>
                  </a:lnTo>
                  <a:lnTo>
                    <a:pt x="1770" y="576"/>
                  </a:lnTo>
                  <a:lnTo>
                    <a:pt x="1797" y="575"/>
                  </a:lnTo>
                  <a:lnTo>
                    <a:pt x="1821" y="573"/>
                  </a:lnTo>
                  <a:lnTo>
                    <a:pt x="1844" y="569"/>
                  </a:lnTo>
                  <a:lnTo>
                    <a:pt x="1865" y="563"/>
                  </a:lnTo>
                  <a:lnTo>
                    <a:pt x="1884" y="556"/>
                  </a:lnTo>
                  <a:lnTo>
                    <a:pt x="1902" y="547"/>
                  </a:lnTo>
                  <a:lnTo>
                    <a:pt x="1917" y="538"/>
                  </a:lnTo>
                  <a:lnTo>
                    <a:pt x="1932" y="527"/>
                  </a:lnTo>
                  <a:lnTo>
                    <a:pt x="1944" y="514"/>
                  </a:lnTo>
                  <a:lnTo>
                    <a:pt x="1954" y="501"/>
                  </a:lnTo>
                  <a:lnTo>
                    <a:pt x="1963" y="487"/>
                  </a:lnTo>
                  <a:lnTo>
                    <a:pt x="1970" y="473"/>
                  </a:lnTo>
                  <a:lnTo>
                    <a:pt x="1977" y="458"/>
                  </a:lnTo>
                  <a:lnTo>
                    <a:pt x="1981" y="441"/>
                  </a:lnTo>
                  <a:lnTo>
                    <a:pt x="1983" y="425"/>
                  </a:lnTo>
                  <a:lnTo>
                    <a:pt x="1984" y="409"/>
                  </a:lnTo>
                  <a:lnTo>
                    <a:pt x="1983" y="394"/>
                  </a:lnTo>
                  <a:lnTo>
                    <a:pt x="1982" y="380"/>
                  </a:lnTo>
                  <a:lnTo>
                    <a:pt x="1979" y="367"/>
                  </a:lnTo>
                  <a:lnTo>
                    <a:pt x="1974" y="354"/>
                  </a:lnTo>
                  <a:lnTo>
                    <a:pt x="1969" y="342"/>
                  </a:lnTo>
                  <a:lnTo>
                    <a:pt x="1963" y="331"/>
                  </a:lnTo>
                  <a:lnTo>
                    <a:pt x="1956" y="319"/>
                  </a:lnTo>
                  <a:lnTo>
                    <a:pt x="1948" y="309"/>
                  </a:lnTo>
                  <a:lnTo>
                    <a:pt x="1938" y="299"/>
                  </a:lnTo>
                  <a:lnTo>
                    <a:pt x="1928" y="290"/>
                  </a:lnTo>
                  <a:lnTo>
                    <a:pt x="1915" y="281"/>
                  </a:lnTo>
                  <a:lnTo>
                    <a:pt x="1903" y="273"/>
                  </a:lnTo>
                  <a:lnTo>
                    <a:pt x="1889" y="264"/>
                  </a:lnTo>
                  <a:lnTo>
                    <a:pt x="1873" y="257"/>
                  </a:lnTo>
                  <a:lnTo>
                    <a:pt x="1857" y="249"/>
                  </a:lnTo>
                  <a:lnTo>
                    <a:pt x="1839" y="242"/>
                  </a:lnTo>
                  <a:lnTo>
                    <a:pt x="1813" y="232"/>
                  </a:lnTo>
                  <a:lnTo>
                    <a:pt x="1791" y="222"/>
                  </a:lnTo>
                  <a:lnTo>
                    <a:pt x="1781" y="218"/>
                  </a:lnTo>
                  <a:lnTo>
                    <a:pt x="1773" y="213"/>
                  </a:lnTo>
                  <a:lnTo>
                    <a:pt x="1764" y="208"/>
                  </a:lnTo>
                  <a:lnTo>
                    <a:pt x="1757" y="202"/>
                  </a:lnTo>
                  <a:lnTo>
                    <a:pt x="1751" y="196"/>
                  </a:lnTo>
                  <a:lnTo>
                    <a:pt x="1746" y="191"/>
                  </a:lnTo>
                  <a:lnTo>
                    <a:pt x="1742" y="185"/>
                  </a:lnTo>
                  <a:lnTo>
                    <a:pt x="1738" y="179"/>
                  </a:lnTo>
                  <a:lnTo>
                    <a:pt x="1735" y="173"/>
                  </a:lnTo>
                  <a:lnTo>
                    <a:pt x="1734" y="166"/>
                  </a:lnTo>
                  <a:lnTo>
                    <a:pt x="1732" y="159"/>
                  </a:lnTo>
                  <a:lnTo>
                    <a:pt x="1732" y="151"/>
                  </a:lnTo>
                  <a:lnTo>
                    <a:pt x="1732" y="144"/>
                  </a:lnTo>
                  <a:lnTo>
                    <a:pt x="1733" y="138"/>
                  </a:lnTo>
                  <a:lnTo>
                    <a:pt x="1735" y="132"/>
                  </a:lnTo>
                  <a:lnTo>
                    <a:pt x="1737" y="126"/>
                  </a:lnTo>
                  <a:lnTo>
                    <a:pt x="1740" y="121"/>
                  </a:lnTo>
                  <a:lnTo>
                    <a:pt x="1744" y="115"/>
                  </a:lnTo>
                  <a:lnTo>
                    <a:pt x="1748" y="110"/>
                  </a:lnTo>
                  <a:lnTo>
                    <a:pt x="1754" y="105"/>
                  </a:lnTo>
                  <a:lnTo>
                    <a:pt x="1759" y="101"/>
                  </a:lnTo>
                  <a:lnTo>
                    <a:pt x="1766" y="96"/>
                  </a:lnTo>
                  <a:lnTo>
                    <a:pt x="1775" y="93"/>
                  </a:lnTo>
                  <a:lnTo>
                    <a:pt x="1783" y="90"/>
                  </a:lnTo>
                  <a:lnTo>
                    <a:pt x="1792" y="87"/>
                  </a:lnTo>
                  <a:lnTo>
                    <a:pt x="1802" y="86"/>
                  </a:lnTo>
                  <a:lnTo>
                    <a:pt x="1812" y="84"/>
                  </a:lnTo>
                  <a:lnTo>
                    <a:pt x="1825" y="84"/>
                  </a:lnTo>
                  <a:lnTo>
                    <a:pt x="1844" y="85"/>
                  </a:lnTo>
                  <a:lnTo>
                    <a:pt x="1861" y="87"/>
                  </a:lnTo>
                  <a:lnTo>
                    <a:pt x="1878" y="90"/>
                  </a:lnTo>
                  <a:lnTo>
                    <a:pt x="1893" y="93"/>
                  </a:lnTo>
                  <a:lnTo>
                    <a:pt x="1906" y="97"/>
                  </a:lnTo>
                  <a:lnTo>
                    <a:pt x="1917" y="102"/>
                  </a:lnTo>
                  <a:lnTo>
                    <a:pt x="1928" y="106"/>
                  </a:lnTo>
                  <a:lnTo>
                    <a:pt x="1937" y="110"/>
                  </a:lnTo>
                  <a:lnTo>
                    <a:pt x="1961" y="28"/>
                  </a:lnTo>
                  <a:lnTo>
                    <a:pt x="1949" y="23"/>
                  </a:lnTo>
                  <a:lnTo>
                    <a:pt x="1936" y="17"/>
                  </a:lnTo>
                  <a:lnTo>
                    <a:pt x="1921" y="12"/>
                  </a:lnTo>
                  <a:lnTo>
                    <a:pt x="1905" y="8"/>
                  </a:lnTo>
                  <a:lnTo>
                    <a:pt x="1888" y="5"/>
                  </a:lnTo>
                  <a:lnTo>
                    <a:pt x="1869" y="2"/>
                  </a:lnTo>
                  <a:lnTo>
                    <a:pt x="1849" y="0"/>
                  </a:lnTo>
                  <a:lnTo>
                    <a:pt x="1827" y="0"/>
                  </a:lnTo>
                  <a:lnTo>
                    <a:pt x="1804" y="1"/>
                  </a:lnTo>
                  <a:lnTo>
                    <a:pt x="1783" y="3"/>
                  </a:lnTo>
                  <a:lnTo>
                    <a:pt x="1763" y="7"/>
                  </a:lnTo>
                  <a:lnTo>
                    <a:pt x="1744" y="12"/>
                  </a:lnTo>
                  <a:lnTo>
                    <a:pt x="1727" y="18"/>
                  </a:lnTo>
                  <a:lnTo>
                    <a:pt x="1710" y="27"/>
                  </a:lnTo>
                  <a:lnTo>
                    <a:pt x="1695" y="36"/>
                  </a:lnTo>
                  <a:lnTo>
                    <a:pt x="1682" y="46"/>
                  </a:lnTo>
                  <a:lnTo>
                    <a:pt x="1669" y="57"/>
                  </a:lnTo>
                  <a:lnTo>
                    <a:pt x="1658" y="69"/>
                  </a:lnTo>
                  <a:lnTo>
                    <a:pt x="1649" y="82"/>
                  </a:lnTo>
                  <a:lnTo>
                    <a:pt x="1642" y="97"/>
                  </a:lnTo>
                  <a:lnTo>
                    <a:pt x="1636" y="112"/>
                  </a:lnTo>
                  <a:lnTo>
                    <a:pt x="1632" y="127"/>
                  </a:lnTo>
                  <a:lnTo>
                    <a:pt x="1629" y="143"/>
                  </a:lnTo>
                  <a:lnTo>
                    <a:pt x="1628" y="161"/>
                  </a:lnTo>
                  <a:lnTo>
                    <a:pt x="1629" y="175"/>
                  </a:lnTo>
                  <a:lnTo>
                    <a:pt x="1631" y="189"/>
                  </a:lnTo>
                  <a:lnTo>
                    <a:pt x="1634" y="202"/>
                  </a:lnTo>
                  <a:lnTo>
                    <a:pt x="1639" y="216"/>
                  </a:lnTo>
                  <a:lnTo>
                    <a:pt x="1645" y="227"/>
                  </a:lnTo>
                  <a:lnTo>
                    <a:pt x="1651" y="239"/>
                  </a:lnTo>
                  <a:lnTo>
                    <a:pt x="1660" y="249"/>
                  </a:lnTo>
                  <a:lnTo>
                    <a:pt x="1669" y="259"/>
                  </a:lnTo>
                  <a:lnTo>
                    <a:pt x="1680" y="270"/>
                  </a:lnTo>
                  <a:lnTo>
                    <a:pt x="1691" y="279"/>
                  </a:lnTo>
                  <a:lnTo>
                    <a:pt x="1703" y="287"/>
                  </a:lnTo>
                  <a:lnTo>
                    <a:pt x="1717" y="295"/>
                  </a:lnTo>
                  <a:lnTo>
                    <a:pt x="1732" y="303"/>
                  </a:lnTo>
                  <a:lnTo>
                    <a:pt x="1747" y="310"/>
                  </a:lnTo>
                  <a:lnTo>
                    <a:pt x="1763" y="316"/>
                  </a:lnTo>
                  <a:lnTo>
                    <a:pt x="1780" y="323"/>
                  </a:lnTo>
                  <a:lnTo>
                    <a:pt x="1804" y="333"/>
                  </a:lnTo>
                  <a:lnTo>
                    <a:pt x="1826" y="343"/>
                  </a:lnTo>
                  <a:lnTo>
                    <a:pt x="1835" y="348"/>
                  </a:lnTo>
                  <a:lnTo>
                    <a:pt x="1843" y="353"/>
                  </a:lnTo>
                  <a:lnTo>
                    <a:pt x="1850" y="358"/>
                  </a:lnTo>
                  <a:lnTo>
                    <a:pt x="1856" y="363"/>
                  </a:lnTo>
                  <a:lnTo>
                    <a:pt x="1861" y="369"/>
                  </a:lnTo>
                  <a:lnTo>
                    <a:pt x="1866" y="374"/>
                  </a:lnTo>
                  <a:lnTo>
                    <a:pt x="1870" y="380"/>
                  </a:lnTo>
                  <a:lnTo>
                    <a:pt x="1873" y="387"/>
                  </a:lnTo>
                  <a:lnTo>
                    <a:pt x="1877" y="394"/>
                  </a:lnTo>
                  <a:lnTo>
                    <a:pt x="1878" y="401"/>
                  </a:lnTo>
                  <a:lnTo>
                    <a:pt x="1879" y="408"/>
                  </a:lnTo>
                  <a:lnTo>
                    <a:pt x="1880" y="416"/>
                  </a:lnTo>
                  <a:lnTo>
                    <a:pt x="1879" y="424"/>
                  </a:lnTo>
                  <a:lnTo>
                    <a:pt x="1878" y="432"/>
                  </a:lnTo>
                  <a:lnTo>
                    <a:pt x="1876" y="440"/>
                  </a:lnTo>
                  <a:lnTo>
                    <a:pt x="1872" y="447"/>
                  </a:lnTo>
                  <a:lnTo>
                    <a:pt x="1868" y="454"/>
                  </a:lnTo>
                  <a:lnTo>
                    <a:pt x="1864" y="460"/>
                  </a:lnTo>
                  <a:lnTo>
                    <a:pt x="1859" y="466"/>
                  </a:lnTo>
                  <a:lnTo>
                    <a:pt x="1853" y="471"/>
                  </a:lnTo>
                  <a:lnTo>
                    <a:pt x="1846" y="476"/>
                  </a:lnTo>
                  <a:lnTo>
                    <a:pt x="1838" y="480"/>
                  </a:lnTo>
                  <a:lnTo>
                    <a:pt x="1830" y="484"/>
                  </a:lnTo>
                  <a:lnTo>
                    <a:pt x="1820" y="487"/>
                  </a:lnTo>
                  <a:lnTo>
                    <a:pt x="1811" y="489"/>
                  </a:lnTo>
                  <a:lnTo>
                    <a:pt x="1800" y="491"/>
                  </a:lnTo>
                  <a:lnTo>
                    <a:pt x="1789" y="492"/>
                  </a:lnTo>
                  <a:lnTo>
                    <a:pt x="1778" y="492"/>
                  </a:lnTo>
                  <a:lnTo>
                    <a:pt x="1758" y="491"/>
                  </a:lnTo>
                  <a:lnTo>
                    <a:pt x="1739" y="489"/>
                  </a:lnTo>
                  <a:lnTo>
                    <a:pt x="1720" y="486"/>
                  </a:lnTo>
                  <a:lnTo>
                    <a:pt x="1702" y="481"/>
                  </a:lnTo>
                  <a:lnTo>
                    <a:pt x="1686" y="476"/>
                  </a:lnTo>
                  <a:lnTo>
                    <a:pt x="1669" y="470"/>
                  </a:lnTo>
                  <a:lnTo>
                    <a:pt x="1655" y="464"/>
                  </a:lnTo>
                  <a:lnTo>
                    <a:pt x="1642" y="457"/>
                  </a:lnTo>
                  <a:lnTo>
                    <a:pt x="1618" y="541"/>
                  </a:lnTo>
                  <a:close/>
                  <a:moveTo>
                    <a:pt x="1176" y="568"/>
                  </a:moveTo>
                  <a:lnTo>
                    <a:pt x="1176" y="368"/>
                  </a:lnTo>
                  <a:lnTo>
                    <a:pt x="1176" y="335"/>
                  </a:lnTo>
                  <a:lnTo>
                    <a:pt x="1176" y="302"/>
                  </a:lnTo>
                  <a:lnTo>
                    <a:pt x="1175" y="272"/>
                  </a:lnTo>
                  <a:lnTo>
                    <a:pt x="1175" y="241"/>
                  </a:lnTo>
                  <a:lnTo>
                    <a:pt x="1174" y="213"/>
                  </a:lnTo>
                  <a:lnTo>
                    <a:pt x="1173" y="184"/>
                  </a:lnTo>
                  <a:lnTo>
                    <a:pt x="1172" y="157"/>
                  </a:lnTo>
                  <a:lnTo>
                    <a:pt x="1170" y="129"/>
                  </a:lnTo>
                  <a:lnTo>
                    <a:pt x="1173" y="129"/>
                  </a:lnTo>
                  <a:lnTo>
                    <a:pt x="1184" y="153"/>
                  </a:lnTo>
                  <a:lnTo>
                    <a:pt x="1195" y="177"/>
                  </a:lnTo>
                  <a:lnTo>
                    <a:pt x="1207" y="201"/>
                  </a:lnTo>
                  <a:lnTo>
                    <a:pt x="1220" y="226"/>
                  </a:lnTo>
                  <a:lnTo>
                    <a:pt x="1233" y="250"/>
                  </a:lnTo>
                  <a:lnTo>
                    <a:pt x="1246" y="275"/>
                  </a:lnTo>
                  <a:lnTo>
                    <a:pt x="1259" y="299"/>
                  </a:lnTo>
                  <a:lnTo>
                    <a:pt x="1274" y="322"/>
                  </a:lnTo>
                  <a:lnTo>
                    <a:pt x="1420" y="568"/>
                  </a:lnTo>
                  <a:lnTo>
                    <a:pt x="1526" y="568"/>
                  </a:lnTo>
                  <a:lnTo>
                    <a:pt x="1526" y="8"/>
                  </a:lnTo>
                  <a:lnTo>
                    <a:pt x="1431" y="8"/>
                  </a:lnTo>
                  <a:lnTo>
                    <a:pt x="1431" y="203"/>
                  </a:lnTo>
                  <a:lnTo>
                    <a:pt x="1432" y="235"/>
                  </a:lnTo>
                  <a:lnTo>
                    <a:pt x="1432" y="265"/>
                  </a:lnTo>
                  <a:lnTo>
                    <a:pt x="1432" y="295"/>
                  </a:lnTo>
                  <a:lnTo>
                    <a:pt x="1433" y="323"/>
                  </a:lnTo>
                  <a:lnTo>
                    <a:pt x="1434" y="352"/>
                  </a:lnTo>
                  <a:lnTo>
                    <a:pt x="1436" y="380"/>
                  </a:lnTo>
                  <a:lnTo>
                    <a:pt x="1438" y="408"/>
                  </a:lnTo>
                  <a:lnTo>
                    <a:pt x="1440" y="435"/>
                  </a:lnTo>
                  <a:lnTo>
                    <a:pt x="1438" y="436"/>
                  </a:lnTo>
                  <a:lnTo>
                    <a:pt x="1429" y="413"/>
                  </a:lnTo>
                  <a:lnTo>
                    <a:pt x="1418" y="389"/>
                  </a:lnTo>
                  <a:lnTo>
                    <a:pt x="1406" y="366"/>
                  </a:lnTo>
                  <a:lnTo>
                    <a:pt x="1395" y="343"/>
                  </a:lnTo>
                  <a:lnTo>
                    <a:pt x="1383" y="319"/>
                  </a:lnTo>
                  <a:lnTo>
                    <a:pt x="1370" y="296"/>
                  </a:lnTo>
                  <a:lnTo>
                    <a:pt x="1356" y="272"/>
                  </a:lnTo>
                  <a:lnTo>
                    <a:pt x="1343" y="249"/>
                  </a:lnTo>
                  <a:lnTo>
                    <a:pt x="1198" y="8"/>
                  </a:lnTo>
                  <a:lnTo>
                    <a:pt x="1081" y="8"/>
                  </a:lnTo>
                  <a:lnTo>
                    <a:pt x="1081" y="567"/>
                  </a:lnTo>
                  <a:lnTo>
                    <a:pt x="1176" y="568"/>
                  </a:lnTo>
                  <a:close/>
                  <a:moveTo>
                    <a:pt x="728" y="495"/>
                  </a:moveTo>
                  <a:lnTo>
                    <a:pt x="719" y="495"/>
                  </a:lnTo>
                  <a:lnTo>
                    <a:pt x="711" y="494"/>
                  </a:lnTo>
                  <a:lnTo>
                    <a:pt x="702" y="493"/>
                  </a:lnTo>
                  <a:lnTo>
                    <a:pt x="693" y="491"/>
                  </a:lnTo>
                  <a:lnTo>
                    <a:pt x="685" y="489"/>
                  </a:lnTo>
                  <a:lnTo>
                    <a:pt x="677" y="486"/>
                  </a:lnTo>
                  <a:lnTo>
                    <a:pt x="670" y="483"/>
                  </a:lnTo>
                  <a:lnTo>
                    <a:pt x="663" y="479"/>
                  </a:lnTo>
                  <a:lnTo>
                    <a:pt x="648" y="470"/>
                  </a:lnTo>
                  <a:lnTo>
                    <a:pt x="636" y="460"/>
                  </a:lnTo>
                  <a:lnTo>
                    <a:pt x="624" y="447"/>
                  </a:lnTo>
                  <a:lnTo>
                    <a:pt x="614" y="434"/>
                  </a:lnTo>
                  <a:lnTo>
                    <a:pt x="605" y="420"/>
                  </a:lnTo>
                  <a:lnTo>
                    <a:pt x="596" y="404"/>
                  </a:lnTo>
                  <a:lnTo>
                    <a:pt x="589" y="387"/>
                  </a:lnTo>
                  <a:lnTo>
                    <a:pt x="583" y="369"/>
                  </a:lnTo>
                  <a:lnTo>
                    <a:pt x="579" y="351"/>
                  </a:lnTo>
                  <a:lnTo>
                    <a:pt x="576" y="331"/>
                  </a:lnTo>
                  <a:lnTo>
                    <a:pt x="574" y="311"/>
                  </a:lnTo>
                  <a:lnTo>
                    <a:pt x="573" y="290"/>
                  </a:lnTo>
                  <a:lnTo>
                    <a:pt x="574" y="270"/>
                  </a:lnTo>
                  <a:lnTo>
                    <a:pt x="576" y="249"/>
                  </a:lnTo>
                  <a:lnTo>
                    <a:pt x="579" y="230"/>
                  </a:lnTo>
                  <a:lnTo>
                    <a:pt x="583" y="211"/>
                  </a:lnTo>
                  <a:lnTo>
                    <a:pt x="588" y="192"/>
                  </a:lnTo>
                  <a:lnTo>
                    <a:pt x="595" y="175"/>
                  </a:lnTo>
                  <a:lnTo>
                    <a:pt x="604" y="159"/>
                  </a:lnTo>
                  <a:lnTo>
                    <a:pt x="613" y="143"/>
                  </a:lnTo>
                  <a:lnTo>
                    <a:pt x="623" y="130"/>
                  </a:lnTo>
                  <a:lnTo>
                    <a:pt x="635" y="118"/>
                  </a:lnTo>
                  <a:lnTo>
                    <a:pt x="641" y="113"/>
                  </a:lnTo>
                  <a:lnTo>
                    <a:pt x="647" y="107"/>
                  </a:lnTo>
                  <a:lnTo>
                    <a:pt x="655" y="103"/>
                  </a:lnTo>
                  <a:lnTo>
                    <a:pt x="662" y="99"/>
                  </a:lnTo>
                  <a:lnTo>
                    <a:pt x="669" y="95"/>
                  </a:lnTo>
                  <a:lnTo>
                    <a:pt x="677" y="91"/>
                  </a:lnTo>
                  <a:lnTo>
                    <a:pt x="685" y="89"/>
                  </a:lnTo>
                  <a:lnTo>
                    <a:pt x="693" y="86"/>
                  </a:lnTo>
                  <a:lnTo>
                    <a:pt x="702" y="84"/>
                  </a:lnTo>
                  <a:lnTo>
                    <a:pt x="711" y="82"/>
                  </a:lnTo>
                  <a:lnTo>
                    <a:pt x="720" y="81"/>
                  </a:lnTo>
                  <a:lnTo>
                    <a:pt x="729" y="81"/>
                  </a:lnTo>
                  <a:lnTo>
                    <a:pt x="738" y="81"/>
                  </a:lnTo>
                  <a:lnTo>
                    <a:pt x="747" y="82"/>
                  </a:lnTo>
                  <a:lnTo>
                    <a:pt x="757" y="84"/>
                  </a:lnTo>
                  <a:lnTo>
                    <a:pt x="765" y="86"/>
                  </a:lnTo>
                  <a:lnTo>
                    <a:pt x="774" y="89"/>
                  </a:lnTo>
                  <a:lnTo>
                    <a:pt x="781" y="92"/>
                  </a:lnTo>
                  <a:lnTo>
                    <a:pt x="789" y="95"/>
                  </a:lnTo>
                  <a:lnTo>
                    <a:pt x="796" y="99"/>
                  </a:lnTo>
                  <a:lnTo>
                    <a:pt x="811" y="108"/>
                  </a:lnTo>
                  <a:lnTo>
                    <a:pt x="823" y="118"/>
                  </a:lnTo>
                  <a:lnTo>
                    <a:pt x="834" y="130"/>
                  </a:lnTo>
                  <a:lnTo>
                    <a:pt x="845" y="144"/>
                  </a:lnTo>
                  <a:lnTo>
                    <a:pt x="855" y="160"/>
                  </a:lnTo>
                  <a:lnTo>
                    <a:pt x="862" y="175"/>
                  </a:lnTo>
                  <a:lnTo>
                    <a:pt x="869" y="192"/>
                  </a:lnTo>
                  <a:lnTo>
                    <a:pt x="874" y="210"/>
                  </a:lnTo>
                  <a:lnTo>
                    <a:pt x="878" y="229"/>
                  </a:lnTo>
                  <a:lnTo>
                    <a:pt x="882" y="247"/>
                  </a:lnTo>
                  <a:lnTo>
                    <a:pt x="883" y="266"/>
                  </a:lnTo>
                  <a:lnTo>
                    <a:pt x="884" y="287"/>
                  </a:lnTo>
                  <a:lnTo>
                    <a:pt x="883" y="308"/>
                  </a:lnTo>
                  <a:lnTo>
                    <a:pt x="881" y="329"/>
                  </a:lnTo>
                  <a:lnTo>
                    <a:pt x="878" y="349"/>
                  </a:lnTo>
                  <a:lnTo>
                    <a:pt x="874" y="368"/>
                  </a:lnTo>
                  <a:lnTo>
                    <a:pt x="868" y="386"/>
                  </a:lnTo>
                  <a:lnTo>
                    <a:pt x="861" y="404"/>
                  </a:lnTo>
                  <a:lnTo>
                    <a:pt x="852" y="420"/>
                  </a:lnTo>
                  <a:lnTo>
                    <a:pt x="843" y="435"/>
                  </a:lnTo>
                  <a:lnTo>
                    <a:pt x="833" y="448"/>
                  </a:lnTo>
                  <a:lnTo>
                    <a:pt x="822" y="460"/>
                  </a:lnTo>
                  <a:lnTo>
                    <a:pt x="809" y="471"/>
                  </a:lnTo>
                  <a:lnTo>
                    <a:pt x="795" y="479"/>
                  </a:lnTo>
                  <a:lnTo>
                    <a:pt x="787" y="483"/>
                  </a:lnTo>
                  <a:lnTo>
                    <a:pt x="780" y="486"/>
                  </a:lnTo>
                  <a:lnTo>
                    <a:pt x="772" y="489"/>
                  </a:lnTo>
                  <a:lnTo>
                    <a:pt x="764" y="491"/>
                  </a:lnTo>
                  <a:lnTo>
                    <a:pt x="756" y="493"/>
                  </a:lnTo>
                  <a:lnTo>
                    <a:pt x="747" y="494"/>
                  </a:lnTo>
                  <a:lnTo>
                    <a:pt x="738" y="495"/>
                  </a:lnTo>
                  <a:lnTo>
                    <a:pt x="729" y="495"/>
                  </a:lnTo>
                  <a:lnTo>
                    <a:pt x="728" y="495"/>
                  </a:lnTo>
                  <a:close/>
                  <a:moveTo>
                    <a:pt x="725" y="578"/>
                  </a:moveTo>
                  <a:lnTo>
                    <a:pt x="739" y="576"/>
                  </a:lnTo>
                  <a:lnTo>
                    <a:pt x="754" y="575"/>
                  </a:lnTo>
                  <a:lnTo>
                    <a:pt x="768" y="574"/>
                  </a:lnTo>
                  <a:lnTo>
                    <a:pt x="781" y="572"/>
                  </a:lnTo>
                  <a:lnTo>
                    <a:pt x="794" y="569"/>
                  </a:lnTo>
                  <a:lnTo>
                    <a:pt x="808" y="566"/>
                  </a:lnTo>
                  <a:lnTo>
                    <a:pt x="820" y="562"/>
                  </a:lnTo>
                  <a:lnTo>
                    <a:pt x="832" y="557"/>
                  </a:lnTo>
                  <a:lnTo>
                    <a:pt x="844" y="552"/>
                  </a:lnTo>
                  <a:lnTo>
                    <a:pt x="856" y="547"/>
                  </a:lnTo>
                  <a:lnTo>
                    <a:pt x="867" y="540"/>
                  </a:lnTo>
                  <a:lnTo>
                    <a:pt x="878" y="534"/>
                  </a:lnTo>
                  <a:lnTo>
                    <a:pt x="888" y="526"/>
                  </a:lnTo>
                  <a:lnTo>
                    <a:pt x="898" y="518"/>
                  </a:lnTo>
                  <a:lnTo>
                    <a:pt x="908" y="509"/>
                  </a:lnTo>
                  <a:lnTo>
                    <a:pt x="917" y="500"/>
                  </a:lnTo>
                  <a:lnTo>
                    <a:pt x="926" y="490"/>
                  </a:lnTo>
                  <a:lnTo>
                    <a:pt x="934" y="480"/>
                  </a:lnTo>
                  <a:lnTo>
                    <a:pt x="941" y="470"/>
                  </a:lnTo>
                  <a:lnTo>
                    <a:pt x="949" y="459"/>
                  </a:lnTo>
                  <a:lnTo>
                    <a:pt x="955" y="446"/>
                  </a:lnTo>
                  <a:lnTo>
                    <a:pt x="962" y="434"/>
                  </a:lnTo>
                  <a:lnTo>
                    <a:pt x="968" y="421"/>
                  </a:lnTo>
                  <a:lnTo>
                    <a:pt x="973" y="408"/>
                  </a:lnTo>
                  <a:lnTo>
                    <a:pt x="978" y="394"/>
                  </a:lnTo>
                  <a:lnTo>
                    <a:pt x="981" y="379"/>
                  </a:lnTo>
                  <a:lnTo>
                    <a:pt x="985" y="364"/>
                  </a:lnTo>
                  <a:lnTo>
                    <a:pt x="988" y="349"/>
                  </a:lnTo>
                  <a:lnTo>
                    <a:pt x="990" y="334"/>
                  </a:lnTo>
                  <a:lnTo>
                    <a:pt x="991" y="317"/>
                  </a:lnTo>
                  <a:lnTo>
                    <a:pt x="992" y="300"/>
                  </a:lnTo>
                  <a:lnTo>
                    <a:pt x="993" y="283"/>
                  </a:lnTo>
                  <a:lnTo>
                    <a:pt x="993" y="267"/>
                  </a:lnTo>
                  <a:lnTo>
                    <a:pt x="992" y="253"/>
                  </a:lnTo>
                  <a:lnTo>
                    <a:pt x="990" y="239"/>
                  </a:lnTo>
                  <a:lnTo>
                    <a:pt x="988" y="225"/>
                  </a:lnTo>
                  <a:lnTo>
                    <a:pt x="986" y="211"/>
                  </a:lnTo>
                  <a:lnTo>
                    <a:pt x="983" y="197"/>
                  </a:lnTo>
                  <a:lnTo>
                    <a:pt x="980" y="184"/>
                  </a:lnTo>
                  <a:lnTo>
                    <a:pt x="975" y="171"/>
                  </a:lnTo>
                  <a:lnTo>
                    <a:pt x="971" y="159"/>
                  </a:lnTo>
                  <a:lnTo>
                    <a:pt x="966" y="147"/>
                  </a:lnTo>
                  <a:lnTo>
                    <a:pt x="960" y="134"/>
                  </a:lnTo>
                  <a:lnTo>
                    <a:pt x="953" y="123"/>
                  </a:lnTo>
                  <a:lnTo>
                    <a:pt x="947" y="112"/>
                  </a:lnTo>
                  <a:lnTo>
                    <a:pt x="940" y="101"/>
                  </a:lnTo>
                  <a:lnTo>
                    <a:pt x="932" y="91"/>
                  </a:lnTo>
                  <a:lnTo>
                    <a:pt x="924" y="81"/>
                  </a:lnTo>
                  <a:lnTo>
                    <a:pt x="916" y="72"/>
                  </a:lnTo>
                  <a:lnTo>
                    <a:pt x="907" y="63"/>
                  </a:lnTo>
                  <a:lnTo>
                    <a:pt x="897" y="55"/>
                  </a:lnTo>
                  <a:lnTo>
                    <a:pt x="887" y="47"/>
                  </a:lnTo>
                  <a:lnTo>
                    <a:pt x="877" y="40"/>
                  </a:lnTo>
                  <a:lnTo>
                    <a:pt x="866" y="33"/>
                  </a:lnTo>
                  <a:lnTo>
                    <a:pt x="855" y="27"/>
                  </a:lnTo>
                  <a:lnTo>
                    <a:pt x="842" y="22"/>
                  </a:lnTo>
                  <a:lnTo>
                    <a:pt x="830" y="16"/>
                  </a:lnTo>
                  <a:lnTo>
                    <a:pt x="818" y="12"/>
                  </a:lnTo>
                  <a:lnTo>
                    <a:pt x="805" y="8"/>
                  </a:lnTo>
                  <a:lnTo>
                    <a:pt x="791" y="5"/>
                  </a:lnTo>
                  <a:lnTo>
                    <a:pt x="777" y="3"/>
                  </a:lnTo>
                  <a:lnTo>
                    <a:pt x="763" y="1"/>
                  </a:lnTo>
                  <a:lnTo>
                    <a:pt x="748" y="0"/>
                  </a:lnTo>
                  <a:lnTo>
                    <a:pt x="733" y="0"/>
                  </a:lnTo>
                  <a:lnTo>
                    <a:pt x="718" y="0"/>
                  </a:lnTo>
                  <a:lnTo>
                    <a:pt x="704" y="1"/>
                  </a:lnTo>
                  <a:lnTo>
                    <a:pt x="689" y="3"/>
                  </a:lnTo>
                  <a:lnTo>
                    <a:pt x="676" y="5"/>
                  </a:lnTo>
                  <a:lnTo>
                    <a:pt x="663" y="8"/>
                  </a:lnTo>
                  <a:lnTo>
                    <a:pt x="649" y="12"/>
                  </a:lnTo>
                  <a:lnTo>
                    <a:pt x="636" y="16"/>
                  </a:lnTo>
                  <a:lnTo>
                    <a:pt x="624" y="22"/>
                  </a:lnTo>
                  <a:lnTo>
                    <a:pt x="613" y="27"/>
                  </a:lnTo>
                  <a:lnTo>
                    <a:pt x="601" y="33"/>
                  </a:lnTo>
                  <a:lnTo>
                    <a:pt x="589" y="40"/>
                  </a:lnTo>
                  <a:lnTo>
                    <a:pt x="579" y="47"/>
                  </a:lnTo>
                  <a:lnTo>
                    <a:pt x="569" y="55"/>
                  </a:lnTo>
                  <a:lnTo>
                    <a:pt x="559" y="63"/>
                  </a:lnTo>
                  <a:lnTo>
                    <a:pt x="549" y="72"/>
                  </a:lnTo>
                  <a:lnTo>
                    <a:pt x="540" y="81"/>
                  </a:lnTo>
                  <a:lnTo>
                    <a:pt x="531" y="92"/>
                  </a:lnTo>
                  <a:lnTo>
                    <a:pt x="523" y="102"/>
                  </a:lnTo>
                  <a:lnTo>
                    <a:pt x="516" y="113"/>
                  </a:lnTo>
                  <a:lnTo>
                    <a:pt x="509" y="124"/>
                  </a:lnTo>
                  <a:lnTo>
                    <a:pt x="502" y="136"/>
                  </a:lnTo>
                  <a:lnTo>
                    <a:pt x="495" y="149"/>
                  </a:lnTo>
                  <a:lnTo>
                    <a:pt x="490" y="161"/>
                  </a:lnTo>
                  <a:lnTo>
                    <a:pt x="485" y="174"/>
                  </a:lnTo>
                  <a:lnTo>
                    <a:pt x="481" y="188"/>
                  </a:lnTo>
                  <a:lnTo>
                    <a:pt x="477" y="201"/>
                  </a:lnTo>
                  <a:lnTo>
                    <a:pt x="473" y="216"/>
                  </a:lnTo>
                  <a:lnTo>
                    <a:pt x="471" y="231"/>
                  </a:lnTo>
                  <a:lnTo>
                    <a:pt x="469" y="246"/>
                  </a:lnTo>
                  <a:lnTo>
                    <a:pt x="467" y="261"/>
                  </a:lnTo>
                  <a:lnTo>
                    <a:pt x="466" y="277"/>
                  </a:lnTo>
                  <a:lnTo>
                    <a:pt x="466" y="293"/>
                  </a:lnTo>
                  <a:lnTo>
                    <a:pt x="466" y="308"/>
                  </a:lnTo>
                  <a:lnTo>
                    <a:pt x="467" y="322"/>
                  </a:lnTo>
                  <a:lnTo>
                    <a:pt x="468" y="338"/>
                  </a:lnTo>
                  <a:lnTo>
                    <a:pt x="470" y="352"/>
                  </a:lnTo>
                  <a:lnTo>
                    <a:pt x="473" y="366"/>
                  </a:lnTo>
                  <a:lnTo>
                    <a:pt x="476" y="379"/>
                  </a:lnTo>
                  <a:lnTo>
                    <a:pt x="480" y="394"/>
                  </a:lnTo>
                  <a:lnTo>
                    <a:pt x="484" y="406"/>
                  </a:lnTo>
                  <a:lnTo>
                    <a:pt x="488" y="419"/>
                  </a:lnTo>
                  <a:lnTo>
                    <a:pt x="493" y="431"/>
                  </a:lnTo>
                  <a:lnTo>
                    <a:pt x="500" y="443"/>
                  </a:lnTo>
                  <a:lnTo>
                    <a:pt x="506" y="455"/>
                  </a:lnTo>
                  <a:lnTo>
                    <a:pt x="513" y="466"/>
                  </a:lnTo>
                  <a:lnTo>
                    <a:pt x="520" y="476"/>
                  </a:lnTo>
                  <a:lnTo>
                    <a:pt x="527" y="486"/>
                  </a:lnTo>
                  <a:lnTo>
                    <a:pt x="535" y="496"/>
                  </a:lnTo>
                  <a:lnTo>
                    <a:pt x="544" y="505"/>
                  </a:lnTo>
                  <a:lnTo>
                    <a:pt x="554" y="514"/>
                  </a:lnTo>
                  <a:lnTo>
                    <a:pt x="563" y="523"/>
                  </a:lnTo>
                  <a:lnTo>
                    <a:pt x="573" y="530"/>
                  </a:lnTo>
                  <a:lnTo>
                    <a:pt x="583" y="538"/>
                  </a:lnTo>
                  <a:lnTo>
                    <a:pt x="594" y="544"/>
                  </a:lnTo>
                  <a:lnTo>
                    <a:pt x="606" y="550"/>
                  </a:lnTo>
                  <a:lnTo>
                    <a:pt x="617" y="556"/>
                  </a:lnTo>
                  <a:lnTo>
                    <a:pt x="629" y="560"/>
                  </a:lnTo>
                  <a:lnTo>
                    <a:pt x="642" y="565"/>
                  </a:lnTo>
                  <a:lnTo>
                    <a:pt x="655" y="568"/>
                  </a:lnTo>
                  <a:lnTo>
                    <a:pt x="668" y="571"/>
                  </a:lnTo>
                  <a:lnTo>
                    <a:pt x="681" y="574"/>
                  </a:lnTo>
                  <a:lnTo>
                    <a:pt x="695" y="575"/>
                  </a:lnTo>
                  <a:lnTo>
                    <a:pt x="710" y="576"/>
                  </a:lnTo>
                  <a:lnTo>
                    <a:pt x="725" y="578"/>
                  </a:lnTo>
                  <a:lnTo>
                    <a:pt x="725" y="578"/>
                  </a:lnTo>
                  <a:close/>
                  <a:moveTo>
                    <a:pt x="415" y="471"/>
                  </a:moveTo>
                  <a:lnTo>
                    <a:pt x="404" y="475"/>
                  </a:lnTo>
                  <a:lnTo>
                    <a:pt x="391" y="479"/>
                  </a:lnTo>
                  <a:lnTo>
                    <a:pt x="378" y="483"/>
                  </a:lnTo>
                  <a:lnTo>
                    <a:pt x="364" y="485"/>
                  </a:lnTo>
                  <a:lnTo>
                    <a:pt x="350" y="488"/>
                  </a:lnTo>
                  <a:lnTo>
                    <a:pt x="334" y="490"/>
                  </a:lnTo>
                  <a:lnTo>
                    <a:pt x="319" y="491"/>
                  </a:lnTo>
                  <a:lnTo>
                    <a:pt x="303" y="491"/>
                  </a:lnTo>
                  <a:lnTo>
                    <a:pt x="280" y="490"/>
                  </a:lnTo>
                  <a:lnTo>
                    <a:pt x="259" y="487"/>
                  </a:lnTo>
                  <a:lnTo>
                    <a:pt x="239" y="483"/>
                  </a:lnTo>
                  <a:lnTo>
                    <a:pt x="220" y="477"/>
                  </a:lnTo>
                  <a:lnTo>
                    <a:pt x="203" y="469"/>
                  </a:lnTo>
                  <a:lnTo>
                    <a:pt x="186" y="460"/>
                  </a:lnTo>
                  <a:lnTo>
                    <a:pt x="179" y="455"/>
                  </a:lnTo>
                  <a:lnTo>
                    <a:pt x="172" y="449"/>
                  </a:lnTo>
                  <a:lnTo>
                    <a:pt x="165" y="443"/>
                  </a:lnTo>
                  <a:lnTo>
                    <a:pt x="159" y="436"/>
                  </a:lnTo>
                  <a:lnTo>
                    <a:pt x="148" y="423"/>
                  </a:lnTo>
                  <a:lnTo>
                    <a:pt x="136" y="408"/>
                  </a:lnTo>
                  <a:lnTo>
                    <a:pt x="128" y="392"/>
                  </a:lnTo>
                  <a:lnTo>
                    <a:pt x="121" y="373"/>
                  </a:lnTo>
                  <a:lnTo>
                    <a:pt x="115" y="354"/>
                  </a:lnTo>
                  <a:lnTo>
                    <a:pt x="111" y="334"/>
                  </a:lnTo>
                  <a:lnTo>
                    <a:pt x="109" y="312"/>
                  </a:lnTo>
                  <a:lnTo>
                    <a:pt x="108" y="290"/>
                  </a:lnTo>
                  <a:lnTo>
                    <a:pt x="109" y="265"/>
                  </a:lnTo>
                  <a:lnTo>
                    <a:pt x="111" y="242"/>
                  </a:lnTo>
                  <a:lnTo>
                    <a:pt x="116" y="221"/>
                  </a:lnTo>
                  <a:lnTo>
                    <a:pt x="122" y="201"/>
                  </a:lnTo>
                  <a:lnTo>
                    <a:pt x="126" y="191"/>
                  </a:lnTo>
                  <a:lnTo>
                    <a:pt x="130" y="182"/>
                  </a:lnTo>
                  <a:lnTo>
                    <a:pt x="134" y="174"/>
                  </a:lnTo>
                  <a:lnTo>
                    <a:pt x="139" y="166"/>
                  </a:lnTo>
                  <a:lnTo>
                    <a:pt x="145" y="158"/>
                  </a:lnTo>
                  <a:lnTo>
                    <a:pt x="151" y="151"/>
                  </a:lnTo>
                  <a:lnTo>
                    <a:pt x="157" y="143"/>
                  </a:lnTo>
                  <a:lnTo>
                    <a:pt x="163" y="136"/>
                  </a:lnTo>
                  <a:lnTo>
                    <a:pt x="177" y="124"/>
                  </a:lnTo>
                  <a:lnTo>
                    <a:pt x="192" y="114"/>
                  </a:lnTo>
                  <a:lnTo>
                    <a:pt x="208" y="105"/>
                  </a:lnTo>
                  <a:lnTo>
                    <a:pt x="225" y="98"/>
                  </a:lnTo>
                  <a:lnTo>
                    <a:pt x="244" y="92"/>
                  </a:lnTo>
                  <a:lnTo>
                    <a:pt x="263" y="88"/>
                  </a:lnTo>
                  <a:lnTo>
                    <a:pt x="283" y="86"/>
                  </a:lnTo>
                  <a:lnTo>
                    <a:pt x="305" y="85"/>
                  </a:lnTo>
                  <a:lnTo>
                    <a:pt x="321" y="85"/>
                  </a:lnTo>
                  <a:lnTo>
                    <a:pt x="337" y="86"/>
                  </a:lnTo>
                  <a:lnTo>
                    <a:pt x="352" y="88"/>
                  </a:lnTo>
                  <a:lnTo>
                    <a:pt x="366" y="91"/>
                  </a:lnTo>
                  <a:lnTo>
                    <a:pt x="379" y="94"/>
                  </a:lnTo>
                  <a:lnTo>
                    <a:pt x="392" y="98"/>
                  </a:lnTo>
                  <a:lnTo>
                    <a:pt x="404" y="102"/>
                  </a:lnTo>
                  <a:lnTo>
                    <a:pt x="414" y="106"/>
                  </a:lnTo>
                  <a:lnTo>
                    <a:pt x="436" y="25"/>
                  </a:lnTo>
                  <a:lnTo>
                    <a:pt x="427" y="20"/>
                  </a:lnTo>
                  <a:lnTo>
                    <a:pt x="416" y="16"/>
                  </a:lnTo>
                  <a:lnTo>
                    <a:pt x="402" y="12"/>
                  </a:lnTo>
                  <a:lnTo>
                    <a:pt x="385" y="8"/>
                  </a:lnTo>
                  <a:lnTo>
                    <a:pt x="367" y="5"/>
                  </a:lnTo>
                  <a:lnTo>
                    <a:pt x="347" y="2"/>
                  </a:lnTo>
                  <a:lnTo>
                    <a:pt x="324" y="1"/>
                  </a:lnTo>
                  <a:lnTo>
                    <a:pt x="300" y="0"/>
                  </a:lnTo>
                  <a:lnTo>
                    <a:pt x="284" y="0"/>
                  </a:lnTo>
                  <a:lnTo>
                    <a:pt x="268" y="1"/>
                  </a:lnTo>
                  <a:lnTo>
                    <a:pt x="253" y="3"/>
                  </a:lnTo>
                  <a:lnTo>
                    <a:pt x="237" y="5"/>
                  </a:lnTo>
                  <a:lnTo>
                    <a:pt x="223" y="8"/>
                  </a:lnTo>
                  <a:lnTo>
                    <a:pt x="209" y="11"/>
                  </a:lnTo>
                  <a:lnTo>
                    <a:pt x="195" y="15"/>
                  </a:lnTo>
                  <a:lnTo>
                    <a:pt x="180" y="20"/>
                  </a:lnTo>
                  <a:lnTo>
                    <a:pt x="167" y="26"/>
                  </a:lnTo>
                  <a:lnTo>
                    <a:pt x="155" y="32"/>
                  </a:lnTo>
                  <a:lnTo>
                    <a:pt x="142" y="38"/>
                  </a:lnTo>
                  <a:lnTo>
                    <a:pt x="129" y="45"/>
                  </a:lnTo>
                  <a:lnTo>
                    <a:pt x="118" y="52"/>
                  </a:lnTo>
                  <a:lnTo>
                    <a:pt x="107" y="60"/>
                  </a:lnTo>
                  <a:lnTo>
                    <a:pt x="96" y="69"/>
                  </a:lnTo>
                  <a:lnTo>
                    <a:pt x="85" y="78"/>
                  </a:lnTo>
                  <a:lnTo>
                    <a:pt x="75" y="89"/>
                  </a:lnTo>
                  <a:lnTo>
                    <a:pt x="66" y="99"/>
                  </a:lnTo>
                  <a:lnTo>
                    <a:pt x="58" y="110"/>
                  </a:lnTo>
                  <a:lnTo>
                    <a:pt x="50" y="121"/>
                  </a:lnTo>
                  <a:lnTo>
                    <a:pt x="42" y="132"/>
                  </a:lnTo>
                  <a:lnTo>
                    <a:pt x="34" y="146"/>
                  </a:lnTo>
                  <a:lnTo>
                    <a:pt x="28" y="158"/>
                  </a:lnTo>
                  <a:lnTo>
                    <a:pt x="22" y="171"/>
                  </a:lnTo>
                  <a:lnTo>
                    <a:pt x="17" y="185"/>
                  </a:lnTo>
                  <a:lnTo>
                    <a:pt x="13" y="199"/>
                  </a:lnTo>
                  <a:lnTo>
                    <a:pt x="9" y="215"/>
                  </a:lnTo>
                  <a:lnTo>
                    <a:pt x="6" y="230"/>
                  </a:lnTo>
                  <a:lnTo>
                    <a:pt x="3" y="245"/>
                  </a:lnTo>
                  <a:lnTo>
                    <a:pt x="1" y="261"/>
                  </a:lnTo>
                  <a:lnTo>
                    <a:pt x="0" y="278"/>
                  </a:lnTo>
                  <a:lnTo>
                    <a:pt x="0" y="295"/>
                  </a:lnTo>
                  <a:lnTo>
                    <a:pt x="0" y="311"/>
                  </a:lnTo>
                  <a:lnTo>
                    <a:pt x="1" y="326"/>
                  </a:lnTo>
                  <a:lnTo>
                    <a:pt x="3" y="342"/>
                  </a:lnTo>
                  <a:lnTo>
                    <a:pt x="5" y="356"/>
                  </a:lnTo>
                  <a:lnTo>
                    <a:pt x="8" y="370"/>
                  </a:lnTo>
                  <a:lnTo>
                    <a:pt x="11" y="384"/>
                  </a:lnTo>
                  <a:lnTo>
                    <a:pt x="15" y="398"/>
                  </a:lnTo>
                  <a:lnTo>
                    <a:pt x="19" y="411"/>
                  </a:lnTo>
                  <a:lnTo>
                    <a:pt x="24" y="423"/>
                  </a:lnTo>
                  <a:lnTo>
                    <a:pt x="30" y="435"/>
                  </a:lnTo>
                  <a:lnTo>
                    <a:pt x="36" y="447"/>
                  </a:lnTo>
                  <a:lnTo>
                    <a:pt x="44" y="459"/>
                  </a:lnTo>
                  <a:lnTo>
                    <a:pt x="51" y="470"/>
                  </a:lnTo>
                  <a:lnTo>
                    <a:pt x="59" y="480"/>
                  </a:lnTo>
                  <a:lnTo>
                    <a:pt x="67" y="490"/>
                  </a:lnTo>
                  <a:lnTo>
                    <a:pt x="76" y="499"/>
                  </a:lnTo>
                  <a:lnTo>
                    <a:pt x="85" y="508"/>
                  </a:lnTo>
                  <a:lnTo>
                    <a:pt x="96" y="518"/>
                  </a:lnTo>
                  <a:lnTo>
                    <a:pt x="106" y="525"/>
                  </a:lnTo>
                  <a:lnTo>
                    <a:pt x="117" y="533"/>
                  </a:lnTo>
                  <a:lnTo>
                    <a:pt x="129" y="539"/>
                  </a:lnTo>
                  <a:lnTo>
                    <a:pt x="141" y="546"/>
                  </a:lnTo>
                  <a:lnTo>
                    <a:pt x="154" y="551"/>
                  </a:lnTo>
                  <a:lnTo>
                    <a:pt x="166" y="556"/>
                  </a:lnTo>
                  <a:lnTo>
                    <a:pt x="179" y="561"/>
                  </a:lnTo>
                  <a:lnTo>
                    <a:pt x="194" y="565"/>
                  </a:lnTo>
                  <a:lnTo>
                    <a:pt x="208" y="568"/>
                  </a:lnTo>
                  <a:lnTo>
                    <a:pt x="223" y="571"/>
                  </a:lnTo>
                  <a:lnTo>
                    <a:pt x="238" y="573"/>
                  </a:lnTo>
                  <a:lnTo>
                    <a:pt x="254" y="575"/>
                  </a:lnTo>
                  <a:lnTo>
                    <a:pt x="270" y="576"/>
                  </a:lnTo>
                  <a:lnTo>
                    <a:pt x="286" y="576"/>
                  </a:lnTo>
                  <a:lnTo>
                    <a:pt x="311" y="576"/>
                  </a:lnTo>
                  <a:lnTo>
                    <a:pt x="334" y="574"/>
                  </a:lnTo>
                  <a:lnTo>
                    <a:pt x="356" y="571"/>
                  </a:lnTo>
                  <a:lnTo>
                    <a:pt x="375" y="568"/>
                  </a:lnTo>
                  <a:lnTo>
                    <a:pt x="392" y="564"/>
                  </a:lnTo>
                  <a:lnTo>
                    <a:pt x="408" y="560"/>
                  </a:lnTo>
                  <a:lnTo>
                    <a:pt x="421" y="556"/>
                  </a:lnTo>
                  <a:lnTo>
                    <a:pt x="431" y="551"/>
                  </a:lnTo>
                  <a:lnTo>
                    <a:pt x="415" y="471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EditPoints="1"/>
            </p:cNvSpPr>
            <p:nvPr userDrawn="1"/>
          </p:nvSpPr>
          <p:spPr bwMode="auto">
            <a:xfrm>
              <a:off x="272" y="4050"/>
              <a:ext cx="225" cy="56"/>
            </a:xfrm>
            <a:custGeom>
              <a:avLst/>
              <a:gdLst/>
              <a:ahLst/>
              <a:cxnLst>
                <a:cxn ang="0">
                  <a:pos x="542" y="161"/>
                </a:cxn>
                <a:cxn ang="0">
                  <a:pos x="542" y="0"/>
                </a:cxn>
                <a:cxn ang="0">
                  <a:pos x="474" y="0"/>
                </a:cxn>
                <a:cxn ang="0">
                  <a:pos x="406" y="0"/>
                </a:cxn>
                <a:cxn ang="0">
                  <a:pos x="339" y="0"/>
                </a:cxn>
                <a:cxn ang="0">
                  <a:pos x="271" y="0"/>
                </a:cxn>
                <a:cxn ang="0">
                  <a:pos x="203" y="0"/>
                </a:cxn>
                <a:cxn ang="0">
                  <a:pos x="136" y="0"/>
                </a:cxn>
                <a:cxn ang="0">
                  <a:pos x="68" y="0"/>
                </a:cxn>
                <a:cxn ang="0">
                  <a:pos x="0" y="0"/>
                </a:cxn>
                <a:cxn ang="0">
                  <a:pos x="0" y="161"/>
                </a:cxn>
                <a:cxn ang="0">
                  <a:pos x="159" y="161"/>
                </a:cxn>
                <a:cxn ang="0">
                  <a:pos x="159" y="559"/>
                </a:cxn>
                <a:cxn ang="0">
                  <a:pos x="383" y="559"/>
                </a:cxn>
                <a:cxn ang="0">
                  <a:pos x="383" y="161"/>
                </a:cxn>
                <a:cxn ang="0">
                  <a:pos x="542" y="161"/>
                </a:cxn>
                <a:cxn ang="0">
                  <a:pos x="821" y="225"/>
                </a:cxn>
                <a:cxn ang="0">
                  <a:pos x="707" y="559"/>
                </a:cxn>
                <a:cxn ang="0">
                  <a:pos x="488" y="559"/>
                </a:cxn>
                <a:cxn ang="0">
                  <a:pos x="703" y="0"/>
                </a:cxn>
                <a:cxn ang="0">
                  <a:pos x="732" y="0"/>
                </a:cxn>
                <a:cxn ang="0">
                  <a:pos x="762" y="0"/>
                </a:cxn>
                <a:cxn ang="0">
                  <a:pos x="792" y="0"/>
                </a:cxn>
                <a:cxn ang="0">
                  <a:pos x="821" y="0"/>
                </a:cxn>
                <a:cxn ang="0">
                  <a:pos x="851" y="0"/>
                </a:cxn>
                <a:cxn ang="0">
                  <a:pos x="880" y="0"/>
                </a:cxn>
                <a:cxn ang="0">
                  <a:pos x="910" y="0"/>
                </a:cxn>
                <a:cxn ang="0">
                  <a:pos x="939" y="0"/>
                </a:cxn>
                <a:cxn ang="0">
                  <a:pos x="1154" y="559"/>
                </a:cxn>
                <a:cxn ang="0">
                  <a:pos x="935" y="559"/>
                </a:cxn>
                <a:cxn ang="0">
                  <a:pos x="821" y="225"/>
                </a:cxn>
                <a:cxn ang="0">
                  <a:pos x="1642" y="161"/>
                </a:cxn>
                <a:cxn ang="0">
                  <a:pos x="1642" y="0"/>
                </a:cxn>
                <a:cxn ang="0">
                  <a:pos x="1574" y="0"/>
                </a:cxn>
                <a:cxn ang="0">
                  <a:pos x="1507" y="0"/>
                </a:cxn>
                <a:cxn ang="0">
                  <a:pos x="1439" y="0"/>
                </a:cxn>
                <a:cxn ang="0">
                  <a:pos x="1371" y="0"/>
                </a:cxn>
                <a:cxn ang="0">
                  <a:pos x="1304" y="0"/>
                </a:cxn>
                <a:cxn ang="0">
                  <a:pos x="1235" y="0"/>
                </a:cxn>
                <a:cxn ang="0">
                  <a:pos x="1168" y="0"/>
                </a:cxn>
                <a:cxn ang="0">
                  <a:pos x="1101" y="0"/>
                </a:cxn>
                <a:cxn ang="0">
                  <a:pos x="1101" y="161"/>
                </a:cxn>
                <a:cxn ang="0">
                  <a:pos x="1259" y="161"/>
                </a:cxn>
                <a:cxn ang="0">
                  <a:pos x="1259" y="559"/>
                </a:cxn>
                <a:cxn ang="0">
                  <a:pos x="1483" y="559"/>
                </a:cxn>
                <a:cxn ang="0">
                  <a:pos x="1483" y="161"/>
                </a:cxn>
                <a:cxn ang="0">
                  <a:pos x="1642" y="161"/>
                </a:cxn>
                <a:cxn ang="0">
                  <a:pos x="1921" y="225"/>
                </a:cxn>
                <a:cxn ang="0">
                  <a:pos x="1807" y="559"/>
                </a:cxn>
                <a:cxn ang="0">
                  <a:pos x="1588" y="559"/>
                </a:cxn>
                <a:cxn ang="0">
                  <a:pos x="1802" y="0"/>
                </a:cxn>
                <a:cxn ang="0">
                  <a:pos x="1832" y="0"/>
                </a:cxn>
                <a:cxn ang="0">
                  <a:pos x="1862" y="0"/>
                </a:cxn>
                <a:cxn ang="0">
                  <a:pos x="1891" y="0"/>
                </a:cxn>
                <a:cxn ang="0">
                  <a:pos x="1921" y="0"/>
                </a:cxn>
                <a:cxn ang="0">
                  <a:pos x="1950" y="0"/>
                </a:cxn>
                <a:cxn ang="0">
                  <a:pos x="1981" y="0"/>
                </a:cxn>
                <a:cxn ang="0">
                  <a:pos x="2010" y="0"/>
                </a:cxn>
                <a:cxn ang="0">
                  <a:pos x="2040" y="0"/>
                </a:cxn>
                <a:cxn ang="0">
                  <a:pos x="2254" y="559"/>
                </a:cxn>
                <a:cxn ang="0">
                  <a:pos x="2035" y="559"/>
                </a:cxn>
                <a:cxn ang="0">
                  <a:pos x="1921" y="225"/>
                </a:cxn>
              </a:cxnLst>
              <a:rect l="0" t="0" r="r" b="b"/>
              <a:pathLst>
                <a:path w="2254" h="559">
                  <a:moveTo>
                    <a:pt x="542" y="161"/>
                  </a:moveTo>
                  <a:lnTo>
                    <a:pt x="542" y="0"/>
                  </a:lnTo>
                  <a:lnTo>
                    <a:pt x="474" y="0"/>
                  </a:lnTo>
                  <a:lnTo>
                    <a:pt x="406" y="0"/>
                  </a:lnTo>
                  <a:lnTo>
                    <a:pt x="339" y="0"/>
                  </a:lnTo>
                  <a:lnTo>
                    <a:pt x="271" y="0"/>
                  </a:lnTo>
                  <a:lnTo>
                    <a:pt x="203" y="0"/>
                  </a:lnTo>
                  <a:lnTo>
                    <a:pt x="136" y="0"/>
                  </a:lnTo>
                  <a:lnTo>
                    <a:pt x="68" y="0"/>
                  </a:lnTo>
                  <a:lnTo>
                    <a:pt x="0" y="0"/>
                  </a:lnTo>
                  <a:lnTo>
                    <a:pt x="0" y="161"/>
                  </a:lnTo>
                  <a:lnTo>
                    <a:pt x="159" y="161"/>
                  </a:lnTo>
                  <a:lnTo>
                    <a:pt x="159" y="559"/>
                  </a:lnTo>
                  <a:lnTo>
                    <a:pt x="383" y="559"/>
                  </a:lnTo>
                  <a:lnTo>
                    <a:pt x="383" y="161"/>
                  </a:lnTo>
                  <a:lnTo>
                    <a:pt x="542" y="161"/>
                  </a:lnTo>
                  <a:close/>
                  <a:moveTo>
                    <a:pt x="821" y="225"/>
                  </a:moveTo>
                  <a:lnTo>
                    <a:pt x="707" y="559"/>
                  </a:lnTo>
                  <a:lnTo>
                    <a:pt x="488" y="559"/>
                  </a:lnTo>
                  <a:lnTo>
                    <a:pt x="703" y="0"/>
                  </a:lnTo>
                  <a:lnTo>
                    <a:pt x="732" y="0"/>
                  </a:lnTo>
                  <a:lnTo>
                    <a:pt x="762" y="0"/>
                  </a:lnTo>
                  <a:lnTo>
                    <a:pt x="792" y="0"/>
                  </a:lnTo>
                  <a:lnTo>
                    <a:pt x="821" y="0"/>
                  </a:lnTo>
                  <a:lnTo>
                    <a:pt x="851" y="0"/>
                  </a:lnTo>
                  <a:lnTo>
                    <a:pt x="880" y="0"/>
                  </a:lnTo>
                  <a:lnTo>
                    <a:pt x="910" y="0"/>
                  </a:lnTo>
                  <a:lnTo>
                    <a:pt x="939" y="0"/>
                  </a:lnTo>
                  <a:lnTo>
                    <a:pt x="1154" y="559"/>
                  </a:lnTo>
                  <a:lnTo>
                    <a:pt x="935" y="559"/>
                  </a:lnTo>
                  <a:lnTo>
                    <a:pt x="821" y="225"/>
                  </a:lnTo>
                  <a:close/>
                  <a:moveTo>
                    <a:pt x="1642" y="161"/>
                  </a:moveTo>
                  <a:lnTo>
                    <a:pt x="1642" y="0"/>
                  </a:lnTo>
                  <a:lnTo>
                    <a:pt x="1574" y="0"/>
                  </a:lnTo>
                  <a:lnTo>
                    <a:pt x="1507" y="0"/>
                  </a:lnTo>
                  <a:lnTo>
                    <a:pt x="1439" y="0"/>
                  </a:lnTo>
                  <a:lnTo>
                    <a:pt x="1371" y="0"/>
                  </a:lnTo>
                  <a:lnTo>
                    <a:pt x="1304" y="0"/>
                  </a:lnTo>
                  <a:lnTo>
                    <a:pt x="1235" y="0"/>
                  </a:lnTo>
                  <a:lnTo>
                    <a:pt x="1168" y="0"/>
                  </a:lnTo>
                  <a:lnTo>
                    <a:pt x="1101" y="0"/>
                  </a:lnTo>
                  <a:lnTo>
                    <a:pt x="1101" y="161"/>
                  </a:lnTo>
                  <a:lnTo>
                    <a:pt x="1259" y="161"/>
                  </a:lnTo>
                  <a:lnTo>
                    <a:pt x="1259" y="559"/>
                  </a:lnTo>
                  <a:lnTo>
                    <a:pt x="1483" y="559"/>
                  </a:lnTo>
                  <a:lnTo>
                    <a:pt x="1483" y="161"/>
                  </a:lnTo>
                  <a:lnTo>
                    <a:pt x="1642" y="161"/>
                  </a:lnTo>
                  <a:close/>
                  <a:moveTo>
                    <a:pt x="1921" y="225"/>
                  </a:moveTo>
                  <a:lnTo>
                    <a:pt x="1807" y="559"/>
                  </a:lnTo>
                  <a:lnTo>
                    <a:pt x="1588" y="559"/>
                  </a:lnTo>
                  <a:lnTo>
                    <a:pt x="1802" y="0"/>
                  </a:lnTo>
                  <a:lnTo>
                    <a:pt x="1832" y="0"/>
                  </a:lnTo>
                  <a:lnTo>
                    <a:pt x="1862" y="0"/>
                  </a:lnTo>
                  <a:lnTo>
                    <a:pt x="1891" y="0"/>
                  </a:lnTo>
                  <a:lnTo>
                    <a:pt x="1921" y="0"/>
                  </a:lnTo>
                  <a:lnTo>
                    <a:pt x="1950" y="0"/>
                  </a:lnTo>
                  <a:lnTo>
                    <a:pt x="1981" y="0"/>
                  </a:lnTo>
                  <a:lnTo>
                    <a:pt x="2010" y="0"/>
                  </a:lnTo>
                  <a:lnTo>
                    <a:pt x="2040" y="0"/>
                  </a:lnTo>
                  <a:lnTo>
                    <a:pt x="2254" y="559"/>
                  </a:lnTo>
                  <a:lnTo>
                    <a:pt x="2035" y="559"/>
                  </a:lnTo>
                  <a:lnTo>
                    <a:pt x="1921" y="225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1" name="Freeform 12"/>
          <p:cNvSpPr>
            <a:spLocks noEditPoints="1"/>
          </p:cNvSpPr>
          <p:nvPr/>
        </p:nvSpPr>
        <p:spPr bwMode="auto">
          <a:xfrm>
            <a:off x="1676400" y="6581775"/>
            <a:ext cx="1171575" cy="123825"/>
          </a:xfrm>
          <a:custGeom>
            <a:avLst/>
            <a:gdLst/>
            <a:ahLst/>
            <a:cxnLst>
              <a:cxn ang="0">
                <a:pos x="805" y="637"/>
              </a:cxn>
              <a:cxn ang="0">
                <a:pos x="996" y="219"/>
              </a:cxn>
              <a:cxn ang="0">
                <a:pos x="1304" y="357"/>
              </a:cxn>
              <a:cxn ang="0">
                <a:pos x="1069" y="644"/>
              </a:cxn>
              <a:cxn ang="0">
                <a:pos x="1040" y="573"/>
              </a:cxn>
              <a:cxn ang="0">
                <a:pos x="1182" y="280"/>
              </a:cxn>
              <a:cxn ang="0">
                <a:pos x="1457" y="426"/>
              </a:cxn>
              <a:cxn ang="0">
                <a:pos x="1680" y="639"/>
              </a:cxn>
              <a:cxn ang="0">
                <a:pos x="1384" y="480"/>
              </a:cxn>
              <a:cxn ang="0">
                <a:pos x="1565" y="178"/>
              </a:cxn>
              <a:cxn ang="0">
                <a:pos x="1772" y="419"/>
              </a:cxn>
              <a:cxn ang="0">
                <a:pos x="1479" y="300"/>
              </a:cxn>
              <a:cxn ang="0">
                <a:pos x="2054" y="179"/>
              </a:cxn>
              <a:cxn ang="0">
                <a:pos x="2260" y="188"/>
              </a:cxn>
              <a:cxn ang="0">
                <a:pos x="2257" y="15"/>
              </a:cxn>
              <a:cxn ang="0">
                <a:pos x="2523" y="568"/>
              </a:cxn>
              <a:cxn ang="0">
                <a:pos x="2483" y="627"/>
              </a:cxn>
              <a:cxn ang="0">
                <a:pos x="2395" y="282"/>
              </a:cxn>
              <a:cxn ang="0">
                <a:pos x="2669" y="201"/>
              </a:cxn>
              <a:cxn ang="0">
                <a:pos x="2657" y="282"/>
              </a:cxn>
              <a:cxn ang="0">
                <a:pos x="2858" y="220"/>
              </a:cxn>
              <a:cxn ang="0">
                <a:pos x="3192" y="222"/>
              </a:cxn>
              <a:cxn ang="0">
                <a:pos x="3092" y="249"/>
              </a:cxn>
              <a:cxn ang="0">
                <a:pos x="3666" y="632"/>
              </a:cxn>
              <a:cxn ang="0">
                <a:pos x="3354" y="500"/>
              </a:cxn>
              <a:cxn ang="0">
                <a:pos x="3484" y="195"/>
              </a:cxn>
              <a:cxn ang="0">
                <a:pos x="3516" y="256"/>
              </a:cxn>
              <a:cxn ang="0">
                <a:pos x="3592" y="581"/>
              </a:cxn>
              <a:cxn ang="0">
                <a:pos x="4055" y="577"/>
              </a:cxn>
              <a:cxn ang="0">
                <a:pos x="3803" y="567"/>
              </a:cxn>
              <a:cxn ang="0">
                <a:pos x="3854" y="210"/>
              </a:cxn>
              <a:cxn ang="0">
                <a:pos x="4132" y="281"/>
              </a:cxn>
              <a:cxn ang="0">
                <a:pos x="3947" y="237"/>
              </a:cxn>
              <a:cxn ang="0">
                <a:pos x="4571" y="638"/>
              </a:cxn>
              <a:cxn ang="0">
                <a:pos x="4425" y="355"/>
              </a:cxn>
              <a:cxn ang="0">
                <a:pos x="4692" y="179"/>
              </a:cxn>
              <a:cxn ang="0">
                <a:pos x="4503" y="378"/>
              </a:cxn>
              <a:cxn ang="0">
                <a:pos x="4914" y="445"/>
              </a:cxn>
              <a:cxn ang="0">
                <a:pos x="5116" y="642"/>
              </a:cxn>
              <a:cxn ang="0">
                <a:pos x="4837" y="469"/>
              </a:cxn>
              <a:cxn ang="0">
                <a:pos x="5032" y="177"/>
              </a:cxn>
              <a:cxn ang="0">
                <a:pos x="5225" y="427"/>
              </a:cxn>
              <a:cxn ang="0">
                <a:pos x="4929" y="310"/>
              </a:cxn>
              <a:cxn ang="0">
                <a:pos x="5520" y="177"/>
              </a:cxn>
              <a:cxn ang="0">
                <a:pos x="5849" y="249"/>
              </a:cxn>
              <a:cxn ang="0">
                <a:pos x="5745" y="644"/>
              </a:cxn>
              <a:cxn ang="0">
                <a:pos x="6173" y="588"/>
              </a:cxn>
              <a:cxn ang="0">
                <a:pos x="5907" y="543"/>
              </a:cxn>
              <a:cxn ang="0">
                <a:pos x="6173" y="317"/>
              </a:cxn>
              <a:cxn ang="0">
                <a:pos x="6044" y="179"/>
              </a:cxn>
              <a:cxn ang="0">
                <a:pos x="6022" y="438"/>
              </a:cxn>
              <a:cxn ang="0">
                <a:pos x="6118" y="573"/>
              </a:cxn>
              <a:cxn ang="0">
                <a:pos x="6379" y="72"/>
              </a:cxn>
              <a:cxn ang="0">
                <a:pos x="6454" y="99"/>
              </a:cxn>
              <a:cxn ang="0">
                <a:pos x="6815" y="177"/>
              </a:cxn>
              <a:cxn ang="0">
                <a:pos x="6901" y="333"/>
              </a:cxn>
              <a:cxn ang="0">
                <a:pos x="6691" y="329"/>
              </a:cxn>
              <a:cxn ang="0">
                <a:pos x="7278" y="580"/>
              </a:cxn>
              <a:cxn ang="0">
                <a:pos x="7137" y="188"/>
              </a:cxn>
              <a:cxn ang="0">
                <a:pos x="7541" y="759"/>
              </a:cxn>
              <a:cxn ang="0">
                <a:pos x="7366" y="188"/>
              </a:cxn>
              <a:cxn ang="0">
                <a:pos x="7881" y="532"/>
              </a:cxn>
              <a:cxn ang="0">
                <a:pos x="7920" y="642"/>
              </a:cxn>
            </a:cxnLst>
            <a:rect l="0" t="0" r="r" b="b"/>
            <a:pathLst>
              <a:path w="7953" h="842">
                <a:moveTo>
                  <a:pt x="324" y="277"/>
                </a:moveTo>
                <a:lnTo>
                  <a:pt x="324" y="344"/>
                </a:lnTo>
                <a:lnTo>
                  <a:pt x="81" y="344"/>
                </a:lnTo>
                <a:lnTo>
                  <a:pt x="81" y="569"/>
                </a:lnTo>
                <a:lnTo>
                  <a:pt x="352" y="569"/>
                </a:lnTo>
                <a:lnTo>
                  <a:pt x="352" y="637"/>
                </a:lnTo>
                <a:lnTo>
                  <a:pt x="0" y="637"/>
                </a:lnTo>
                <a:lnTo>
                  <a:pt x="0" y="11"/>
                </a:lnTo>
                <a:lnTo>
                  <a:pt x="338" y="11"/>
                </a:lnTo>
                <a:lnTo>
                  <a:pt x="338" y="79"/>
                </a:lnTo>
                <a:lnTo>
                  <a:pt x="81" y="79"/>
                </a:lnTo>
                <a:lnTo>
                  <a:pt x="81" y="277"/>
                </a:lnTo>
                <a:lnTo>
                  <a:pt x="324" y="277"/>
                </a:lnTo>
                <a:close/>
                <a:moveTo>
                  <a:pt x="401" y="188"/>
                </a:moveTo>
                <a:lnTo>
                  <a:pt x="492" y="188"/>
                </a:lnTo>
                <a:lnTo>
                  <a:pt x="556" y="284"/>
                </a:lnTo>
                <a:lnTo>
                  <a:pt x="566" y="300"/>
                </a:lnTo>
                <a:lnTo>
                  <a:pt x="578" y="317"/>
                </a:lnTo>
                <a:lnTo>
                  <a:pt x="589" y="337"/>
                </a:lnTo>
                <a:lnTo>
                  <a:pt x="601" y="357"/>
                </a:lnTo>
                <a:lnTo>
                  <a:pt x="604" y="357"/>
                </a:lnTo>
                <a:lnTo>
                  <a:pt x="614" y="340"/>
                </a:lnTo>
                <a:lnTo>
                  <a:pt x="625" y="321"/>
                </a:lnTo>
                <a:lnTo>
                  <a:pt x="636" y="303"/>
                </a:lnTo>
                <a:lnTo>
                  <a:pt x="649" y="283"/>
                </a:lnTo>
                <a:lnTo>
                  <a:pt x="712" y="188"/>
                </a:lnTo>
                <a:lnTo>
                  <a:pt x="800" y="188"/>
                </a:lnTo>
                <a:lnTo>
                  <a:pt x="646" y="405"/>
                </a:lnTo>
                <a:lnTo>
                  <a:pt x="805" y="637"/>
                </a:lnTo>
                <a:lnTo>
                  <a:pt x="712" y="637"/>
                </a:lnTo>
                <a:lnTo>
                  <a:pt x="646" y="535"/>
                </a:lnTo>
                <a:lnTo>
                  <a:pt x="635" y="520"/>
                </a:lnTo>
                <a:lnTo>
                  <a:pt x="624" y="501"/>
                </a:lnTo>
                <a:lnTo>
                  <a:pt x="612" y="481"/>
                </a:lnTo>
                <a:lnTo>
                  <a:pt x="598" y="457"/>
                </a:lnTo>
                <a:lnTo>
                  <a:pt x="596" y="457"/>
                </a:lnTo>
                <a:lnTo>
                  <a:pt x="588" y="472"/>
                </a:lnTo>
                <a:lnTo>
                  <a:pt x="578" y="490"/>
                </a:lnTo>
                <a:lnTo>
                  <a:pt x="564" y="511"/>
                </a:lnTo>
                <a:lnTo>
                  <a:pt x="549" y="535"/>
                </a:lnTo>
                <a:lnTo>
                  <a:pt x="484" y="637"/>
                </a:lnTo>
                <a:lnTo>
                  <a:pt x="394" y="637"/>
                </a:lnTo>
                <a:lnTo>
                  <a:pt x="553" y="408"/>
                </a:lnTo>
                <a:lnTo>
                  <a:pt x="401" y="188"/>
                </a:lnTo>
                <a:close/>
                <a:moveTo>
                  <a:pt x="883" y="820"/>
                </a:moveTo>
                <a:lnTo>
                  <a:pt x="883" y="334"/>
                </a:lnTo>
                <a:lnTo>
                  <a:pt x="883" y="298"/>
                </a:lnTo>
                <a:lnTo>
                  <a:pt x="882" y="261"/>
                </a:lnTo>
                <a:lnTo>
                  <a:pt x="881" y="224"/>
                </a:lnTo>
                <a:lnTo>
                  <a:pt x="880" y="188"/>
                </a:lnTo>
                <a:lnTo>
                  <a:pt x="953" y="188"/>
                </a:lnTo>
                <a:lnTo>
                  <a:pt x="957" y="265"/>
                </a:lnTo>
                <a:lnTo>
                  <a:pt x="958" y="265"/>
                </a:lnTo>
                <a:lnTo>
                  <a:pt x="965" y="255"/>
                </a:lnTo>
                <a:lnTo>
                  <a:pt x="972" y="244"/>
                </a:lnTo>
                <a:lnTo>
                  <a:pt x="979" y="235"/>
                </a:lnTo>
                <a:lnTo>
                  <a:pt x="988" y="227"/>
                </a:lnTo>
                <a:lnTo>
                  <a:pt x="996" y="219"/>
                </a:lnTo>
                <a:lnTo>
                  <a:pt x="1005" y="211"/>
                </a:lnTo>
                <a:lnTo>
                  <a:pt x="1014" y="205"/>
                </a:lnTo>
                <a:lnTo>
                  <a:pt x="1024" y="199"/>
                </a:lnTo>
                <a:lnTo>
                  <a:pt x="1034" y="194"/>
                </a:lnTo>
                <a:lnTo>
                  <a:pt x="1045" y="190"/>
                </a:lnTo>
                <a:lnTo>
                  <a:pt x="1055" y="186"/>
                </a:lnTo>
                <a:lnTo>
                  <a:pt x="1068" y="183"/>
                </a:lnTo>
                <a:lnTo>
                  <a:pt x="1079" y="181"/>
                </a:lnTo>
                <a:lnTo>
                  <a:pt x="1091" y="178"/>
                </a:lnTo>
                <a:lnTo>
                  <a:pt x="1105" y="177"/>
                </a:lnTo>
                <a:lnTo>
                  <a:pt x="1118" y="177"/>
                </a:lnTo>
                <a:lnTo>
                  <a:pt x="1138" y="178"/>
                </a:lnTo>
                <a:lnTo>
                  <a:pt x="1157" y="182"/>
                </a:lnTo>
                <a:lnTo>
                  <a:pt x="1166" y="184"/>
                </a:lnTo>
                <a:lnTo>
                  <a:pt x="1176" y="187"/>
                </a:lnTo>
                <a:lnTo>
                  <a:pt x="1185" y="190"/>
                </a:lnTo>
                <a:lnTo>
                  <a:pt x="1193" y="193"/>
                </a:lnTo>
                <a:lnTo>
                  <a:pt x="1201" y="198"/>
                </a:lnTo>
                <a:lnTo>
                  <a:pt x="1210" y="202"/>
                </a:lnTo>
                <a:lnTo>
                  <a:pt x="1218" y="207"/>
                </a:lnTo>
                <a:lnTo>
                  <a:pt x="1225" y="213"/>
                </a:lnTo>
                <a:lnTo>
                  <a:pt x="1240" y="226"/>
                </a:lnTo>
                <a:lnTo>
                  <a:pt x="1254" y="241"/>
                </a:lnTo>
                <a:lnTo>
                  <a:pt x="1266" y="258"/>
                </a:lnTo>
                <a:lnTo>
                  <a:pt x="1277" y="275"/>
                </a:lnTo>
                <a:lnTo>
                  <a:pt x="1287" y="294"/>
                </a:lnTo>
                <a:lnTo>
                  <a:pt x="1294" y="314"/>
                </a:lnTo>
                <a:lnTo>
                  <a:pt x="1300" y="335"/>
                </a:lnTo>
                <a:lnTo>
                  <a:pt x="1304" y="357"/>
                </a:lnTo>
                <a:lnTo>
                  <a:pt x="1307" y="381"/>
                </a:lnTo>
                <a:lnTo>
                  <a:pt x="1308" y="406"/>
                </a:lnTo>
                <a:lnTo>
                  <a:pt x="1307" y="434"/>
                </a:lnTo>
                <a:lnTo>
                  <a:pt x="1304" y="460"/>
                </a:lnTo>
                <a:lnTo>
                  <a:pt x="1302" y="473"/>
                </a:lnTo>
                <a:lnTo>
                  <a:pt x="1299" y="485"/>
                </a:lnTo>
                <a:lnTo>
                  <a:pt x="1296" y="497"/>
                </a:lnTo>
                <a:lnTo>
                  <a:pt x="1292" y="509"/>
                </a:lnTo>
                <a:lnTo>
                  <a:pt x="1288" y="520"/>
                </a:lnTo>
                <a:lnTo>
                  <a:pt x="1283" y="530"/>
                </a:lnTo>
                <a:lnTo>
                  <a:pt x="1278" y="541"/>
                </a:lnTo>
                <a:lnTo>
                  <a:pt x="1272" y="551"/>
                </a:lnTo>
                <a:lnTo>
                  <a:pt x="1266" y="560"/>
                </a:lnTo>
                <a:lnTo>
                  <a:pt x="1260" y="569"/>
                </a:lnTo>
                <a:lnTo>
                  <a:pt x="1253" y="579"/>
                </a:lnTo>
                <a:lnTo>
                  <a:pt x="1245" y="587"/>
                </a:lnTo>
                <a:lnTo>
                  <a:pt x="1231" y="601"/>
                </a:lnTo>
                <a:lnTo>
                  <a:pt x="1215" y="614"/>
                </a:lnTo>
                <a:lnTo>
                  <a:pt x="1207" y="619"/>
                </a:lnTo>
                <a:lnTo>
                  <a:pt x="1198" y="624"/>
                </a:lnTo>
                <a:lnTo>
                  <a:pt x="1190" y="628"/>
                </a:lnTo>
                <a:lnTo>
                  <a:pt x="1181" y="632"/>
                </a:lnTo>
                <a:lnTo>
                  <a:pt x="1163" y="638"/>
                </a:lnTo>
                <a:lnTo>
                  <a:pt x="1144" y="643"/>
                </a:lnTo>
                <a:lnTo>
                  <a:pt x="1123" y="647"/>
                </a:lnTo>
                <a:lnTo>
                  <a:pt x="1103" y="648"/>
                </a:lnTo>
                <a:lnTo>
                  <a:pt x="1091" y="647"/>
                </a:lnTo>
                <a:lnTo>
                  <a:pt x="1079" y="646"/>
                </a:lnTo>
                <a:lnTo>
                  <a:pt x="1069" y="644"/>
                </a:lnTo>
                <a:lnTo>
                  <a:pt x="1058" y="642"/>
                </a:lnTo>
                <a:lnTo>
                  <a:pt x="1048" y="640"/>
                </a:lnTo>
                <a:lnTo>
                  <a:pt x="1038" y="637"/>
                </a:lnTo>
                <a:lnTo>
                  <a:pt x="1029" y="633"/>
                </a:lnTo>
                <a:lnTo>
                  <a:pt x="1019" y="629"/>
                </a:lnTo>
                <a:lnTo>
                  <a:pt x="1011" y="625"/>
                </a:lnTo>
                <a:lnTo>
                  <a:pt x="1003" y="620"/>
                </a:lnTo>
                <a:lnTo>
                  <a:pt x="996" y="614"/>
                </a:lnTo>
                <a:lnTo>
                  <a:pt x="989" y="607"/>
                </a:lnTo>
                <a:lnTo>
                  <a:pt x="981" y="600"/>
                </a:lnTo>
                <a:lnTo>
                  <a:pt x="975" y="593"/>
                </a:lnTo>
                <a:lnTo>
                  <a:pt x="969" y="585"/>
                </a:lnTo>
                <a:lnTo>
                  <a:pt x="964" y="577"/>
                </a:lnTo>
                <a:lnTo>
                  <a:pt x="964" y="820"/>
                </a:lnTo>
                <a:lnTo>
                  <a:pt x="883" y="820"/>
                </a:lnTo>
                <a:close/>
                <a:moveTo>
                  <a:pt x="964" y="377"/>
                </a:moveTo>
                <a:lnTo>
                  <a:pt x="964" y="454"/>
                </a:lnTo>
                <a:lnTo>
                  <a:pt x="964" y="468"/>
                </a:lnTo>
                <a:lnTo>
                  <a:pt x="966" y="480"/>
                </a:lnTo>
                <a:lnTo>
                  <a:pt x="969" y="492"/>
                </a:lnTo>
                <a:lnTo>
                  <a:pt x="972" y="504"/>
                </a:lnTo>
                <a:lnTo>
                  <a:pt x="977" y="515"/>
                </a:lnTo>
                <a:lnTo>
                  <a:pt x="983" y="525"/>
                </a:lnTo>
                <a:lnTo>
                  <a:pt x="991" y="535"/>
                </a:lnTo>
                <a:lnTo>
                  <a:pt x="1000" y="546"/>
                </a:lnTo>
                <a:lnTo>
                  <a:pt x="1009" y="554"/>
                </a:lnTo>
                <a:lnTo>
                  <a:pt x="1018" y="562"/>
                </a:lnTo>
                <a:lnTo>
                  <a:pt x="1029" y="568"/>
                </a:lnTo>
                <a:lnTo>
                  <a:pt x="1040" y="573"/>
                </a:lnTo>
                <a:lnTo>
                  <a:pt x="1051" y="578"/>
                </a:lnTo>
                <a:lnTo>
                  <a:pt x="1064" y="581"/>
                </a:lnTo>
                <a:lnTo>
                  <a:pt x="1077" y="583"/>
                </a:lnTo>
                <a:lnTo>
                  <a:pt x="1090" y="583"/>
                </a:lnTo>
                <a:lnTo>
                  <a:pt x="1106" y="583"/>
                </a:lnTo>
                <a:lnTo>
                  <a:pt x="1120" y="580"/>
                </a:lnTo>
                <a:lnTo>
                  <a:pt x="1133" y="577"/>
                </a:lnTo>
                <a:lnTo>
                  <a:pt x="1147" y="571"/>
                </a:lnTo>
                <a:lnTo>
                  <a:pt x="1159" y="564"/>
                </a:lnTo>
                <a:lnTo>
                  <a:pt x="1170" y="556"/>
                </a:lnTo>
                <a:lnTo>
                  <a:pt x="1181" y="547"/>
                </a:lnTo>
                <a:lnTo>
                  <a:pt x="1190" y="535"/>
                </a:lnTo>
                <a:lnTo>
                  <a:pt x="1198" y="523"/>
                </a:lnTo>
                <a:lnTo>
                  <a:pt x="1205" y="510"/>
                </a:lnTo>
                <a:lnTo>
                  <a:pt x="1212" y="495"/>
                </a:lnTo>
                <a:lnTo>
                  <a:pt x="1217" y="480"/>
                </a:lnTo>
                <a:lnTo>
                  <a:pt x="1221" y="463"/>
                </a:lnTo>
                <a:lnTo>
                  <a:pt x="1224" y="447"/>
                </a:lnTo>
                <a:lnTo>
                  <a:pt x="1226" y="428"/>
                </a:lnTo>
                <a:lnTo>
                  <a:pt x="1226" y="410"/>
                </a:lnTo>
                <a:lnTo>
                  <a:pt x="1226" y="392"/>
                </a:lnTo>
                <a:lnTo>
                  <a:pt x="1224" y="376"/>
                </a:lnTo>
                <a:lnTo>
                  <a:pt x="1221" y="360"/>
                </a:lnTo>
                <a:lnTo>
                  <a:pt x="1218" y="345"/>
                </a:lnTo>
                <a:lnTo>
                  <a:pt x="1213" y="331"/>
                </a:lnTo>
                <a:lnTo>
                  <a:pt x="1206" y="317"/>
                </a:lnTo>
                <a:lnTo>
                  <a:pt x="1200" y="305"/>
                </a:lnTo>
                <a:lnTo>
                  <a:pt x="1192" y="293"/>
                </a:lnTo>
                <a:lnTo>
                  <a:pt x="1182" y="280"/>
                </a:lnTo>
                <a:lnTo>
                  <a:pt x="1172" y="271"/>
                </a:lnTo>
                <a:lnTo>
                  <a:pt x="1160" y="262"/>
                </a:lnTo>
                <a:lnTo>
                  <a:pt x="1149" y="255"/>
                </a:lnTo>
                <a:lnTo>
                  <a:pt x="1136" y="249"/>
                </a:lnTo>
                <a:lnTo>
                  <a:pt x="1122" y="245"/>
                </a:lnTo>
                <a:lnTo>
                  <a:pt x="1108" y="243"/>
                </a:lnTo>
                <a:lnTo>
                  <a:pt x="1092" y="242"/>
                </a:lnTo>
                <a:lnTo>
                  <a:pt x="1082" y="243"/>
                </a:lnTo>
                <a:lnTo>
                  <a:pt x="1072" y="244"/>
                </a:lnTo>
                <a:lnTo>
                  <a:pt x="1062" y="246"/>
                </a:lnTo>
                <a:lnTo>
                  <a:pt x="1052" y="249"/>
                </a:lnTo>
                <a:lnTo>
                  <a:pt x="1042" y="254"/>
                </a:lnTo>
                <a:lnTo>
                  <a:pt x="1033" y="258"/>
                </a:lnTo>
                <a:lnTo>
                  <a:pt x="1024" y="264"/>
                </a:lnTo>
                <a:lnTo>
                  <a:pt x="1015" y="270"/>
                </a:lnTo>
                <a:lnTo>
                  <a:pt x="1007" y="277"/>
                </a:lnTo>
                <a:lnTo>
                  <a:pt x="999" y="285"/>
                </a:lnTo>
                <a:lnTo>
                  <a:pt x="993" y="294"/>
                </a:lnTo>
                <a:lnTo>
                  <a:pt x="987" y="303"/>
                </a:lnTo>
                <a:lnTo>
                  <a:pt x="981" y="312"/>
                </a:lnTo>
                <a:lnTo>
                  <a:pt x="976" y="321"/>
                </a:lnTo>
                <a:lnTo>
                  <a:pt x="972" y="333"/>
                </a:lnTo>
                <a:lnTo>
                  <a:pt x="969" y="344"/>
                </a:lnTo>
                <a:lnTo>
                  <a:pt x="967" y="353"/>
                </a:lnTo>
                <a:lnTo>
                  <a:pt x="965" y="363"/>
                </a:lnTo>
                <a:lnTo>
                  <a:pt x="964" y="370"/>
                </a:lnTo>
                <a:lnTo>
                  <a:pt x="964" y="377"/>
                </a:lnTo>
                <a:close/>
                <a:moveTo>
                  <a:pt x="1771" y="427"/>
                </a:moveTo>
                <a:lnTo>
                  <a:pt x="1457" y="426"/>
                </a:lnTo>
                <a:lnTo>
                  <a:pt x="1458" y="445"/>
                </a:lnTo>
                <a:lnTo>
                  <a:pt x="1460" y="463"/>
                </a:lnTo>
                <a:lnTo>
                  <a:pt x="1464" y="480"/>
                </a:lnTo>
                <a:lnTo>
                  <a:pt x="1469" y="495"/>
                </a:lnTo>
                <a:lnTo>
                  <a:pt x="1477" y="510"/>
                </a:lnTo>
                <a:lnTo>
                  <a:pt x="1484" y="523"/>
                </a:lnTo>
                <a:lnTo>
                  <a:pt x="1493" y="535"/>
                </a:lnTo>
                <a:lnTo>
                  <a:pt x="1504" y="546"/>
                </a:lnTo>
                <a:lnTo>
                  <a:pt x="1515" y="554"/>
                </a:lnTo>
                <a:lnTo>
                  <a:pt x="1526" y="562"/>
                </a:lnTo>
                <a:lnTo>
                  <a:pt x="1537" y="568"/>
                </a:lnTo>
                <a:lnTo>
                  <a:pt x="1551" y="573"/>
                </a:lnTo>
                <a:lnTo>
                  <a:pt x="1564" y="577"/>
                </a:lnTo>
                <a:lnTo>
                  <a:pt x="1578" y="580"/>
                </a:lnTo>
                <a:lnTo>
                  <a:pt x="1594" y="582"/>
                </a:lnTo>
                <a:lnTo>
                  <a:pt x="1610" y="582"/>
                </a:lnTo>
                <a:lnTo>
                  <a:pt x="1628" y="582"/>
                </a:lnTo>
                <a:lnTo>
                  <a:pt x="1644" y="581"/>
                </a:lnTo>
                <a:lnTo>
                  <a:pt x="1660" y="579"/>
                </a:lnTo>
                <a:lnTo>
                  <a:pt x="1676" y="577"/>
                </a:lnTo>
                <a:lnTo>
                  <a:pt x="1690" y="573"/>
                </a:lnTo>
                <a:lnTo>
                  <a:pt x="1706" y="569"/>
                </a:lnTo>
                <a:lnTo>
                  <a:pt x="1720" y="564"/>
                </a:lnTo>
                <a:lnTo>
                  <a:pt x="1735" y="559"/>
                </a:lnTo>
                <a:lnTo>
                  <a:pt x="1748" y="618"/>
                </a:lnTo>
                <a:lnTo>
                  <a:pt x="1733" y="624"/>
                </a:lnTo>
                <a:lnTo>
                  <a:pt x="1715" y="630"/>
                </a:lnTo>
                <a:lnTo>
                  <a:pt x="1698" y="635"/>
                </a:lnTo>
                <a:lnTo>
                  <a:pt x="1680" y="639"/>
                </a:lnTo>
                <a:lnTo>
                  <a:pt x="1661" y="642"/>
                </a:lnTo>
                <a:lnTo>
                  <a:pt x="1641" y="644"/>
                </a:lnTo>
                <a:lnTo>
                  <a:pt x="1621" y="646"/>
                </a:lnTo>
                <a:lnTo>
                  <a:pt x="1599" y="647"/>
                </a:lnTo>
                <a:lnTo>
                  <a:pt x="1574" y="646"/>
                </a:lnTo>
                <a:lnTo>
                  <a:pt x="1551" y="642"/>
                </a:lnTo>
                <a:lnTo>
                  <a:pt x="1539" y="640"/>
                </a:lnTo>
                <a:lnTo>
                  <a:pt x="1528" y="637"/>
                </a:lnTo>
                <a:lnTo>
                  <a:pt x="1518" y="634"/>
                </a:lnTo>
                <a:lnTo>
                  <a:pt x="1507" y="631"/>
                </a:lnTo>
                <a:lnTo>
                  <a:pt x="1497" y="627"/>
                </a:lnTo>
                <a:lnTo>
                  <a:pt x="1488" y="622"/>
                </a:lnTo>
                <a:lnTo>
                  <a:pt x="1479" y="617"/>
                </a:lnTo>
                <a:lnTo>
                  <a:pt x="1469" y="612"/>
                </a:lnTo>
                <a:lnTo>
                  <a:pt x="1461" y="605"/>
                </a:lnTo>
                <a:lnTo>
                  <a:pt x="1453" y="598"/>
                </a:lnTo>
                <a:lnTo>
                  <a:pt x="1445" y="592"/>
                </a:lnTo>
                <a:lnTo>
                  <a:pt x="1438" y="584"/>
                </a:lnTo>
                <a:lnTo>
                  <a:pt x="1430" y="576"/>
                </a:lnTo>
                <a:lnTo>
                  <a:pt x="1423" y="567"/>
                </a:lnTo>
                <a:lnTo>
                  <a:pt x="1417" y="559"/>
                </a:lnTo>
                <a:lnTo>
                  <a:pt x="1412" y="551"/>
                </a:lnTo>
                <a:lnTo>
                  <a:pt x="1406" y="542"/>
                </a:lnTo>
                <a:lnTo>
                  <a:pt x="1402" y="531"/>
                </a:lnTo>
                <a:lnTo>
                  <a:pt x="1397" y="522"/>
                </a:lnTo>
                <a:lnTo>
                  <a:pt x="1393" y="512"/>
                </a:lnTo>
                <a:lnTo>
                  <a:pt x="1389" y="501"/>
                </a:lnTo>
                <a:lnTo>
                  <a:pt x="1386" y="490"/>
                </a:lnTo>
                <a:lnTo>
                  <a:pt x="1384" y="480"/>
                </a:lnTo>
                <a:lnTo>
                  <a:pt x="1382" y="469"/>
                </a:lnTo>
                <a:lnTo>
                  <a:pt x="1379" y="445"/>
                </a:lnTo>
                <a:lnTo>
                  <a:pt x="1378" y="419"/>
                </a:lnTo>
                <a:lnTo>
                  <a:pt x="1379" y="394"/>
                </a:lnTo>
                <a:lnTo>
                  <a:pt x="1382" y="370"/>
                </a:lnTo>
                <a:lnTo>
                  <a:pt x="1386" y="346"/>
                </a:lnTo>
                <a:lnTo>
                  <a:pt x="1392" y="324"/>
                </a:lnTo>
                <a:lnTo>
                  <a:pt x="1397" y="313"/>
                </a:lnTo>
                <a:lnTo>
                  <a:pt x="1401" y="303"/>
                </a:lnTo>
                <a:lnTo>
                  <a:pt x="1406" y="293"/>
                </a:lnTo>
                <a:lnTo>
                  <a:pt x="1411" y="282"/>
                </a:lnTo>
                <a:lnTo>
                  <a:pt x="1416" y="273"/>
                </a:lnTo>
                <a:lnTo>
                  <a:pt x="1422" y="264"/>
                </a:lnTo>
                <a:lnTo>
                  <a:pt x="1428" y="255"/>
                </a:lnTo>
                <a:lnTo>
                  <a:pt x="1436" y="246"/>
                </a:lnTo>
                <a:lnTo>
                  <a:pt x="1443" y="238"/>
                </a:lnTo>
                <a:lnTo>
                  <a:pt x="1451" y="230"/>
                </a:lnTo>
                <a:lnTo>
                  <a:pt x="1458" y="223"/>
                </a:lnTo>
                <a:lnTo>
                  <a:pt x="1466" y="217"/>
                </a:lnTo>
                <a:lnTo>
                  <a:pt x="1476" y="210"/>
                </a:lnTo>
                <a:lnTo>
                  <a:pt x="1484" y="204"/>
                </a:lnTo>
                <a:lnTo>
                  <a:pt x="1493" y="199"/>
                </a:lnTo>
                <a:lnTo>
                  <a:pt x="1502" y="195"/>
                </a:lnTo>
                <a:lnTo>
                  <a:pt x="1513" y="191"/>
                </a:lnTo>
                <a:lnTo>
                  <a:pt x="1522" y="187"/>
                </a:lnTo>
                <a:lnTo>
                  <a:pt x="1532" y="185"/>
                </a:lnTo>
                <a:lnTo>
                  <a:pt x="1543" y="182"/>
                </a:lnTo>
                <a:lnTo>
                  <a:pt x="1554" y="179"/>
                </a:lnTo>
                <a:lnTo>
                  <a:pt x="1565" y="178"/>
                </a:lnTo>
                <a:lnTo>
                  <a:pt x="1576" y="177"/>
                </a:lnTo>
                <a:lnTo>
                  <a:pt x="1589" y="177"/>
                </a:lnTo>
                <a:lnTo>
                  <a:pt x="1601" y="177"/>
                </a:lnTo>
                <a:lnTo>
                  <a:pt x="1612" y="178"/>
                </a:lnTo>
                <a:lnTo>
                  <a:pt x="1624" y="181"/>
                </a:lnTo>
                <a:lnTo>
                  <a:pt x="1635" y="183"/>
                </a:lnTo>
                <a:lnTo>
                  <a:pt x="1645" y="185"/>
                </a:lnTo>
                <a:lnTo>
                  <a:pt x="1655" y="188"/>
                </a:lnTo>
                <a:lnTo>
                  <a:pt x="1665" y="192"/>
                </a:lnTo>
                <a:lnTo>
                  <a:pt x="1675" y="196"/>
                </a:lnTo>
                <a:lnTo>
                  <a:pt x="1683" y="201"/>
                </a:lnTo>
                <a:lnTo>
                  <a:pt x="1692" y="206"/>
                </a:lnTo>
                <a:lnTo>
                  <a:pt x="1701" y="212"/>
                </a:lnTo>
                <a:lnTo>
                  <a:pt x="1708" y="220"/>
                </a:lnTo>
                <a:lnTo>
                  <a:pt x="1716" y="227"/>
                </a:lnTo>
                <a:lnTo>
                  <a:pt x="1723" y="234"/>
                </a:lnTo>
                <a:lnTo>
                  <a:pt x="1729" y="242"/>
                </a:lnTo>
                <a:lnTo>
                  <a:pt x="1736" y="251"/>
                </a:lnTo>
                <a:lnTo>
                  <a:pt x="1745" y="266"/>
                </a:lnTo>
                <a:lnTo>
                  <a:pt x="1753" y="281"/>
                </a:lnTo>
                <a:lnTo>
                  <a:pt x="1759" y="298"/>
                </a:lnTo>
                <a:lnTo>
                  <a:pt x="1764" y="314"/>
                </a:lnTo>
                <a:lnTo>
                  <a:pt x="1768" y="332"/>
                </a:lnTo>
                <a:lnTo>
                  <a:pt x="1772" y="349"/>
                </a:lnTo>
                <a:lnTo>
                  <a:pt x="1774" y="369"/>
                </a:lnTo>
                <a:lnTo>
                  <a:pt x="1774" y="388"/>
                </a:lnTo>
                <a:lnTo>
                  <a:pt x="1774" y="400"/>
                </a:lnTo>
                <a:lnTo>
                  <a:pt x="1773" y="410"/>
                </a:lnTo>
                <a:lnTo>
                  <a:pt x="1772" y="419"/>
                </a:lnTo>
                <a:lnTo>
                  <a:pt x="1771" y="427"/>
                </a:lnTo>
                <a:close/>
                <a:moveTo>
                  <a:pt x="1457" y="368"/>
                </a:moveTo>
                <a:lnTo>
                  <a:pt x="1696" y="368"/>
                </a:lnTo>
                <a:lnTo>
                  <a:pt x="1696" y="355"/>
                </a:lnTo>
                <a:lnTo>
                  <a:pt x="1694" y="344"/>
                </a:lnTo>
                <a:lnTo>
                  <a:pt x="1692" y="332"/>
                </a:lnTo>
                <a:lnTo>
                  <a:pt x="1690" y="321"/>
                </a:lnTo>
                <a:lnTo>
                  <a:pt x="1687" y="311"/>
                </a:lnTo>
                <a:lnTo>
                  <a:pt x="1683" y="301"/>
                </a:lnTo>
                <a:lnTo>
                  <a:pt x="1678" y="292"/>
                </a:lnTo>
                <a:lnTo>
                  <a:pt x="1673" y="282"/>
                </a:lnTo>
                <a:lnTo>
                  <a:pt x="1666" y="271"/>
                </a:lnTo>
                <a:lnTo>
                  <a:pt x="1656" y="262"/>
                </a:lnTo>
                <a:lnTo>
                  <a:pt x="1646" y="254"/>
                </a:lnTo>
                <a:lnTo>
                  <a:pt x="1636" y="247"/>
                </a:lnTo>
                <a:lnTo>
                  <a:pt x="1624" y="242"/>
                </a:lnTo>
                <a:lnTo>
                  <a:pt x="1611" y="239"/>
                </a:lnTo>
                <a:lnTo>
                  <a:pt x="1597" y="237"/>
                </a:lnTo>
                <a:lnTo>
                  <a:pt x="1583" y="236"/>
                </a:lnTo>
                <a:lnTo>
                  <a:pt x="1568" y="237"/>
                </a:lnTo>
                <a:lnTo>
                  <a:pt x="1555" y="239"/>
                </a:lnTo>
                <a:lnTo>
                  <a:pt x="1542" y="242"/>
                </a:lnTo>
                <a:lnTo>
                  <a:pt x="1531" y="247"/>
                </a:lnTo>
                <a:lnTo>
                  <a:pt x="1520" y="254"/>
                </a:lnTo>
                <a:lnTo>
                  <a:pt x="1510" y="261"/>
                </a:lnTo>
                <a:lnTo>
                  <a:pt x="1500" y="270"/>
                </a:lnTo>
                <a:lnTo>
                  <a:pt x="1491" y="280"/>
                </a:lnTo>
                <a:lnTo>
                  <a:pt x="1485" y="290"/>
                </a:lnTo>
                <a:lnTo>
                  <a:pt x="1479" y="300"/>
                </a:lnTo>
                <a:lnTo>
                  <a:pt x="1474" y="310"/>
                </a:lnTo>
                <a:lnTo>
                  <a:pt x="1468" y="320"/>
                </a:lnTo>
                <a:lnTo>
                  <a:pt x="1464" y="332"/>
                </a:lnTo>
                <a:lnTo>
                  <a:pt x="1461" y="343"/>
                </a:lnTo>
                <a:lnTo>
                  <a:pt x="1459" y="355"/>
                </a:lnTo>
                <a:lnTo>
                  <a:pt x="1457" y="368"/>
                </a:lnTo>
                <a:close/>
                <a:moveTo>
                  <a:pt x="1875" y="637"/>
                </a:moveTo>
                <a:lnTo>
                  <a:pt x="1875" y="328"/>
                </a:lnTo>
                <a:lnTo>
                  <a:pt x="1875" y="291"/>
                </a:lnTo>
                <a:lnTo>
                  <a:pt x="1874" y="256"/>
                </a:lnTo>
                <a:lnTo>
                  <a:pt x="1873" y="221"/>
                </a:lnTo>
                <a:lnTo>
                  <a:pt x="1872" y="188"/>
                </a:lnTo>
                <a:lnTo>
                  <a:pt x="1944" y="188"/>
                </a:lnTo>
                <a:lnTo>
                  <a:pt x="1946" y="276"/>
                </a:lnTo>
                <a:lnTo>
                  <a:pt x="1950" y="276"/>
                </a:lnTo>
                <a:lnTo>
                  <a:pt x="1954" y="265"/>
                </a:lnTo>
                <a:lnTo>
                  <a:pt x="1959" y="255"/>
                </a:lnTo>
                <a:lnTo>
                  <a:pt x="1964" y="245"/>
                </a:lnTo>
                <a:lnTo>
                  <a:pt x="1970" y="236"/>
                </a:lnTo>
                <a:lnTo>
                  <a:pt x="1976" y="227"/>
                </a:lnTo>
                <a:lnTo>
                  <a:pt x="1983" y="219"/>
                </a:lnTo>
                <a:lnTo>
                  <a:pt x="1991" y="211"/>
                </a:lnTo>
                <a:lnTo>
                  <a:pt x="2000" y="204"/>
                </a:lnTo>
                <a:lnTo>
                  <a:pt x="2008" y="198"/>
                </a:lnTo>
                <a:lnTo>
                  <a:pt x="2017" y="193"/>
                </a:lnTo>
                <a:lnTo>
                  <a:pt x="2026" y="188"/>
                </a:lnTo>
                <a:lnTo>
                  <a:pt x="2036" y="185"/>
                </a:lnTo>
                <a:lnTo>
                  <a:pt x="2045" y="182"/>
                </a:lnTo>
                <a:lnTo>
                  <a:pt x="2054" y="179"/>
                </a:lnTo>
                <a:lnTo>
                  <a:pt x="2064" y="177"/>
                </a:lnTo>
                <a:lnTo>
                  <a:pt x="2075" y="177"/>
                </a:lnTo>
                <a:lnTo>
                  <a:pt x="2087" y="178"/>
                </a:lnTo>
                <a:lnTo>
                  <a:pt x="2097" y="181"/>
                </a:lnTo>
                <a:lnTo>
                  <a:pt x="2097" y="258"/>
                </a:lnTo>
                <a:lnTo>
                  <a:pt x="2084" y="256"/>
                </a:lnTo>
                <a:lnTo>
                  <a:pt x="2069" y="255"/>
                </a:lnTo>
                <a:lnTo>
                  <a:pt x="2055" y="256"/>
                </a:lnTo>
                <a:lnTo>
                  <a:pt x="2043" y="258"/>
                </a:lnTo>
                <a:lnTo>
                  <a:pt x="2032" y="261"/>
                </a:lnTo>
                <a:lnTo>
                  <a:pt x="2020" y="266"/>
                </a:lnTo>
                <a:lnTo>
                  <a:pt x="2010" y="272"/>
                </a:lnTo>
                <a:lnTo>
                  <a:pt x="2000" y="280"/>
                </a:lnTo>
                <a:lnTo>
                  <a:pt x="1990" y="290"/>
                </a:lnTo>
                <a:lnTo>
                  <a:pt x="1982" y="300"/>
                </a:lnTo>
                <a:lnTo>
                  <a:pt x="1976" y="310"/>
                </a:lnTo>
                <a:lnTo>
                  <a:pt x="1971" y="321"/>
                </a:lnTo>
                <a:lnTo>
                  <a:pt x="1966" y="333"/>
                </a:lnTo>
                <a:lnTo>
                  <a:pt x="1963" y="344"/>
                </a:lnTo>
                <a:lnTo>
                  <a:pt x="1960" y="356"/>
                </a:lnTo>
                <a:lnTo>
                  <a:pt x="1958" y="370"/>
                </a:lnTo>
                <a:lnTo>
                  <a:pt x="1957" y="383"/>
                </a:lnTo>
                <a:lnTo>
                  <a:pt x="1955" y="398"/>
                </a:lnTo>
                <a:lnTo>
                  <a:pt x="1955" y="637"/>
                </a:lnTo>
                <a:lnTo>
                  <a:pt x="1875" y="637"/>
                </a:lnTo>
                <a:close/>
                <a:moveTo>
                  <a:pt x="2260" y="637"/>
                </a:moveTo>
                <a:lnTo>
                  <a:pt x="2178" y="637"/>
                </a:lnTo>
                <a:lnTo>
                  <a:pt x="2178" y="188"/>
                </a:lnTo>
                <a:lnTo>
                  <a:pt x="2260" y="188"/>
                </a:lnTo>
                <a:lnTo>
                  <a:pt x="2260" y="637"/>
                </a:lnTo>
                <a:close/>
                <a:moveTo>
                  <a:pt x="2219" y="105"/>
                </a:moveTo>
                <a:lnTo>
                  <a:pt x="2217" y="105"/>
                </a:lnTo>
                <a:lnTo>
                  <a:pt x="2206" y="104"/>
                </a:lnTo>
                <a:lnTo>
                  <a:pt x="2197" y="101"/>
                </a:lnTo>
                <a:lnTo>
                  <a:pt x="2193" y="99"/>
                </a:lnTo>
                <a:lnTo>
                  <a:pt x="2189" y="96"/>
                </a:lnTo>
                <a:lnTo>
                  <a:pt x="2185" y="93"/>
                </a:lnTo>
                <a:lnTo>
                  <a:pt x="2181" y="90"/>
                </a:lnTo>
                <a:lnTo>
                  <a:pt x="2174" y="82"/>
                </a:lnTo>
                <a:lnTo>
                  <a:pt x="2170" y="72"/>
                </a:lnTo>
                <a:lnTo>
                  <a:pt x="2167" y="63"/>
                </a:lnTo>
                <a:lnTo>
                  <a:pt x="2166" y="52"/>
                </a:lnTo>
                <a:lnTo>
                  <a:pt x="2167" y="42"/>
                </a:lnTo>
                <a:lnTo>
                  <a:pt x="2170" y="32"/>
                </a:lnTo>
                <a:lnTo>
                  <a:pt x="2174" y="23"/>
                </a:lnTo>
                <a:lnTo>
                  <a:pt x="2182" y="16"/>
                </a:lnTo>
                <a:lnTo>
                  <a:pt x="2185" y="12"/>
                </a:lnTo>
                <a:lnTo>
                  <a:pt x="2189" y="9"/>
                </a:lnTo>
                <a:lnTo>
                  <a:pt x="2194" y="6"/>
                </a:lnTo>
                <a:lnTo>
                  <a:pt x="2198" y="4"/>
                </a:lnTo>
                <a:lnTo>
                  <a:pt x="2208" y="2"/>
                </a:lnTo>
                <a:lnTo>
                  <a:pt x="2220" y="0"/>
                </a:lnTo>
                <a:lnTo>
                  <a:pt x="2230" y="2"/>
                </a:lnTo>
                <a:lnTo>
                  <a:pt x="2240" y="4"/>
                </a:lnTo>
                <a:lnTo>
                  <a:pt x="2244" y="6"/>
                </a:lnTo>
                <a:lnTo>
                  <a:pt x="2249" y="9"/>
                </a:lnTo>
                <a:lnTo>
                  <a:pt x="2253" y="12"/>
                </a:lnTo>
                <a:lnTo>
                  <a:pt x="2257" y="15"/>
                </a:lnTo>
                <a:lnTo>
                  <a:pt x="2263" y="23"/>
                </a:lnTo>
                <a:lnTo>
                  <a:pt x="2268" y="31"/>
                </a:lnTo>
                <a:lnTo>
                  <a:pt x="2270" y="42"/>
                </a:lnTo>
                <a:lnTo>
                  <a:pt x="2271" y="52"/>
                </a:lnTo>
                <a:lnTo>
                  <a:pt x="2270" y="63"/>
                </a:lnTo>
                <a:lnTo>
                  <a:pt x="2268" y="72"/>
                </a:lnTo>
                <a:lnTo>
                  <a:pt x="2263" y="82"/>
                </a:lnTo>
                <a:lnTo>
                  <a:pt x="2257" y="90"/>
                </a:lnTo>
                <a:lnTo>
                  <a:pt x="2253" y="93"/>
                </a:lnTo>
                <a:lnTo>
                  <a:pt x="2249" y="96"/>
                </a:lnTo>
                <a:lnTo>
                  <a:pt x="2244" y="99"/>
                </a:lnTo>
                <a:lnTo>
                  <a:pt x="2240" y="101"/>
                </a:lnTo>
                <a:lnTo>
                  <a:pt x="2235" y="103"/>
                </a:lnTo>
                <a:lnTo>
                  <a:pt x="2230" y="104"/>
                </a:lnTo>
                <a:lnTo>
                  <a:pt x="2224" y="104"/>
                </a:lnTo>
                <a:lnTo>
                  <a:pt x="2219" y="105"/>
                </a:lnTo>
                <a:close/>
                <a:moveTo>
                  <a:pt x="2755" y="427"/>
                </a:moveTo>
                <a:lnTo>
                  <a:pt x="2441" y="426"/>
                </a:lnTo>
                <a:lnTo>
                  <a:pt x="2443" y="445"/>
                </a:lnTo>
                <a:lnTo>
                  <a:pt x="2446" y="463"/>
                </a:lnTo>
                <a:lnTo>
                  <a:pt x="2449" y="480"/>
                </a:lnTo>
                <a:lnTo>
                  <a:pt x="2454" y="495"/>
                </a:lnTo>
                <a:lnTo>
                  <a:pt x="2461" y="510"/>
                </a:lnTo>
                <a:lnTo>
                  <a:pt x="2469" y="523"/>
                </a:lnTo>
                <a:lnTo>
                  <a:pt x="2478" y="535"/>
                </a:lnTo>
                <a:lnTo>
                  <a:pt x="2489" y="546"/>
                </a:lnTo>
                <a:lnTo>
                  <a:pt x="2499" y="554"/>
                </a:lnTo>
                <a:lnTo>
                  <a:pt x="2510" y="562"/>
                </a:lnTo>
                <a:lnTo>
                  <a:pt x="2523" y="568"/>
                </a:lnTo>
                <a:lnTo>
                  <a:pt x="2535" y="573"/>
                </a:lnTo>
                <a:lnTo>
                  <a:pt x="2548" y="577"/>
                </a:lnTo>
                <a:lnTo>
                  <a:pt x="2564" y="580"/>
                </a:lnTo>
                <a:lnTo>
                  <a:pt x="2579" y="582"/>
                </a:lnTo>
                <a:lnTo>
                  <a:pt x="2595" y="582"/>
                </a:lnTo>
                <a:lnTo>
                  <a:pt x="2612" y="582"/>
                </a:lnTo>
                <a:lnTo>
                  <a:pt x="2628" y="581"/>
                </a:lnTo>
                <a:lnTo>
                  <a:pt x="2644" y="579"/>
                </a:lnTo>
                <a:lnTo>
                  <a:pt x="2660" y="577"/>
                </a:lnTo>
                <a:lnTo>
                  <a:pt x="2676" y="573"/>
                </a:lnTo>
                <a:lnTo>
                  <a:pt x="2690" y="569"/>
                </a:lnTo>
                <a:lnTo>
                  <a:pt x="2705" y="564"/>
                </a:lnTo>
                <a:lnTo>
                  <a:pt x="2719" y="559"/>
                </a:lnTo>
                <a:lnTo>
                  <a:pt x="2732" y="618"/>
                </a:lnTo>
                <a:lnTo>
                  <a:pt x="2717" y="624"/>
                </a:lnTo>
                <a:lnTo>
                  <a:pt x="2700" y="630"/>
                </a:lnTo>
                <a:lnTo>
                  <a:pt x="2683" y="635"/>
                </a:lnTo>
                <a:lnTo>
                  <a:pt x="2664" y="639"/>
                </a:lnTo>
                <a:lnTo>
                  <a:pt x="2645" y="642"/>
                </a:lnTo>
                <a:lnTo>
                  <a:pt x="2625" y="644"/>
                </a:lnTo>
                <a:lnTo>
                  <a:pt x="2605" y="646"/>
                </a:lnTo>
                <a:lnTo>
                  <a:pt x="2583" y="647"/>
                </a:lnTo>
                <a:lnTo>
                  <a:pt x="2559" y="646"/>
                </a:lnTo>
                <a:lnTo>
                  <a:pt x="2535" y="642"/>
                </a:lnTo>
                <a:lnTo>
                  <a:pt x="2524" y="640"/>
                </a:lnTo>
                <a:lnTo>
                  <a:pt x="2512" y="637"/>
                </a:lnTo>
                <a:lnTo>
                  <a:pt x="2502" y="634"/>
                </a:lnTo>
                <a:lnTo>
                  <a:pt x="2492" y="631"/>
                </a:lnTo>
                <a:lnTo>
                  <a:pt x="2483" y="627"/>
                </a:lnTo>
                <a:lnTo>
                  <a:pt x="2472" y="622"/>
                </a:lnTo>
                <a:lnTo>
                  <a:pt x="2463" y="617"/>
                </a:lnTo>
                <a:lnTo>
                  <a:pt x="2455" y="612"/>
                </a:lnTo>
                <a:lnTo>
                  <a:pt x="2446" y="605"/>
                </a:lnTo>
                <a:lnTo>
                  <a:pt x="2437" y="598"/>
                </a:lnTo>
                <a:lnTo>
                  <a:pt x="2429" y="592"/>
                </a:lnTo>
                <a:lnTo>
                  <a:pt x="2422" y="584"/>
                </a:lnTo>
                <a:lnTo>
                  <a:pt x="2415" y="576"/>
                </a:lnTo>
                <a:lnTo>
                  <a:pt x="2409" y="567"/>
                </a:lnTo>
                <a:lnTo>
                  <a:pt x="2401" y="559"/>
                </a:lnTo>
                <a:lnTo>
                  <a:pt x="2396" y="551"/>
                </a:lnTo>
                <a:lnTo>
                  <a:pt x="2391" y="542"/>
                </a:lnTo>
                <a:lnTo>
                  <a:pt x="2386" y="531"/>
                </a:lnTo>
                <a:lnTo>
                  <a:pt x="2382" y="522"/>
                </a:lnTo>
                <a:lnTo>
                  <a:pt x="2378" y="512"/>
                </a:lnTo>
                <a:lnTo>
                  <a:pt x="2374" y="501"/>
                </a:lnTo>
                <a:lnTo>
                  <a:pt x="2371" y="490"/>
                </a:lnTo>
                <a:lnTo>
                  <a:pt x="2369" y="480"/>
                </a:lnTo>
                <a:lnTo>
                  <a:pt x="2366" y="469"/>
                </a:lnTo>
                <a:lnTo>
                  <a:pt x="2363" y="445"/>
                </a:lnTo>
                <a:lnTo>
                  <a:pt x="2362" y="419"/>
                </a:lnTo>
                <a:lnTo>
                  <a:pt x="2363" y="394"/>
                </a:lnTo>
                <a:lnTo>
                  <a:pt x="2366" y="370"/>
                </a:lnTo>
                <a:lnTo>
                  <a:pt x="2371" y="346"/>
                </a:lnTo>
                <a:lnTo>
                  <a:pt x="2377" y="324"/>
                </a:lnTo>
                <a:lnTo>
                  <a:pt x="2381" y="313"/>
                </a:lnTo>
                <a:lnTo>
                  <a:pt x="2385" y="303"/>
                </a:lnTo>
                <a:lnTo>
                  <a:pt x="2390" y="293"/>
                </a:lnTo>
                <a:lnTo>
                  <a:pt x="2395" y="282"/>
                </a:lnTo>
                <a:lnTo>
                  <a:pt x="2400" y="273"/>
                </a:lnTo>
                <a:lnTo>
                  <a:pt x="2407" y="264"/>
                </a:lnTo>
                <a:lnTo>
                  <a:pt x="2414" y="255"/>
                </a:lnTo>
                <a:lnTo>
                  <a:pt x="2420" y="246"/>
                </a:lnTo>
                <a:lnTo>
                  <a:pt x="2427" y="238"/>
                </a:lnTo>
                <a:lnTo>
                  <a:pt x="2435" y="230"/>
                </a:lnTo>
                <a:lnTo>
                  <a:pt x="2444" y="223"/>
                </a:lnTo>
                <a:lnTo>
                  <a:pt x="2452" y="217"/>
                </a:lnTo>
                <a:lnTo>
                  <a:pt x="2460" y="210"/>
                </a:lnTo>
                <a:lnTo>
                  <a:pt x="2468" y="204"/>
                </a:lnTo>
                <a:lnTo>
                  <a:pt x="2477" y="199"/>
                </a:lnTo>
                <a:lnTo>
                  <a:pt x="2487" y="195"/>
                </a:lnTo>
                <a:lnTo>
                  <a:pt x="2497" y="191"/>
                </a:lnTo>
                <a:lnTo>
                  <a:pt x="2507" y="187"/>
                </a:lnTo>
                <a:lnTo>
                  <a:pt x="2518" y="185"/>
                </a:lnTo>
                <a:lnTo>
                  <a:pt x="2528" y="182"/>
                </a:lnTo>
                <a:lnTo>
                  <a:pt x="2539" y="179"/>
                </a:lnTo>
                <a:lnTo>
                  <a:pt x="2549" y="178"/>
                </a:lnTo>
                <a:lnTo>
                  <a:pt x="2562" y="177"/>
                </a:lnTo>
                <a:lnTo>
                  <a:pt x="2573" y="177"/>
                </a:lnTo>
                <a:lnTo>
                  <a:pt x="2585" y="177"/>
                </a:lnTo>
                <a:lnTo>
                  <a:pt x="2597" y="178"/>
                </a:lnTo>
                <a:lnTo>
                  <a:pt x="2608" y="181"/>
                </a:lnTo>
                <a:lnTo>
                  <a:pt x="2619" y="183"/>
                </a:lnTo>
                <a:lnTo>
                  <a:pt x="2630" y="185"/>
                </a:lnTo>
                <a:lnTo>
                  <a:pt x="2640" y="188"/>
                </a:lnTo>
                <a:lnTo>
                  <a:pt x="2650" y="192"/>
                </a:lnTo>
                <a:lnTo>
                  <a:pt x="2659" y="196"/>
                </a:lnTo>
                <a:lnTo>
                  <a:pt x="2669" y="201"/>
                </a:lnTo>
                <a:lnTo>
                  <a:pt x="2677" y="206"/>
                </a:lnTo>
                <a:lnTo>
                  <a:pt x="2685" y="212"/>
                </a:lnTo>
                <a:lnTo>
                  <a:pt x="2693" y="220"/>
                </a:lnTo>
                <a:lnTo>
                  <a:pt x="2700" y="227"/>
                </a:lnTo>
                <a:lnTo>
                  <a:pt x="2708" y="234"/>
                </a:lnTo>
                <a:lnTo>
                  <a:pt x="2714" y="242"/>
                </a:lnTo>
                <a:lnTo>
                  <a:pt x="2721" y="251"/>
                </a:lnTo>
                <a:lnTo>
                  <a:pt x="2729" y="266"/>
                </a:lnTo>
                <a:lnTo>
                  <a:pt x="2737" y="281"/>
                </a:lnTo>
                <a:lnTo>
                  <a:pt x="2744" y="298"/>
                </a:lnTo>
                <a:lnTo>
                  <a:pt x="2749" y="314"/>
                </a:lnTo>
                <a:lnTo>
                  <a:pt x="2753" y="332"/>
                </a:lnTo>
                <a:lnTo>
                  <a:pt x="2756" y="349"/>
                </a:lnTo>
                <a:lnTo>
                  <a:pt x="2758" y="369"/>
                </a:lnTo>
                <a:lnTo>
                  <a:pt x="2759" y="388"/>
                </a:lnTo>
                <a:lnTo>
                  <a:pt x="2758" y="400"/>
                </a:lnTo>
                <a:lnTo>
                  <a:pt x="2758" y="410"/>
                </a:lnTo>
                <a:lnTo>
                  <a:pt x="2757" y="419"/>
                </a:lnTo>
                <a:lnTo>
                  <a:pt x="2755" y="427"/>
                </a:lnTo>
                <a:close/>
                <a:moveTo>
                  <a:pt x="2441" y="368"/>
                </a:moveTo>
                <a:lnTo>
                  <a:pt x="2680" y="368"/>
                </a:lnTo>
                <a:lnTo>
                  <a:pt x="2680" y="355"/>
                </a:lnTo>
                <a:lnTo>
                  <a:pt x="2679" y="344"/>
                </a:lnTo>
                <a:lnTo>
                  <a:pt x="2677" y="332"/>
                </a:lnTo>
                <a:lnTo>
                  <a:pt x="2675" y="321"/>
                </a:lnTo>
                <a:lnTo>
                  <a:pt x="2672" y="311"/>
                </a:lnTo>
                <a:lnTo>
                  <a:pt x="2668" y="301"/>
                </a:lnTo>
                <a:lnTo>
                  <a:pt x="2663" y="292"/>
                </a:lnTo>
                <a:lnTo>
                  <a:pt x="2657" y="282"/>
                </a:lnTo>
                <a:lnTo>
                  <a:pt x="2650" y="271"/>
                </a:lnTo>
                <a:lnTo>
                  <a:pt x="2641" y="262"/>
                </a:lnTo>
                <a:lnTo>
                  <a:pt x="2632" y="254"/>
                </a:lnTo>
                <a:lnTo>
                  <a:pt x="2620" y="247"/>
                </a:lnTo>
                <a:lnTo>
                  <a:pt x="2609" y="242"/>
                </a:lnTo>
                <a:lnTo>
                  <a:pt x="2596" y="239"/>
                </a:lnTo>
                <a:lnTo>
                  <a:pt x="2581" y="237"/>
                </a:lnTo>
                <a:lnTo>
                  <a:pt x="2567" y="236"/>
                </a:lnTo>
                <a:lnTo>
                  <a:pt x="2552" y="237"/>
                </a:lnTo>
                <a:lnTo>
                  <a:pt x="2540" y="239"/>
                </a:lnTo>
                <a:lnTo>
                  <a:pt x="2528" y="242"/>
                </a:lnTo>
                <a:lnTo>
                  <a:pt x="2515" y="247"/>
                </a:lnTo>
                <a:lnTo>
                  <a:pt x="2504" y="254"/>
                </a:lnTo>
                <a:lnTo>
                  <a:pt x="2494" y="261"/>
                </a:lnTo>
                <a:lnTo>
                  <a:pt x="2485" y="270"/>
                </a:lnTo>
                <a:lnTo>
                  <a:pt x="2475" y="280"/>
                </a:lnTo>
                <a:lnTo>
                  <a:pt x="2469" y="290"/>
                </a:lnTo>
                <a:lnTo>
                  <a:pt x="2463" y="300"/>
                </a:lnTo>
                <a:lnTo>
                  <a:pt x="2458" y="310"/>
                </a:lnTo>
                <a:lnTo>
                  <a:pt x="2454" y="320"/>
                </a:lnTo>
                <a:lnTo>
                  <a:pt x="2450" y="332"/>
                </a:lnTo>
                <a:lnTo>
                  <a:pt x="2446" y="343"/>
                </a:lnTo>
                <a:lnTo>
                  <a:pt x="2444" y="355"/>
                </a:lnTo>
                <a:lnTo>
                  <a:pt x="2441" y="368"/>
                </a:lnTo>
                <a:close/>
                <a:moveTo>
                  <a:pt x="2860" y="637"/>
                </a:moveTo>
                <a:lnTo>
                  <a:pt x="2860" y="309"/>
                </a:lnTo>
                <a:lnTo>
                  <a:pt x="2860" y="280"/>
                </a:lnTo>
                <a:lnTo>
                  <a:pt x="2859" y="250"/>
                </a:lnTo>
                <a:lnTo>
                  <a:pt x="2858" y="220"/>
                </a:lnTo>
                <a:lnTo>
                  <a:pt x="2856" y="188"/>
                </a:lnTo>
                <a:lnTo>
                  <a:pt x="2929" y="188"/>
                </a:lnTo>
                <a:lnTo>
                  <a:pt x="2933" y="262"/>
                </a:lnTo>
                <a:lnTo>
                  <a:pt x="2935" y="262"/>
                </a:lnTo>
                <a:lnTo>
                  <a:pt x="2940" y="254"/>
                </a:lnTo>
                <a:lnTo>
                  <a:pt x="2945" y="245"/>
                </a:lnTo>
                <a:lnTo>
                  <a:pt x="2951" y="237"/>
                </a:lnTo>
                <a:lnTo>
                  <a:pt x="2958" y="230"/>
                </a:lnTo>
                <a:lnTo>
                  <a:pt x="2964" y="223"/>
                </a:lnTo>
                <a:lnTo>
                  <a:pt x="2973" y="217"/>
                </a:lnTo>
                <a:lnTo>
                  <a:pt x="2981" y="210"/>
                </a:lnTo>
                <a:lnTo>
                  <a:pt x="2989" y="204"/>
                </a:lnTo>
                <a:lnTo>
                  <a:pt x="3000" y="198"/>
                </a:lnTo>
                <a:lnTo>
                  <a:pt x="3011" y="193"/>
                </a:lnTo>
                <a:lnTo>
                  <a:pt x="3022" y="188"/>
                </a:lnTo>
                <a:lnTo>
                  <a:pt x="3033" y="185"/>
                </a:lnTo>
                <a:lnTo>
                  <a:pt x="3046" y="182"/>
                </a:lnTo>
                <a:lnTo>
                  <a:pt x="3058" y="179"/>
                </a:lnTo>
                <a:lnTo>
                  <a:pt x="3070" y="177"/>
                </a:lnTo>
                <a:lnTo>
                  <a:pt x="3084" y="177"/>
                </a:lnTo>
                <a:lnTo>
                  <a:pt x="3098" y="178"/>
                </a:lnTo>
                <a:lnTo>
                  <a:pt x="3112" y="179"/>
                </a:lnTo>
                <a:lnTo>
                  <a:pt x="3126" y="183"/>
                </a:lnTo>
                <a:lnTo>
                  <a:pt x="3139" y="187"/>
                </a:lnTo>
                <a:lnTo>
                  <a:pt x="3151" y="192"/>
                </a:lnTo>
                <a:lnTo>
                  <a:pt x="3163" y="199"/>
                </a:lnTo>
                <a:lnTo>
                  <a:pt x="3174" y="206"/>
                </a:lnTo>
                <a:lnTo>
                  <a:pt x="3185" y="215"/>
                </a:lnTo>
                <a:lnTo>
                  <a:pt x="3192" y="222"/>
                </a:lnTo>
                <a:lnTo>
                  <a:pt x="3199" y="229"/>
                </a:lnTo>
                <a:lnTo>
                  <a:pt x="3205" y="236"/>
                </a:lnTo>
                <a:lnTo>
                  <a:pt x="3210" y="244"/>
                </a:lnTo>
                <a:lnTo>
                  <a:pt x="3215" y="251"/>
                </a:lnTo>
                <a:lnTo>
                  <a:pt x="3219" y="261"/>
                </a:lnTo>
                <a:lnTo>
                  <a:pt x="3223" y="269"/>
                </a:lnTo>
                <a:lnTo>
                  <a:pt x="3228" y="279"/>
                </a:lnTo>
                <a:lnTo>
                  <a:pt x="3231" y="289"/>
                </a:lnTo>
                <a:lnTo>
                  <a:pt x="3234" y="299"/>
                </a:lnTo>
                <a:lnTo>
                  <a:pt x="3236" y="309"/>
                </a:lnTo>
                <a:lnTo>
                  <a:pt x="3238" y="320"/>
                </a:lnTo>
                <a:lnTo>
                  <a:pt x="3241" y="344"/>
                </a:lnTo>
                <a:lnTo>
                  <a:pt x="3242" y="369"/>
                </a:lnTo>
                <a:lnTo>
                  <a:pt x="3242" y="637"/>
                </a:lnTo>
                <a:lnTo>
                  <a:pt x="3160" y="637"/>
                </a:lnTo>
                <a:lnTo>
                  <a:pt x="3160" y="378"/>
                </a:lnTo>
                <a:lnTo>
                  <a:pt x="3160" y="362"/>
                </a:lnTo>
                <a:lnTo>
                  <a:pt x="3159" y="346"/>
                </a:lnTo>
                <a:lnTo>
                  <a:pt x="3157" y="333"/>
                </a:lnTo>
                <a:lnTo>
                  <a:pt x="3154" y="319"/>
                </a:lnTo>
                <a:lnTo>
                  <a:pt x="3150" y="307"/>
                </a:lnTo>
                <a:lnTo>
                  <a:pt x="3145" y="297"/>
                </a:lnTo>
                <a:lnTo>
                  <a:pt x="3140" y="286"/>
                </a:lnTo>
                <a:lnTo>
                  <a:pt x="3134" y="277"/>
                </a:lnTo>
                <a:lnTo>
                  <a:pt x="3127" y="270"/>
                </a:lnTo>
                <a:lnTo>
                  <a:pt x="3120" y="263"/>
                </a:lnTo>
                <a:lnTo>
                  <a:pt x="3111" y="258"/>
                </a:lnTo>
                <a:lnTo>
                  <a:pt x="3102" y="253"/>
                </a:lnTo>
                <a:lnTo>
                  <a:pt x="3092" y="249"/>
                </a:lnTo>
                <a:lnTo>
                  <a:pt x="3081" y="246"/>
                </a:lnTo>
                <a:lnTo>
                  <a:pt x="3069" y="244"/>
                </a:lnTo>
                <a:lnTo>
                  <a:pt x="3056" y="244"/>
                </a:lnTo>
                <a:lnTo>
                  <a:pt x="3047" y="244"/>
                </a:lnTo>
                <a:lnTo>
                  <a:pt x="3037" y="245"/>
                </a:lnTo>
                <a:lnTo>
                  <a:pt x="3028" y="247"/>
                </a:lnTo>
                <a:lnTo>
                  <a:pt x="3020" y="250"/>
                </a:lnTo>
                <a:lnTo>
                  <a:pt x="3012" y="254"/>
                </a:lnTo>
                <a:lnTo>
                  <a:pt x="3004" y="258"/>
                </a:lnTo>
                <a:lnTo>
                  <a:pt x="2995" y="263"/>
                </a:lnTo>
                <a:lnTo>
                  <a:pt x="2988" y="268"/>
                </a:lnTo>
                <a:lnTo>
                  <a:pt x="2981" y="274"/>
                </a:lnTo>
                <a:lnTo>
                  <a:pt x="2974" y="281"/>
                </a:lnTo>
                <a:lnTo>
                  <a:pt x="2968" y="289"/>
                </a:lnTo>
                <a:lnTo>
                  <a:pt x="2962" y="296"/>
                </a:lnTo>
                <a:lnTo>
                  <a:pt x="2958" y="303"/>
                </a:lnTo>
                <a:lnTo>
                  <a:pt x="2953" y="311"/>
                </a:lnTo>
                <a:lnTo>
                  <a:pt x="2950" y="319"/>
                </a:lnTo>
                <a:lnTo>
                  <a:pt x="2947" y="329"/>
                </a:lnTo>
                <a:lnTo>
                  <a:pt x="2945" y="337"/>
                </a:lnTo>
                <a:lnTo>
                  <a:pt x="2943" y="346"/>
                </a:lnTo>
                <a:lnTo>
                  <a:pt x="2942" y="356"/>
                </a:lnTo>
                <a:lnTo>
                  <a:pt x="2942" y="367"/>
                </a:lnTo>
                <a:lnTo>
                  <a:pt x="2942" y="637"/>
                </a:lnTo>
                <a:lnTo>
                  <a:pt x="2860" y="637"/>
                </a:lnTo>
                <a:close/>
                <a:moveTo>
                  <a:pt x="3680" y="559"/>
                </a:moveTo>
                <a:lnTo>
                  <a:pt x="3694" y="620"/>
                </a:lnTo>
                <a:lnTo>
                  <a:pt x="3681" y="627"/>
                </a:lnTo>
                <a:lnTo>
                  <a:pt x="3666" y="632"/>
                </a:lnTo>
                <a:lnTo>
                  <a:pt x="3651" y="636"/>
                </a:lnTo>
                <a:lnTo>
                  <a:pt x="3635" y="640"/>
                </a:lnTo>
                <a:lnTo>
                  <a:pt x="3619" y="643"/>
                </a:lnTo>
                <a:lnTo>
                  <a:pt x="3602" y="646"/>
                </a:lnTo>
                <a:lnTo>
                  <a:pt x="3584" y="647"/>
                </a:lnTo>
                <a:lnTo>
                  <a:pt x="3566" y="648"/>
                </a:lnTo>
                <a:lnTo>
                  <a:pt x="3541" y="647"/>
                </a:lnTo>
                <a:lnTo>
                  <a:pt x="3517" y="643"/>
                </a:lnTo>
                <a:lnTo>
                  <a:pt x="3506" y="641"/>
                </a:lnTo>
                <a:lnTo>
                  <a:pt x="3495" y="638"/>
                </a:lnTo>
                <a:lnTo>
                  <a:pt x="3484" y="635"/>
                </a:lnTo>
                <a:lnTo>
                  <a:pt x="3474" y="631"/>
                </a:lnTo>
                <a:lnTo>
                  <a:pt x="3464" y="627"/>
                </a:lnTo>
                <a:lnTo>
                  <a:pt x="3455" y="623"/>
                </a:lnTo>
                <a:lnTo>
                  <a:pt x="3445" y="618"/>
                </a:lnTo>
                <a:lnTo>
                  <a:pt x="3436" y="612"/>
                </a:lnTo>
                <a:lnTo>
                  <a:pt x="3427" y="605"/>
                </a:lnTo>
                <a:lnTo>
                  <a:pt x="3419" y="599"/>
                </a:lnTo>
                <a:lnTo>
                  <a:pt x="3410" y="592"/>
                </a:lnTo>
                <a:lnTo>
                  <a:pt x="3403" y="584"/>
                </a:lnTo>
                <a:lnTo>
                  <a:pt x="3395" y="576"/>
                </a:lnTo>
                <a:lnTo>
                  <a:pt x="3389" y="567"/>
                </a:lnTo>
                <a:lnTo>
                  <a:pt x="3382" y="559"/>
                </a:lnTo>
                <a:lnTo>
                  <a:pt x="3377" y="550"/>
                </a:lnTo>
                <a:lnTo>
                  <a:pt x="3370" y="541"/>
                </a:lnTo>
                <a:lnTo>
                  <a:pt x="3365" y="531"/>
                </a:lnTo>
                <a:lnTo>
                  <a:pt x="3361" y="521"/>
                </a:lnTo>
                <a:lnTo>
                  <a:pt x="3357" y="511"/>
                </a:lnTo>
                <a:lnTo>
                  <a:pt x="3354" y="500"/>
                </a:lnTo>
                <a:lnTo>
                  <a:pt x="3351" y="489"/>
                </a:lnTo>
                <a:lnTo>
                  <a:pt x="3348" y="478"/>
                </a:lnTo>
                <a:lnTo>
                  <a:pt x="3346" y="467"/>
                </a:lnTo>
                <a:lnTo>
                  <a:pt x="3343" y="442"/>
                </a:lnTo>
                <a:lnTo>
                  <a:pt x="3342" y="417"/>
                </a:lnTo>
                <a:lnTo>
                  <a:pt x="3342" y="404"/>
                </a:lnTo>
                <a:lnTo>
                  <a:pt x="3343" y="391"/>
                </a:lnTo>
                <a:lnTo>
                  <a:pt x="3344" y="379"/>
                </a:lnTo>
                <a:lnTo>
                  <a:pt x="3346" y="367"/>
                </a:lnTo>
                <a:lnTo>
                  <a:pt x="3348" y="355"/>
                </a:lnTo>
                <a:lnTo>
                  <a:pt x="3351" y="344"/>
                </a:lnTo>
                <a:lnTo>
                  <a:pt x="3354" y="333"/>
                </a:lnTo>
                <a:lnTo>
                  <a:pt x="3358" y="321"/>
                </a:lnTo>
                <a:lnTo>
                  <a:pt x="3363" y="311"/>
                </a:lnTo>
                <a:lnTo>
                  <a:pt x="3367" y="301"/>
                </a:lnTo>
                <a:lnTo>
                  <a:pt x="3373" y="291"/>
                </a:lnTo>
                <a:lnTo>
                  <a:pt x="3379" y="281"/>
                </a:lnTo>
                <a:lnTo>
                  <a:pt x="3386" y="272"/>
                </a:lnTo>
                <a:lnTo>
                  <a:pt x="3393" y="263"/>
                </a:lnTo>
                <a:lnTo>
                  <a:pt x="3400" y="254"/>
                </a:lnTo>
                <a:lnTo>
                  <a:pt x="3408" y="245"/>
                </a:lnTo>
                <a:lnTo>
                  <a:pt x="3417" y="237"/>
                </a:lnTo>
                <a:lnTo>
                  <a:pt x="3425" y="230"/>
                </a:lnTo>
                <a:lnTo>
                  <a:pt x="3434" y="223"/>
                </a:lnTo>
                <a:lnTo>
                  <a:pt x="3443" y="215"/>
                </a:lnTo>
                <a:lnTo>
                  <a:pt x="3454" y="210"/>
                </a:lnTo>
                <a:lnTo>
                  <a:pt x="3464" y="204"/>
                </a:lnTo>
                <a:lnTo>
                  <a:pt x="3474" y="199"/>
                </a:lnTo>
                <a:lnTo>
                  <a:pt x="3484" y="195"/>
                </a:lnTo>
                <a:lnTo>
                  <a:pt x="3496" y="191"/>
                </a:lnTo>
                <a:lnTo>
                  <a:pt x="3507" y="188"/>
                </a:lnTo>
                <a:lnTo>
                  <a:pt x="3519" y="185"/>
                </a:lnTo>
                <a:lnTo>
                  <a:pt x="3532" y="183"/>
                </a:lnTo>
                <a:lnTo>
                  <a:pt x="3544" y="181"/>
                </a:lnTo>
                <a:lnTo>
                  <a:pt x="3556" y="179"/>
                </a:lnTo>
                <a:lnTo>
                  <a:pt x="3570" y="178"/>
                </a:lnTo>
                <a:lnTo>
                  <a:pt x="3583" y="178"/>
                </a:lnTo>
                <a:lnTo>
                  <a:pt x="3599" y="178"/>
                </a:lnTo>
                <a:lnTo>
                  <a:pt x="3616" y="179"/>
                </a:lnTo>
                <a:lnTo>
                  <a:pt x="3631" y="182"/>
                </a:lnTo>
                <a:lnTo>
                  <a:pt x="3646" y="185"/>
                </a:lnTo>
                <a:lnTo>
                  <a:pt x="3659" y="188"/>
                </a:lnTo>
                <a:lnTo>
                  <a:pt x="3672" y="192"/>
                </a:lnTo>
                <a:lnTo>
                  <a:pt x="3685" y="196"/>
                </a:lnTo>
                <a:lnTo>
                  <a:pt x="3696" y="201"/>
                </a:lnTo>
                <a:lnTo>
                  <a:pt x="3678" y="265"/>
                </a:lnTo>
                <a:lnTo>
                  <a:pt x="3667" y="260"/>
                </a:lnTo>
                <a:lnTo>
                  <a:pt x="3656" y="256"/>
                </a:lnTo>
                <a:lnTo>
                  <a:pt x="3646" y="251"/>
                </a:lnTo>
                <a:lnTo>
                  <a:pt x="3633" y="248"/>
                </a:lnTo>
                <a:lnTo>
                  <a:pt x="3622" y="246"/>
                </a:lnTo>
                <a:lnTo>
                  <a:pt x="3609" y="244"/>
                </a:lnTo>
                <a:lnTo>
                  <a:pt x="3596" y="243"/>
                </a:lnTo>
                <a:lnTo>
                  <a:pt x="3583" y="243"/>
                </a:lnTo>
                <a:lnTo>
                  <a:pt x="3565" y="244"/>
                </a:lnTo>
                <a:lnTo>
                  <a:pt x="3548" y="246"/>
                </a:lnTo>
                <a:lnTo>
                  <a:pt x="3532" y="250"/>
                </a:lnTo>
                <a:lnTo>
                  <a:pt x="3516" y="256"/>
                </a:lnTo>
                <a:lnTo>
                  <a:pt x="3502" y="263"/>
                </a:lnTo>
                <a:lnTo>
                  <a:pt x="3489" y="271"/>
                </a:lnTo>
                <a:lnTo>
                  <a:pt x="3476" y="281"/>
                </a:lnTo>
                <a:lnTo>
                  <a:pt x="3465" y="294"/>
                </a:lnTo>
                <a:lnTo>
                  <a:pt x="3456" y="305"/>
                </a:lnTo>
                <a:lnTo>
                  <a:pt x="3447" y="318"/>
                </a:lnTo>
                <a:lnTo>
                  <a:pt x="3440" y="332"/>
                </a:lnTo>
                <a:lnTo>
                  <a:pt x="3434" y="346"/>
                </a:lnTo>
                <a:lnTo>
                  <a:pt x="3430" y="362"/>
                </a:lnTo>
                <a:lnTo>
                  <a:pt x="3427" y="378"/>
                </a:lnTo>
                <a:lnTo>
                  <a:pt x="3425" y="396"/>
                </a:lnTo>
                <a:lnTo>
                  <a:pt x="3424" y="413"/>
                </a:lnTo>
                <a:lnTo>
                  <a:pt x="3425" y="432"/>
                </a:lnTo>
                <a:lnTo>
                  <a:pt x="3427" y="449"/>
                </a:lnTo>
                <a:lnTo>
                  <a:pt x="3430" y="467"/>
                </a:lnTo>
                <a:lnTo>
                  <a:pt x="3435" y="482"/>
                </a:lnTo>
                <a:lnTo>
                  <a:pt x="3441" y="496"/>
                </a:lnTo>
                <a:lnTo>
                  <a:pt x="3449" y="511"/>
                </a:lnTo>
                <a:lnTo>
                  <a:pt x="3458" y="523"/>
                </a:lnTo>
                <a:lnTo>
                  <a:pt x="3468" y="535"/>
                </a:lnTo>
                <a:lnTo>
                  <a:pt x="3479" y="546"/>
                </a:lnTo>
                <a:lnTo>
                  <a:pt x="3492" y="555"/>
                </a:lnTo>
                <a:lnTo>
                  <a:pt x="3505" y="563"/>
                </a:lnTo>
                <a:lnTo>
                  <a:pt x="3518" y="569"/>
                </a:lnTo>
                <a:lnTo>
                  <a:pt x="3533" y="575"/>
                </a:lnTo>
                <a:lnTo>
                  <a:pt x="3548" y="579"/>
                </a:lnTo>
                <a:lnTo>
                  <a:pt x="3564" y="581"/>
                </a:lnTo>
                <a:lnTo>
                  <a:pt x="3580" y="581"/>
                </a:lnTo>
                <a:lnTo>
                  <a:pt x="3592" y="581"/>
                </a:lnTo>
                <a:lnTo>
                  <a:pt x="3605" y="580"/>
                </a:lnTo>
                <a:lnTo>
                  <a:pt x="3618" y="578"/>
                </a:lnTo>
                <a:lnTo>
                  <a:pt x="3630" y="576"/>
                </a:lnTo>
                <a:lnTo>
                  <a:pt x="3643" y="572"/>
                </a:lnTo>
                <a:lnTo>
                  <a:pt x="3655" y="568"/>
                </a:lnTo>
                <a:lnTo>
                  <a:pt x="3667" y="564"/>
                </a:lnTo>
                <a:lnTo>
                  <a:pt x="3680" y="559"/>
                </a:lnTo>
                <a:close/>
                <a:moveTo>
                  <a:pt x="4149" y="427"/>
                </a:moveTo>
                <a:lnTo>
                  <a:pt x="3836" y="426"/>
                </a:lnTo>
                <a:lnTo>
                  <a:pt x="3837" y="445"/>
                </a:lnTo>
                <a:lnTo>
                  <a:pt x="3840" y="463"/>
                </a:lnTo>
                <a:lnTo>
                  <a:pt x="3843" y="480"/>
                </a:lnTo>
                <a:lnTo>
                  <a:pt x="3848" y="495"/>
                </a:lnTo>
                <a:lnTo>
                  <a:pt x="3855" y="510"/>
                </a:lnTo>
                <a:lnTo>
                  <a:pt x="3864" y="523"/>
                </a:lnTo>
                <a:lnTo>
                  <a:pt x="3873" y="535"/>
                </a:lnTo>
                <a:lnTo>
                  <a:pt x="3883" y="546"/>
                </a:lnTo>
                <a:lnTo>
                  <a:pt x="3893" y="554"/>
                </a:lnTo>
                <a:lnTo>
                  <a:pt x="3905" y="562"/>
                </a:lnTo>
                <a:lnTo>
                  <a:pt x="3917" y="568"/>
                </a:lnTo>
                <a:lnTo>
                  <a:pt x="3929" y="573"/>
                </a:lnTo>
                <a:lnTo>
                  <a:pt x="3943" y="577"/>
                </a:lnTo>
                <a:lnTo>
                  <a:pt x="3958" y="580"/>
                </a:lnTo>
                <a:lnTo>
                  <a:pt x="3973" y="582"/>
                </a:lnTo>
                <a:lnTo>
                  <a:pt x="3989" y="582"/>
                </a:lnTo>
                <a:lnTo>
                  <a:pt x="4006" y="582"/>
                </a:lnTo>
                <a:lnTo>
                  <a:pt x="4023" y="581"/>
                </a:lnTo>
                <a:lnTo>
                  <a:pt x="4038" y="579"/>
                </a:lnTo>
                <a:lnTo>
                  <a:pt x="4055" y="577"/>
                </a:lnTo>
                <a:lnTo>
                  <a:pt x="4070" y="573"/>
                </a:lnTo>
                <a:lnTo>
                  <a:pt x="4084" y="569"/>
                </a:lnTo>
                <a:lnTo>
                  <a:pt x="4099" y="564"/>
                </a:lnTo>
                <a:lnTo>
                  <a:pt x="4113" y="559"/>
                </a:lnTo>
                <a:lnTo>
                  <a:pt x="4127" y="618"/>
                </a:lnTo>
                <a:lnTo>
                  <a:pt x="4111" y="624"/>
                </a:lnTo>
                <a:lnTo>
                  <a:pt x="4095" y="630"/>
                </a:lnTo>
                <a:lnTo>
                  <a:pt x="4077" y="635"/>
                </a:lnTo>
                <a:lnTo>
                  <a:pt x="4059" y="639"/>
                </a:lnTo>
                <a:lnTo>
                  <a:pt x="4039" y="642"/>
                </a:lnTo>
                <a:lnTo>
                  <a:pt x="4020" y="644"/>
                </a:lnTo>
                <a:lnTo>
                  <a:pt x="3999" y="646"/>
                </a:lnTo>
                <a:lnTo>
                  <a:pt x="3978" y="647"/>
                </a:lnTo>
                <a:lnTo>
                  <a:pt x="3953" y="646"/>
                </a:lnTo>
                <a:lnTo>
                  <a:pt x="3929" y="642"/>
                </a:lnTo>
                <a:lnTo>
                  <a:pt x="3918" y="640"/>
                </a:lnTo>
                <a:lnTo>
                  <a:pt x="3907" y="637"/>
                </a:lnTo>
                <a:lnTo>
                  <a:pt x="3896" y="634"/>
                </a:lnTo>
                <a:lnTo>
                  <a:pt x="3886" y="631"/>
                </a:lnTo>
                <a:lnTo>
                  <a:pt x="3877" y="627"/>
                </a:lnTo>
                <a:lnTo>
                  <a:pt x="3867" y="622"/>
                </a:lnTo>
                <a:lnTo>
                  <a:pt x="3857" y="617"/>
                </a:lnTo>
                <a:lnTo>
                  <a:pt x="3849" y="612"/>
                </a:lnTo>
                <a:lnTo>
                  <a:pt x="3840" y="605"/>
                </a:lnTo>
                <a:lnTo>
                  <a:pt x="3832" y="598"/>
                </a:lnTo>
                <a:lnTo>
                  <a:pt x="3823" y="592"/>
                </a:lnTo>
                <a:lnTo>
                  <a:pt x="3816" y="584"/>
                </a:lnTo>
                <a:lnTo>
                  <a:pt x="3809" y="576"/>
                </a:lnTo>
                <a:lnTo>
                  <a:pt x="3803" y="567"/>
                </a:lnTo>
                <a:lnTo>
                  <a:pt x="3796" y="559"/>
                </a:lnTo>
                <a:lnTo>
                  <a:pt x="3791" y="551"/>
                </a:lnTo>
                <a:lnTo>
                  <a:pt x="3785" y="542"/>
                </a:lnTo>
                <a:lnTo>
                  <a:pt x="3780" y="531"/>
                </a:lnTo>
                <a:lnTo>
                  <a:pt x="3776" y="522"/>
                </a:lnTo>
                <a:lnTo>
                  <a:pt x="3772" y="512"/>
                </a:lnTo>
                <a:lnTo>
                  <a:pt x="3768" y="501"/>
                </a:lnTo>
                <a:lnTo>
                  <a:pt x="3765" y="490"/>
                </a:lnTo>
                <a:lnTo>
                  <a:pt x="3763" y="480"/>
                </a:lnTo>
                <a:lnTo>
                  <a:pt x="3761" y="469"/>
                </a:lnTo>
                <a:lnTo>
                  <a:pt x="3758" y="445"/>
                </a:lnTo>
                <a:lnTo>
                  <a:pt x="3757" y="419"/>
                </a:lnTo>
                <a:lnTo>
                  <a:pt x="3758" y="394"/>
                </a:lnTo>
                <a:lnTo>
                  <a:pt x="3761" y="370"/>
                </a:lnTo>
                <a:lnTo>
                  <a:pt x="3765" y="346"/>
                </a:lnTo>
                <a:lnTo>
                  <a:pt x="3771" y="324"/>
                </a:lnTo>
                <a:lnTo>
                  <a:pt x="3775" y="313"/>
                </a:lnTo>
                <a:lnTo>
                  <a:pt x="3779" y="303"/>
                </a:lnTo>
                <a:lnTo>
                  <a:pt x="3784" y="293"/>
                </a:lnTo>
                <a:lnTo>
                  <a:pt x="3790" y="282"/>
                </a:lnTo>
                <a:lnTo>
                  <a:pt x="3795" y="273"/>
                </a:lnTo>
                <a:lnTo>
                  <a:pt x="3801" y="264"/>
                </a:lnTo>
                <a:lnTo>
                  <a:pt x="3808" y="255"/>
                </a:lnTo>
                <a:lnTo>
                  <a:pt x="3814" y="246"/>
                </a:lnTo>
                <a:lnTo>
                  <a:pt x="3821" y="238"/>
                </a:lnTo>
                <a:lnTo>
                  <a:pt x="3830" y="230"/>
                </a:lnTo>
                <a:lnTo>
                  <a:pt x="3838" y="223"/>
                </a:lnTo>
                <a:lnTo>
                  <a:pt x="3846" y="217"/>
                </a:lnTo>
                <a:lnTo>
                  <a:pt x="3854" y="210"/>
                </a:lnTo>
                <a:lnTo>
                  <a:pt x="3863" y="204"/>
                </a:lnTo>
                <a:lnTo>
                  <a:pt x="3872" y="199"/>
                </a:lnTo>
                <a:lnTo>
                  <a:pt x="3881" y="195"/>
                </a:lnTo>
                <a:lnTo>
                  <a:pt x="3891" y="191"/>
                </a:lnTo>
                <a:lnTo>
                  <a:pt x="3902" y="187"/>
                </a:lnTo>
                <a:lnTo>
                  <a:pt x="3912" y="185"/>
                </a:lnTo>
                <a:lnTo>
                  <a:pt x="3922" y="182"/>
                </a:lnTo>
                <a:lnTo>
                  <a:pt x="3933" y="179"/>
                </a:lnTo>
                <a:lnTo>
                  <a:pt x="3944" y="178"/>
                </a:lnTo>
                <a:lnTo>
                  <a:pt x="3956" y="177"/>
                </a:lnTo>
                <a:lnTo>
                  <a:pt x="3967" y="177"/>
                </a:lnTo>
                <a:lnTo>
                  <a:pt x="3980" y="177"/>
                </a:lnTo>
                <a:lnTo>
                  <a:pt x="3991" y="178"/>
                </a:lnTo>
                <a:lnTo>
                  <a:pt x="4002" y="181"/>
                </a:lnTo>
                <a:lnTo>
                  <a:pt x="4014" y="183"/>
                </a:lnTo>
                <a:lnTo>
                  <a:pt x="4024" y="185"/>
                </a:lnTo>
                <a:lnTo>
                  <a:pt x="4034" y="188"/>
                </a:lnTo>
                <a:lnTo>
                  <a:pt x="4044" y="192"/>
                </a:lnTo>
                <a:lnTo>
                  <a:pt x="4054" y="196"/>
                </a:lnTo>
                <a:lnTo>
                  <a:pt x="4063" y="201"/>
                </a:lnTo>
                <a:lnTo>
                  <a:pt x="4071" y="206"/>
                </a:lnTo>
                <a:lnTo>
                  <a:pt x="4079" y="212"/>
                </a:lnTo>
                <a:lnTo>
                  <a:pt x="4088" y="220"/>
                </a:lnTo>
                <a:lnTo>
                  <a:pt x="4095" y="227"/>
                </a:lnTo>
                <a:lnTo>
                  <a:pt x="4102" y="234"/>
                </a:lnTo>
                <a:lnTo>
                  <a:pt x="4108" y="242"/>
                </a:lnTo>
                <a:lnTo>
                  <a:pt x="4115" y="251"/>
                </a:lnTo>
                <a:lnTo>
                  <a:pt x="4124" y="266"/>
                </a:lnTo>
                <a:lnTo>
                  <a:pt x="4132" y="281"/>
                </a:lnTo>
                <a:lnTo>
                  <a:pt x="4138" y="298"/>
                </a:lnTo>
                <a:lnTo>
                  <a:pt x="4143" y="314"/>
                </a:lnTo>
                <a:lnTo>
                  <a:pt x="4147" y="332"/>
                </a:lnTo>
                <a:lnTo>
                  <a:pt x="4150" y="349"/>
                </a:lnTo>
                <a:lnTo>
                  <a:pt x="4152" y="369"/>
                </a:lnTo>
                <a:lnTo>
                  <a:pt x="4153" y="388"/>
                </a:lnTo>
                <a:lnTo>
                  <a:pt x="4152" y="400"/>
                </a:lnTo>
                <a:lnTo>
                  <a:pt x="4152" y="410"/>
                </a:lnTo>
                <a:lnTo>
                  <a:pt x="4151" y="419"/>
                </a:lnTo>
                <a:lnTo>
                  <a:pt x="4149" y="427"/>
                </a:lnTo>
                <a:close/>
                <a:moveTo>
                  <a:pt x="3836" y="368"/>
                </a:moveTo>
                <a:lnTo>
                  <a:pt x="4074" y="368"/>
                </a:lnTo>
                <a:lnTo>
                  <a:pt x="4074" y="355"/>
                </a:lnTo>
                <a:lnTo>
                  <a:pt x="4073" y="344"/>
                </a:lnTo>
                <a:lnTo>
                  <a:pt x="4071" y="332"/>
                </a:lnTo>
                <a:lnTo>
                  <a:pt x="4069" y="321"/>
                </a:lnTo>
                <a:lnTo>
                  <a:pt x="4066" y="311"/>
                </a:lnTo>
                <a:lnTo>
                  <a:pt x="4062" y="301"/>
                </a:lnTo>
                <a:lnTo>
                  <a:pt x="4058" y="292"/>
                </a:lnTo>
                <a:lnTo>
                  <a:pt x="4052" y="282"/>
                </a:lnTo>
                <a:lnTo>
                  <a:pt x="4044" y="271"/>
                </a:lnTo>
                <a:lnTo>
                  <a:pt x="4035" y="262"/>
                </a:lnTo>
                <a:lnTo>
                  <a:pt x="4026" y="254"/>
                </a:lnTo>
                <a:lnTo>
                  <a:pt x="4015" y="247"/>
                </a:lnTo>
                <a:lnTo>
                  <a:pt x="4003" y="242"/>
                </a:lnTo>
                <a:lnTo>
                  <a:pt x="3990" y="239"/>
                </a:lnTo>
                <a:lnTo>
                  <a:pt x="3976" y="237"/>
                </a:lnTo>
                <a:lnTo>
                  <a:pt x="3961" y="236"/>
                </a:lnTo>
                <a:lnTo>
                  <a:pt x="3947" y="237"/>
                </a:lnTo>
                <a:lnTo>
                  <a:pt x="3934" y="239"/>
                </a:lnTo>
                <a:lnTo>
                  <a:pt x="3922" y="242"/>
                </a:lnTo>
                <a:lnTo>
                  <a:pt x="3910" y="247"/>
                </a:lnTo>
                <a:lnTo>
                  <a:pt x="3900" y="254"/>
                </a:lnTo>
                <a:lnTo>
                  <a:pt x="3888" y="261"/>
                </a:lnTo>
                <a:lnTo>
                  <a:pt x="3879" y="270"/>
                </a:lnTo>
                <a:lnTo>
                  <a:pt x="3870" y="280"/>
                </a:lnTo>
                <a:lnTo>
                  <a:pt x="3864" y="290"/>
                </a:lnTo>
                <a:lnTo>
                  <a:pt x="3857" y="300"/>
                </a:lnTo>
                <a:lnTo>
                  <a:pt x="3852" y="310"/>
                </a:lnTo>
                <a:lnTo>
                  <a:pt x="3848" y="320"/>
                </a:lnTo>
                <a:lnTo>
                  <a:pt x="3844" y="332"/>
                </a:lnTo>
                <a:lnTo>
                  <a:pt x="3840" y="343"/>
                </a:lnTo>
                <a:lnTo>
                  <a:pt x="3838" y="355"/>
                </a:lnTo>
                <a:lnTo>
                  <a:pt x="3836" y="368"/>
                </a:lnTo>
                <a:close/>
                <a:moveTo>
                  <a:pt x="4756" y="559"/>
                </a:moveTo>
                <a:lnTo>
                  <a:pt x="4771" y="620"/>
                </a:lnTo>
                <a:lnTo>
                  <a:pt x="4756" y="627"/>
                </a:lnTo>
                <a:lnTo>
                  <a:pt x="4742" y="632"/>
                </a:lnTo>
                <a:lnTo>
                  <a:pt x="4728" y="636"/>
                </a:lnTo>
                <a:lnTo>
                  <a:pt x="4711" y="640"/>
                </a:lnTo>
                <a:lnTo>
                  <a:pt x="4695" y="643"/>
                </a:lnTo>
                <a:lnTo>
                  <a:pt x="4678" y="646"/>
                </a:lnTo>
                <a:lnTo>
                  <a:pt x="4660" y="647"/>
                </a:lnTo>
                <a:lnTo>
                  <a:pt x="4641" y="648"/>
                </a:lnTo>
                <a:lnTo>
                  <a:pt x="4617" y="647"/>
                </a:lnTo>
                <a:lnTo>
                  <a:pt x="4593" y="643"/>
                </a:lnTo>
                <a:lnTo>
                  <a:pt x="4582" y="641"/>
                </a:lnTo>
                <a:lnTo>
                  <a:pt x="4571" y="638"/>
                </a:lnTo>
                <a:lnTo>
                  <a:pt x="4560" y="635"/>
                </a:lnTo>
                <a:lnTo>
                  <a:pt x="4550" y="631"/>
                </a:lnTo>
                <a:lnTo>
                  <a:pt x="4541" y="627"/>
                </a:lnTo>
                <a:lnTo>
                  <a:pt x="4530" y="623"/>
                </a:lnTo>
                <a:lnTo>
                  <a:pt x="4521" y="618"/>
                </a:lnTo>
                <a:lnTo>
                  <a:pt x="4512" y="612"/>
                </a:lnTo>
                <a:lnTo>
                  <a:pt x="4504" y="605"/>
                </a:lnTo>
                <a:lnTo>
                  <a:pt x="4495" y="599"/>
                </a:lnTo>
                <a:lnTo>
                  <a:pt x="4487" y="592"/>
                </a:lnTo>
                <a:lnTo>
                  <a:pt x="4479" y="584"/>
                </a:lnTo>
                <a:lnTo>
                  <a:pt x="4472" y="576"/>
                </a:lnTo>
                <a:lnTo>
                  <a:pt x="4465" y="567"/>
                </a:lnTo>
                <a:lnTo>
                  <a:pt x="4458" y="559"/>
                </a:lnTo>
                <a:lnTo>
                  <a:pt x="4452" y="550"/>
                </a:lnTo>
                <a:lnTo>
                  <a:pt x="4447" y="541"/>
                </a:lnTo>
                <a:lnTo>
                  <a:pt x="4442" y="531"/>
                </a:lnTo>
                <a:lnTo>
                  <a:pt x="4437" y="521"/>
                </a:lnTo>
                <a:lnTo>
                  <a:pt x="4434" y="511"/>
                </a:lnTo>
                <a:lnTo>
                  <a:pt x="4430" y="500"/>
                </a:lnTo>
                <a:lnTo>
                  <a:pt x="4427" y="489"/>
                </a:lnTo>
                <a:lnTo>
                  <a:pt x="4424" y="478"/>
                </a:lnTo>
                <a:lnTo>
                  <a:pt x="4421" y="467"/>
                </a:lnTo>
                <a:lnTo>
                  <a:pt x="4419" y="442"/>
                </a:lnTo>
                <a:lnTo>
                  <a:pt x="4418" y="417"/>
                </a:lnTo>
                <a:lnTo>
                  <a:pt x="4418" y="404"/>
                </a:lnTo>
                <a:lnTo>
                  <a:pt x="4419" y="391"/>
                </a:lnTo>
                <a:lnTo>
                  <a:pt x="4420" y="379"/>
                </a:lnTo>
                <a:lnTo>
                  <a:pt x="4423" y="367"/>
                </a:lnTo>
                <a:lnTo>
                  <a:pt x="4425" y="355"/>
                </a:lnTo>
                <a:lnTo>
                  <a:pt x="4428" y="344"/>
                </a:lnTo>
                <a:lnTo>
                  <a:pt x="4431" y="333"/>
                </a:lnTo>
                <a:lnTo>
                  <a:pt x="4435" y="321"/>
                </a:lnTo>
                <a:lnTo>
                  <a:pt x="4439" y="311"/>
                </a:lnTo>
                <a:lnTo>
                  <a:pt x="4444" y="301"/>
                </a:lnTo>
                <a:lnTo>
                  <a:pt x="4449" y="291"/>
                </a:lnTo>
                <a:lnTo>
                  <a:pt x="4455" y="281"/>
                </a:lnTo>
                <a:lnTo>
                  <a:pt x="4462" y="272"/>
                </a:lnTo>
                <a:lnTo>
                  <a:pt x="4469" y="263"/>
                </a:lnTo>
                <a:lnTo>
                  <a:pt x="4476" y="254"/>
                </a:lnTo>
                <a:lnTo>
                  <a:pt x="4484" y="245"/>
                </a:lnTo>
                <a:lnTo>
                  <a:pt x="4492" y="237"/>
                </a:lnTo>
                <a:lnTo>
                  <a:pt x="4502" y="230"/>
                </a:lnTo>
                <a:lnTo>
                  <a:pt x="4511" y="223"/>
                </a:lnTo>
                <a:lnTo>
                  <a:pt x="4520" y="215"/>
                </a:lnTo>
                <a:lnTo>
                  <a:pt x="4529" y="210"/>
                </a:lnTo>
                <a:lnTo>
                  <a:pt x="4540" y="204"/>
                </a:lnTo>
                <a:lnTo>
                  <a:pt x="4550" y="199"/>
                </a:lnTo>
                <a:lnTo>
                  <a:pt x="4561" y="195"/>
                </a:lnTo>
                <a:lnTo>
                  <a:pt x="4573" y="191"/>
                </a:lnTo>
                <a:lnTo>
                  <a:pt x="4584" y="188"/>
                </a:lnTo>
                <a:lnTo>
                  <a:pt x="4595" y="185"/>
                </a:lnTo>
                <a:lnTo>
                  <a:pt x="4607" y="183"/>
                </a:lnTo>
                <a:lnTo>
                  <a:pt x="4620" y="181"/>
                </a:lnTo>
                <a:lnTo>
                  <a:pt x="4632" y="179"/>
                </a:lnTo>
                <a:lnTo>
                  <a:pt x="4645" y="178"/>
                </a:lnTo>
                <a:lnTo>
                  <a:pt x="4659" y="178"/>
                </a:lnTo>
                <a:lnTo>
                  <a:pt x="4676" y="178"/>
                </a:lnTo>
                <a:lnTo>
                  <a:pt x="4692" y="179"/>
                </a:lnTo>
                <a:lnTo>
                  <a:pt x="4707" y="182"/>
                </a:lnTo>
                <a:lnTo>
                  <a:pt x="4722" y="185"/>
                </a:lnTo>
                <a:lnTo>
                  <a:pt x="4736" y="188"/>
                </a:lnTo>
                <a:lnTo>
                  <a:pt x="4748" y="192"/>
                </a:lnTo>
                <a:lnTo>
                  <a:pt x="4761" y="196"/>
                </a:lnTo>
                <a:lnTo>
                  <a:pt x="4772" y="201"/>
                </a:lnTo>
                <a:lnTo>
                  <a:pt x="4753" y="265"/>
                </a:lnTo>
                <a:lnTo>
                  <a:pt x="4743" y="260"/>
                </a:lnTo>
                <a:lnTo>
                  <a:pt x="4733" y="256"/>
                </a:lnTo>
                <a:lnTo>
                  <a:pt x="4722" y="251"/>
                </a:lnTo>
                <a:lnTo>
                  <a:pt x="4710" y="248"/>
                </a:lnTo>
                <a:lnTo>
                  <a:pt x="4698" y="246"/>
                </a:lnTo>
                <a:lnTo>
                  <a:pt x="4686" y="244"/>
                </a:lnTo>
                <a:lnTo>
                  <a:pt x="4672" y="243"/>
                </a:lnTo>
                <a:lnTo>
                  <a:pt x="4659" y="243"/>
                </a:lnTo>
                <a:lnTo>
                  <a:pt x="4641" y="244"/>
                </a:lnTo>
                <a:lnTo>
                  <a:pt x="4624" y="246"/>
                </a:lnTo>
                <a:lnTo>
                  <a:pt x="4607" y="250"/>
                </a:lnTo>
                <a:lnTo>
                  <a:pt x="4593" y="256"/>
                </a:lnTo>
                <a:lnTo>
                  <a:pt x="4579" y="263"/>
                </a:lnTo>
                <a:lnTo>
                  <a:pt x="4565" y="271"/>
                </a:lnTo>
                <a:lnTo>
                  <a:pt x="4553" y="281"/>
                </a:lnTo>
                <a:lnTo>
                  <a:pt x="4542" y="294"/>
                </a:lnTo>
                <a:lnTo>
                  <a:pt x="4531" y="305"/>
                </a:lnTo>
                <a:lnTo>
                  <a:pt x="4523" y="318"/>
                </a:lnTo>
                <a:lnTo>
                  <a:pt x="4516" y="332"/>
                </a:lnTo>
                <a:lnTo>
                  <a:pt x="4511" y="346"/>
                </a:lnTo>
                <a:lnTo>
                  <a:pt x="4507" y="362"/>
                </a:lnTo>
                <a:lnTo>
                  <a:pt x="4503" y="378"/>
                </a:lnTo>
                <a:lnTo>
                  <a:pt x="4502" y="396"/>
                </a:lnTo>
                <a:lnTo>
                  <a:pt x="4501" y="413"/>
                </a:lnTo>
                <a:lnTo>
                  <a:pt x="4502" y="432"/>
                </a:lnTo>
                <a:lnTo>
                  <a:pt x="4504" y="449"/>
                </a:lnTo>
                <a:lnTo>
                  <a:pt x="4507" y="467"/>
                </a:lnTo>
                <a:lnTo>
                  <a:pt x="4512" y="482"/>
                </a:lnTo>
                <a:lnTo>
                  <a:pt x="4518" y="496"/>
                </a:lnTo>
                <a:lnTo>
                  <a:pt x="4525" y="511"/>
                </a:lnTo>
                <a:lnTo>
                  <a:pt x="4535" y="523"/>
                </a:lnTo>
                <a:lnTo>
                  <a:pt x="4545" y="535"/>
                </a:lnTo>
                <a:lnTo>
                  <a:pt x="4556" y="546"/>
                </a:lnTo>
                <a:lnTo>
                  <a:pt x="4568" y="555"/>
                </a:lnTo>
                <a:lnTo>
                  <a:pt x="4581" y="563"/>
                </a:lnTo>
                <a:lnTo>
                  <a:pt x="4594" y="569"/>
                </a:lnTo>
                <a:lnTo>
                  <a:pt x="4608" y="575"/>
                </a:lnTo>
                <a:lnTo>
                  <a:pt x="4624" y="579"/>
                </a:lnTo>
                <a:lnTo>
                  <a:pt x="4639" y="581"/>
                </a:lnTo>
                <a:lnTo>
                  <a:pt x="4657" y="581"/>
                </a:lnTo>
                <a:lnTo>
                  <a:pt x="4669" y="581"/>
                </a:lnTo>
                <a:lnTo>
                  <a:pt x="4681" y="580"/>
                </a:lnTo>
                <a:lnTo>
                  <a:pt x="4694" y="578"/>
                </a:lnTo>
                <a:lnTo>
                  <a:pt x="4706" y="576"/>
                </a:lnTo>
                <a:lnTo>
                  <a:pt x="4718" y="572"/>
                </a:lnTo>
                <a:lnTo>
                  <a:pt x="4732" y="568"/>
                </a:lnTo>
                <a:lnTo>
                  <a:pt x="4744" y="564"/>
                </a:lnTo>
                <a:lnTo>
                  <a:pt x="4756" y="559"/>
                </a:lnTo>
                <a:close/>
                <a:moveTo>
                  <a:pt x="5225" y="427"/>
                </a:moveTo>
                <a:lnTo>
                  <a:pt x="4913" y="426"/>
                </a:lnTo>
                <a:lnTo>
                  <a:pt x="4914" y="445"/>
                </a:lnTo>
                <a:lnTo>
                  <a:pt x="4916" y="463"/>
                </a:lnTo>
                <a:lnTo>
                  <a:pt x="4920" y="480"/>
                </a:lnTo>
                <a:lnTo>
                  <a:pt x="4925" y="495"/>
                </a:lnTo>
                <a:lnTo>
                  <a:pt x="4931" y="510"/>
                </a:lnTo>
                <a:lnTo>
                  <a:pt x="4939" y="523"/>
                </a:lnTo>
                <a:lnTo>
                  <a:pt x="4949" y="535"/>
                </a:lnTo>
                <a:lnTo>
                  <a:pt x="4959" y="546"/>
                </a:lnTo>
                <a:lnTo>
                  <a:pt x="4969" y="554"/>
                </a:lnTo>
                <a:lnTo>
                  <a:pt x="4980" y="562"/>
                </a:lnTo>
                <a:lnTo>
                  <a:pt x="4993" y="568"/>
                </a:lnTo>
                <a:lnTo>
                  <a:pt x="5006" y="573"/>
                </a:lnTo>
                <a:lnTo>
                  <a:pt x="5019" y="577"/>
                </a:lnTo>
                <a:lnTo>
                  <a:pt x="5034" y="580"/>
                </a:lnTo>
                <a:lnTo>
                  <a:pt x="5049" y="582"/>
                </a:lnTo>
                <a:lnTo>
                  <a:pt x="5066" y="582"/>
                </a:lnTo>
                <a:lnTo>
                  <a:pt x="5082" y="582"/>
                </a:lnTo>
                <a:lnTo>
                  <a:pt x="5099" y="581"/>
                </a:lnTo>
                <a:lnTo>
                  <a:pt x="5115" y="579"/>
                </a:lnTo>
                <a:lnTo>
                  <a:pt x="5130" y="577"/>
                </a:lnTo>
                <a:lnTo>
                  <a:pt x="5146" y="573"/>
                </a:lnTo>
                <a:lnTo>
                  <a:pt x="5161" y="569"/>
                </a:lnTo>
                <a:lnTo>
                  <a:pt x="5176" y="564"/>
                </a:lnTo>
                <a:lnTo>
                  <a:pt x="5189" y="559"/>
                </a:lnTo>
                <a:lnTo>
                  <a:pt x="5203" y="618"/>
                </a:lnTo>
                <a:lnTo>
                  <a:pt x="5187" y="624"/>
                </a:lnTo>
                <a:lnTo>
                  <a:pt x="5171" y="630"/>
                </a:lnTo>
                <a:lnTo>
                  <a:pt x="5153" y="635"/>
                </a:lnTo>
                <a:lnTo>
                  <a:pt x="5135" y="639"/>
                </a:lnTo>
                <a:lnTo>
                  <a:pt x="5116" y="642"/>
                </a:lnTo>
                <a:lnTo>
                  <a:pt x="5096" y="644"/>
                </a:lnTo>
                <a:lnTo>
                  <a:pt x="5075" y="646"/>
                </a:lnTo>
                <a:lnTo>
                  <a:pt x="5054" y="647"/>
                </a:lnTo>
                <a:lnTo>
                  <a:pt x="5029" y="646"/>
                </a:lnTo>
                <a:lnTo>
                  <a:pt x="5006" y="642"/>
                </a:lnTo>
                <a:lnTo>
                  <a:pt x="4995" y="640"/>
                </a:lnTo>
                <a:lnTo>
                  <a:pt x="4984" y="637"/>
                </a:lnTo>
                <a:lnTo>
                  <a:pt x="4973" y="634"/>
                </a:lnTo>
                <a:lnTo>
                  <a:pt x="4963" y="631"/>
                </a:lnTo>
                <a:lnTo>
                  <a:pt x="4953" y="627"/>
                </a:lnTo>
                <a:lnTo>
                  <a:pt x="4943" y="622"/>
                </a:lnTo>
                <a:lnTo>
                  <a:pt x="4934" y="617"/>
                </a:lnTo>
                <a:lnTo>
                  <a:pt x="4925" y="612"/>
                </a:lnTo>
                <a:lnTo>
                  <a:pt x="4917" y="605"/>
                </a:lnTo>
                <a:lnTo>
                  <a:pt x="4909" y="598"/>
                </a:lnTo>
                <a:lnTo>
                  <a:pt x="4900" y="592"/>
                </a:lnTo>
                <a:lnTo>
                  <a:pt x="4893" y="584"/>
                </a:lnTo>
                <a:lnTo>
                  <a:pt x="4886" y="576"/>
                </a:lnTo>
                <a:lnTo>
                  <a:pt x="4879" y="567"/>
                </a:lnTo>
                <a:lnTo>
                  <a:pt x="4873" y="559"/>
                </a:lnTo>
                <a:lnTo>
                  <a:pt x="4866" y="551"/>
                </a:lnTo>
                <a:lnTo>
                  <a:pt x="4861" y="542"/>
                </a:lnTo>
                <a:lnTo>
                  <a:pt x="4856" y="531"/>
                </a:lnTo>
                <a:lnTo>
                  <a:pt x="4852" y="522"/>
                </a:lnTo>
                <a:lnTo>
                  <a:pt x="4848" y="512"/>
                </a:lnTo>
                <a:lnTo>
                  <a:pt x="4845" y="501"/>
                </a:lnTo>
                <a:lnTo>
                  <a:pt x="4842" y="490"/>
                </a:lnTo>
                <a:lnTo>
                  <a:pt x="4840" y="480"/>
                </a:lnTo>
                <a:lnTo>
                  <a:pt x="4837" y="469"/>
                </a:lnTo>
                <a:lnTo>
                  <a:pt x="4835" y="445"/>
                </a:lnTo>
                <a:lnTo>
                  <a:pt x="4834" y="419"/>
                </a:lnTo>
                <a:lnTo>
                  <a:pt x="4835" y="394"/>
                </a:lnTo>
                <a:lnTo>
                  <a:pt x="4837" y="370"/>
                </a:lnTo>
                <a:lnTo>
                  <a:pt x="4842" y="346"/>
                </a:lnTo>
                <a:lnTo>
                  <a:pt x="4848" y="324"/>
                </a:lnTo>
                <a:lnTo>
                  <a:pt x="4852" y="313"/>
                </a:lnTo>
                <a:lnTo>
                  <a:pt x="4856" y="303"/>
                </a:lnTo>
                <a:lnTo>
                  <a:pt x="4860" y="293"/>
                </a:lnTo>
                <a:lnTo>
                  <a:pt x="4865" y="282"/>
                </a:lnTo>
                <a:lnTo>
                  <a:pt x="4872" y="273"/>
                </a:lnTo>
                <a:lnTo>
                  <a:pt x="4878" y="264"/>
                </a:lnTo>
                <a:lnTo>
                  <a:pt x="4884" y="255"/>
                </a:lnTo>
                <a:lnTo>
                  <a:pt x="4891" y="246"/>
                </a:lnTo>
                <a:lnTo>
                  <a:pt x="4898" y="238"/>
                </a:lnTo>
                <a:lnTo>
                  <a:pt x="4905" y="230"/>
                </a:lnTo>
                <a:lnTo>
                  <a:pt x="4914" y="223"/>
                </a:lnTo>
                <a:lnTo>
                  <a:pt x="4922" y="217"/>
                </a:lnTo>
                <a:lnTo>
                  <a:pt x="4930" y="210"/>
                </a:lnTo>
                <a:lnTo>
                  <a:pt x="4939" y="204"/>
                </a:lnTo>
                <a:lnTo>
                  <a:pt x="4949" y="199"/>
                </a:lnTo>
                <a:lnTo>
                  <a:pt x="4958" y="195"/>
                </a:lnTo>
                <a:lnTo>
                  <a:pt x="4967" y="191"/>
                </a:lnTo>
                <a:lnTo>
                  <a:pt x="4977" y="187"/>
                </a:lnTo>
                <a:lnTo>
                  <a:pt x="4988" y="185"/>
                </a:lnTo>
                <a:lnTo>
                  <a:pt x="4999" y="182"/>
                </a:lnTo>
                <a:lnTo>
                  <a:pt x="5009" y="179"/>
                </a:lnTo>
                <a:lnTo>
                  <a:pt x="5021" y="178"/>
                </a:lnTo>
                <a:lnTo>
                  <a:pt x="5032" y="177"/>
                </a:lnTo>
                <a:lnTo>
                  <a:pt x="5044" y="177"/>
                </a:lnTo>
                <a:lnTo>
                  <a:pt x="5055" y="177"/>
                </a:lnTo>
                <a:lnTo>
                  <a:pt x="5068" y="178"/>
                </a:lnTo>
                <a:lnTo>
                  <a:pt x="5079" y="181"/>
                </a:lnTo>
                <a:lnTo>
                  <a:pt x="5090" y="183"/>
                </a:lnTo>
                <a:lnTo>
                  <a:pt x="5101" y="185"/>
                </a:lnTo>
                <a:lnTo>
                  <a:pt x="5111" y="188"/>
                </a:lnTo>
                <a:lnTo>
                  <a:pt x="5120" y="192"/>
                </a:lnTo>
                <a:lnTo>
                  <a:pt x="5129" y="196"/>
                </a:lnTo>
                <a:lnTo>
                  <a:pt x="5139" y="201"/>
                </a:lnTo>
                <a:lnTo>
                  <a:pt x="5148" y="206"/>
                </a:lnTo>
                <a:lnTo>
                  <a:pt x="5156" y="212"/>
                </a:lnTo>
                <a:lnTo>
                  <a:pt x="5163" y="220"/>
                </a:lnTo>
                <a:lnTo>
                  <a:pt x="5172" y="227"/>
                </a:lnTo>
                <a:lnTo>
                  <a:pt x="5178" y="234"/>
                </a:lnTo>
                <a:lnTo>
                  <a:pt x="5185" y="242"/>
                </a:lnTo>
                <a:lnTo>
                  <a:pt x="5191" y="251"/>
                </a:lnTo>
                <a:lnTo>
                  <a:pt x="5200" y="266"/>
                </a:lnTo>
                <a:lnTo>
                  <a:pt x="5208" y="281"/>
                </a:lnTo>
                <a:lnTo>
                  <a:pt x="5215" y="298"/>
                </a:lnTo>
                <a:lnTo>
                  <a:pt x="5220" y="314"/>
                </a:lnTo>
                <a:lnTo>
                  <a:pt x="5224" y="332"/>
                </a:lnTo>
                <a:lnTo>
                  <a:pt x="5227" y="349"/>
                </a:lnTo>
                <a:lnTo>
                  <a:pt x="5229" y="369"/>
                </a:lnTo>
                <a:lnTo>
                  <a:pt x="5229" y="388"/>
                </a:lnTo>
                <a:lnTo>
                  <a:pt x="5229" y="400"/>
                </a:lnTo>
                <a:lnTo>
                  <a:pt x="5228" y="410"/>
                </a:lnTo>
                <a:lnTo>
                  <a:pt x="5227" y="419"/>
                </a:lnTo>
                <a:lnTo>
                  <a:pt x="5225" y="427"/>
                </a:lnTo>
                <a:close/>
                <a:moveTo>
                  <a:pt x="4913" y="368"/>
                </a:moveTo>
                <a:lnTo>
                  <a:pt x="5150" y="368"/>
                </a:lnTo>
                <a:lnTo>
                  <a:pt x="5150" y="355"/>
                </a:lnTo>
                <a:lnTo>
                  <a:pt x="5149" y="344"/>
                </a:lnTo>
                <a:lnTo>
                  <a:pt x="5148" y="332"/>
                </a:lnTo>
                <a:lnTo>
                  <a:pt x="5145" y="321"/>
                </a:lnTo>
                <a:lnTo>
                  <a:pt x="5142" y="311"/>
                </a:lnTo>
                <a:lnTo>
                  <a:pt x="5139" y="301"/>
                </a:lnTo>
                <a:lnTo>
                  <a:pt x="5134" y="292"/>
                </a:lnTo>
                <a:lnTo>
                  <a:pt x="5128" y="282"/>
                </a:lnTo>
                <a:lnTo>
                  <a:pt x="5120" y="271"/>
                </a:lnTo>
                <a:lnTo>
                  <a:pt x="5112" y="262"/>
                </a:lnTo>
                <a:lnTo>
                  <a:pt x="5102" y="254"/>
                </a:lnTo>
                <a:lnTo>
                  <a:pt x="5091" y="247"/>
                </a:lnTo>
                <a:lnTo>
                  <a:pt x="5079" y="242"/>
                </a:lnTo>
                <a:lnTo>
                  <a:pt x="5067" y="239"/>
                </a:lnTo>
                <a:lnTo>
                  <a:pt x="5052" y="237"/>
                </a:lnTo>
                <a:lnTo>
                  <a:pt x="5037" y="236"/>
                </a:lnTo>
                <a:lnTo>
                  <a:pt x="5024" y="237"/>
                </a:lnTo>
                <a:lnTo>
                  <a:pt x="5010" y="239"/>
                </a:lnTo>
                <a:lnTo>
                  <a:pt x="4998" y="242"/>
                </a:lnTo>
                <a:lnTo>
                  <a:pt x="4987" y="247"/>
                </a:lnTo>
                <a:lnTo>
                  <a:pt x="4975" y="254"/>
                </a:lnTo>
                <a:lnTo>
                  <a:pt x="4965" y="261"/>
                </a:lnTo>
                <a:lnTo>
                  <a:pt x="4956" y="270"/>
                </a:lnTo>
                <a:lnTo>
                  <a:pt x="4947" y="280"/>
                </a:lnTo>
                <a:lnTo>
                  <a:pt x="4940" y="290"/>
                </a:lnTo>
                <a:lnTo>
                  <a:pt x="4934" y="300"/>
                </a:lnTo>
                <a:lnTo>
                  <a:pt x="4929" y="310"/>
                </a:lnTo>
                <a:lnTo>
                  <a:pt x="4924" y="320"/>
                </a:lnTo>
                <a:lnTo>
                  <a:pt x="4920" y="332"/>
                </a:lnTo>
                <a:lnTo>
                  <a:pt x="4917" y="343"/>
                </a:lnTo>
                <a:lnTo>
                  <a:pt x="4914" y="355"/>
                </a:lnTo>
                <a:lnTo>
                  <a:pt x="4913" y="368"/>
                </a:lnTo>
                <a:close/>
                <a:moveTo>
                  <a:pt x="5330" y="637"/>
                </a:moveTo>
                <a:lnTo>
                  <a:pt x="5330" y="328"/>
                </a:lnTo>
                <a:lnTo>
                  <a:pt x="5330" y="291"/>
                </a:lnTo>
                <a:lnTo>
                  <a:pt x="5330" y="256"/>
                </a:lnTo>
                <a:lnTo>
                  <a:pt x="5329" y="221"/>
                </a:lnTo>
                <a:lnTo>
                  <a:pt x="5328" y="188"/>
                </a:lnTo>
                <a:lnTo>
                  <a:pt x="5399" y="188"/>
                </a:lnTo>
                <a:lnTo>
                  <a:pt x="5402" y="276"/>
                </a:lnTo>
                <a:lnTo>
                  <a:pt x="5406" y="276"/>
                </a:lnTo>
                <a:lnTo>
                  <a:pt x="5409" y="265"/>
                </a:lnTo>
                <a:lnTo>
                  <a:pt x="5414" y="255"/>
                </a:lnTo>
                <a:lnTo>
                  <a:pt x="5419" y="245"/>
                </a:lnTo>
                <a:lnTo>
                  <a:pt x="5425" y="236"/>
                </a:lnTo>
                <a:lnTo>
                  <a:pt x="5432" y="227"/>
                </a:lnTo>
                <a:lnTo>
                  <a:pt x="5439" y="219"/>
                </a:lnTo>
                <a:lnTo>
                  <a:pt x="5446" y="211"/>
                </a:lnTo>
                <a:lnTo>
                  <a:pt x="5454" y="204"/>
                </a:lnTo>
                <a:lnTo>
                  <a:pt x="5463" y="198"/>
                </a:lnTo>
                <a:lnTo>
                  <a:pt x="5472" y="193"/>
                </a:lnTo>
                <a:lnTo>
                  <a:pt x="5481" y="188"/>
                </a:lnTo>
                <a:lnTo>
                  <a:pt x="5490" y="185"/>
                </a:lnTo>
                <a:lnTo>
                  <a:pt x="5500" y="182"/>
                </a:lnTo>
                <a:lnTo>
                  <a:pt x="5510" y="179"/>
                </a:lnTo>
                <a:lnTo>
                  <a:pt x="5520" y="177"/>
                </a:lnTo>
                <a:lnTo>
                  <a:pt x="5529" y="177"/>
                </a:lnTo>
                <a:lnTo>
                  <a:pt x="5541" y="178"/>
                </a:lnTo>
                <a:lnTo>
                  <a:pt x="5553" y="181"/>
                </a:lnTo>
                <a:lnTo>
                  <a:pt x="5553" y="258"/>
                </a:lnTo>
                <a:lnTo>
                  <a:pt x="5539" y="256"/>
                </a:lnTo>
                <a:lnTo>
                  <a:pt x="5524" y="255"/>
                </a:lnTo>
                <a:lnTo>
                  <a:pt x="5511" y="256"/>
                </a:lnTo>
                <a:lnTo>
                  <a:pt x="5498" y="258"/>
                </a:lnTo>
                <a:lnTo>
                  <a:pt x="5486" y="261"/>
                </a:lnTo>
                <a:lnTo>
                  <a:pt x="5475" y="266"/>
                </a:lnTo>
                <a:lnTo>
                  <a:pt x="5464" y="272"/>
                </a:lnTo>
                <a:lnTo>
                  <a:pt x="5455" y="280"/>
                </a:lnTo>
                <a:lnTo>
                  <a:pt x="5446" y="290"/>
                </a:lnTo>
                <a:lnTo>
                  <a:pt x="5438" y="300"/>
                </a:lnTo>
                <a:lnTo>
                  <a:pt x="5432" y="310"/>
                </a:lnTo>
                <a:lnTo>
                  <a:pt x="5426" y="321"/>
                </a:lnTo>
                <a:lnTo>
                  <a:pt x="5421" y="333"/>
                </a:lnTo>
                <a:lnTo>
                  <a:pt x="5418" y="344"/>
                </a:lnTo>
                <a:lnTo>
                  <a:pt x="5415" y="356"/>
                </a:lnTo>
                <a:lnTo>
                  <a:pt x="5413" y="370"/>
                </a:lnTo>
                <a:lnTo>
                  <a:pt x="5411" y="383"/>
                </a:lnTo>
                <a:lnTo>
                  <a:pt x="5411" y="398"/>
                </a:lnTo>
                <a:lnTo>
                  <a:pt x="5411" y="637"/>
                </a:lnTo>
                <a:lnTo>
                  <a:pt x="5330" y="637"/>
                </a:lnTo>
                <a:close/>
                <a:moveTo>
                  <a:pt x="5652" y="105"/>
                </a:moveTo>
                <a:lnTo>
                  <a:pt x="5732" y="80"/>
                </a:lnTo>
                <a:lnTo>
                  <a:pt x="5732" y="188"/>
                </a:lnTo>
                <a:lnTo>
                  <a:pt x="5849" y="188"/>
                </a:lnTo>
                <a:lnTo>
                  <a:pt x="5849" y="249"/>
                </a:lnTo>
                <a:lnTo>
                  <a:pt x="5732" y="249"/>
                </a:lnTo>
                <a:lnTo>
                  <a:pt x="5732" y="492"/>
                </a:lnTo>
                <a:lnTo>
                  <a:pt x="5733" y="503"/>
                </a:lnTo>
                <a:lnTo>
                  <a:pt x="5733" y="513"/>
                </a:lnTo>
                <a:lnTo>
                  <a:pt x="5734" y="522"/>
                </a:lnTo>
                <a:lnTo>
                  <a:pt x="5736" y="530"/>
                </a:lnTo>
                <a:lnTo>
                  <a:pt x="5738" y="539"/>
                </a:lnTo>
                <a:lnTo>
                  <a:pt x="5741" y="546"/>
                </a:lnTo>
                <a:lnTo>
                  <a:pt x="5744" y="552"/>
                </a:lnTo>
                <a:lnTo>
                  <a:pt x="5747" y="557"/>
                </a:lnTo>
                <a:lnTo>
                  <a:pt x="5751" y="562"/>
                </a:lnTo>
                <a:lnTo>
                  <a:pt x="5756" y="567"/>
                </a:lnTo>
                <a:lnTo>
                  <a:pt x="5760" y="570"/>
                </a:lnTo>
                <a:lnTo>
                  <a:pt x="5766" y="573"/>
                </a:lnTo>
                <a:lnTo>
                  <a:pt x="5773" y="577"/>
                </a:lnTo>
                <a:lnTo>
                  <a:pt x="5779" y="578"/>
                </a:lnTo>
                <a:lnTo>
                  <a:pt x="5786" y="579"/>
                </a:lnTo>
                <a:lnTo>
                  <a:pt x="5793" y="580"/>
                </a:lnTo>
                <a:lnTo>
                  <a:pt x="5807" y="579"/>
                </a:lnTo>
                <a:lnTo>
                  <a:pt x="5819" y="578"/>
                </a:lnTo>
                <a:lnTo>
                  <a:pt x="5830" y="577"/>
                </a:lnTo>
                <a:lnTo>
                  <a:pt x="5840" y="573"/>
                </a:lnTo>
                <a:lnTo>
                  <a:pt x="5844" y="635"/>
                </a:lnTo>
                <a:lnTo>
                  <a:pt x="5829" y="640"/>
                </a:lnTo>
                <a:lnTo>
                  <a:pt x="5812" y="644"/>
                </a:lnTo>
                <a:lnTo>
                  <a:pt x="5792" y="647"/>
                </a:lnTo>
                <a:lnTo>
                  <a:pt x="5772" y="648"/>
                </a:lnTo>
                <a:lnTo>
                  <a:pt x="5758" y="647"/>
                </a:lnTo>
                <a:lnTo>
                  <a:pt x="5745" y="644"/>
                </a:lnTo>
                <a:lnTo>
                  <a:pt x="5733" y="642"/>
                </a:lnTo>
                <a:lnTo>
                  <a:pt x="5721" y="638"/>
                </a:lnTo>
                <a:lnTo>
                  <a:pt x="5710" y="633"/>
                </a:lnTo>
                <a:lnTo>
                  <a:pt x="5701" y="627"/>
                </a:lnTo>
                <a:lnTo>
                  <a:pt x="5691" y="620"/>
                </a:lnTo>
                <a:lnTo>
                  <a:pt x="5683" y="612"/>
                </a:lnTo>
                <a:lnTo>
                  <a:pt x="5676" y="602"/>
                </a:lnTo>
                <a:lnTo>
                  <a:pt x="5670" y="591"/>
                </a:lnTo>
                <a:lnTo>
                  <a:pt x="5665" y="579"/>
                </a:lnTo>
                <a:lnTo>
                  <a:pt x="5660" y="565"/>
                </a:lnTo>
                <a:lnTo>
                  <a:pt x="5657" y="550"/>
                </a:lnTo>
                <a:lnTo>
                  <a:pt x="5654" y="532"/>
                </a:lnTo>
                <a:lnTo>
                  <a:pt x="5652" y="515"/>
                </a:lnTo>
                <a:lnTo>
                  <a:pt x="5652" y="495"/>
                </a:lnTo>
                <a:lnTo>
                  <a:pt x="5652" y="249"/>
                </a:lnTo>
                <a:lnTo>
                  <a:pt x="5583" y="249"/>
                </a:lnTo>
                <a:lnTo>
                  <a:pt x="5583" y="188"/>
                </a:lnTo>
                <a:lnTo>
                  <a:pt x="5652" y="188"/>
                </a:lnTo>
                <a:lnTo>
                  <a:pt x="5652" y="105"/>
                </a:lnTo>
                <a:close/>
                <a:moveTo>
                  <a:pt x="6256" y="362"/>
                </a:moveTo>
                <a:lnTo>
                  <a:pt x="6256" y="529"/>
                </a:lnTo>
                <a:lnTo>
                  <a:pt x="6257" y="561"/>
                </a:lnTo>
                <a:lnTo>
                  <a:pt x="6258" y="589"/>
                </a:lnTo>
                <a:lnTo>
                  <a:pt x="6260" y="615"/>
                </a:lnTo>
                <a:lnTo>
                  <a:pt x="6263" y="637"/>
                </a:lnTo>
                <a:lnTo>
                  <a:pt x="6189" y="637"/>
                </a:lnTo>
                <a:lnTo>
                  <a:pt x="6183" y="581"/>
                </a:lnTo>
                <a:lnTo>
                  <a:pt x="6180" y="581"/>
                </a:lnTo>
                <a:lnTo>
                  <a:pt x="6173" y="588"/>
                </a:lnTo>
                <a:lnTo>
                  <a:pt x="6167" y="596"/>
                </a:lnTo>
                <a:lnTo>
                  <a:pt x="6160" y="603"/>
                </a:lnTo>
                <a:lnTo>
                  <a:pt x="6154" y="610"/>
                </a:lnTo>
                <a:lnTo>
                  <a:pt x="6146" y="616"/>
                </a:lnTo>
                <a:lnTo>
                  <a:pt x="6138" y="621"/>
                </a:lnTo>
                <a:lnTo>
                  <a:pt x="6130" y="626"/>
                </a:lnTo>
                <a:lnTo>
                  <a:pt x="6122" y="630"/>
                </a:lnTo>
                <a:lnTo>
                  <a:pt x="6113" y="634"/>
                </a:lnTo>
                <a:lnTo>
                  <a:pt x="6104" y="637"/>
                </a:lnTo>
                <a:lnTo>
                  <a:pt x="6094" y="640"/>
                </a:lnTo>
                <a:lnTo>
                  <a:pt x="6085" y="642"/>
                </a:lnTo>
                <a:lnTo>
                  <a:pt x="6075" y="644"/>
                </a:lnTo>
                <a:lnTo>
                  <a:pt x="6064" y="647"/>
                </a:lnTo>
                <a:lnTo>
                  <a:pt x="6053" y="647"/>
                </a:lnTo>
                <a:lnTo>
                  <a:pt x="6043" y="648"/>
                </a:lnTo>
                <a:lnTo>
                  <a:pt x="6026" y="647"/>
                </a:lnTo>
                <a:lnTo>
                  <a:pt x="6012" y="644"/>
                </a:lnTo>
                <a:lnTo>
                  <a:pt x="5998" y="641"/>
                </a:lnTo>
                <a:lnTo>
                  <a:pt x="5984" y="637"/>
                </a:lnTo>
                <a:lnTo>
                  <a:pt x="5972" y="631"/>
                </a:lnTo>
                <a:lnTo>
                  <a:pt x="5961" y="625"/>
                </a:lnTo>
                <a:lnTo>
                  <a:pt x="5949" y="617"/>
                </a:lnTo>
                <a:lnTo>
                  <a:pt x="5939" y="607"/>
                </a:lnTo>
                <a:lnTo>
                  <a:pt x="5932" y="598"/>
                </a:lnTo>
                <a:lnTo>
                  <a:pt x="5925" y="588"/>
                </a:lnTo>
                <a:lnTo>
                  <a:pt x="5919" y="578"/>
                </a:lnTo>
                <a:lnTo>
                  <a:pt x="5913" y="566"/>
                </a:lnTo>
                <a:lnTo>
                  <a:pt x="5910" y="555"/>
                </a:lnTo>
                <a:lnTo>
                  <a:pt x="5907" y="543"/>
                </a:lnTo>
                <a:lnTo>
                  <a:pt x="5906" y="531"/>
                </a:lnTo>
                <a:lnTo>
                  <a:pt x="5905" y="518"/>
                </a:lnTo>
                <a:lnTo>
                  <a:pt x="5905" y="508"/>
                </a:lnTo>
                <a:lnTo>
                  <a:pt x="5906" y="498"/>
                </a:lnTo>
                <a:lnTo>
                  <a:pt x="5907" y="489"/>
                </a:lnTo>
                <a:lnTo>
                  <a:pt x="5909" y="480"/>
                </a:lnTo>
                <a:lnTo>
                  <a:pt x="5912" y="471"/>
                </a:lnTo>
                <a:lnTo>
                  <a:pt x="5915" y="462"/>
                </a:lnTo>
                <a:lnTo>
                  <a:pt x="5919" y="454"/>
                </a:lnTo>
                <a:lnTo>
                  <a:pt x="5923" y="446"/>
                </a:lnTo>
                <a:lnTo>
                  <a:pt x="5928" y="439"/>
                </a:lnTo>
                <a:lnTo>
                  <a:pt x="5933" y="432"/>
                </a:lnTo>
                <a:lnTo>
                  <a:pt x="5938" y="424"/>
                </a:lnTo>
                <a:lnTo>
                  <a:pt x="5944" y="417"/>
                </a:lnTo>
                <a:lnTo>
                  <a:pt x="5951" y="411"/>
                </a:lnTo>
                <a:lnTo>
                  <a:pt x="5959" y="405"/>
                </a:lnTo>
                <a:lnTo>
                  <a:pt x="5967" y="399"/>
                </a:lnTo>
                <a:lnTo>
                  <a:pt x="5975" y="393"/>
                </a:lnTo>
                <a:lnTo>
                  <a:pt x="5994" y="383"/>
                </a:lnTo>
                <a:lnTo>
                  <a:pt x="6014" y="374"/>
                </a:lnTo>
                <a:lnTo>
                  <a:pt x="6036" y="367"/>
                </a:lnTo>
                <a:lnTo>
                  <a:pt x="6060" y="362"/>
                </a:lnTo>
                <a:lnTo>
                  <a:pt x="6086" y="356"/>
                </a:lnTo>
                <a:lnTo>
                  <a:pt x="6114" y="353"/>
                </a:lnTo>
                <a:lnTo>
                  <a:pt x="6144" y="351"/>
                </a:lnTo>
                <a:lnTo>
                  <a:pt x="6175" y="351"/>
                </a:lnTo>
                <a:lnTo>
                  <a:pt x="6175" y="342"/>
                </a:lnTo>
                <a:lnTo>
                  <a:pt x="6174" y="329"/>
                </a:lnTo>
                <a:lnTo>
                  <a:pt x="6173" y="317"/>
                </a:lnTo>
                <a:lnTo>
                  <a:pt x="6171" y="306"/>
                </a:lnTo>
                <a:lnTo>
                  <a:pt x="6168" y="296"/>
                </a:lnTo>
                <a:lnTo>
                  <a:pt x="6165" y="286"/>
                </a:lnTo>
                <a:lnTo>
                  <a:pt x="6161" y="278"/>
                </a:lnTo>
                <a:lnTo>
                  <a:pt x="6156" y="271"/>
                </a:lnTo>
                <a:lnTo>
                  <a:pt x="6150" y="264"/>
                </a:lnTo>
                <a:lnTo>
                  <a:pt x="6143" y="258"/>
                </a:lnTo>
                <a:lnTo>
                  <a:pt x="6135" y="253"/>
                </a:lnTo>
                <a:lnTo>
                  <a:pt x="6127" y="248"/>
                </a:lnTo>
                <a:lnTo>
                  <a:pt x="6118" y="244"/>
                </a:lnTo>
                <a:lnTo>
                  <a:pt x="6108" y="241"/>
                </a:lnTo>
                <a:lnTo>
                  <a:pt x="6097" y="239"/>
                </a:lnTo>
                <a:lnTo>
                  <a:pt x="6085" y="238"/>
                </a:lnTo>
                <a:lnTo>
                  <a:pt x="6073" y="238"/>
                </a:lnTo>
                <a:lnTo>
                  <a:pt x="6056" y="238"/>
                </a:lnTo>
                <a:lnTo>
                  <a:pt x="6041" y="240"/>
                </a:lnTo>
                <a:lnTo>
                  <a:pt x="6025" y="242"/>
                </a:lnTo>
                <a:lnTo>
                  <a:pt x="6010" y="246"/>
                </a:lnTo>
                <a:lnTo>
                  <a:pt x="5996" y="250"/>
                </a:lnTo>
                <a:lnTo>
                  <a:pt x="5982" y="257"/>
                </a:lnTo>
                <a:lnTo>
                  <a:pt x="5969" y="264"/>
                </a:lnTo>
                <a:lnTo>
                  <a:pt x="5957" y="271"/>
                </a:lnTo>
                <a:lnTo>
                  <a:pt x="5938" y="218"/>
                </a:lnTo>
                <a:lnTo>
                  <a:pt x="5953" y="208"/>
                </a:lnTo>
                <a:lnTo>
                  <a:pt x="5970" y="200"/>
                </a:lnTo>
                <a:lnTo>
                  <a:pt x="5987" y="193"/>
                </a:lnTo>
                <a:lnTo>
                  <a:pt x="6005" y="188"/>
                </a:lnTo>
                <a:lnTo>
                  <a:pt x="6024" y="183"/>
                </a:lnTo>
                <a:lnTo>
                  <a:pt x="6044" y="179"/>
                </a:lnTo>
                <a:lnTo>
                  <a:pt x="6063" y="178"/>
                </a:lnTo>
                <a:lnTo>
                  <a:pt x="6085" y="177"/>
                </a:lnTo>
                <a:lnTo>
                  <a:pt x="6106" y="178"/>
                </a:lnTo>
                <a:lnTo>
                  <a:pt x="6125" y="181"/>
                </a:lnTo>
                <a:lnTo>
                  <a:pt x="6143" y="184"/>
                </a:lnTo>
                <a:lnTo>
                  <a:pt x="6160" y="189"/>
                </a:lnTo>
                <a:lnTo>
                  <a:pt x="6175" y="195"/>
                </a:lnTo>
                <a:lnTo>
                  <a:pt x="6189" y="203"/>
                </a:lnTo>
                <a:lnTo>
                  <a:pt x="6202" y="212"/>
                </a:lnTo>
                <a:lnTo>
                  <a:pt x="6213" y="224"/>
                </a:lnTo>
                <a:lnTo>
                  <a:pt x="6223" y="236"/>
                </a:lnTo>
                <a:lnTo>
                  <a:pt x="6232" y="249"/>
                </a:lnTo>
                <a:lnTo>
                  <a:pt x="6239" y="264"/>
                </a:lnTo>
                <a:lnTo>
                  <a:pt x="6245" y="280"/>
                </a:lnTo>
                <a:lnTo>
                  <a:pt x="6249" y="299"/>
                </a:lnTo>
                <a:lnTo>
                  <a:pt x="6254" y="318"/>
                </a:lnTo>
                <a:lnTo>
                  <a:pt x="6255" y="339"/>
                </a:lnTo>
                <a:lnTo>
                  <a:pt x="6256" y="362"/>
                </a:lnTo>
                <a:close/>
                <a:moveTo>
                  <a:pt x="6175" y="486"/>
                </a:moveTo>
                <a:lnTo>
                  <a:pt x="6175" y="408"/>
                </a:lnTo>
                <a:lnTo>
                  <a:pt x="6152" y="408"/>
                </a:lnTo>
                <a:lnTo>
                  <a:pt x="6131" y="409"/>
                </a:lnTo>
                <a:lnTo>
                  <a:pt x="6111" y="410"/>
                </a:lnTo>
                <a:lnTo>
                  <a:pt x="6092" y="413"/>
                </a:lnTo>
                <a:lnTo>
                  <a:pt x="6076" y="416"/>
                </a:lnTo>
                <a:lnTo>
                  <a:pt x="6060" y="420"/>
                </a:lnTo>
                <a:lnTo>
                  <a:pt x="6046" y="425"/>
                </a:lnTo>
                <a:lnTo>
                  <a:pt x="6034" y="432"/>
                </a:lnTo>
                <a:lnTo>
                  <a:pt x="6022" y="438"/>
                </a:lnTo>
                <a:lnTo>
                  <a:pt x="6013" y="445"/>
                </a:lnTo>
                <a:lnTo>
                  <a:pt x="6005" y="454"/>
                </a:lnTo>
                <a:lnTo>
                  <a:pt x="5999" y="463"/>
                </a:lnTo>
                <a:lnTo>
                  <a:pt x="5994" y="474"/>
                </a:lnTo>
                <a:lnTo>
                  <a:pt x="5989" y="484"/>
                </a:lnTo>
                <a:lnTo>
                  <a:pt x="5987" y="496"/>
                </a:lnTo>
                <a:lnTo>
                  <a:pt x="5986" y="509"/>
                </a:lnTo>
                <a:lnTo>
                  <a:pt x="5987" y="518"/>
                </a:lnTo>
                <a:lnTo>
                  <a:pt x="5988" y="527"/>
                </a:lnTo>
                <a:lnTo>
                  <a:pt x="5990" y="534"/>
                </a:lnTo>
                <a:lnTo>
                  <a:pt x="5993" y="543"/>
                </a:lnTo>
                <a:lnTo>
                  <a:pt x="5996" y="550"/>
                </a:lnTo>
                <a:lnTo>
                  <a:pt x="6000" y="556"/>
                </a:lnTo>
                <a:lnTo>
                  <a:pt x="6005" y="562"/>
                </a:lnTo>
                <a:lnTo>
                  <a:pt x="6010" y="567"/>
                </a:lnTo>
                <a:lnTo>
                  <a:pt x="6015" y="571"/>
                </a:lnTo>
                <a:lnTo>
                  <a:pt x="6020" y="576"/>
                </a:lnTo>
                <a:lnTo>
                  <a:pt x="6026" y="579"/>
                </a:lnTo>
                <a:lnTo>
                  <a:pt x="6034" y="582"/>
                </a:lnTo>
                <a:lnTo>
                  <a:pt x="6040" y="584"/>
                </a:lnTo>
                <a:lnTo>
                  <a:pt x="6047" y="586"/>
                </a:lnTo>
                <a:lnTo>
                  <a:pt x="6055" y="587"/>
                </a:lnTo>
                <a:lnTo>
                  <a:pt x="6063" y="587"/>
                </a:lnTo>
                <a:lnTo>
                  <a:pt x="6073" y="587"/>
                </a:lnTo>
                <a:lnTo>
                  <a:pt x="6083" y="585"/>
                </a:lnTo>
                <a:lnTo>
                  <a:pt x="6092" y="584"/>
                </a:lnTo>
                <a:lnTo>
                  <a:pt x="6100" y="581"/>
                </a:lnTo>
                <a:lnTo>
                  <a:pt x="6110" y="578"/>
                </a:lnTo>
                <a:lnTo>
                  <a:pt x="6118" y="573"/>
                </a:lnTo>
                <a:lnTo>
                  <a:pt x="6126" y="569"/>
                </a:lnTo>
                <a:lnTo>
                  <a:pt x="6133" y="563"/>
                </a:lnTo>
                <a:lnTo>
                  <a:pt x="6140" y="558"/>
                </a:lnTo>
                <a:lnTo>
                  <a:pt x="6146" y="553"/>
                </a:lnTo>
                <a:lnTo>
                  <a:pt x="6152" y="547"/>
                </a:lnTo>
                <a:lnTo>
                  <a:pt x="6156" y="541"/>
                </a:lnTo>
                <a:lnTo>
                  <a:pt x="6161" y="533"/>
                </a:lnTo>
                <a:lnTo>
                  <a:pt x="6164" y="526"/>
                </a:lnTo>
                <a:lnTo>
                  <a:pt x="6167" y="519"/>
                </a:lnTo>
                <a:lnTo>
                  <a:pt x="6170" y="512"/>
                </a:lnTo>
                <a:lnTo>
                  <a:pt x="6172" y="506"/>
                </a:lnTo>
                <a:lnTo>
                  <a:pt x="6173" y="499"/>
                </a:lnTo>
                <a:lnTo>
                  <a:pt x="6174" y="493"/>
                </a:lnTo>
                <a:lnTo>
                  <a:pt x="6175" y="486"/>
                </a:lnTo>
                <a:close/>
                <a:moveTo>
                  <a:pt x="6469" y="637"/>
                </a:moveTo>
                <a:lnTo>
                  <a:pt x="6387" y="637"/>
                </a:lnTo>
                <a:lnTo>
                  <a:pt x="6387" y="188"/>
                </a:lnTo>
                <a:lnTo>
                  <a:pt x="6469" y="188"/>
                </a:lnTo>
                <a:lnTo>
                  <a:pt x="6469" y="637"/>
                </a:lnTo>
                <a:close/>
                <a:moveTo>
                  <a:pt x="6427" y="105"/>
                </a:moveTo>
                <a:lnTo>
                  <a:pt x="6426" y="105"/>
                </a:lnTo>
                <a:lnTo>
                  <a:pt x="6416" y="104"/>
                </a:lnTo>
                <a:lnTo>
                  <a:pt x="6406" y="101"/>
                </a:lnTo>
                <a:lnTo>
                  <a:pt x="6401" y="99"/>
                </a:lnTo>
                <a:lnTo>
                  <a:pt x="6397" y="96"/>
                </a:lnTo>
                <a:lnTo>
                  <a:pt x="6393" y="93"/>
                </a:lnTo>
                <a:lnTo>
                  <a:pt x="6389" y="90"/>
                </a:lnTo>
                <a:lnTo>
                  <a:pt x="6383" y="82"/>
                </a:lnTo>
                <a:lnTo>
                  <a:pt x="6379" y="72"/>
                </a:lnTo>
                <a:lnTo>
                  <a:pt x="6376" y="63"/>
                </a:lnTo>
                <a:lnTo>
                  <a:pt x="6375" y="52"/>
                </a:lnTo>
                <a:lnTo>
                  <a:pt x="6376" y="42"/>
                </a:lnTo>
                <a:lnTo>
                  <a:pt x="6379" y="32"/>
                </a:lnTo>
                <a:lnTo>
                  <a:pt x="6384" y="23"/>
                </a:lnTo>
                <a:lnTo>
                  <a:pt x="6390" y="16"/>
                </a:lnTo>
                <a:lnTo>
                  <a:pt x="6394" y="12"/>
                </a:lnTo>
                <a:lnTo>
                  <a:pt x="6398" y="9"/>
                </a:lnTo>
                <a:lnTo>
                  <a:pt x="6403" y="6"/>
                </a:lnTo>
                <a:lnTo>
                  <a:pt x="6407" y="4"/>
                </a:lnTo>
                <a:lnTo>
                  <a:pt x="6417" y="2"/>
                </a:lnTo>
                <a:lnTo>
                  <a:pt x="6428" y="0"/>
                </a:lnTo>
                <a:lnTo>
                  <a:pt x="6439" y="2"/>
                </a:lnTo>
                <a:lnTo>
                  <a:pt x="6449" y="4"/>
                </a:lnTo>
                <a:lnTo>
                  <a:pt x="6454" y="6"/>
                </a:lnTo>
                <a:lnTo>
                  <a:pt x="6458" y="9"/>
                </a:lnTo>
                <a:lnTo>
                  <a:pt x="6462" y="12"/>
                </a:lnTo>
                <a:lnTo>
                  <a:pt x="6465" y="15"/>
                </a:lnTo>
                <a:lnTo>
                  <a:pt x="6472" y="23"/>
                </a:lnTo>
                <a:lnTo>
                  <a:pt x="6476" y="31"/>
                </a:lnTo>
                <a:lnTo>
                  <a:pt x="6480" y="42"/>
                </a:lnTo>
                <a:lnTo>
                  <a:pt x="6480" y="52"/>
                </a:lnTo>
                <a:lnTo>
                  <a:pt x="6480" y="63"/>
                </a:lnTo>
                <a:lnTo>
                  <a:pt x="6476" y="72"/>
                </a:lnTo>
                <a:lnTo>
                  <a:pt x="6472" y="82"/>
                </a:lnTo>
                <a:lnTo>
                  <a:pt x="6465" y="90"/>
                </a:lnTo>
                <a:lnTo>
                  <a:pt x="6462" y="93"/>
                </a:lnTo>
                <a:lnTo>
                  <a:pt x="6458" y="96"/>
                </a:lnTo>
                <a:lnTo>
                  <a:pt x="6454" y="99"/>
                </a:lnTo>
                <a:lnTo>
                  <a:pt x="6449" y="101"/>
                </a:lnTo>
                <a:lnTo>
                  <a:pt x="6444" y="103"/>
                </a:lnTo>
                <a:lnTo>
                  <a:pt x="6438" y="104"/>
                </a:lnTo>
                <a:lnTo>
                  <a:pt x="6433" y="104"/>
                </a:lnTo>
                <a:lnTo>
                  <a:pt x="6427" y="105"/>
                </a:lnTo>
                <a:close/>
                <a:moveTo>
                  <a:pt x="6604" y="637"/>
                </a:moveTo>
                <a:lnTo>
                  <a:pt x="6604" y="309"/>
                </a:lnTo>
                <a:lnTo>
                  <a:pt x="6604" y="280"/>
                </a:lnTo>
                <a:lnTo>
                  <a:pt x="6603" y="250"/>
                </a:lnTo>
                <a:lnTo>
                  <a:pt x="6602" y="220"/>
                </a:lnTo>
                <a:lnTo>
                  <a:pt x="6601" y="188"/>
                </a:lnTo>
                <a:lnTo>
                  <a:pt x="6673" y="188"/>
                </a:lnTo>
                <a:lnTo>
                  <a:pt x="6678" y="262"/>
                </a:lnTo>
                <a:lnTo>
                  <a:pt x="6679" y="262"/>
                </a:lnTo>
                <a:lnTo>
                  <a:pt x="6684" y="254"/>
                </a:lnTo>
                <a:lnTo>
                  <a:pt x="6690" y="245"/>
                </a:lnTo>
                <a:lnTo>
                  <a:pt x="6695" y="237"/>
                </a:lnTo>
                <a:lnTo>
                  <a:pt x="6703" y="230"/>
                </a:lnTo>
                <a:lnTo>
                  <a:pt x="6710" y="223"/>
                </a:lnTo>
                <a:lnTo>
                  <a:pt x="6717" y="217"/>
                </a:lnTo>
                <a:lnTo>
                  <a:pt x="6725" y="210"/>
                </a:lnTo>
                <a:lnTo>
                  <a:pt x="6734" y="204"/>
                </a:lnTo>
                <a:lnTo>
                  <a:pt x="6745" y="198"/>
                </a:lnTo>
                <a:lnTo>
                  <a:pt x="6756" y="193"/>
                </a:lnTo>
                <a:lnTo>
                  <a:pt x="6767" y="188"/>
                </a:lnTo>
                <a:lnTo>
                  <a:pt x="6779" y="185"/>
                </a:lnTo>
                <a:lnTo>
                  <a:pt x="6790" y="182"/>
                </a:lnTo>
                <a:lnTo>
                  <a:pt x="6802" y="179"/>
                </a:lnTo>
                <a:lnTo>
                  <a:pt x="6815" y="177"/>
                </a:lnTo>
                <a:lnTo>
                  <a:pt x="6828" y="177"/>
                </a:lnTo>
                <a:lnTo>
                  <a:pt x="6842" y="178"/>
                </a:lnTo>
                <a:lnTo>
                  <a:pt x="6857" y="179"/>
                </a:lnTo>
                <a:lnTo>
                  <a:pt x="6870" y="183"/>
                </a:lnTo>
                <a:lnTo>
                  <a:pt x="6883" y="187"/>
                </a:lnTo>
                <a:lnTo>
                  <a:pt x="6896" y="192"/>
                </a:lnTo>
                <a:lnTo>
                  <a:pt x="6908" y="199"/>
                </a:lnTo>
                <a:lnTo>
                  <a:pt x="6919" y="206"/>
                </a:lnTo>
                <a:lnTo>
                  <a:pt x="6930" y="215"/>
                </a:lnTo>
                <a:lnTo>
                  <a:pt x="6937" y="222"/>
                </a:lnTo>
                <a:lnTo>
                  <a:pt x="6943" y="229"/>
                </a:lnTo>
                <a:lnTo>
                  <a:pt x="6949" y="236"/>
                </a:lnTo>
                <a:lnTo>
                  <a:pt x="6954" y="244"/>
                </a:lnTo>
                <a:lnTo>
                  <a:pt x="6959" y="251"/>
                </a:lnTo>
                <a:lnTo>
                  <a:pt x="6965" y="261"/>
                </a:lnTo>
                <a:lnTo>
                  <a:pt x="6969" y="269"/>
                </a:lnTo>
                <a:lnTo>
                  <a:pt x="6972" y="279"/>
                </a:lnTo>
                <a:lnTo>
                  <a:pt x="6976" y="289"/>
                </a:lnTo>
                <a:lnTo>
                  <a:pt x="6978" y="299"/>
                </a:lnTo>
                <a:lnTo>
                  <a:pt x="6981" y="309"/>
                </a:lnTo>
                <a:lnTo>
                  <a:pt x="6983" y="320"/>
                </a:lnTo>
                <a:lnTo>
                  <a:pt x="6985" y="344"/>
                </a:lnTo>
                <a:lnTo>
                  <a:pt x="6986" y="369"/>
                </a:lnTo>
                <a:lnTo>
                  <a:pt x="6986" y="637"/>
                </a:lnTo>
                <a:lnTo>
                  <a:pt x="6905" y="637"/>
                </a:lnTo>
                <a:lnTo>
                  <a:pt x="6905" y="378"/>
                </a:lnTo>
                <a:lnTo>
                  <a:pt x="6904" y="362"/>
                </a:lnTo>
                <a:lnTo>
                  <a:pt x="6903" y="346"/>
                </a:lnTo>
                <a:lnTo>
                  <a:pt x="6901" y="333"/>
                </a:lnTo>
                <a:lnTo>
                  <a:pt x="6898" y="319"/>
                </a:lnTo>
                <a:lnTo>
                  <a:pt x="6895" y="307"/>
                </a:lnTo>
                <a:lnTo>
                  <a:pt x="6890" y="297"/>
                </a:lnTo>
                <a:lnTo>
                  <a:pt x="6884" y="286"/>
                </a:lnTo>
                <a:lnTo>
                  <a:pt x="6878" y="277"/>
                </a:lnTo>
                <a:lnTo>
                  <a:pt x="6872" y="270"/>
                </a:lnTo>
                <a:lnTo>
                  <a:pt x="6864" y="263"/>
                </a:lnTo>
                <a:lnTo>
                  <a:pt x="6856" y="258"/>
                </a:lnTo>
                <a:lnTo>
                  <a:pt x="6846" y="253"/>
                </a:lnTo>
                <a:lnTo>
                  <a:pt x="6836" y="249"/>
                </a:lnTo>
                <a:lnTo>
                  <a:pt x="6825" y="246"/>
                </a:lnTo>
                <a:lnTo>
                  <a:pt x="6814" y="244"/>
                </a:lnTo>
                <a:lnTo>
                  <a:pt x="6801" y="244"/>
                </a:lnTo>
                <a:lnTo>
                  <a:pt x="6791" y="244"/>
                </a:lnTo>
                <a:lnTo>
                  <a:pt x="6782" y="245"/>
                </a:lnTo>
                <a:lnTo>
                  <a:pt x="6772" y="247"/>
                </a:lnTo>
                <a:lnTo>
                  <a:pt x="6764" y="250"/>
                </a:lnTo>
                <a:lnTo>
                  <a:pt x="6756" y="254"/>
                </a:lnTo>
                <a:lnTo>
                  <a:pt x="6748" y="258"/>
                </a:lnTo>
                <a:lnTo>
                  <a:pt x="6740" y="263"/>
                </a:lnTo>
                <a:lnTo>
                  <a:pt x="6732" y="268"/>
                </a:lnTo>
                <a:lnTo>
                  <a:pt x="6725" y="274"/>
                </a:lnTo>
                <a:lnTo>
                  <a:pt x="6719" y="281"/>
                </a:lnTo>
                <a:lnTo>
                  <a:pt x="6713" y="289"/>
                </a:lnTo>
                <a:lnTo>
                  <a:pt x="6707" y="296"/>
                </a:lnTo>
                <a:lnTo>
                  <a:pt x="6703" y="303"/>
                </a:lnTo>
                <a:lnTo>
                  <a:pt x="6698" y="311"/>
                </a:lnTo>
                <a:lnTo>
                  <a:pt x="6694" y="319"/>
                </a:lnTo>
                <a:lnTo>
                  <a:pt x="6691" y="329"/>
                </a:lnTo>
                <a:lnTo>
                  <a:pt x="6689" y="337"/>
                </a:lnTo>
                <a:lnTo>
                  <a:pt x="6687" y="346"/>
                </a:lnTo>
                <a:lnTo>
                  <a:pt x="6686" y="356"/>
                </a:lnTo>
                <a:lnTo>
                  <a:pt x="6686" y="367"/>
                </a:lnTo>
                <a:lnTo>
                  <a:pt x="6686" y="637"/>
                </a:lnTo>
                <a:lnTo>
                  <a:pt x="6604" y="637"/>
                </a:lnTo>
                <a:close/>
                <a:moveTo>
                  <a:pt x="7137" y="105"/>
                </a:moveTo>
                <a:lnTo>
                  <a:pt x="7217" y="80"/>
                </a:lnTo>
                <a:lnTo>
                  <a:pt x="7217" y="188"/>
                </a:lnTo>
                <a:lnTo>
                  <a:pt x="7333" y="188"/>
                </a:lnTo>
                <a:lnTo>
                  <a:pt x="7333" y="249"/>
                </a:lnTo>
                <a:lnTo>
                  <a:pt x="7217" y="249"/>
                </a:lnTo>
                <a:lnTo>
                  <a:pt x="7217" y="492"/>
                </a:lnTo>
                <a:lnTo>
                  <a:pt x="7217" y="503"/>
                </a:lnTo>
                <a:lnTo>
                  <a:pt x="7218" y="513"/>
                </a:lnTo>
                <a:lnTo>
                  <a:pt x="7219" y="522"/>
                </a:lnTo>
                <a:lnTo>
                  <a:pt x="7220" y="530"/>
                </a:lnTo>
                <a:lnTo>
                  <a:pt x="7223" y="539"/>
                </a:lnTo>
                <a:lnTo>
                  <a:pt x="7226" y="546"/>
                </a:lnTo>
                <a:lnTo>
                  <a:pt x="7229" y="552"/>
                </a:lnTo>
                <a:lnTo>
                  <a:pt x="7233" y="557"/>
                </a:lnTo>
                <a:lnTo>
                  <a:pt x="7237" y="562"/>
                </a:lnTo>
                <a:lnTo>
                  <a:pt x="7241" y="567"/>
                </a:lnTo>
                <a:lnTo>
                  <a:pt x="7246" y="570"/>
                </a:lnTo>
                <a:lnTo>
                  <a:pt x="7251" y="573"/>
                </a:lnTo>
                <a:lnTo>
                  <a:pt x="7257" y="577"/>
                </a:lnTo>
                <a:lnTo>
                  <a:pt x="7264" y="578"/>
                </a:lnTo>
                <a:lnTo>
                  <a:pt x="7271" y="579"/>
                </a:lnTo>
                <a:lnTo>
                  <a:pt x="7278" y="580"/>
                </a:lnTo>
                <a:lnTo>
                  <a:pt x="7291" y="579"/>
                </a:lnTo>
                <a:lnTo>
                  <a:pt x="7304" y="578"/>
                </a:lnTo>
                <a:lnTo>
                  <a:pt x="7315" y="577"/>
                </a:lnTo>
                <a:lnTo>
                  <a:pt x="7325" y="573"/>
                </a:lnTo>
                <a:lnTo>
                  <a:pt x="7329" y="635"/>
                </a:lnTo>
                <a:lnTo>
                  <a:pt x="7314" y="640"/>
                </a:lnTo>
                <a:lnTo>
                  <a:pt x="7296" y="644"/>
                </a:lnTo>
                <a:lnTo>
                  <a:pt x="7278" y="647"/>
                </a:lnTo>
                <a:lnTo>
                  <a:pt x="7257" y="648"/>
                </a:lnTo>
                <a:lnTo>
                  <a:pt x="7243" y="647"/>
                </a:lnTo>
                <a:lnTo>
                  <a:pt x="7230" y="644"/>
                </a:lnTo>
                <a:lnTo>
                  <a:pt x="7217" y="642"/>
                </a:lnTo>
                <a:lnTo>
                  <a:pt x="7206" y="638"/>
                </a:lnTo>
                <a:lnTo>
                  <a:pt x="7196" y="633"/>
                </a:lnTo>
                <a:lnTo>
                  <a:pt x="7185" y="627"/>
                </a:lnTo>
                <a:lnTo>
                  <a:pt x="7176" y="620"/>
                </a:lnTo>
                <a:lnTo>
                  <a:pt x="7168" y="612"/>
                </a:lnTo>
                <a:lnTo>
                  <a:pt x="7161" y="602"/>
                </a:lnTo>
                <a:lnTo>
                  <a:pt x="7155" y="591"/>
                </a:lnTo>
                <a:lnTo>
                  <a:pt x="7149" y="579"/>
                </a:lnTo>
                <a:lnTo>
                  <a:pt x="7145" y="565"/>
                </a:lnTo>
                <a:lnTo>
                  <a:pt x="7141" y="550"/>
                </a:lnTo>
                <a:lnTo>
                  <a:pt x="7139" y="532"/>
                </a:lnTo>
                <a:lnTo>
                  <a:pt x="7138" y="515"/>
                </a:lnTo>
                <a:lnTo>
                  <a:pt x="7137" y="495"/>
                </a:lnTo>
                <a:lnTo>
                  <a:pt x="7137" y="249"/>
                </a:lnTo>
                <a:lnTo>
                  <a:pt x="7068" y="249"/>
                </a:lnTo>
                <a:lnTo>
                  <a:pt x="7068" y="188"/>
                </a:lnTo>
                <a:lnTo>
                  <a:pt x="7137" y="188"/>
                </a:lnTo>
                <a:lnTo>
                  <a:pt x="7137" y="105"/>
                </a:lnTo>
                <a:close/>
                <a:moveTo>
                  <a:pt x="7366" y="188"/>
                </a:moveTo>
                <a:lnTo>
                  <a:pt x="7455" y="188"/>
                </a:lnTo>
                <a:lnTo>
                  <a:pt x="7553" y="453"/>
                </a:lnTo>
                <a:lnTo>
                  <a:pt x="7560" y="474"/>
                </a:lnTo>
                <a:lnTo>
                  <a:pt x="7568" y="495"/>
                </a:lnTo>
                <a:lnTo>
                  <a:pt x="7575" y="519"/>
                </a:lnTo>
                <a:lnTo>
                  <a:pt x="7582" y="545"/>
                </a:lnTo>
                <a:lnTo>
                  <a:pt x="7584" y="545"/>
                </a:lnTo>
                <a:lnTo>
                  <a:pt x="7589" y="527"/>
                </a:lnTo>
                <a:lnTo>
                  <a:pt x="7595" y="507"/>
                </a:lnTo>
                <a:lnTo>
                  <a:pt x="7604" y="481"/>
                </a:lnTo>
                <a:lnTo>
                  <a:pt x="7613" y="451"/>
                </a:lnTo>
                <a:lnTo>
                  <a:pt x="7701" y="188"/>
                </a:lnTo>
                <a:lnTo>
                  <a:pt x="7788" y="188"/>
                </a:lnTo>
                <a:lnTo>
                  <a:pt x="7665" y="508"/>
                </a:lnTo>
                <a:lnTo>
                  <a:pt x="7654" y="537"/>
                </a:lnTo>
                <a:lnTo>
                  <a:pt x="7644" y="564"/>
                </a:lnTo>
                <a:lnTo>
                  <a:pt x="7632" y="590"/>
                </a:lnTo>
                <a:lnTo>
                  <a:pt x="7623" y="614"/>
                </a:lnTo>
                <a:lnTo>
                  <a:pt x="7613" y="635"/>
                </a:lnTo>
                <a:lnTo>
                  <a:pt x="7604" y="655"/>
                </a:lnTo>
                <a:lnTo>
                  <a:pt x="7595" y="672"/>
                </a:lnTo>
                <a:lnTo>
                  <a:pt x="7587" y="688"/>
                </a:lnTo>
                <a:lnTo>
                  <a:pt x="7578" y="704"/>
                </a:lnTo>
                <a:lnTo>
                  <a:pt x="7569" y="719"/>
                </a:lnTo>
                <a:lnTo>
                  <a:pt x="7559" y="733"/>
                </a:lnTo>
                <a:lnTo>
                  <a:pt x="7550" y="746"/>
                </a:lnTo>
                <a:lnTo>
                  <a:pt x="7541" y="759"/>
                </a:lnTo>
                <a:lnTo>
                  <a:pt x="7532" y="770"/>
                </a:lnTo>
                <a:lnTo>
                  <a:pt x="7521" y="780"/>
                </a:lnTo>
                <a:lnTo>
                  <a:pt x="7512" y="790"/>
                </a:lnTo>
                <a:lnTo>
                  <a:pt x="7500" y="800"/>
                </a:lnTo>
                <a:lnTo>
                  <a:pt x="7487" y="809"/>
                </a:lnTo>
                <a:lnTo>
                  <a:pt x="7474" y="817"/>
                </a:lnTo>
                <a:lnTo>
                  <a:pt x="7462" y="825"/>
                </a:lnTo>
                <a:lnTo>
                  <a:pt x="7450" y="831"/>
                </a:lnTo>
                <a:lnTo>
                  <a:pt x="7437" y="835"/>
                </a:lnTo>
                <a:lnTo>
                  <a:pt x="7424" y="839"/>
                </a:lnTo>
                <a:lnTo>
                  <a:pt x="7412" y="842"/>
                </a:lnTo>
                <a:lnTo>
                  <a:pt x="7391" y="773"/>
                </a:lnTo>
                <a:lnTo>
                  <a:pt x="7409" y="766"/>
                </a:lnTo>
                <a:lnTo>
                  <a:pt x="7428" y="758"/>
                </a:lnTo>
                <a:lnTo>
                  <a:pt x="7445" y="746"/>
                </a:lnTo>
                <a:lnTo>
                  <a:pt x="7463" y="733"/>
                </a:lnTo>
                <a:lnTo>
                  <a:pt x="7473" y="725"/>
                </a:lnTo>
                <a:lnTo>
                  <a:pt x="7482" y="714"/>
                </a:lnTo>
                <a:lnTo>
                  <a:pt x="7493" y="704"/>
                </a:lnTo>
                <a:lnTo>
                  <a:pt x="7501" y="693"/>
                </a:lnTo>
                <a:lnTo>
                  <a:pt x="7509" y="682"/>
                </a:lnTo>
                <a:lnTo>
                  <a:pt x="7517" y="669"/>
                </a:lnTo>
                <a:lnTo>
                  <a:pt x="7525" y="656"/>
                </a:lnTo>
                <a:lnTo>
                  <a:pt x="7531" y="642"/>
                </a:lnTo>
                <a:lnTo>
                  <a:pt x="7536" y="631"/>
                </a:lnTo>
                <a:lnTo>
                  <a:pt x="7538" y="623"/>
                </a:lnTo>
                <a:lnTo>
                  <a:pt x="7536" y="615"/>
                </a:lnTo>
                <a:lnTo>
                  <a:pt x="7532" y="601"/>
                </a:lnTo>
                <a:lnTo>
                  <a:pt x="7366" y="188"/>
                </a:lnTo>
                <a:close/>
                <a:moveTo>
                  <a:pt x="7898" y="648"/>
                </a:moveTo>
                <a:lnTo>
                  <a:pt x="7896" y="648"/>
                </a:lnTo>
                <a:lnTo>
                  <a:pt x="7890" y="647"/>
                </a:lnTo>
                <a:lnTo>
                  <a:pt x="7885" y="647"/>
                </a:lnTo>
                <a:lnTo>
                  <a:pt x="7880" y="644"/>
                </a:lnTo>
                <a:lnTo>
                  <a:pt x="7875" y="642"/>
                </a:lnTo>
                <a:lnTo>
                  <a:pt x="7871" y="640"/>
                </a:lnTo>
                <a:lnTo>
                  <a:pt x="7866" y="637"/>
                </a:lnTo>
                <a:lnTo>
                  <a:pt x="7862" y="634"/>
                </a:lnTo>
                <a:lnTo>
                  <a:pt x="7857" y="630"/>
                </a:lnTo>
                <a:lnTo>
                  <a:pt x="7854" y="626"/>
                </a:lnTo>
                <a:lnTo>
                  <a:pt x="7851" y="622"/>
                </a:lnTo>
                <a:lnTo>
                  <a:pt x="7848" y="617"/>
                </a:lnTo>
                <a:lnTo>
                  <a:pt x="7846" y="612"/>
                </a:lnTo>
                <a:lnTo>
                  <a:pt x="7844" y="600"/>
                </a:lnTo>
                <a:lnTo>
                  <a:pt x="7843" y="589"/>
                </a:lnTo>
                <a:lnTo>
                  <a:pt x="7843" y="583"/>
                </a:lnTo>
                <a:lnTo>
                  <a:pt x="7844" y="577"/>
                </a:lnTo>
                <a:lnTo>
                  <a:pt x="7845" y="571"/>
                </a:lnTo>
                <a:lnTo>
                  <a:pt x="7846" y="565"/>
                </a:lnTo>
                <a:lnTo>
                  <a:pt x="7849" y="560"/>
                </a:lnTo>
                <a:lnTo>
                  <a:pt x="7851" y="556"/>
                </a:lnTo>
                <a:lnTo>
                  <a:pt x="7854" y="551"/>
                </a:lnTo>
                <a:lnTo>
                  <a:pt x="7858" y="547"/>
                </a:lnTo>
                <a:lnTo>
                  <a:pt x="7863" y="543"/>
                </a:lnTo>
                <a:lnTo>
                  <a:pt x="7867" y="540"/>
                </a:lnTo>
                <a:lnTo>
                  <a:pt x="7872" y="536"/>
                </a:lnTo>
                <a:lnTo>
                  <a:pt x="7876" y="534"/>
                </a:lnTo>
                <a:lnTo>
                  <a:pt x="7881" y="532"/>
                </a:lnTo>
                <a:lnTo>
                  <a:pt x="7887" y="531"/>
                </a:lnTo>
                <a:lnTo>
                  <a:pt x="7892" y="530"/>
                </a:lnTo>
                <a:lnTo>
                  <a:pt x="7899" y="530"/>
                </a:lnTo>
                <a:lnTo>
                  <a:pt x="7905" y="530"/>
                </a:lnTo>
                <a:lnTo>
                  <a:pt x="7910" y="531"/>
                </a:lnTo>
                <a:lnTo>
                  <a:pt x="7915" y="532"/>
                </a:lnTo>
                <a:lnTo>
                  <a:pt x="7920" y="534"/>
                </a:lnTo>
                <a:lnTo>
                  <a:pt x="7925" y="536"/>
                </a:lnTo>
                <a:lnTo>
                  <a:pt x="7929" y="540"/>
                </a:lnTo>
                <a:lnTo>
                  <a:pt x="7933" y="543"/>
                </a:lnTo>
                <a:lnTo>
                  <a:pt x="7938" y="547"/>
                </a:lnTo>
                <a:lnTo>
                  <a:pt x="7942" y="551"/>
                </a:lnTo>
                <a:lnTo>
                  <a:pt x="7945" y="555"/>
                </a:lnTo>
                <a:lnTo>
                  <a:pt x="7947" y="560"/>
                </a:lnTo>
                <a:lnTo>
                  <a:pt x="7949" y="565"/>
                </a:lnTo>
                <a:lnTo>
                  <a:pt x="7951" y="570"/>
                </a:lnTo>
                <a:lnTo>
                  <a:pt x="7952" y="577"/>
                </a:lnTo>
                <a:lnTo>
                  <a:pt x="7953" y="583"/>
                </a:lnTo>
                <a:lnTo>
                  <a:pt x="7953" y="589"/>
                </a:lnTo>
                <a:lnTo>
                  <a:pt x="7952" y="600"/>
                </a:lnTo>
                <a:lnTo>
                  <a:pt x="7949" y="612"/>
                </a:lnTo>
                <a:lnTo>
                  <a:pt x="7947" y="617"/>
                </a:lnTo>
                <a:lnTo>
                  <a:pt x="7945" y="622"/>
                </a:lnTo>
                <a:lnTo>
                  <a:pt x="7942" y="626"/>
                </a:lnTo>
                <a:lnTo>
                  <a:pt x="7938" y="630"/>
                </a:lnTo>
                <a:lnTo>
                  <a:pt x="7933" y="634"/>
                </a:lnTo>
                <a:lnTo>
                  <a:pt x="7929" y="637"/>
                </a:lnTo>
                <a:lnTo>
                  <a:pt x="7925" y="640"/>
                </a:lnTo>
                <a:lnTo>
                  <a:pt x="7920" y="642"/>
                </a:lnTo>
                <a:lnTo>
                  <a:pt x="7915" y="644"/>
                </a:lnTo>
                <a:lnTo>
                  <a:pt x="7909" y="647"/>
                </a:lnTo>
                <a:lnTo>
                  <a:pt x="7904" y="647"/>
                </a:lnTo>
                <a:lnTo>
                  <a:pt x="7898" y="648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chemeClr val="bg1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C1BB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3200"/>
            <a:ext cx="8229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8435" name="Picture 2" descr="Q:\Repro 2\New guidelines 2011_12\Final 260411\PPT\New Folder\Green patttern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524000"/>
            <a:ext cx="1231900" cy="90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Freeform 9"/>
          <p:cNvSpPr>
            <a:spLocks noEditPoints="1"/>
          </p:cNvSpPr>
          <p:nvPr/>
        </p:nvSpPr>
        <p:spPr bwMode="auto">
          <a:xfrm>
            <a:off x="8175625" y="431800"/>
            <a:ext cx="484188" cy="423863"/>
          </a:xfrm>
          <a:custGeom>
            <a:avLst/>
            <a:gdLst/>
            <a:ahLst/>
            <a:cxnLst>
              <a:cxn ang="0">
                <a:pos x="491" y="5"/>
              </a:cxn>
              <a:cxn ang="0">
                <a:pos x="581" y="30"/>
              </a:cxn>
              <a:cxn ang="0">
                <a:pos x="653" y="71"/>
              </a:cxn>
              <a:cxn ang="0">
                <a:pos x="705" y="124"/>
              </a:cxn>
              <a:cxn ang="0">
                <a:pos x="602" y="117"/>
              </a:cxn>
              <a:cxn ang="0">
                <a:pos x="478" y="104"/>
              </a:cxn>
              <a:cxn ang="0">
                <a:pos x="444" y="106"/>
              </a:cxn>
              <a:cxn ang="0">
                <a:pos x="432" y="119"/>
              </a:cxn>
              <a:cxn ang="0">
                <a:pos x="403" y="415"/>
              </a:cxn>
              <a:cxn ang="0">
                <a:pos x="402" y="115"/>
              </a:cxn>
              <a:cxn ang="0">
                <a:pos x="388" y="105"/>
              </a:cxn>
              <a:cxn ang="0">
                <a:pos x="331" y="106"/>
              </a:cxn>
              <a:cxn ang="0">
                <a:pos x="195" y="124"/>
              </a:cxn>
              <a:cxn ang="0">
                <a:pos x="140" y="110"/>
              </a:cxn>
              <a:cxn ang="0">
                <a:pos x="197" y="59"/>
              </a:cxn>
              <a:cxn ang="0">
                <a:pos x="274" y="22"/>
              </a:cxn>
              <a:cxn ang="0">
                <a:pos x="367" y="2"/>
              </a:cxn>
              <a:cxn ang="0">
                <a:pos x="201" y="519"/>
              </a:cxn>
              <a:cxn ang="0">
                <a:pos x="100" y="519"/>
              </a:cxn>
              <a:cxn ang="0">
                <a:pos x="0" y="519"/>
              </a:cxn>
              <a:cxn ang="0">
                <a:pos x="141" y="727"/>
              </a:cxn>
              <a:cxn ang="0">
                <a:pos x="261" y="727"/>
              </a:cxn>
              <a:cxn ang="0">
                <a:pos x="303" y="519"/>
              </a:cxn>
              <a:cxn ang="0">
                <a:pos x="346" y="727"/>
              </a:cxn>
              <a:cxn ang="0">
                <a:pos x="583" y="519"/>
              </a:cxn>
              <a:cxn ang="0">
                <a:pos x="483" y="519"/>
              </a:cxn>
              <a:cxn ang="0">
                <a:pos x="407" y="579"/>
              </a:cxn>
              <a:cxn ang="0">
                <a:pos x="548" y="579"/>
              </a:cxn>
              <a:cxn ang="0">
                <a:pos x="587" y="727"/>
              </a:cxn>
              <a:cxn ang="0">
                <a:pos x="733" y="519"/>
              </a:cxn>
              <a:cxn ang="0">
                <a:pos x="712" y="602"/>
              </a:cxn>
              <a:cxn ang="0">
                <a:pos x="731" y="198"/>
              </a:cxn>
              <a:cxn ang="0">
                <a:pos x="722" y="257"/>
              </a:cxn>
              <a:cxn ang="0">
                <a:pos x="685" y="316"/>
              </a:cxn>
              <a:cxn ang="0">
                <a:pos x="622" y="365"/>
              </a:cxn>
              <a:cxn ang="0">
                <a:pos x="541" y="398"/>
              </a:cxn>
              <a:cxn ang="0">
                <a:pos x="474" y="183"/>
              </a:cxn>
              <a:cxn ang="0">
                <a:pos x="477" y="158"/>
              </a:cxn>
              <a:cxn ang="0">
                <a:pos x="489" y="146"/>
              </a:cxn>
              <a:cxn ang="0">
                <a:pos x="556" y="148"/>
              </a:cxn>
              <a:cxn ang="0">
                <a:pos x="669" y="163"/>
              </a:cxn>
              <a:cxn ang="0">
                <a:pos x="295" y="399"/>
              </a:cxn>
              <a:cxn ang="0">
                <a:pos x="213" y="365"/>
              </a:cxn>
              <a:cxn ang="0">
                <a:pos x="150" y="316"/>
              </a:cxn>
              <a:cxn ang="0">
                <a:pos x="112" y="257"/>
              </a:cxn>
              <a:cxn ang="0">
                <a:pos x="103" y="198"/>
              </a:cxn>
              <a:cxn ang="0">
                <a:pos x="136" y="168"/>
              </a:cxn>
              <a:cxn ang="0">
                <a:pos x="250" y="151"/>
              </a:cxn>
              <a:cxn ang="0">
                <a:pos x="342" y="144"/>
              </a:cxn>
              <a:cxn ang="0">
                <a:pos x="357" y="153"/>
              </a:cxn>
              <a:cxn ang="0">
                <a:pos x="362" y="175"/>
              </a:cxn>
              <a:cxn ang="0">
                <a:pos x="317" y="405"/>
              </a:cxn>
            </a:cxnLst>
            <a:rect l="0" t="0" r="r" b="b"/>
            <a:pathLst>
              <a:path w="835" h="727">
                <a:moveTo>
                  <a:pt x="417" y="0"/>
                </a:moveTo>
                <a:lnTo>
                  <a:pt x="443" y="0"/>
                </a:lnTo>
                <a:lnTo>
                  <a:pt x="467" y="2"/>
                </a:lnTo>
                <a:lnTo>
                  <a:pt x="491" y="5"/>
                </a:lnTo>
                <a:lnTo>
                  <a:pt x="515" y="9"/>
                </a:lnTo>
                <a:lnTo>
                  <a:pt x="538" y="16"/>
                </a:lnTo>
                <a:lnTo>
                  <a:pt x="559" y="22"/>
                </a:lnTo>
                <a:lnTo>
                  <a:pt x="581" y="30"/>
                </a:lnTo>
                <a:lnTo>
                  <a:pt x="600" y="38"/>
                </a:lnTo>
                <a:lnTo>
                  <a:pt x="620" y="48"/>
                </a:lnTo>
                <a:lnTo>
                  <a:pt x="637" y="59"/>
                </a:lnTo>
                <a:lnTo>
                  <a:pt x="653" y="71"/>
                </a:lnTo>
                <a:lnTo>
                  <a:pt x="668" y="83"/>
                </a:lnTo>
                <a:lnTo>
                  <a:pt x="682" y="96"/>
                </a:lnTo>
                <a:lnTo>
                  <a:pt x="694" y="110"/>
                </a:lnTo>
                <a:lnTo>
                  <a:pt x="705" y="124"/>
                </a:lnTo>
                <a:lnTo>
                  <a:pt x="714" y="139"/>
                </a:lnTo>
                <a:lnTo>
                  <a:pt x="676" y="131"/>
                </a:lnTo>
                <a:lnTo>
                  <a:pt x="639" y="124"/>
                </a:lnTo>
                <a:lnTo>
                  <a:pt x="602" y="117"/>
                </a:lnTo>
                <a:lnTo>
                  <a:pt x="567" y="113"/>
                </a:lnTo>
                <a:lnTo>
                  <a:pt x="534" y="109"/>
                </a:lnTo>
                <a:lnTo>
                  <a:pt x="504" y="106"/>
                </a:lnTo>
                <a:lnTo>
                  <a:pt x="478" y="104"/>
                </a:lnTo>
                <a:lnTo>
                  <a:pt x="458" y="104"/>
                </a:lnTo>
                <a:lnTo>
                  <a:pt x="453" y="104"/>
                </a:lnTo>
                <a:lnTo>
                  <a:pt x="448" y="105"/>
                </a:lnTo>
                <a:lnTo>
                  <a:pt x="444" y="106"/>
                </a:lnTo>
                <a:lnTo>
                  <a:pt x="440" y="109"/>
                </a:lnTo>
                <a:lnTo>
                  <a:pt x="436" y="112"/>
                </a:lnTo>
                <a:lnTo>
                  <a:pt x="434" y="115"/>
                </a:lnTo>
                <a:lnTo>
                  <a:pt x="432" y="119"/>
                </a:lnTo>
                <a:lnTo>
                  <a:pt x="432" y="124"/>
                </a:lnTo>
                <a:lnTo>
                  <a:pt x="432" y="133"/>
                </a:lnTo>
                <a:lnTo>
                  <a:pt x="432" y="415"/>
                </a:lnTo>
                <a:lnTo>
                  <a:pt x="403" y="415"/>
                </a:lnTo>
                <a:lnTo>
                  <a:pt x="404" y="133"/>
                </a:lnTo>
                <a:lnTo>
                  <a:pt x="404" y="124"/>
                </a:lnTo>
                <a:lnTo>
                  <a:pt x="403" y="119"/>
                </a:lnTo>
                <a:lnTo>
                  <a:pt x="402" y="115"/>
                </a:lnTo>
                <a:lnTo>
                  <a:pt x="398" y="112"/>
                </a:lnTo>
                <a:lnTo>
                  <a:pt x="395" y="109"/>
                </a:lnTo>
                <a:lnTo>
                  <a:pt x="392" y="106"/>
                </a:lnTo>
                <a:lnTo>
                  <a:pt x="388" y="105"/>
                </a:lnTo>
                <a:lnTo>
                  <a:pt x="382" y="104"/>
                </a:lnTo>
                <a:lnTo>
                  <a:pt x="378" y="104"/>
                </a:lnTo>
                <a:lnTo>
                  <a:pt x="356" y="104"/>
                </a:lnTo>
                <a:lnTo>
                  <a:pt x="331" y="106"/>
                </a:lnTo>
                <a:lnTo>
                  <a:pt x="301" y="109"/>
                </a:lnTo>
                <a:lnTo>
                  <a:pt x="268" y="113"/>
                </a:lnTo>
                <a:lnTo>
                  <a:pt x="232" y="118"/>
                </a:lnTo>
                <a:lnTo>
                  <a:pt x="195" y="124"/>
                </a:lnTo>
                <a:lnTo>
                  <a:pt x="157" y="131"/>
                </a:lnTo>
                <a:lnTo>
                  <a:pt x="121" y="139"/>
                </a:lnTo>
                <a:lnTo>
                  <a:pt x="129" y="125"/>
                </a:lnTo>
                <a:lnTo>
                  <a:pt x="140" y="110"/>
                </a:lnTo>
                <a:lnTo>
                  <a:pt x="152" y="96"/>
                </a:lnTo>
                <a:lnTo>
                  <a:pt x="166" y="83"/>
                </a:lnTo>
                <a:lnTo>
                  <a:pt x="180" y="71"/>
                </a:lnTo>
                <a:lnTo>
                  <a:pt x="197" y="59"/>
                </a:lnTo>
                <a:lnTo>
                  <a:pt x="215" y="48"/>
                </a:lnTo>
                <a:lnTo>
                  <a:pt x="233" y="38"/>
                </a:lnTo>
                <a:lnTo>
                  <a:pt x="254" y="30"/>
                </a:lnTo>
                <a:lnTo>
                  <a:pt x="274" y="22"/>
                </a:lnTo>
                <a:lnTo>
                  <a:pt x="296" y="16"/>
                </a:lnTo>
                <a:lnTo>
                  <a:pt x="319" y="9"/>
                </a:lnTo>
                <a:lnTo>
                  <a:pt x="342" y="5"/>
                </a:lnTo>
                <a:lnTo>
                  <a:pt x="367" y="2"/>
                </a:lnTo>
                <a:lnTo>
                  <a:pt x="392" y="0"/>
                </a:lnTo>
                <a:lnTo>
                  <a:pt x="417" y="0"/>
                </a:lnTo>
                <a:close/>
                <a:moveTo>
                  <a:pt x="201" y="579"/>
                </a:moveTo>
                <a:lnTo>
                  <a:pt x="201" y="519"/>
                </a:lnTo>
                <a:lnTo>
                  <a:pt x="175" y="519"/>
                </a:lnTo>
                <a:lnTo>
                  <a:pt x="150" y="519"/>
                </a:lnTo>
                <a:lnTo>
                  <a:pt x="125" y="519"/>
                </a:lnTo>
                <a:lnTo>
                  <a:pt x="100" y="519"/>
                </a:lnTo>
                <a:lnTo>
                  <a:pt x="75" y="519"/>
                </a:lnTo>
                <a:lnTo>
                  <a:pt x="49" y="519"/>
                </a:lnTo>
                <a:lnTo>
                  <a:pt x="25" y="519"/>
                </a:lnTo>
                <a:lnTo>
                  <a:pt x="0" y="519"/>
                </a:lnTo>
                <a:lnTo>
                  <a:pt x="0" y="579"/>
                </a:lnTo>
                <a:lnTo>
                  <a:pt x="58" y="579"/>
                </a:lnTo>
                <a:lnTo>
                  <a:pt x="58" y="727"/>
                </a:lnTo>
                <a:lnTo>
                  <a:pt x="141" y="727"/>
                </a:lnTo>
                <a:lnTo>
                  <a:pt x="141" y="579"/>
                </a:lnTo>
                <a:lnTo>
                  <a:pt x="201" y="579"/>
                </a:lnTo>
                <a:close/>
                <a:moveTo>
                  <a:pt x="303" y="602"/>
                </a:moveTo>
                <a:lnTo>
                  <a:pt x="261" y="727"/>
                </a:lnTo>
                <a:lnTo>
                  <a:pt x="180" y="727"/>
                </a:lnTo>
                <a:lnTo>
                  <a:pt x="260" y="519"/>
                </a:lnTo>
                <a:lnTo>
                  <a:pt x="282" y="519"/>
                </a:lnTo>
                <a:lnTo>
                  <a:pt x="303" y="519"/>
                </a:lnTo>
                <a:lnTo>
                  <a:pt x="326" y="519"/>
                </a:lnTo>
                <a:lnTo>
                  <a:pt x="348" y="519"/>
                </a:lnTo>
                <a:lnTo>
                  <a:pt x="427" y="727"/>
                </a:lnTo>
                <a:lnTo>
                  <a:pt x="346" y="727"/>
                </a:lnTo>
                <a:lnTo>
                  <a:pt x="303" y="602"/>
                </a:lnTo>
                <a:close/>
                <a:moveTo>
                  <a:pt x="608" y="579"/>
                </a:moveTo>
                <a:lnTo>
                  <a:pt x="608" y="519"/>
                </a:lnTo>
                <a:lnTo>
                  <a:pt x="583" y="519"/>
                </a:lnTo>
                <a:lnTo>
                  <a:pt x="557" y="519"/>
                </a:lnTo>
                <a:lnTo>
                  <a:pt x="532" y="519"/>
                </a:lnTo>
                <a:lnTo>
                  <a:pt x="507" y="519"/>
                </a:lnTo>
                <a:lnTo>
                  <a:pt x="483" y="519"/>
                </a:lnTo>
                <a:lnTo>
                  <a:pt x="458" y="519"/>
                </a:lnTo>
                <a:lnTo>
                  <a:pt x="432" y="519"/>
                </a:lnTo>
                <a:lnTo>
                  <a:pt x="407" y="519"/>
                </a:lnTo>
                <a:lnTo>
                  <a:pt x="407" y="579"/>
                </a:lnTo>
                <a:lnTo>
                  <a:pt x="466" y="579"/>
                </a:lnTo>
                <a:lnTo>
                  <a:pt x="466" y="727"/>
                </a:lnTo>
                <a:lnTo>
                  <a:pt x="548" y="727"/>
                </a:lnTo>
                <a:lnTo>
                  <a:pt x="548" y="579"/>
                </a:lnTo>
                <a:lnTo>
                  <a:pt x="608" y="579"/>
                </a:lnTo>
                <a:close/>
                <a:moveTo>
                  <a:pt x="712" y="602"/>
                </a:moveTo>
                <a:lnTo>
                  <a:pt x="669" y="727"/>
                </a:lnTo>
                <a:lnTo>
                  <a:pt x="587" y="727"/>
                </a:lnTo>
                <a:lnTo>
                  <a:pt x="667" y="519"/>
                </a:lnTo>
                <a:lnTo>
                  <a:pt x="689" y="519"/>
                </a:lnTo>
                <a:lnTo>
                  <a:pt x="712" y="519"/>
                </a:lnTo>
                <a:lnTo>
                  <a:pt x="733" y="519"/>
                </a:lnTo>
                <a:lnTo>
                  <a:pt x="755" y="519"/>
                </a:lnTo>
                <a:lnTo>
                  <a:pt x="835" y="727"/>
                </a:lnTo>
                <a:lnTo>
                  <a:pt x="754" y="727"/>
                </a:lnTo>
                <a:lnTo>
                  <a:pt x="712" y="602"/>
                </a:lnTo>
                <a:close/>
                <a:moveTo>
                  <a:pt x="727" y="172"/>
                </a:moveTo>
                <a:lnTo>
                  <a:pt x="729" y="181"/>
                </a:lnTo>
                <a:lnTo>
                  <a:pt x="730" y="190"/>
                </a:lnTo>
                <a:lnTo>
                  <a:pt x="731" y="198"/>
                </a:lnTo>
                <a:lnTo>
                  <a:pt x="731" y="207"/>
                </a:lnTo>
                <a:lnTo>
                  <a:pt x="730" y="224"/>
                </a:lnTo>
                <a:lnTo>
                  <a:pt x="727" y="240"/>
                </a:lnTo>
                <a:lnTo>
                  <a:pt x="722" y="257"/>
                </a:lnTo>
                <a:lnTo>
                  <a:pt x="715" y="273"/>
                </a:lnTo>
                <a:lnTo>
                  <a:pt x="706" y="288"/>
                </a:lnTo>
                <a:lnTo>
                  <a:pt x="696" y="302"/>
                </a:lnTo>
                <a:lnTo>
                  <a:pt x="685" y="316"/>
                </a:lnTo>
                <a:lnTo>
                  <a:pt x="670" y="329"/>
                </a:lnTo>
                <a:lnTo>
                  <a:pt x="656" y="342"/>
                </a:lnTo>
                <a:lnTo>
                  <a:pt x="640" y="354"/>
                </a:lnTo>
                <a:lnTo>
                  <a:pt x="622" y="365"/>
                </a:lnTo>
                <a:lnTo>
                  <a:pt x="604" y="374"/>
                </a:lnTo>
                <a:lnTo>
                  <a:pt x="584" y="383"/>
                </a:lnTo>
                <a:lnTo>
                  <a:pt x="562" y="392"/>
                </a:lnTo>
                <a:lnTo>
                  <a:pt x="541" y="398"/>
                </a:lnTo>
                <a:lnTo>
                  <a:pt x="518" y="405"/>
                </a:lnTo>
                <a:lnTo>
                  <a:pt x="476" y="202"/>
                </a:lnTo>
                <a:lnTo>
                  <a:pt x="475" y="193"/>
                </a:lnTo>
                <a:lnTo>
                  <a:pt x="474" y="183"/>
                </a:lnTo>
                <a:lnTo>
                  <a:pt x="474" y="175"/>
                </a:lnTo>
                <a:lnTo>
                  <a:pt x="474" y="166"/>
                </a:lnTo>
                <a:lnTo>
                  <a:pt x="475" y="162"/>
                </a:lnTo>
                <a:lnTo>
                  <a:pt x="477" y="158"/>
                </a:lnTo>
                <a:lnTo>
                  <a:pt x="479" y="155"/>
                </a:lnTo>
                <a:lnTo>
                  <a:pt x="481" y="152"/>
                </a:lnTo>
                <a:lnTo>
                  <a:pt x="485" y="149"/>
                </a:lnTo>
                <a:lnTo>
                  <a:pt x="489" y="146"/>
                </a:lnTo>
                <a:lnTo>
                  <a:pt x="493" y="145"/>
                </a:lnTo>
                <a:lnTo>
                  <a:pt x="499" y="144"/>
                </a:lnTo>
                <a:lnTo>
                  <a:pt x="528" y="145"/>
                </a:lnTo>
                <a:lnTo>
                  <a:pt x="556" y="148"/>
                </a:lnTo>
                <a:lnTo>
                  <a:pt x="584" y="151"/>
                </a:lnTo>
                <a:lnTo>
                  <a:pt x="613" y="154"/>
                </a:lnTo>
                <a:lnTo>
                  <a:pt x="641" y="158"/>
                </a:lnTo>
                <a:lnTo>
                  <a:pt x="669" y="163"/>
                </a:lnTo>
                <a:lnTo>
                  <a:pt x="699" y="167"/>
                </a:lnTo>
                <a:lnTo>
                  <a:pt x="727" y="172"/>
                </a:lnTo>
                <a:close/>
                <a:moveTo>
                  <a:pt x="317" y="405"/>
                </a:moveTo>
                <a:lnTo>
                  <a:pt x="295" y="399"/>
                </a:lnTo>
                <a:lnTo>
                  <a:pt x="272" y="392"/>
                </a:lnTo>
                <a:lnTo>
                  <a:pt x="251" y="384"/>
                </a:lnTo>
                <a:lnTo>
                  <a:pt x="231" y="374"/>
                </a:lnTo>
                <a:lnTo>
                  <a:pt x="213" y="365"/>
                </a:lnTo>
                <a:lnTo>
                  <a:pt x="195" y="354"/>
                </a:lnTo>
                <a:lnTo>
                  <a:pt x="179" y="342"/>
                </a:lnTo>
                <a:lnTo>
                  <a:pt x="164" y="330"/>
                </a:lnTo>
                <a:lnTo>
                  <a:pt x="150" y="316"/>
                </a:lnTo>
                <a:lnTo>
                  <a:pt x="138" y="303"/>
                </a:lnTo>
                <a:lnTo>
                  <a:pt x="128" y="288"/>
                </a:lnTo>
                <a:lnTo>
                  <a:pt x="120" y="273"/>
                </a:lnTo>
                <a:lnTo>
                  <a:pt x="112" y="257"/>
                </a:lnTo>
                <a:lnTo>
                  <a:pt x="108" y="240"/>
                </a:lnTo>
                <a:lnTo>
                  <a:pt x="105" y="224"/>
                </a:lnTo>
                <a:lnTo>
                  <a:pt x="103" y="207"/>
                </a:lnTo>
                <a:lnTo>
                  <a:pt x="103" y="198"/>
                </a:lnTo>
                <a:lnTo>
                  <a:pt x="105" y="190"/>
                </a:lnTo>
                <a:lnTo>
                  <a:pt x="106" y="181"/>
                </a:lnTo>
                <a:lnTo>
                  <a:pt x="108" y="172"/>
                </a:lnTo>
                <a:lnTo>
                  <a:pt x="136" y="168"/>
                </a:lnTo>
                <a:lnTo>
                  <a:pt x="165" y="163"/>
                </a:lnTo>
                <a:lnTo>
                  <a:pt x="193" y="158"/>
                </a:lnTo>
                <a:lnTo>
                  <a:pt x="222" y="154"/>
                </a:lnTo>
                <a:lnTo>
                  <a:pt x="250" y="151"/>
                </a:lnTo>
                <a:lnTo>
                  <a:pt x="280" y="148"/>
                </a:lnTo>
                <a:lnTo>
                  <a:pt x="308" y="145"/>
                </a:lnTo>
                <a:lnTo>
                  <a:pt x="337" y="144"/>
                </a:lnTo>
                <a:lnTo>
                  <a:pt x="342" y="144"/>
                </a:lnTo>
                <a:lnTo>
                  <a:pt x="348" y="145"/>
                </a:lnTo>
                <a:lnTo>
                  <a:pt x="351" y="146"/>
                </a:lnTo>
                <a:lnTo>
                  <a:pt x="354" y="150"/>
                </a:lnTo>
                <a:lnTo>
                  <a:pt x="357" y="153"/>
                </a:lnTo>
                <a:lnTo>
                  <a:pt x="358" y="156"/>
                </a:lnTo>
                <a:lnTo>
                  <a:pt x="361" y="161"/>
                </a:lnTo>
                <a:lnTo>
                  <a:pt x="362" y="165"/>
                </a:lnTo>
                <a:lnTo>
                  <a:pt x="362" y="175"/>
                </a:lnTo>
                <a:lnTo>
                  <a:pt x="362" y="184"/>
                </a:lnTo>
                <a:lnTo>
                  <a:pt x="361" y="194"/>
                </a:lnTo>
                <a:lnTo>
                  <a:pt x="359" y="202"/>
                </a:lnTo>
                <a:lnTo>
                  <a:pt x="317" y="405"/>
                </a:lnTo>
                <a:close/>
              </a:path>
            </a:pathLst>
          </a:custGeom>
          <a:solidFill>
            <a:srgbClr val="FEFEFE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8437" name="Group 4"/>
          <p:cNvGrpSpPr>
            <a:grpSpLocks noChangeAspect="1"/>
          </p:cNvGrpSpPr>
          <p:nvPr/>
        </p:nvGrpSpPr>
        <p:grpSpPr bwMode="auto">
          <a:xfrm>
            <a:off x="317500" y="6308725"/>
            <a:ext cx="2590800" cy="460375"/>
            <a:chOff x="200" y="3974"/>
            <a:chExt cx="1632" cy="290"/>
          </a:xfrm>
        </p:grpSpPr>
        <p:sp>
          <p:nvSpPr>
            <p:cNvPr id="12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200" y="3974"/>
              <a:ext cx="1632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5" name="Freeform 5"/>
            <p:cNvSpPr>
              <a:spLocks noEditPoints="1"/>
            </p:cNvSpPr>
            <p:nvPr userDrawn="1"/>
          </p:nvSpPr>
          <p:spPr bwMode="auto">
            <a:xfrm>
              <a:off x="1079" y="4049"/>
              <a:ext cx="334" cy="58"/>
            </a:xfrm>
            <a:custGeom>
              <a:avLst/>
              <a:gdLst/>
              <a:ahLst/>
              <a:cxnLst>
                <a:cxn ang="0">
                  <a:pos x="3179" y="573"/>
                </a:cxn>
                <a:cxn ang="0">
                  <a:pos x="3333" y="458"/>
                </a:cxn>
                <a:cxn ang="0">
                  <a:pos x="3305" y="309"/>
                </a:cxn>
                <a:cxn ang="0">
                  <a:pos x="3138" y="218"/>
                </a:cxn>
                <a:cxn ang="0">
                  <a:pos x="3089" y="151"/>
                </a:cxn>
                <a:cxn ang="0">
                  <a:pos x="3131" y="93"/>
                </a:cxn>
                <a:cxn ang="0">
                  <a:pos x="3275" y="102"/>
                </a:cxn>
                <a:cxn ang="0">
                  <a:pos x="3184" y="0"/>
                </a:cxn>
                <a:cxn ang="0">
                  <a:pos x="3006" y="82"/>
                </a:cxn>
                <a:cxn ang="0">
                  <a:pos x="3008" y="239"/>
                </a:cxn>
                <a:cxn ang="0">
                  <a:pos x="3161" y="333"/>
                </a:cxn>
                <a:cxn ang="0">
                  <a:pos x="3235" y="401"/>
                </a:cxn>
                <a:cxn ang="0">
                  <a:pos x="3203" y="476"/>
                </a:cxn>
                <a:cxn ang="0">
                  <a:pos x="3059" y="481"/>
                </a:cxn>
                <a:cxn ang="0">
                  <a:pos x="2572" y="8"/>
                </a:cxn>
                <a:cxn ang="0">
                  <a:pos x="2432" y="483"/>
                </a:cxn>
                <a:cxn ang="0">
                  <a:pos x="2240" y="460"/>
                </a:cxn>
                <a:cxn ang="0">
                  <a:pos x="2162" y="312"/>
                </a:cxn>
                <a:cxn ang="0">
                  <a:pos x="2205" y="151"/>
                </a:cxn>
                <a:cxn ang="0">
                  <a:pos x="2375" y="85"/>
                </a:cxn>
                <a:cxn ang="0">
                  <a:pos x="2456" y="12"/>
                </a:cxn>
                <a:cxn ang="0">
                  <a:pos x="2263" y="11"/>
                </a:cxn>
                <a:cxn ang="0">
                  <a:pos x="2129" y="89"/>
                </a:cxn>
                <a:cxn ang="0">
                  <a:pos x="2060" y="230"/>
                </a:cxn>
                <a:cxn ang="0">
                  <a:pos x="2069" y="398"/>
                </a:cxn>
                <a:cxn ang="0">
                  <a:pos x="2150" y="518"/>
                </a:cxn>
                <a:cxn ang="0">
                  <a:pos x="2291" y="573"/>
                </a:cxn>
                <a:cxn ang="0">
                  <a:pos x="2485" y="551"/>
                </a:cxn>
                <a:cxn ang="0">
                  <a:pos x="1604" y="290"/>
                </a:cxn>
                <a:cxn ang="0">
                  <a:pos x="1535" y="392"/>
                </a:cxn>
                <a:cxn ang="0">
                  <a:pos x="997" y="85"/>
                </a:cxn>
                <a:cxn ang="0">
                  <a:pos x="1131" y="104"/>
                </a:cxn>
                <a:cxn ang="0">
                  <a:pos x="1156" y="200"/>
                </a:cxn>
                <a:cxn ang="0">
                  <a:pos x="1072" y="261"/>
                </a:cxn>
                <a:cxn ang="0">
                  <a:pos x="1068" y="342"/>
                </a:cxn>
                <a:cxn ang="0">
                  <a:pos x="1134" y="411"/>
                </a:cxn>
                <a:cxn ang="0">
                  <a:pos x="1263" y="508"/>
                </a:cxn>
                <a:cxn ang="0">
                  <a:pos x="1194" y="324"/>
                </a:cxn>
                <a:cxn ang="0">
                  <a:pos x="1207" y="276"/>
                </a:cxn>
                <a:cxn ang="0">
                  <a:pos x="1262" y="162"/>
                </a:cxn>
                <a:cxn ang="0">
                  <a:pos x="1191" y="34"/>
                </a:cxn>
                <a:cxn ang="0">
                  <a:pos x="997" y="5"/>
                </a:cxn>
                <a:cxn ang="0">
                  <a:pos x="784" y="93"/>
                </a:cxn>
                <a:cxn ang="0">
                  <a:pos x="14" y="548"/>
                </a:cxn>
                <a:cxn ang="0">
                  <a:pos x="246" y="563"/>
                </a:cxn>
                <a:cxn ang="0">
                  <a:pos x="365" y="425"/>
                </a:cxn>
                <a:cxn ang="0">
                  <a:pos x="309" y="290"/>
                </a:cxn>
                <a:cxn ang="0">
                  <a:pos x="146" y="208"/>
                </a:cxn>
                <a:cxn ang="0">
                  <a:pos x="115" y="138"/>
                </a:cxn>
                <a:cxn ang="0">
                  <a:pos x="173" y="87"/>
                </a:cxn>
                <a:cxn ang="0">
                  <a:pos x="318" y="110"/>
                </a:cxn>
                <a:cxn ang="0">
                  <a:pos x="165" y="3"/>
                </a:cxn>
                <a:cxn ang="0">
                  <a:pos x="18" y="112"/>
                </a:cxn>
                <a:cxn ang="0">
                  <a:pos x="50" y="259"/>
                </a:cxn>
                <a:cxn ang="0">
                  <a:pos x="216" y="348"/>
                </a:cxn>
                <a:cxn ang="0">
                  <a:pos x="261" y="416"/>
                </a:cxn>
                <a:cxn ang="0">
                  <a:pos x="212" y="484"/>
                </a:cxn>
                <a:cxn ang="0">
                  <a:pos x="51" y="470"/>
                </a:cxn>
              </a:cxnLst>
              <a:rect l="0" t="0" r="r" b="b"/>
              <a:pathLst>
                <a:path w="3341" h="576">
                  <a:moveTo>
                    <a:pt x="2976" y="541"/>
                  </a:moveTo>
                  <a:lnTo>
                    <a:pt x="2989" y="548"/>
                  </a:lnTo>
                  <a:lnTo>
                    <a:pt x="3004" y="554"/>
                  </a:lnTo>
                  <a:lnTo>
                    <a:pt x="3022" y="560"/>
                  </a:lnTo>
                  <a:lnTo>
                    <a:pt x="3041" y="566"/>
                  </a:lnTo>
                  <a:lnTo>
                    <a:pt x="3061" y="570"/>
                  </a:lnTo>
                  <a:lnTo>
                    <a:pt x="3083" y="573"/>
                  </a:lnTo>
                  <a:lnTo>
                    <a:pt x="3105" y="575"/>
                  </a:lnTo>
                  <a:lnTo>
                    <a:pt x="3128" y="576"/>
                  </a:lnTo>
                  <a:lnTo>
                    <a:pt x="3154" y="575"/>
                  </a:lnTo>
                  <a:lnTo>
                    <a:pt x="3179" y="573"/>
                  </a:lnTo>
                  <a:lnTo>
                    <a:pt x="3201" y="569"/>
                  </a:lnTo>
                  <a:lnTo>
                    <a:pt x="3222" y="563"/>
                  </a:lnTo>
                  <a:lnTo>
                    <a:pt x="3241" y="556"/>
                  </a:lnTo>
                  <a:lnTo>
                    <a:pt x="3258" y="547"/>
                  </a:lnTo>
                  <a:lnTo>
                    <a:pt x="3275" y="538"/>
                  </a:lnTo>
                  <a:lnTo>
                    <a:pt x="3289" y="527"/>
                  </a:lnTo>
                  <a:lnTo>
                    <a:pt x="3301" y="514"/>
                  </a:lnTo>
                  <a:lnTo>
                    <a:pt x="3311" y="501"/>
                  </a:lnTo>
                  <a:lnTo>
                    <a:pt x="3321" y="487"/>
                  </a:lnTo>
                  <a:lnTo>
                    <a:pt x="3328" y="473"/>
                  </a:lnTo>
                  <a:lnTo>
                    <a:pt x="3333" y="458"/>
                  </a:lnTo>
                  <a:lnTo>
                    <a:pt x="3337" y="441"/>
                  </a:lnTo>
                  <a:lnTo>
                    <a:pt x="3340" y="425"/>
                  </a:lnTo>
                  <a:lnTo>
                    <a:pt x="3341" y="409"/>
                  </a:lnTo>
                  <a:lnTo>
                    <a:pt x="3340" y="394"/>
                  </a:lnTo>
                  <a:lnTo>
                    <a:pt x="3338" y="380"/>
                  </a:lnTo>
                  <a:lnTo>
                    <a:pt x="3336" y="367"/>
                  </a:lnTo>
                  <a:lnTo>
                    <a:pt x="3332" y="354"/>
                  </a:lnTo>
                  <a:lnTo>
                    <a:pt x="3327" y="342"/>
                  </a:lnTo>
                  <a:lnTo>
                    <a:pt x="3321" y="331"/>
                  </a:lnTo>
                  <a:lnTo>
                    <a:pt x="3313" y="319"/>
                  </a:lnTo>
                  <a:lnTo>
                    <a:pt x="3305" y="309"/>
                  </a:lnTo>
                  <a:lnTo>
                    <a:pt x="3295" y="299"/>
                  </a:lnTo>
                  <a:lnTo>
                    <a:pt x="3285" y="290"/>
                  </a:lnTo>
                  <a:lnTo>
                    <a:pt x="3273" y="281"/>
                  </a:lnTo>
                  <a:lnTo>
                    <a:pt x="3260" y="273"/>
                  </a:lnTo>
                  <a:lnTo>
                    <a:pt x="3246" y="264"/>
                  </a:lnTo>
                  <a:lnTo>
                    <a:pt x="3231" y="257"/>
                  </a:lnTo>
                  <a:lnTo>
                    <a:pt x="3213" y="249"/>
                  </a:lnTo>
                  <a:lnTo>
                    <a:pt x="3196" y="242"/>
                  </a:lnTo>
                  <a:lnTo>
                    <a:pt x="3171" y="232"/>
                  </a:lnTo>
                  <a:lnTo>
                    <a:pt x="3148" y="222"/>
                  </a:lnTo>
                  <a:lnTo>
                    <a:pt x="3138" y="218"/>
                  </a:lnTo>
                  <a:lnTo>
                    <a:pt x="3130" y="213"/>
                  </a:lnTo>
                  <a:lnTo>
                    <a:pt x="3122" y="208"/>
                  </a:lnTo>
                  <a:lnTo>
                    <a:pt x="3114" y="202"/>
                  </a:lnTo>
                  <a:lnTo>
                    <a:pt x="3108" y="196"/>
                  </a:lnTo>
                  <a:lnTo>
                    <a:pt x="3103" y="191"/>
                  </a:lnTo>
                  <a:lnTo>
                    <a:pt x="3099" y="185"/>
                  </a:lnTo>
                  <a:lnTo>
                    <a:pt x="3095" y="179"/>
                  </a:lnTo>
                  <a:lnTo>
                    <a:pt x="3092" y="173"/>
                  </a:lnTo>
                  <a:lnTo>
                    <a:pt x="3090" y="166"/>
                  </a:lnTo>
                  <a:lnTo>
                    <a:pt x="3089" y="159"/>
                  </a:lnTo>
                  <a:lnTo>
                    <a:pt x="3089" y="151"/>
                  </a:lnTo>
                  <a:lnTo>
                    <a:pt x="3089" y="144"/>
                  </a:lnTo>
                  <a:lnTo>
                    <a:pt x="3090" y="138"/>
                  </a:lnTo>
                  <a:lnTo>
                    <a:pt x="3092" y="132"/>
                  </a:lnTo>
                  <a:lnTo>
                    <a:pt x="3094" y="126"/>
                  </a:lnTo>
                  <a:lnTo>
                    <a:pt x="3097" y="121"/>
                  </a:lnTo>
                  <a:lnTo>
                    <a:pt x="3101" y="115"/>
                  </a:lnTo>
                  <a:lnTo>
                    <a:pt x="3105" y="110"/>
                  </a:lnTo>
                  <a:lnTo>
                    <a:pt x="3110" y="105"/>
                  </a:lnTo>
                  <a:lnTo>
                    <a:pt x="3117" y="101"/>
                  </a:lnTo>
                  <a:lnTo>
                    <a:pt x="3124" y="96"/>
                  </a:lnTo>
                  <a:lnTo>
                    <a:pt x="3131" y="93"/>
                  </a:lnTo>
                  <a:lnTo>
                    <a:pt x="3140" y="90"/>
                  </a:lnTo>
                  <a:lnTo>
                    <a:pt x="3149" y="87"/>
                  </a:lnTo>
                  <a:lnTo>
                    <a:pt x="3159" y="86"/>
                  </a:lnTo>
                  <a:lnTo>
                    <a:pt x="3170" y="84"/>
                  </a:lnTo>
                  <a:lnTo>
                    <a:pt x="3182" y="84"/>
                  </a:lnTo>
                  <a:lnTo>
                    <a:pt x="3200" y="85"/>
                  </a:lnTo>
                  <a:lnTo>
                    <a:pt x="3219" y="87"/>
                  </a:lnTo>
                  <a:lnTo>
                    <a:pt x="3235" y="90"/>
                  </a:lnTo>
                  <a:lnTo>
                    <a:pt x="3250" y="93"/>
                  </a:lnTo>
                  <a:lnTo>
                    <a:pt x="3263" y="97"/>
                  </a:lnTo>
                  <a:lnTo>
                    <a:pt x="3275" y="102"/>
                  </a:lnTo>
                  <a:lnTo>
                    <a:pt x="3285" y="106"/>
                  </a:lnTo>
                  <a:lnTo>
                    <a:pt x="3294" y="110"/>
                  </a:lnTo>
                  <a:lnTo>
                    <a:pt x="3318" y="28"/>
                  </a:lnTo>
                  <a:lnTo>
                    <a:pt x="3306" y="23"/>
                  </a:lnTo>
                  <a:lnTo>
                    <a:pt x="3293" y="17"/>
                  </a:lnTo>
                  <a:lnTo>
                    <a:pt x="3279" y="12"/>
                  </a:lnTo>
                  <a:lnTo>
                    <a:pt x="3262" y="8"/>
                  </a:lnTo>
                  <a:lnTo>
                    <a:pt x="3245" y="5"/>
                  </a:lnTo>
                  <a:lnTo>
                    <a:pt x="3227" y="2"/>
                  </a:lnTo>
                  <a:lnTo>
                    <a:pt x="3205" y="0"/>
                  </a:lnTo>
                  <a:lnTo>
                    <a:pt x="3184" y="0"/>
                  </a:lnTo>
                  <a:lnTo>
                    <a:pt x="3161" y="1"/>
                  </a:lnTo>
                  <a:lnTo>
                    <a:pt x="3140" y="3"/>
                  </a:lnTo>
                  <a:lnTo>
                    <a:pt x="3121" y="7"/>
                  </a:lnTo>
                  <a:lnTo>
                    <a:pt x="3101" y="12"/>
                  </a:lnTo>
                  <a:lnTo>
                    <a:pt x="3084" y="18"/>
                  </a:lnTo>
                  <a:lnTo>
                    <a:pt x="3068" y="27"/>
                  </a:lnTo>
                  <a:lnTo>
                    <a:pt x="3052" y="36"/>
                  </a:lnTo>
                  <a:lnTo>
                    <a:pt x="3039" y="46"/>
                  </a:lnTo>
                  <a:lnTo>
                    <a:pt x="3027" y="57"/>
                  </a:lnTo>
                  <a:lnTo>
                    <a:pt x="3016" y="69"/>
                  </a:lnTo>
                  <a:lnTo>
                    <a:pt x="3006" y="82"/>
                  </a:lnTo>
                  <a:lnTo>
                    <a:pt x="2999" y="97"/>
                  </a:lnTo>
                  <a:lnTo>
                    <a:pt x="2993" y="112"/>
                  </a:lnTo>
                  <a:lnTo>
                    <a:pt x="2989" y="127"/>
                  </a:lnTo>
                  <a:lnTo>
                    <a:pt x="2986" y="143"/>
                  </a:lnTo>
                  <a:lnTo>
                    <a:pt x="2985" y="161"/>
                  </a:lnTo>
                  <a:lnTo>
                    <a:pt x="2986" y="175"/>
                  </a:lnTo>
                  <a:lnTo>
                    <a:pt x="2988" y="189"/>
                  </a:lnTo>
                  <a:lnTo>
                    <a:pt x="2991" y="202"/>
                  </a:lnTo>
                  <a:lnTo>
                    <a:pt x="2996" y="216"/>
                  </a:lnTo>
                  <a:lnTo>
                    <a:pt x="3001" y="227"/>
                  </a:lnTo>
                  <a:lnTo>
                    <a:pt x="3008" y="239"/>
                  </a:lnTo>
                  <a:lnTo>
                    <a:pt x="3017" y="249"/>
                  </a:lnTo>
                  <a:lnTo>
                    <a:pt x="3027" y="259"/>
                  </a:lnTo>
                  <a:lnTo>
                    <a:pt x="3037" y="270"/>
                  </a:lnTo>
                  <a:lnTo>
                    <a:pt x="3048" y="279"/>
                  </a:lnTo>
                  <a:lnTo>
                    <a:pt x="3060" y="287"/>
                  </a:lnTo>
                  <a:lnTo>
                    <a:pt x="3074" y="295"/>
                  </a:lnTo>
                  <a:lnTo>
                    <a:pt x="3089" y="303"/>
                  </a:lnTo>
                  <a:lnTo>
                    <a:pt x="3104" y="310"/>
                  </a:lnTo>
                  <a:lnTo>
                    <a:pt x="3120" y="316"/>
                  </a:lnTo>
                  <a:lnTo>
                    <a:pt x="3137" y="323"/>
                  </a:lnTo>
                  <a:lnTo>
                    <a:pt x="3161" y="333"/>
                  </a:lnTo>
                  <a:lnTo>
                    <a:pt x="3183" y="343"/>
                  </a:lnTo>
                  <a:lnTo>
                    <a:pt x="3191" y="348"/>
                  </a:lnTo>
                  <a:lnTo>
                    <a:pt x="3199" y="353"/>
                  </a:lnTo>
                  <a:lnTo>
                    <a:pt x="3207" y="358"/>
                  </a:lnTo>
                  <a:lnTo>
                    <a:pt x="3213" y="363"/>
                  </a:lnTo>
                  <a:lnTo>
                    <a:pt x="3219" y="369"/>
                  </a:lnTo>
                  <a:lnTo>
                    <a:pt x="3224" y="374"/>
                  </a:lnTo>
                  <a:lnTo>
                    <a:pt x="3228" y="380"/>
                  </a:lnTo>
                  <a:lnTo>
                    <a:pt x="3231" y="387"/>
                  </a:lnTo>
                  <a:lnTo>
                    <a:pt x="3233" y="394"/>
                  </a:lnTo>
                  <a:lnTo>
                    <a:pt x="3235" y="401"/>
                  </a:lnTo>
                  <a:lnTo>
                    <a:pt x="3236" y="408"/>
                  </a:lnTo>
                  <a:lnTo>
                    <a:pt x="3236" y="416"/>
                  </a:lnTo>
                  <a:lnTo>
                    <a:pt x="3236" y="424"/>
                  </a:lnTo>
                  <a:lnTo>
                    <a:pt x="3235" y="432"/>
                  </a:lnTo>
                  <a:lnTo>
                    <a:pt x="3233" y="440"/>
                  </a:lnTo>
                  <a:lnTo>
                    <a:pt x="3230" y="447"/>
                  </a:lnTo>
                  <a:lnTo>
                    <a:pt x="3226" y="454"/>
                  </a:lnTo>
                  <a:lnTo>
                    <a:pt x="3222" y="460"/>
                  </a:lnTo>
                  <a:lnTo>
                    <a:pt x="3215" y="466"/>
                  </a:lnTo>
                  <a:lnTo>
                    <a:pt x="3209" y="471"/>
                  </a:lnTo>
                  <a:lnTo>
                    <a:pt x="3203" y="476"/>
                  </a:lnTo>
                  <a:lnTo>
                    <a:pt x="3195" y="480"/>
                  </a:lnTo>
                  <a:lnTo>
                    <a:pt x="3187" y="484"/>
                  </a:lnTo>
                  <a:lnTo>
                    <a:pt x="3178" y="487"/>
                  </a:lnTo>
                  <a:lnTo>
                    <a:pt x="3169" y="489"/>
                  </a:lnTo>
                  <a:lnTo>
                    <a:pt x="3157" y="491"/>
                  </a:lnTo>
                  <a:lnTo>
                    <a:pt x="3146" y="492"/>
                  </a:lnTo>
                  <a:lnTo>
                    <a:pt x="3135" y="492"/>
                  </a:lnTo>
                  <a:lnTo>
                    <a:pt x="3114" y="491"/>
                  </a:lnTo>
                  <a:lnTo>
                    <a:pt x="3096" y="489"/>
                  </a:lnTo>
                  <a:lnTo>
                    <a:pt x="3078" y="486"/>
                  </a:lnTo>
                  <a:lnTo>
                    <a:pt x="3059" y="481"/>
                  </a:lnTo>
                  <a:lnTo>
                    <a:pt x="3042" y="476"/>
                  </a:lnTo>
                  <a:lnTo>
                    <a:pt x="3027" y="470"/>
                  </a:lnTo>
                  <a:lnTo>
                    <a:pt x="3012" y="464"/>
                  </a:lnTo>
                  <a:lnTo>
                    <a:pt x="2999" y="457"/>
                  </a:lnTo>
                  <a:lnTo>
                    <a:pt x="2976" y="541"/>
                  </a:lnTo>
                  <a:close/>
                  <a:moveTo>
                    <a:pt x="2886" y="236"/>
                  </a:moveTo>
                  <a:lnTo>
                    <a:pt x="2675" y="236"/>
                  </a:lnTo>
                  <a:lnTo>
                    <a:pt x="2675" y="93"/>
                  </a:lnTo>
                  <a:lnTo>
                    <a:pt x="2898" y="93"/>
                  </a:lnTo>
                  <a:lnTo>
                    <a:pt x="2898" y="8"/>
                  </a:lnTo>
                  <a:lnTo>
                    <a:pt x="2572" y="8"/>
                  </a:lnTo>
                  <a:lnTo>
                    <a:pt x="2572" y="567"/>
                  </a:lnTo>
                  <a:lnTo>
                    <a:pt x="2910" y="567"/>
                  </a:lnTo>
                  <a:lnTo>
                    <a:pt x="2910" y="484"/>
                  </a:lnTo>
                  <a:lnTo>
                    <a:pt x="2675" y="484"/>
                  </a:lnTo>
                  <a:lnTo>
                    <a:pt x="2675" y="320"/>
                  </a:lnTo>
                  <a:lnTo>
                    <a:pt x="2886" y="320"/>
                  </a:lnTo>
                  <a:lnTo>
                    <a:pt x="2886" y="236"/>
                  </a:lnTo>
                  <a:close/>
                  <a:moveTo>
                    <a:pt x="2469" y="471"/>
                  </a:moveTo>
                  <a:lnTo>
                    <a:pt x="2458" y="475"/>
                  </a:lnTo>
                  <a:lnTo>
                    <a:pt x="2445" y="479"/>
                  </a:lnTo>
                  <a:lnTo>
                    <a:pt x="2432" y="483"/>
                  </a:lnTo>
                  <a:lnTo>
                    <a:pt x="2418" y="485"/>
                  </a:lnTo>
                  <a:lnTo>
                    <a:pt x="2404" y="488"/>
                  </a:lnTo>
                  <a:lnTo>
                    <a:pt x="2388" y="490"/>
                  </a:lnTo>
                  <a:lnTo>
                    <a:pt x="2372" y="491"/>
                  </a:lnTo>
                  <a:lnTo>
                    <a:pt x="2357" y="491"/>
                  </a:lnTo>
                  <a:lnTo>
                    <a:pt x="2334" y="490"/>
                  </a:lnTo>
                  <a:lnTo>
                    <a:pt x="2313" y="487"/>
                  </a:lnTo>
                  <a:lnTo>
                    <a:pt x="2293" y="483"/>
                  </a:lnTo>
                  <a:lnTo>
                    <a:pt x="2274" y="477"/>
                  </a:lnTo>
                  <a:lnTo>
                    <a:pt x="2257" y="469"/>
                  </a:lnTo>
                  <a:lnTo>
                    <a:pt x="2240" y="460"/>
                  </a:lnTo>
                  <a:lnTo>
                    <a:pt x="2233" y="455"/>
                  </a:lnTo>
                  <a:lnTo>
                    <a:pt x="2226" y="449"/>
                  </a:lnTo>
                  <a:lnTo>
                    <a:pt x="2219" y="443"/>
                  </a:lnTo>
                  <a:lnTo>
                    <a:pt x="2213" y="436"/>
                  </a:lnTo>
                  <a:lnTo>
                    <a:pt x="2201" y="423"/>
                  </a:lnTo>
                  <a:lnTo>
                    <a:pt x="2190" y="408"/>
                  </a:lnTo>
                  <a:lnTo>
                    <a:pt x="2182" y="392"/>
                  </a:lnTo>
                  <a:lnTo>
                    <a:pt x="2174" y="373"/>
                  </a:lnTo>
                  <a:lnTo>
                    <a:pt x="2169" y="354"/>
                  </a:lnTo>
                  <a:lnTo>
                    <a:pt x="2165" y="334"/>
                  </a:lnTo>
                  <a:lnTo>
                    <a:pt x="2162" y="312"/>
                  </a:lnTo>
                  <a:lnTo>
                    <a:pt x="2162" y="290"/>
                  </a:lnTo>
                  <a:lnTo>
                    <a:pt x="2163" y="265"/>
                  </a:lnTo>
                  <a:lnTo>
                    <a:pt x="2165" y="242"/>
                  </a:lnTo>
                  <a:lnTo>
                    <a:pt x="2170" y="221"/>
                  </a:lnTo>
                  <a:lnTo>
                    <a:pt x="2176" y="201"/>
                  </a:lnTo>
                  <a:lnTo>
                    <a:pt x="2180" y="191"/>
                  </a:lnTo>
                  <a:lnTo>
                    <a:pt x="2184" y="182"/>
                  </a:lnTo>
                  <a:lnTo>
                    <a:pt x="2188" y="174"/>
                  </a:lnTo>
                  <a:lnTo>
                    <a:pt x="2193" y="166"/>
                  </a:lnTo>
                  <a:lnTo>
                    <a:pt x="2199" y="158"/>
                  </a:lnTo>
                  <a:lnTo>
                    <a:pt x="2205" y="151"/>
                  </a:lnTo>
                  <a:lnTo>
                    <a:pt x="2211" y="143"/>
                  </a:lnTo>
                  <a:lnTo>
                    <a:pt x="2217" y="136"/>
                  </a:lnTo>
                  <a:lnTo>
                    <a:pt x="2230" y="124"/>
                  </a:lnTo>
                  <a:lnTo>
                    <a:pt x="2245" y="114"/>
                  </a:lnTo>
                  <a:lnTo>
                    <a:pt x="2262" y="105"/>
                  </a:lnTo>
                  <a:lnTo>
                    <a:pt x="2279" y="98"/>
                  </a:lnTo>
                  <a:lnTo>
                    <a:pt x="2297" y="92"/>
                  </a:lnTo>
                  <a:lnTo>
                    <a:pt x="2317" y="88"/>
                  </a:lnTo>
                  <a:lnTo>
                    <a:pt x="2337" y="86"/>
                  </a:lnTo>
                  <a:lnTo>
                    <a:pt x="2358" y="85"/>
                  </a:lnTo>
                  <a:lnTo>
                    <a:pt x="2375" y="85"/>
                  </a:lnTo>
                  <a:lnTo>
                    <a:pt x="2391" y="86"/>
                  </a:lnTo>
                  <a:lnTo>
                    <a:pt x="2406" y="88"/>
                  </a:lnTo>
                  <a:lnTo>
                    <a:pt x="2420" y="91"/>
                  </a:lnTo>
                  <a:lnTo>
                    <a:pt x="2433" y="94"/>
                  </a:lnTo>
                  <a:lnTo>
                    <a:pt x="2445" y="98"/>
                  </a:lnTo>
                  <a:lnTo>
                    <a:pt x="2458" y="102"/>
                  </a:lnTo>
                  <a:lnTo>
                    <a:pt x="2468" y="106"/>
                  </a:lnTo>
                  <a:lnTo>
                    <a:pt x="2490" y="25"/>
                  </a:lnTo>
                  <a:lnTo>
                    <a:pt x="2481" y="20"/>
                  </a:lnTo>
                  <a:lnTo>
                    <a:pt x="2469" y="16"/>
                  </a:lnTo>
                  <a:lnTo>
                    <a:pt x="2456" y="12"/>
                  </a:lnTo>
                  <a:lnTo>
                    <a:pt x="2439" y="8"/>
                  </a:lnTo>
                  <a:lnTo>
                    <a:pt x="2421" y="5"/>
                  </a:lnTo>
                  <a:lnTo>
                    <a:pt x="2400" y="2"/>
                  </a:lnTo>
                  <a:lnTo>
                    <a:pt x="2378" y="1"/>
                  </a:lnTo>
                  <a:lnTo>
                    <a:pt x="2354" y="0"/>
                  </a:lnTo>
                  <a:lnTo>
                    <a:pt x="2338" y="0"/>
                  </a:lnTo>
                  <a:lnTo>
                    <a:pt x="2322" y="1"/>
                  </a:lnTo>
                  <a:lnTo>
                    <a:pt x="2307" y="3"/>
                  </a:lnTo>
                  <a:lnTo>
                    <a:pt x="2291" y="5"/>
                  </a:lnTo>
                  <a:lnTo>
                    <a:pt x="2277" y="8"/>
                  </a:lnTo>
                  <a:lnTo>
                    <a:pt x="2263" y="11"/>
                  </a:lnTo>
                  <a:lnTo>
                    <a:pt x="2249" y="15"/>
                  </a:lnTo>
                  <a:lnTo>
                    <a:pt x="2234" y="20"/>
                  </a:lnTo>
                  <a:lnTo>
                    <a:pt x="2221" y="26"/>
                  </a:lnTo>
                  <a:lnTo>
                    <a:pt x="2208" y="32"/>
                  </a:lnTo>
                  <a:lnTo>
                    <a:pt x="2195" y="38"/>
                  </a:lnTo>
                  <a:lnTo>
                    <a:pt x="2183" y="45"/>
                  </a:lnTo>
                  <a:lnTo>
                    <a:pt x="2172" y="52"/>
                  </a:lnTo>
                  <a:lnTo>
                    <a:pt x="2161" y="60"/>
                  </a:lnTo>
                  <a:lnTo>
                    <a:pt x="2150" y="69"/>
                  </a:lnTo>
                  <a:lnTo>
                    <a:pt x="2139" y="78"/>
                  </a:lnTo>
                  <a:lnTo>
                    <a:pt x="2129" y="89"/>
                  </a:lnTo>
                  <a:lnTo>
                    <a:pt x="2120" y="99"/>
                  </a:lnTo>
                  <a:lnTo>
                    <a:pt x="2112" y="110"/>
                  </a:lnTo>
                  <a:lnTo>
                    <a:pt x="2104" y="121"/>
                  </a:lnTo>
                  <a:lnTo>
                    <a:pt x="2096" y="132"/>
                  </a:lnTo>
                  <a:lnTo>
                    <a:pt x="2088" y="146"/>
                  </a:lnTo>
                  <a:lnTo>
                    <a:pt x="2082" y="158"/>
                  </a:lnTo>
                  <a:lnTo>
                    <a:pt x="2076" y="171"/>
                  </a:lnTo>
                  <a:lnTo>
                    <a:pt x="2071" y="185"/>
                  </a:lnTo>
                  <a:lnTo>
                    <a:pt x="2067" y="199"/>
                  </a:lnTo>
                  <a:lnTo>
                    <a:pt x="2063" y="215"/>
                  </a:lnTo>
                  <a:lnTo>
                    <a:pt x="2060" y="230"/>
                  </a:lnTo>
                  <a:lnTo>
                    <a:pt x="2057" y="245"/>
                  </a:lnTo>
                  <a:lnTo>
                    <a:pt x="2055" y="261"/>
                  </a:lnTo>
                  <a:lnTo>
                    <a:pt x="2054" y="278"/>
                  </a:lnTo>
                  <a:lnTo>
                    <a:pt x="2054" y="295"/>
                  </a:lnTo>
                  <a:lnTo>
                    <a:pt x="2054" y="311"/>
                  </a:lnTo>
                  <a:lnTo>
                    <a:pt x="2055" y="326"/>
                  </a:lnTo>
                  <a:lnTo>
                    <a:pt x="2057" y="342"/>
                  </a:lnTo>
                  <a:lnTo>
                    <a:pt x="2059" y="356"/>
                  </a:lnTo>
                  <a:lnTo>
                    <a:pt x="2061" y="370"/>
                  </a:lnTo>
                  <a:lnTo>
                    <a:pt x="2065" y="384"/>
                  </a:lnTo>
                  <a:lnTo>
                    <a:pt x="2069" y="398"/>
                  </a:lnTo>
                  <a:lnTo>
                    <a:pt x="2073" y="411"/>
                  </a:lnTo>
                  <a:lnTo>
                    <a:pt x="2078" y="423"/>
                  </a:lnTo>
                  <a:lnTo>
                    <a:pt x="2084" y="435"/>
                  </a:lnTo>
                  <a:lnTo>
                    <a:pt x="2090" y="447"/>
                  </a:lnTo>
                  <a:lnTo>
                    <a:pt x="2098" y="459"/>
                  </a:lnTo>
                  <a:lnTo>
                    <a:pt x="2105" y="470"/>
                  </a:lnTo>
                  <a:lnTo>
                    <a:pt x="2113" y="480"/>
                  </a:lnTo>
                  <a:lnTo>
                    <a:pt x="2121" y="490"/>
                  </a:lnTo>
                  <a:lnTo>
                    <a:pt x="2130" y="499"/>
                  </a:lnTo>
                  <a:lnTo>
                    <a:pt x="2139" y="508"/>
                  </a:lnTo>
                  <a:lnTo>
                    <a:pt x="2150" y="518"/>
                  </a:lnTo>
                  <a:lnTo>
                    <a:pt x="2160" y="525"/>
                  </a:lnTo>
                  <a:lnTo>
                    <a:pt x="2171" y="533"/>
                  </a:lnTo>
                  <a:lnTo>
                    <a:pt x="2182" y="539"/>
                  </a:lnTo>
                  <a:lnTo>
                    <a:pt x="2194" y="546"/>
                  </a:lnTo>
                  <a:lnTo>
                    <a:pt x="2207" y="551"/>
                  </a:lnTo>
                  <a:lnTo>
                    <a:pt x="2220" y="556"/>
                  </a:lnTo>
                  <a:lnTo>
                    <a:pt x="2233" y="561"/>
                  </a:lnTo>
                  <a:lnTo>
                    <a:pt x="2247" y="565"/>
                  </a:lnTo>
                  <a:lnTo>
                    <a:pt x="2262" y="568"/>
                  </a:lnTo>
                  <a:lnTo>
                    <a:pt x="2276" y="571"/>
                  </a:lnTo>
                  <a:lnTo>
                    <a:pt x="2291" y="573"/>
                  </a:lnTo>
                  <a:lnTo>
                    <a:pt x="2308" y="575"/>
                  </a:lnTo>
                  <a:lnTo>
                    <a:pt x="2323" y="576"/>
                  </a:lnTo>
                  <a:lnTo>
                    <a:pt x="2340" y="576"/>
                  </a:lnTo>
                  <a:lnTo>
                    <a:pt x="2365" y="576"/>
                  </a:lnTo>
                  <a:lnTo>
                    <a:pt x="2388" y="574"/>
                  </a:lnTo>
                  <a:lnTo>
                    <a:pt x="2410" y="571"/>
                  </a:lnTo>
                  <a:lnTo>
                    <a:pt x="2429" y="568"/>
                  </a:lnTo>
                  <a:lnTo>
                    <a:pt x="2446" y="564"/>
                  </a:lnTo>
                  <a:lnTo>
                    <a:pt x="2462" y="560"/>
                  </a:lnTo>
                  <a:lnTo>
                    <a:pt x="2475" y="556"/>
                  </a:lnTo>
                  <a:lnTo>
                    <a:pt x="2485" y="551"/>
                  </a:lnTo>
                  <a:lnTo>
                    <a:pt x="2469" y="471"/>
                  </a:lnTo>
                  <a:close/>
                  <a:moveTo>
                    <a:pt x="1863" y="8"/>
                  </a:moveTo>
                  <a:lnTo>
                    <a:pt x="1863" y="568"/>
                  </a:lnTo>
                  <a:lnTo>
                    <a:pt x="1965" y="568"/>
                  </a:lnTo>
                  <a:lnTo>
                    <a:pt x="1965" y="8"/>
                  </a:lnTo>
                  <a:lnTo>
                    <a:pt x="1863" y="8"/>
                  </a:lnTo>
                  <a:close/>
                  <a:moveTo>
                    <a:pt x="1609" y="568"/>
                  </a:moveTo>
                  <a:lnTo>
                    <a:pt x="1803" y="8"/>
                  </a:lnTo>
                  <a:lnTo>
                    <a:pt x="1694" y="8"/>
                  </a:lnTo>
                  <a:lnTo>
                    <a:pt x="1612" y="264"/>
                  </a:lnTo>
                  <a:lnTo>
                    <a:pt x="1604" y="290"/>
                  </a:lnTo>
                  <a:lnTo>
                    <a:pt x="1596" y="315"/>
                  </a:lnTo>
                  <a:lnTo>
                    <a:pt x="1588" y="341"/>
                  </a:lnTo>
                  <a:lnTo>
                    <a:pt x="1580" y="366"/>
                  </a:lnTo>
                  <a:lnTo>
                    <a:pt x="1573" y="392"/>
                  </a:lnTo>
                  <a:lnTo>
                    <a:pt x="1567" y="417"/>
                  </a:lnTo>
                  <a:lnTo>
                    <a:pt x="1560" y="441"/>
                  </a:lnTo>
                  <a:lnTo>
                    <a:pt x="1555" y="467"/>
                  </a:lnTo>
                  <a:lnTo>
                    <a:pt x="1553" y="467"/>
                  </a:lnTo>
                  <a:lnTo>
                    <a:pt x="1547" y="441"/>
                  </a:lnTo>
                  <a:lnTo>
                    <a:pt x="1541" y="416"/>
                  </a:lnTo>
                  <a:lnTo>
                    <a:pt x="1535" y="392"/>
                  </a:lnTo>
                  <a:lnTo>
                    <a:pt x="1528" y="366"/>
                  </a:lnTo>
                  <a:lnTo>
                    <a:pt x="1521" y="341"/>
                  </a:lnTo>
                  <a:lnTo>
                    <a:pt x="1513" y="315"/>
                  </a:lnTo>
                  <a:lnTo>
                    <a:pt x="1506" y="289"/>
                  </a:lnTo>
                  <a:lnTo>
                    <a:pt x="1498" y="263"/>
                  </a:lnTo>
                  <a:lnTo>
                    <a:pt x="1421" y="8"/>
                  </a:lnTo>
                  <a:lnTo>
                    <a:pt x="1309" y="8"/>
                  </a:lnTo>
                  <a:lnTo>
                    <a:pt x="1491" y="568"/>
                  </a:lnTo>
                  <a:lnTo>
                    <a:pt x="1609" y="568"/>
                  </a:lnTo>
                  <a:close/>
                  <a:moveTo>
                    <a:pt x="988" y="87"/>
                  </a:moveTo>
                  <a:lnTo>
                    <a:pt x="997" y="85"/>
                  </a:lnTo>
                  <a:lnTo>
                    <a:pt x="1011" y="82"/>
                  </a:lnTo>
                  <a:lnTo>
                    <a:pt x="1029" y="81"/>
                  </a:lnTo>
                  <a:lnTo>
                    <a:pt x="1051" y="81"/>
                  </a:lnTo>
                  <a:lnTo>
                    <a:pt x="1063" y="81"/>
                  </a:lnTo>
                  <a:lnTo>
                    <a:pt x="1074" y="82"/>
                  </a:lnTo>
                  <a:lnTo>
                    <a:pt x="1086" y="85"/>
                  </a:lnTo>
                  <a:lnTo>
                    <a:pt x="1096" y="87"/>
                  </a:lnTo>
                  <a:lnTo>
                    <a:pt x="1106" y="90"/>
                  </a:lnTo>
                  <a:lnTo>
                    <a:pt x="1115" y="94"/>
                  </a:lnTo>
                  <a:lnTo>
                    <a:pt x="1123" y="99"/>
                  </a:lnTo>
                  <a:lnTo>
                    <a:pt x="1131" y="104"/>
                  </a:lnTo>
                  <a:lnTo>
                    <a:pt x="1138" y="109"/>
                  </a:lnTo>
                  <a:lnTo>
                    <a:pt x="1143" y="116"/>
                  </a:lnTo>
                  <a:lnTo>
                    <a:pt x="1148" y="123"/>
                  </a:lnTo>
                  <a:lnTo>
                    <a:pt x="1153" y="131"/>
                  </a:lnTo>
                  <a:lnTo>
                    <a:pt x="1156" y="140"/>
                  </a:lnTo>
                  <a:lnTo>
                    <a:pt x="1158" y="150"/>
                  </a:lnTo>
                  <a:lnTo>
                    <a:pt x="1160" y="160"/>
                  </a:lnTo>
                  <a:lnTo>
                    <a:pt x="1160" y="171"/>
                  </a:lnTo>
                  <a:lnTo>
                    <a:pt x="1160" y="181"/>
                  </a:lnTo>
                  <a:lnTo>
                    <a:pt x="1158" y="191"/>
                  </a:lnTo>
                  <a:lnTo>
                    <a:pt x="1156" y="200"/>
                  </a:lnTo>
                  <a:lnTo>
                    <a:pt x="1153" y="209"/>
                  </a:lnTo>
                  <a:lnTo>
                    <a:pt x="1148" y="217"/>
                  </a:lnTo>
                  <a:lnTo>
                    <a:pt x="1143" y="225"/>
                  </a:lnTo>
                  <a:lnTo>
                    <a:pt x="1137" y="232"/>
                  </a:lnTo>
                  <a:lnTo>
                    <a:pt x="1131" y="238"/>
                  </a:lnTo>
                  <a:lnTo>
                    <a:pt x="1122" y="244"/>
                  </a:lnTo>
                  <a:lnTo>
                    <a:pt x="1114" y="248"/>
                  </a:lnTo>
                  <a:lnTo>
                    <a:pt x="1105" y="253"/>
                  </a:lnTo>
                  <a:lnTo>
                    <a:pt x="1095" y="256"/>
                  </a:lnTo>
                  <a:lnTo>
                    <a:pt x="1085" y="259"/>
                  </a:lnTo>
                  <a:lnTo>
                    <a:pt x="1072" y="261"/>
                  </a:lnTo>
                  <a:lnTo>
                    <a:pt x="1061" y="262"/>
                  </a:lnTo>
                  <a:lnTo>
                    <a:pt x="1048" y="263"/>
                  </a:lnTo>
                  <a:lnTo>
                    <a:pt x="988" y="263"/>
                  </a:lnTo>
                  <a:lnTo>
                    <a:pt x="988" y="87"/>
                  </a:lnTo>
                  <a:close/>
                  <a:moveTo>
                    <a:pt x="886" y="568"/>
                  </a:moveTo>
                  <a:lnTo>
                    <a:pt x="988" y="568"/>
                  </a:lnTo>
                  <a:lnTo>
                    <a:pt x="988" y="338"/>
                  </a:lnTo>
                  <a:lnTo>
                    <a:pt x="1039" y="338"/>
                  </a:lnTo>
                  <a:lnTo>
                    <a:pt x="1050" y="339"/>
                  </a:lnTo>
                  <a:lnTo>
                    <a:pt x="1059" y="340"/>
                  </a:lnTo>
                  <a:lnTo>
                    <a:pt x="1068" y="342"/>
                  </a:lnTo>
                  <a:lnTo>
                    <a:pt x="1078" y="344"/>
                  </a:lnTo>
                  <a:lnTo>
                    <a:pt x="1085" y="347"/>
                  </a:lnTo>
                  <a:lnTo>
                    <a:pt x="1092" y="351"/>
                  </a:lnTo>
                  <a:lnTo>
                    <a:pt x="1099" y="355"/>
                  </a:lnTo>
                  <a:lnTo>
                    <a:pt x="1105" y="360"/>
                  </a:lnTo>
                  <a:lnTo>
                    <a:pt x="1111" y="366"/>
                  </a:lnTo>
                  <a:lnTo>
                    <a:pt x="1116" y="373"/>
                  </a:lnTo>
                  <a:lnTo>
                    <a:pt x="1121" y="381"/>
                  </a:lnTo>
                  <a:lnTo>
                    <a:pt x="1125" y="390"/>
                  </a:lnTo>
                  <a:lnTo>
                    <a:pt x="1130" y="400"/>
                  </a:lnTo>
                  <a:lnTo>
                    <a:pt x="1134" y="411"/>
                  </a:lnTo>
                  <a:lnTo>
                    <a:pt x="1137" y="423"/>
                  </a:lnTo>
                  <a:lnTo>
                    <a:pt x="1140" y="436"/>
                  </a:lnTo>
                  <a:lnTo>
                    <a:pt x="1151" y="484"/>
                  </a:lnTo>
                  <a:lnTo>
                    <a:pt x="1161" y="522"/>
                  </a:lnTo>
                  <a:lnTo>
                    <a:pt x="1170" y="550"/>
                  </a:lnTo>
                  <a:lnTo>
                    <a:pt x="1178" y="568"/>
                  </a:lnTo>
                  <a:lnTo>
                    <a:pt x="1283" y="568"/>
                  </a:lnTo>
                  <a:lnTo>
                    <a:pt x="1278" y="558"/>
                  </a:lnTo>
                  <a:lnTo>
                    <a:pt x="1273" y="544"/>
                  </a:lnTo>
                  <a:lnTo>
                    <a:pt x="1268" y="528"/>
                  </a:lnTo>
                  <a:lnTo>
                    <a:pt x="1263" y="508"/>
                  </a:lnTo>
                  <a:lnTo>
                    <a:pt x="1258" y="486"/>
                  </a:lnTo>
                  <a:lnTo>
                    <a:pt x="1252" y="463"/>
                  </a:lnTo>
                  <a:lnTo>
                    <a:pt x="1245" y="438"/>
                  </a:lnTo>
                  <a:lnTo>
                    <a:pt x="1239" y="412"/>
                  </a:lnTo>
                  <a:lnTo>
                    <a:pt x="1233" y="393"/>
                  </a:lnTo>
                  <a:lnTo>
                    <a:pt x="1226" y="374"/>
                  </a:lnTo>
                  <a:lnTo>
                    <a:pt x="1218" y="358"/>
                  </a:lnTo>
                  <a:lnTo>
                    <a:pt x="1209" y="344"/>
                  </a:lnTo>
                  <a:lnTo>
                    <a:pt x="1205" y="337"/>
                  </a:lnTo>
                  <a:lnTo>
                    <a:pt x="1200" y="331"/>
                  </a:lnTo>
                  <a:lnTo>
                    <a:pt x="1194" y="324"/>
                  </a:lnTo>
                  <a:lnTo>
                    <a:pt x="1188" y="319"/>
                  </a:lnTo>
                  <a:lnTo>
                    <a:pt x="1182" y="315"/>
                  </a:lnTo>
                  <a:lnTo>
                    <a:pt x="1175" y="310"/>
                  </a:lnTo>
                  <a:lnTo>
                    <a:pt x="1168" y="307"/>
                  </a:lnTo>
                  <a:lnTo>
                    <a:pt x="1160" y="304"/>
                  </a:lnTo>
                  <a:lnTo>
                    <a:pt x="1160" y="301"/>
                  </a:lnTo>
                  <a:lnTo>
                    <a:pt x="1170" y="298"/>
                  </a:lnTo>
                  <a:lnTo>
                    <a:pt x="1181" y="293"/>
                  </a:lnTo>
                  <a:lnTo>
                    <a:pt x="1190" y="288"/>
                  </a:lnTo>
                  <a:lnTo>
                    <a:pt x="1199" y="282"/>
                  </a:lnTo>
                  <a:lnTo>
                    <a:pt x="1207" y="276"/>
                  </a:lnTo>
                  <a:lnTo>
                    <a:pt x="1216" y="269"/>
                  </a:lnTo>
                  <a:lnTo>
                    <a:pt x="1224" y="260"/>
                  </a:lnTo>
                  <a:lnTo>
                    <a:pt x="1232" y="251"/>
                  </a:lnTo>
                  <a:lnTo>
                    <a:pt x="1238" y="242"/>
                  </a:lnTo>
                  <a:lnTo>
                    <a:pt x="1244" y="233"/>
                  </a:lnTo>
                  <a:lnTo>
                    <a:pt x="1250" y="222"/>
                  </a:lnTo>
                  <a:lnTo>
                    <a:pt x="1254" y="212"/>
                  </a:lnTo>
                  <a:lnTo>
                    <a:pt x="1257" y="199"/>
                  </a:lnTo>
                  <a:lnTo>
                    <a:pt x="1260" y="187"/>
                  </a:lnTo>
                  <a:lnTo>
                    <a:pt x="1262" y="175"/>
                  </a:lnTo>
                  <a:lnTo>
                    <a:pt x="1262" y="162"/>
                  </a:lnTo>
                  <a:lnTo>
                    <a:pt x="1261" y="144"/>
                  </a:lnTo>
                  <a:lnTo>
                    <a:pt x="1259" y="127"/>
                  </a:lnTo>
                  <a:lnTo>
                    <a:pt x="1255" y="112"/>
                  </a:lnTo>
                  <a:lnTo>
                    <a:pt x="1250" y="97"/>
                  </a:lnTo>
                  <a:lnTo>
                    <a:pt x="1243" y="84"/>
                  </a:lnTo>
                  <a:lnTo>
                    <a:pt x="1235" y="71"/>
                  </a:lnTo>
                  <a:lnTo>
                    <a:pt x="1225" y="60"/>
                  </a:lnTo>
                  <a:lnTo>
                    <a:pt x="1214" y="49"/>
                  </a:lnTo>
                  <a:lnTo>
                    <a:pt x="1207" y="44"/>
                  </a:lnTo>
                  <a:lnTo>
                    <a:pt x="1199" y="39"/>
                  </a:lnTo>
                  <a:lnTo>
                    <a:pt x="1191" y="34"/>
                  </a:lnTo>
                  <a:lnTo>
                    <a:pt x="1183" y="29"/>
                  </a:lnTo>
                  <a:lnTo>
                    <a:pt x="1173" y="25"/>
                  </a:lnTo>
                  <a:lnTo>
                    <a:pt x="1164" y="22"/>
                  </a:lnTo>
                  <a:lnTo>
                    <a:pt x="1154" y="18"/>
                  </a:lnTo>
                  <a:lnTo>
                    <a:pt x="1144" y="15"/>
                  </a:lnTo>
                  <a:lnTo>
                    <a:pt x="1121" y="10"/>
                  </a:lnTo>
                  <a:lnTo>
                    <a:pt x="1097" y="7"/>
                  </a:lnTo>
                  <a:lnTo>
                    <a:pt x="1070" y="5"/>
                  </a:lnTo>
                  <a:lnTo>
                    <a:pt x="1041" y="4"/>
                  </a:lnTo>
                  <a:lnTo>
                    <a:pt x="1019" y="4"/>
                  </a:lnTo>
                  <a:lnTo>
                    <a:pt x="997" y="5"/>
                  </a:lnTo>
                  <a:lnTo>
                    <a:pt x="976" y="6"/>
                  </a:lnTo>
                  <a:lnTo>
                    <a:pt x="956" y="7"/>
                  </a:lnTo>
                  <a:lnTo>
                    <a:pt x="937" y="9"/>
                  </a:lnTo>
                  <a:lnTo>
                    <a:pt x="918" y="11"/>
                  </a:lnTo>
                  <a:lnTo>
                    <a:pt x="901" y="13"/>
                  </a:lnTo>
                  <a:lnTo>
                    <a:pt x="886" y="16"/>
                  </a:lnTo>
                  <a:lnTo>
                    <a:pt x="886" y="568"/>
                  </a:lnTo>
                  <a:close/>
                  <a:moveTo>
                    <a:pt x="771" y="236"/>
                  </a:moveTo>
                  <a:lnTo>
                    <a:pt x="559" y="236"/>
                  </a:lnTo>
                  <a:lnTo>
                    <a:pt x="559" y="93"/>
                  </a:lnTo>
                  <a:lnTo>
                    <a:pt x="784" y="93"/>
                  </a:lnTo>
                  <a:lnTo>
                    <a:pt x="784" y="8"/>
                  </a:lnTo>
                  <a:lnTo>
                    <a:pt x="457" y="8"/>
                  </a:lnTo>
                  <a:lnTo>
                    <a:pt x="457" y="567"/>
                  </a:lnTo>
                  <a:lnTo>
                    <a:pt x="796" y="567"/>
                  </a:lnTo>
                  <a:lnTo>
                    <a:pt x="796" y="484"/>
                  </a:lnTo>
                  <a:lnTo>
                    <a:pt x="559" y="484"/>
                  </a:lnTo>
                  <a:lnTo>
                    <a:pt x="559" y="320"/>
                  </a:lnTo>
                  <a:lnTo>
                    <a:pt x="771" y="320"/>
                  </a:lnTo>
                  <a:lnTo>
                    <a:pt x="771" y="236"/>
                  </a:lnTo>
                  <a:close/>
                  <a:moveTo>
                    <a:pt x="0" y="541"/>
                  </a:moveTo>
                  <a:lnTo>
                    <a:pt x="14" y="548"/>
                  </a:lnTo>
                  <a:lnTo>
                    <a:pt x="29" y="554"/>
                  </a:lnTo>
                  <a:lnTo>
                    <a:pt x="46" y="560"/>
                  </a:lnTo>
                  <a:lnTo>
                    <a:pt x="66" y="566"/>
                  </a:lnTo>
                  <a:lnTo>
                    <a:pt x="86" y="570"/>
                  </a:lnTo>
                  <a:lnTo>
                    <a:pt x="108" y="573"/>
                  </a:lnTo>
                  <a:lnTo>
                    <a:pt x="130" y="575"/>
                  </a:lnTo>
                  <a:lnTo>
                    <a:pt x="152" y="576"/>
                  </a:lnTo>
                  <a:lnTo>
                    <a:pt x="178" y="575"/>
                  </a:lnTo>
                  <a:lnTo>
                    <a:pt x="202" y="573"/>
                  </a:lnTo>
                  <a:lnTo>
                    <a:pt x="226" y="569"/>
                  </a:lnTo>
                  <a:lnTo>
                    <a:pt x="246" y="563"/>
                  </a:lnTo>
                  <a:lnTo>
                    <a:pt x="266" y="556"/>
                  </a:lnTo>
                  <a:lnTo>
                    <a:pt x="283" y="547"/>
                  </a:lnTo>
                  <a:lnTo>
                    <a:pt x="299" y="538"/>
                  </a:lnTo>
                  <a:lnTo>
                    <a:pt x="313" y="527"/>
                  </a:lnTo>
                  <a:lnTo>
                    <a:pt x="325" y="514"/>
                  </a:lnTo>
                  <a:lnTo>
                    <a:pt x="336" y="501"/>
                  </a:lnTo>
                  <a:lnTo>
                    <a:pt x="345" y="487"/>
                  </a:lnTo>
                  <a:lnTo>
                    <a:pt x="352" y="473"/>
                  </a:lnTo>
                  <a:lnTo>
                    <a:pt x="357" y="458"/>
                  </a:lnTo>
                  <a:lnTo>
                    <a:pt x="362" y="441"/>
                  </a:lnTo>
                  <a:lnTo>
                    <a:pt x="365" y="425"/>
                  </a:lnTo>
                  <a:lnTo>
                    <a:pt x="365" y="409"/>
                  </a:lnTo>
                  <a:lnTo>
                    <a:pt x="365" y="394"/>
                  </a:lnTo>
                  <a:lnTo>
                    <a:pt x="363" y="380"/>
                  </a:lnTo>
                  <a:lnTo>
                    <a:pt x="359" y="367"/>
                  </a:lnTo>
                  <a:lnTo>
                    <a:pt x="356" y="354"/>
                  </a:lnTo>
                  <a:lnTo>
                    <a:pt x="351" y="342"/>
                  </a:lnTo>
                  <a:lnTo>
                    <a:pt x="345" y="331"/>
                  </a:lnTo>
                  <a:lnTo>
                    <a:pt x="338" y="319"/>
                  </a:lnTo>
                  <a:lnTo>
                    <a:pt x="329" y="309"/>
                  </a:lnTo>
                  <a:lnTo>
                    <a:pt x="320" y="299"/>
                  </a:lnTo>
                  <a:lnTo>
                    <a:pt x="309" y="290"/>
                  </a:lnTo>
                  <a:lnTo>
                    <a:pt x="297" y="281"/>
                  </a:lnTo>
                  <a:lnTo>
                    <a:pt x="284" y="273"/>
                  </a:lnTo>
                  <a:lnTo>
                    <a:pt x="270" y="264"/>
                  </a:lnTo>
                  <a:lnTo>
                    <a:pt x="254" y="257"/>
                  </a:lnTo>
                  <a:lnTo>
                    <a:pt x="238" y="249"/>
                  </a:lnTo>
                  <a:lnTo>
                    <a:pt x="221" y="242"/>
                  </a:lnTo>
                  <a:lnTo>
                    <a:pt x="194" y="232"/>
                  </a:lnTo>
                  <a:lnTo>
                    <a:pt x="172" y="222"/>
                  </a:lnTo>
                  <a:lnTo>
                    <a:pt x="163" y="218"/>
                  </a:lnTo>
                  <a:lnTo>
                    <a:pt x="153" y="213"/>
                  </a:lnTo>
                  <a:lnTo>
                    <a:pt x="146" y="208"/>
                  </a:lnTo>
                  <a:lnTo>
                    <a:pt x="139" y="202"/>
                  </a:lnTo>
                  <a:lnTo>
                    <a:pt x="133" y="196"/>
                  </a:lnTo>
                  <a:lnTo>
                    <a:pt x="128" y="191"/>
                  </a:lnTo>
                  <a:lnTo>
                    <a:pt x="123" y="185"/>
                  </a:lnTo>
                  <a:lnTo>
                    <a:pt x="120" y="179"/>
                  </a:lnTo>
                  <a:lnTo>
                    <a:pt x="117" y="173"/>
                  </a:lnTo>
                  <a:lnTo>
                    <a:pt x="115" y="166"/>
                  </a:lnTo>
                  <a:lnTo>
                    <a:pt x="114" y="159"/>
                  </a:lnTo>
                  <a:lnTo>
                    <a:pt x="114" y="151"/>
                  </a:lnTo>
                  <a:lnTo>
                    <a:pt x="114" y="144"/>
                  </a:lnTo>
                  <a:lnTo>
                    <a:pt x="115" y="138"/>
                  </a:lnTo>
                  <a:lnTo>
                    <a:pt x="117" y="132"/>
                  </a:lnTo>
                  <a:lnTo>
                    <a:pt x="119" y="126"/>
                  </a:lnTo>
                  <a:lnTo>
                    <a:pt x="122" y="121"/>
                  </a:lnTo>
                  <a:lnTo>
                    <a:pt x="126" y="115"/>
                  </a:lnTo>
                  <a:lnTo>
                    <a:pt x="130" y="110"/>
                  </a:lnTo>
                  <a:lnTo>
                    <a:pt x="135" y="105"/>
                  </a:lnTo>
                  <a:lnTo>
                    <a:pt x="141" y="101"/>
                  </a:lnTo>
                  <a:lnTo>
                    <a:pt x="148" y="96"/>
                  </a:lnTo>
                  <a:lnTo>
                    <a:pt x="155" y="93"/>
                  </a:lnTo>
                  <a:lnTo>
                    <a:pt x="164" y="90"/>
                  </a:lnTo>
                  <a:lnTo>
                    <a:pt x="173" y="87"/>
                  </a:lnTo>
                  <a:lnTo>
                    <a:pt x="183" y="86"/>
                  </a:lnTo>
                  <a:lnTo>
                    <a:pt x="194" y="84"/>
                  </a:lnTo>
                  <a:lnTo>
                    <a:pt x="206" y="84"/>
                  </a:lnTo>
                  <a:lnTo>
                    <a:pt x="225" y="85"/>
                  </a:lnTo>
                  <a:lnTo>
                    <a:pt x="243" y="87"/>
                  </a:lnTo>
                  <a:lnTo>
                    <a:pt x="260" y="90"/>
                  </a:lnTo>
                  <a:lnTo>
                    <a:pt x="274" y="93"/>
                  </a:lnTo>
                  <a:lnTo>
                    <a:pt x="288" y="97"/>
                  </a:lnTo>
                  <a:lnTo>
                    <a:pt x="299" y="102"/>
                  </a:lnTo>
                  <a:lnTo>
                    <a:pt x="309" y="106"/>
                  </a:lnTo>
                  <a:lnTo>
                    <a:pt x="318" y="110"/>
                  </a:lnTo>
                  <a:lnTo>
                    <a:pt x="342" y="28"/>
                  </a:lnTo>
                  <a:lnTo>
                    <a:pt x="331" y="23"/>
                  </a:lnTo>
                  <a:lnTo>
                    <a:pt x="318" y="17"/>
                  </a:lnTo>
                  <a:lnTo>
                    <a:pt x="303" y="12"/>
                  </a:lnTo>
                  <a:lnTo>
                    <a:pt x="287" y="8"/>
                  </a:lnTo>
                  <a:lnTo>
                    <a:pt x="270" y="5"/>
                  </a:lnTo>
                  <a:lnTo>
                    <a:pt x="250" y="2"/>
                  </a:lnTo>
                  <a:lnTo>
                    <a:pt x="230" y="0"/>
                  </a:lnTo>
                  <a:lnTo>
                    <a:pt x="209" y="0"/>
                  </a:lnTo>
                  <a:lnTo>
                    <a:pt x="186" y="1"/>
                  </a:lnTo>
                  <a:lnTo>
                    <a:pt x="165" y="3"/>
                  </a:lnTo>
                  <a:lnTo>
                    <a:pt x="144" y="7"/>
                  </a:lnTo>
                  <a:lnTo>
                    <a:pt x="126" y="12"/>
                  </a:lnTo>
                  <a:lnTo>
                    <a:pt x="109" y="18"/>
                  </a:lnTo>
                  <a:lnTo>
                    <a:pt x="92" y="27"/>
                  </a:lnTo>
                  <a:lnTo>
                    <a:pt x="77" y="36"/>
                  </a:lnTo>
                  <a:lnTo>
                    <a:pt x="64" y="46"/>
                  </a:lnTo>
                  <a:lnTo>
                    <a:pt x="51" y="57"/>
                  </a:lnTo>
                  <a:lnTo>
                    <a:pt x="40" y="69"/>
                  </a:lnTo>
                  <a:lnTo>
                    <a:pt x="31" y="82"/>
                  </a:lnTo>
                  <a:lnTo>
                    <a:pt x="24" y="97"/>
                  </a:lnTo>
                  <a:lnTo>
                    <a:pt x="18" y="112"/>
                  </a:lnTo>
                  <a:lnTo>
                    <a:pt x="13" y="127"/>
                  </a:lnTo>
                  <a:lnTo>
                    <a:pt x="11" y="143"/>
                  </a:lnTo>
                  <a:lnTo>
                    <a:pt x="10" y="161"/>
                  </a:lnTo>
                  <a:lnTo>
                    <a:pt x="11" y="175"/>
                  </a:lnTo>
                  <a:lnTo>
                    <a:pt x="13" y="189"/>
                  </a:lnTo>
                  <a:lnTo>
                    <a:pt x="16" y="202"/>
                  </a:lnTo>
                  <a:lnTo>
                    <a:pt x="20" y="216"/>
                  </a:lnTo>
                  <a:lnTo>
                    <a:pt x="26" y="227"/>
                  </a:lnTo>
                  <a:lnTo>
                    <a:pt x="33" y="239"/>
                  </a:lnTo>
                  <a:lnTo>
                    <a:pt x="41" y="249"/>
                  </a:lnTo>
                  <a:lnTo>
                    <a:pt x="50" y="259"/>
                  </a:lnTo>
                  <a:lnTo>
                    <a:pt x="62" y="270"/>
                  </a:lnTo>
                  <a:lnTo>
                    <a:pt x="73" y="279"/>
                  </a:lnTo>
                  <a:lnTo>
                    <a:pt x="85" y="287"/>
                  </a:lnTo>
                  <a:lnTo>
                    <a:pt x="98" y="295"/>
                  </a:lnTo>
                  <a:lnTo>
                    <a:pt x="113" y="303"/>
                  </a:lnTo>
                  <a:lnTo>
                    <a:pt x="128" y="310"/>
                  </a:lnTo>
                  <a:lnTo>
                    <a:pt x="144" y="316"/>
                  </a:lnTo>
                  <a:lnTo>
                    <a:pt x="162" y="323"/>
                  </a:lnTo>
                  <a:lnTo>
                    <a:pt x="186" y="333"/>
                  </a:lnTo>
                  <a:lnTo>
                    <a:pt x="206" y="343"/>
                  </a:lnTo>
                  <a:lnTo>
                    <a:pt x="216" y="348"/>
                  </a:lnTo>
                  <a:lnTo>
                    <a:pt x="224" y="353"/>
                  </a:lnTo>
                  <a:lnTo>
                    <a:pt x="231" y="358"/>
                  </a:lnTo>
                  <a:lnTo>
                    <a:pt x="238" y="363"/>
                  </a:lnTo>
                  <a:lnTo>
                    <a:pt x="243" y="369"/>
                  </a:lnTo>
                  <a:lnTo>
                    <a:pt x="248" y="374"/>
                  </a:lnTo>
                  <a:lnTo>
                    <a:pt x="252" y="380"/>
                  </a:lnTo>
                  <a:lnTo>
                    <a:pt x="255" y="387"/>
                  </a:lnTo>
                  <a:lnTo>
                    <a:pt x="257" y="394"/>
                  </a:lnTo>
                  <a:lnTo>
                    <a:pt x="260" y="401"/>
                  </a:lnTo>
                  <a:lnTo>
                    <a:pt x="261" y="408"/>
                  </a:lnTo>
                  <a:lnTo>
                    <a:pt x="261" y="416"/>
                  </a:lnTo>
                  <a:lnTo>
                    <a:pt x="261" y="424"/>
                  </a:lnTo>
                  <a:lnTo>
                    <a:pt x="260" y="432"/>
                  </a:lnTo>
                  <a:lnTo>
                    <a:pt x="257" y="440"/>
                  </a:lnTo>
                  <a:lnTo>
                    <a:pt x="254" y="447"/>
                  </a:lnTo>
                  <a:lnTo>
                    <a:pt x="250" y="454"/>
                  </a:lnTo>
                  <a:lnTo>
                    <a:pt x="246" y="460"/>
                  </a:lnTo>
                  <a:lnTo>
                    <a:pt x="240" y="466"/>
                  </a:lnTo>
                  <a:lnTo>
                    <a:pt x="234" y="471"/>
                  </a:lnTo>
                  <a:lnTo>
                    <a:pt x="228" y="476"/>
                  </a:lnTo>
                  <a:lnTo>
                    <a:pt x="220" y="480"/>
                  </a:lnTo>
                  <a:lnTo>
                    <a:pt x="212" y="484"/>
                  </a:lnTo>
                  <a:lnTo>
                    <a:pt x="202" y="487"/>
                  </a:lnTo>
                  <a:lnTo>
                    <a:pt x="192" y="489"/>
                  </a:lnTo>
                  <a:lnTo>
                    <a:pt x="182" y="491"/>
                  </a:lnTo>
                  <a:lnTo>
                    <a:pt x="171" y="492"/>
                  </a:lnTo>
                  <a:lnTo>
                    <a:pt x="159" y="492"/>
                  </a:lnTo>
                  <a:lnTo>
                    <a:pt x="139" y="491"/>
                  </a:lnTo>
                  <a:lnTo>
                    <a:pt x="120" y="489"/>
                  </a:lnTo>
                  <a:lnTo>
                    <a:pt x="101" y="486"/>
                  </a:lnTo>
                  <a:lnTo>
                    <a:pt x="84" y="481"/>
                  </a:lnTo>
                  <a:lnTo>
                    <a:pt x="67" y="476"/>
                  </a:lnTo>
                  <a:lnTo>
                    <a:pt x="51" y="470"/>
                  </a:lnTo>
                  <a:lnTo>
                    <a:pt x="36" y="464"/>
                  </a:lnTo>
                  <a:lnTo>
                    <a:pt x="23" y="457"/>
                  </a:lnTo>
                  <a:lnTo>
                    <a:pt x="0" y="541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6" name="Freeform 6"/>
            <p:cNvSpPr>
              <a:spLocks noEditPoints="1"/>
            </p:cNvSpPr>
            <p:nvPr userDrawn="1"/>
          </p:nvSpPr>
          <p:spPr bwMode="auto">
            <a:xfrm>
              <a:off x="525" y="4049"/>
              <a:ext cx="533" cy="58"/>
            </a:xfrm>
            <a:custGeom>
              <a:avLst/>
              <a:gdLst/>
              <a:ahLst/>
              <a:cxnLst>
                <a:cxn ang="0">
                  <a:pos x="5051" y="153"/>
                </a:cxn>
                <a:cxn ang="0">
                  <a:pos x="4701" y="491"/>
                </a:cxn>
                <a:cxn ang="0">
                  <a:pos x="4518" y="373"/>
                </a:cxn>
                <a:cxn ang="0">
                  <a:pos x="4549" y="151"/>
                </a:cxn>
                <a:cxn ang="0">
                  <a:pos x="4764" y="91"/>
                </a:cxn>
                <a:cxn ang="0">
                  <a:pos x="4682" y="0"/>
                </a:cxn>
                <a:cxn ang="0">
                  <a:pos x="4494" y="69"/>
                </a:cxn>
                <a:cxn ang="0">
                  <a:pos x="4401" y="245"/>
                </a:cxn>
                <a:cxn ang="0">
                  <a:pos x="4435" y="447"/>
                </a:cxn>
                <a:cxn ang="0">
                  <a:pos x="4578" y="561"/>
                </a:cxn>
                <a:cxn ang="0">
                  <a:pos x="4819" y="556"/>
                </a:cxn>
                <a:cxn ang="0">
                  <a:pos x="3967" y="153"/>
                </a:cxn>
                <a:cxn ang="0">
                  <a:pos x="4215" y="265"/>
                </a:cxn>
                <a:cxn ang="0">
                  <a:pos x="4140" y="272"/>
                </a:cxn>
                <a:cxn ang="0">
                  <a:pos x="3549" y="141"/>
                </a:cxn>
                <a:cxn ang="0">
                  <a:pos x="3066" y="568"/>
                </a:cxn>
                <a:cxn ang="0">
                  <a:pos x="2629" y="8"/>
                </a:cxn>
                <a:cxn ang="0">
                  <a:pos x="2103" y="475"/>
                </a:cxn>
                <a:cxn ang="0">
                  <a:pos x="2211" y="566"/>
                </a:cxn>
                <a:cxn ang="0">
                  <a:pos x="2410" y="549"/>
                </a:cxn>
                <a:cxn ang="0">
                  <a:pos x="2501" y="428"/>
                </a:cxn>
                <a:cxn ang="0">
                  <a:pos x="2403" y="406"/>
                </a:cxn>
                <a:cxn ang="0">
                  <a:pos x="2267" y="492"/>
                </a:cxn>
                <a:cxn ang="0">
                  <a:pos x="2177" y="335"/>
                </a:cxn>
                <a:cxn ang="0">
                  <a:pos x="1844" y="569"/>
                </a:cxn>
                <a:cxn ang="0">
                  <a:pos x="1983" y="394"/>
                </a:cxn>
                <a:cxn ang="0">
                  <a:pos x="1857" y="249"/>
                </a:cxn>
                <a:cxn ang="0">
                  <a:pos x="1732" y="159"/>
                </a:cxn>
                <a:cxn ang="0">
                  <a:pos x="1792" y="87"/>
                </a:cxn>
                <a:cxn ang="0">
                  <a:pos x="1936" y="17"/>
                </a:cxn>
                <a:cxn ang="0">
                  <a:pos x="1682" y="46"/>
                </a:cxn>
                <a:cxn ang="0">
                  <a:pos x="1651" y="239"/>
                </a:cxn>
                <a:cxn ang="0">
                  <a:pos x="1843" y="353"/>
                </a:cxn>
                <a:cxn ang="0">
                  <a:pos x="1872" y="447"/>
                </a:cxn>
                <a:cxn ang="0">
                  <a:pos x="1739" y="489"/>
                </a:cxn>
                <a:cxn ang="0">
                  <a:pos x="1174" y="213"/>
                </a:cxn>
                <a:cxn ang="0">
                  <a:pos x="1526" y="568"/>
                </a:cxn>
                <a:cxn ang="0">
                  <a:pos x="1418" y="389"/>
                </a:cxn>
                <a:cxn ang="0">
                  <a:pos x="702" y="493"/>
                </a:cxn>
                <a:cxn ang="0">
                  <a:pos x="579" y="351"/>
                </a:cxn>
                <a:cxn ang="0">
                  <a:pos x="641" y="113"/>
                </a:cxn>
                <a:cxn ang="0">
                  <a:pos x="757" y="84"/>
                </a:cxn>
                <a:cxn ang="0">
                  <a:pos x="878" y="229"/>
                </a:cxn>
                <a:cxn ang="0">
                  <a:pos x="809" y="471"/>
                </a:cxn>
                <a:cxn ang="0">
                  <a:pos x="768" y="574"/>
                </a:cxn>
                <a:cxn ang="0">
                  <a:pos x="926" y="490"/>
                </a:cxn>
                <a:cxn ang="0">
                  <a:pos x="992" y="300"/>
                </a:cxn>
                <a:cxn ang="0">
                  <a:pos x="947" y="112"/>
                </a:cxn>
                <a:cxn ang="0">
                  <a:pos x="805" y="8"/>
                </a:cxn>
                <a:cxn ang="0">
                  <a:pos x="613" y="27"/>
                </a:cxn>
                <a:cxn ang="0">
                  <a:pos x="490" y="161"/>
                </a:cxn>
                <a:cxn ang="0">
                  <a:pos x="473" y="366"/>
                </a:cxn>
                <a:cxn ang="0">
                  <a:pos x="563" y="523"/>
                </a:cxn>
                <a:cxn ang="0">
                  <a:pos x="725" y="578"/>
                </a:cxn>
                <a:cxn ang="0">
                  <a:pos x="203" y="469"/>
                </a:cxn>
                <a:cxn ang="0">
                  <a:pos x="109" y="265"/>
                </a:cxn>
                <a:cxn ang="0">
                  <a:pos x="208" y="105"/>
                </a:cxn>
                <a:cxn ang="0">
                  <a:pos x="436" y="25"/>
                </a:cxn>
                <a:cxn ang="0">
                  <a:pos x="209" y="11"/>
                </a:cxn>
                <a:cxn ang="0">
                  <a:pos x="50" y="121"/>
                </a:cxn>
                <a:cxn ang="0">
                  <a:pos x="1" y="326"/>
                </a:cxn>
                <a:cxn ang="0">
                  <a:pos x="76" y="499"/>
                </a:cxn>
                <a:cxn ang="0">
                  <a:pos x="254" y="575"/>
                </a:cxn>
              </a:cxnLst>
              <a:rect l="0" t="0" r="r" b="b"/>
              <a:pathLst>
                <a:path w="5332" h="578">
                  <a:moveTo>
                    <a:pt x="5147" y="568"/>
                  </a:moveTo>
                  <a:lnTo>
                    <a:pt x="5147" y="333"/>
                  </a:lnTo>
                  <a:lnTo>
                    <a:pt x="5332" y="8"/>
                  </a:lnTo>
                  <a:lnTo>
                    <a:pt x="5217" y="8"/>
                  </a:lnTo>
                  <a:lnTo>
                    <a:pt x="5150" y="152"/>
                  </a:lnTo>
                  <a:lnTo>
                    <a:pt x="5136" y="181"/>
                  </a:lnTo>
                  <a:lnTo>
                    <a:pt x="5123" y="210"/>
                  </a:lnTo>
                  <a:lnTo>
                    <a:pt x="5112" y="236"/>
                  </a:lnTo>
                  <a:lnTo>
                    <a:pt x="5101" y="263"/>
                  </a:lnTo>
                  <a:lnTo>
                    <a:pt x="5100" y="263"/>
                  </a:lnTo>
                  <a:lnTo>
                    <a:pt x="5088" y="236"/>
                  </a:lnTo>
                  <a:lnTo>
                    <a:pt x="5076" y="209"/>
                  </a:lnTo>
                  <a:lnTo>
                    <a:pt x="5064" y="181"/>
                  </a:lnTo>
                  <a:lnTo>
                    <a:pt x="5051" y="153"/>
                  </a:lnTo>
                  <a:lnTo>
                    <a:pt x="4983" y="8"/>
                  </a:lnTo>
                  <a:lnTo>
                    <a:pt x="4866" y="8"/>
                  </a:lnTo>
                  <a:lnTo>
                    <a:pt x="5044" y="336"/>
                  </a:lnTo>
                  <a:lnTo>
                    <a:pt x="5044" y="568"/>
                  </a:lnTo>
                  <a:lnTo>
                    <a:pt x="5147" y="568"/>
                  </a:lnTo>
                  <a:close/>
                  <a:moveTo>
                    <a:pt x="4813" y="471"/>
                  </a:moveTo>
                  <a:lnTo>
                    <a:pt x="4802" y="475"/>
                  </a:lnTo>
                  <a:lnTo>
                    <a:pt x="4790" y="479"/>
                  </a:lnTo>
                  <a:lnTo>
                    <a:pt x="4776" y="483"/>
                  </a:lnTo>
                  <a:lnTo>
                    <a:pt x="4762" y="485"/>
                  </a:lnTo>
                  <a:lnTo>
                    <a:pt x="4748" y="488"/>
                  </a:lnTo>
                  <a:lnTo>
                    <a:pt x="4733" y="490"/>
                  </a:lnTo>
                  <a:lnTo>
                    <a:pt x="4716" y="491"/>
                  </a:lnTo>
                  <a:lnTo>
                    <a:pt x="4701" y="491"/>
                  </a:lnTo>
                  <a:lnTo>
                    <a:pt x="4678" y="490"/>
                  </a:lnTo>
                  <a:lnTo>
                    <a:pt x="4657" y="487"/>
                  </a:lnTo>
                  <a:lnTo>
                    <a:pt x="4637" y="483"/>
                  </a:lnTo>
                  <a:lnTo>
                    <a:pt x="4618" y="477"/>
                  </a:lnTo>
                  <a:lnTo>
                    <a:pt x="4601" y="469"/>
                  </a:lnTo>
                  <a:lnTo>
                    <a:pt x="4585" y="460"/>
                  </a:lnTo>
                  <a:lnTo>
                    <a:pt x="4578" y="455"/>
                  </a:lnTo>
                  <a:lnTo>
                    <a:pt x="4570" y="449"/>
                  </a:lnTo>
                  <a:lnTo>
                    <a:pt x="4563" y="443"/>
                  </a:lnTo>
                  <a:lnTo>
                    <a:pt x="4557" y="436"/>
                  </a:lnTo>
                  <a:lnTo>
                    <a:pt x="4545" y="423"/>
                  </a:lnTo>
                  <a:lnTo>
                    <a:pt x="4535" y="408"/>
                  </a:lnTo>
                  <a:lnTo>
                    <a:pt x="4527" y="392"/>
                  </a:lnTo>
                  <a:lnTo>
                    <a:pt x="4518" y="373"/>
                  </a:lnTo>
                  <a:lnTo>
                    <a:pt x="4513" y="354"/>
                  </a:lnTo>
                  <a:lnTo>
                    <a:pt x="4509" y="334"/>
                  </a:lnTo>
                  <a:lnTo>
                    <a:pt x="4506" y="312"/>
                  </a:lnTo>
                  <a:lnTo>
                    <a:pt x="4505" y="290"/>
                  </a:lnTo>
                  <a:lnTo>
                    <a:pt x="4506" y="265"/>
                  </a:lnTo>
                  <a:lnTo>
                    <a:pt x="4509" y="242"/>
                  </a:lnTo>
                  <a:lnTo>
                    <a:pt x="4514" y="221"/>
                  </a:lnTo>
                  <a:lnTo>
                    <a:pt x="4520" y="201"/>
                  </a:lnTo>
                  <a:lnTo>
                    <a:pt x="4524" y="191"/>
                  </a:lnTo>
                  <a:lnTo>
                    <a:pt x="4529" y="182"/>
                  </a:lnTo>
                  <a:lnTo>
                    <a:pt x="4533" y="174"/>
                  </a:lnTo>
                  <a:lnTo>
                    <a:pt x="4538" y="166"/>
                  </a:lnTo>
                  <a:lnTo>
                    <a:pt x="4543" y="158"/>
                  </a:lnTo>
                  <a:lnTo>
                    <a:pt x="4549" y="151"/>
                  </a:lnTo>
                  <a:lnTo>
                    <a:pt x="4555" y="143"/>
                  </a:lnTo>
                  <a:lnTo>
                    <a:pt x="4561" y="136"/>
                  </a:lnTo>
                  <a:lnTo>
                    <a:pt x="4574" y="124"/>
                  </a:lnTo>
                  <a:lnTo>
                    <a:pt x="4590" y="114"/>
                  </a:lnTo>
                  <a:lnTo>
                    <a:pt x="4606" y="105"/>
                  </a:lnTo>
                  <a:lnTo>
                    <a:pt x="4623" y="98"/>
                  </a:lnTo>
                  <a:lnTo>
                    <a:pt x="4642" y="92"/>
                  </a:lnTo>
                  <a:lnTo>
                    <a:pt x="4661" y="88"/>
                  </a:lnTo>
                  <a:lnTo>
                    <a:pt x="4682" y="86"/>
                  </a:lnTo>
                  <a:lnTo>
                    <a:pt x="4702" y="85"/>
                  </a:lnTo>
                  <a:lnTo>
                    <a:pt x="4719" y="85"/>
                  </a:lnTo>
                  <a:lnTo>
                    <a:pt x="4735" y="86"/>
                  </a:lnTo>
                  <a:lnTo>
                    <a:pt x="4750" y="88"/>
                  </a:lnTo>
                  <a:lnTo>
                    <a:pt x="4764" y="91"/>
                  </a:lnTo>
                  <a:lnTo>
                    <a:pt x="4777" y="94"/>
                  </a:lnTo>
                  <a:lnTo>
                    <a:pt x="4790" y="98"/>
                  </a:lnTo>
                  <a:lnTo>
                    <a:pt x="4801" y="102"/>
                  </a:lnTo>
                  <a:lnTo>
                    <a:pt x="4812" y="106"/>
                  </a:lnTo>
                  <a:lnTo>
                    <a:pt x="4834" y="25"/>
                  </a:lnTo>
                  <a:lnTo>
                    <a:pt x="4825" y="20"/>
                  </a:lnTo>
                  <a:lnTo>
                    <a:pt x="4813" y="16"/>
                  </a:lnTo>
                  <a:lnTo>
                    <a:pt x="4800" y="12"/>
                  </a:lnTo>
                  <a:lnTo>
                    <a:pt x="4784" y="8"/>
                  </a:lnTo>
                  <a:lnTo>
                    <a:pt x="4765" y="5"/>
                  </a:lnTo>
                  <a:lnTo>
                    <a:pt x="4745" y="2"/>
                  </a:lnTo>
                  <a:lnTo>
                    <a:pt x="4722" y="1"/>
                  </a:lnTo>
                  <a:lnTo>
                    <a:pt x="4698" y="0"/>
                  </a:lnTo>
                  <a:lnTo>
                    <a:pt x="4682" y="0"/>
                  </a:lnTo>
                  <a:lnTo>
                    <a:pt x="4666" y="1"/>
                  </a:lnTo>
                  <a:lnTo>
                    <a:pt x="4651" y="3"/>
                  </a:lnTo>
                  <a:lnTo>
                    <a:pt x="4636" y="5"/>
                  </a:lnTo>
                  <a:lnTo>
                    <a:pt x="4621" y="8"/>
                  </a:lnTo>
                  <a:lnTo>
                    <a:pt x="4607" y="11"/>
                  </a:lnTo>
                  <a:lnTo>
                    <a:pt x="4593" y="15"/>
                  </a:lnTo>
                  <a:lnTo>
                    <a:pt x="4579" y="20"/>
                  </a:lnTo>
                  <a:lnTo>
                    <a:pt x="4565" y="26"/>
                  </a:lnTo>
                  <a:lnTo>
                    <a:pt x="4552" y="32"/>
                  </a:lnTo>
                  <a:lnTo>
                    <a:pt x="4540" y="38"/>
                  </a:lnTo>
                  <a:lnTo>
                    <a:pt x="4528" y="45"/>
                  </a:lnTo>
                  <a:lnTo>
                    <a:pt x="4516" y="52"/>
                  </a:lnTo>
                  <a:lnTo>
                    <a:pt x="4505" y="60"/>
                  </a:lnTo>
                  <a:lnTo>
                    <a:pt x="4494" y="69"/>
                  </a:lnTo>
                  <a:lnTo>
                    <a:pt x="4484" y="78"/>
                  </a:lnTo>
                  <a:lnTo>
                    <a:pt x="4473" y="89"/>
                  </a:lnTo>
                  <a:lnTo>
                    <a:pt x="4464" y="99"/>
                  </a:lnTo>
                  <a:lnTo>
                    <a:pt x="4456" y="110"/>
                  </a:lnTo>
                  <a:lnTo>
                    <a:pt x="4448" y="121"/>
                  </a:lnTo>
                  <a:lnTo>
                    <a:pt x="4440" y="132"/>
                  </a:lnTo>
                  <a:lnTo>
                    <a:pt x="4433" y="146"/>
                  </a:lnTo>
                  <a:lnTo>
                    <a:pt x="4427" y="158"/>
                  </a:lnTo>
                  <a:lnTo>
                    <a:pt x="4420" y="171"/>
                  </a:lnTo>
                  <a:lnTo>
                    <a:pt x="4415" y="185"/>
                  </a:lnTo>
                  <a:lnTo>
                    <a:pt x="4410" y="199"/>
                  </a:lnTo>
                  <a:lnTo>
                    <a:pt x="4407" y="215"/>
                  </a:lnTo>
                  <a:lnTo>
                    <a:pt x="4403" y="230"/>
                  </a:lnTo>
                  <a:lnTo>
                    <a:pt x="4401" y="245"/>
                  </a:lnTo>
                  <a:lnTo>
                    <a:pt x="4399" y="261"/>
                  </a:lnTo>
                  <a:lnTo>
                    <a:pt x="4398" y="278"/>
                  </a:lnTo>
                  <a:lnTo>
                    <a:pt x="4398" y="295"/>
                  </a:lnTo>
                  <a:lnTo>
                    <a:pt x="4398" y="311"/>
                  </a:lnTo>
                  <a:lnTo>
                    <a:pt x="4399" y="326"/>
                  </a:lnTo>
                  <a:lnTo>
                    <a:pt x="4400" y="342"/>
                  </a:lnTo>
                  <a:lnTo>
                    <a:pt x="4403" y="356"/>
                  </a:lnTo>
                  <a:lnTo>
                    <a:pt x="4405" y="370"/>
                  </a:lnTo>
                  <a:lnTo>
                    <a:pt x="4409" y="384"/>
                  </a:lnTo>
                  <a:lnTo>
                    <a:pt x="4413" y="398"/>
                  </a:lnTo>
                  <a:lnTo>
                    <a:pt x="4417" y="411"/>
                  </a:lnTo>
                  <a:lnTo>
                    <a:pt x="4422" y="423"/>
                  </a:lnTo>
                  <a:lnTo>
                    <a:pt x="4429" y="435"/>
                  </a:lnTo>
                  <a:lnTo>
                    <a:pt x="4435" y="447"/>
                  </a:lnTo>
                  <a:lnTo>
                    <a:pt x="4442" y="459"/>
                  </a:lnTo>
                  <a:lnTo>
                    <a:pt x="4449" y="470"/>
                  </a:lnTo>
                  <a:lnTo>
                    <a:pt x="4457" y="480"/>
                  </a:lnTo>
                  <a:lnTo>
                    <a:pt x="4465" y="490"/>
                  </a:lnTo>
                  <a:lnTo>
                    <a:pt x="4474" y="499"/>
                  </a:lnTo>
                  <a:lnTo>
                    <a:pt x="4484" y="508"/>
                  </a:lnTo>
                  <a:lnTo>
                    <a:pt x="4494" y="518"/>
                  </a:lnTo>
                  <a:lnTo>
                    <a:pt x="4504" y="525"/>
                  </a:lnTo>
                  <a:lnTo>
                    <a:pt x="4515" y="533"/>
                  </a:lnTo>
                  <a:lnTo>
                    <a:pt x="4527" y="539"/>
                  </a:lnTo>
                  <a:lnTo>
                    <a:pt x="4539" y="546"/>
                  </a:lnTo>
                  <a:lnTo>
                    <a:pt x="4551" y="551"/>
                  </a:lnTo>
                  <a:lnTo>
                    <a:pt x="4564" y="556"/>
                  </a:lnTo>
                  <a:lnTo>
                    <a:pt x="4578" y="561"/>
                  </a:lnTo>
                  <a:lnTo>
                    <a:pt x="4592" y="565"/>
                  </a:lnTo>
                  <a:lnTo>
                    <a:pt x="4606" y="568"/>
                  </a:lnTo>
                  <a:lnTo>
                    <a:pt x="4620" y="571"/>
                  </a:lnTo>
                  <a:lnTo>
                    <a:pt x="4636" y="573"/>
                  </a:lnTo>
                  <a:lnTo>
                    <a:pt x="4652" y="575"/>
                  </a:lnTo>
                  <a:lnTo>
                    <a:pt x="4667" y="576"/>
                  </a:lnTo>
                  <a:lnTo>
                    <a:pt x="4685" y="576"/>
                  </a:lnTo>
                  <a:lnTo>
                    <a:pt x="4709" y="576"/>
                  </a:lnTo>
                  <a:lnTo>
                    <a:pt x="4733" y="574"/>
                  </a:lnTo>
                  <a:lnTo>
                    <a:pt x="4754" y="571"/>
                  </a:lnTo>
                  <a:lnTo>
                    <a:pt x="4773" y="568"/>
                  </a:lnTo>
                  <a:lnTo>
                    <a:pt x="4791" y="564"/>
                  </a:lnTo>
                  <a:lnTo>
                    <a:pt x="4806" y="560"/>
                  </a:lnTo>
                  <a:lnTo>
                    <a:pt x="4819" y="556"/>
                  </a:lnTo>
                  <a:lnTo>
                    <a:pt x="4829" y="551"/>
                  </a:lnTo>
                  <a:lnTo>
                    <a:pt x="4813" y="471"/>
                  </a:lnTo>
                  <a:close/>
                  <a:moveTo>
                    <a:pt x="3959" y="568"/>
                  </a:moveTo>
                  <a:lnTo>
                    <a:pt x="3959" y="368"/>
                  </a:lnTo>
                  <a:lnTo>
                    <a:pt x="3958" y="335"/>
                  </a:lnTo>
                  <a:lnTo>
                    <a:pt x="3958" y="302"/>
                  </a:lnTo>
                  <a:lnTo>
                    <a:pt x="3958" y="272"/>
                  </a:lnTo>
                  <a:lnTo>
                    <a:pt x="3957" y="241"/>
                  </a:lnTo>
                  <a:lnTo>
                    <a:pt x="3957" y="213"/>
                  </a:lnTo>
                  <a:lnTo>
                    <a:pt x="3956" y="184"/>
                  </a:lnTo>
                  <a:lnTo>
                    <a:pt x="3955" y="157"/>
                  </a:lnTo>
                  <a:lnTo>
                    <a:pt x="3953" y="129"/>
                  </a:lnTo>
                  <a:lnTo>
                    <a:pt x="3956" y="129"/>
                  </a:lnTo>
                  <a:lnTo>
                    <a:pt x="3967" y="153"/>
                  </a:lnTo>
                  <a:lnTo>
                    <a:pt x="3979" y="177"/>
                  </a:lnTo>
                  <a:lnTo>
                    <a:pt x="3991" y="201"/>
                  </a:lnTo>
                  <a:lnTo>
                    <a:pt x="4003" y="226"/>
                  </a:lnTo>
                  <a:lnTo>
                    <a:pt x="4017" y="250"/>
                  </a:lnTo>
                  <a:lnTo>
                    <a:pt x="4030" y="275"/>
                  </a:lnTo>
                  <a:lnTo>
                    <a:pt x="4043" y="299"/>
                  </a:lnTo>
                  <a:lnTo>
                    <a:pt x="4056" y="322"/>
                  </a:lnTo>
                  <a:lnTo>
                    <a:pt x="4203" y="568"/>
                  </a:lnTo>
                  <a:lnTo>
                    <a:pt x="4309" y="568"/>
                  </a:lnTo>
                  <a:lnTo>
                    <a:pt x="4309" y="8"/>
                  </a:lnTo>
                  <a:lnTo>
                    <a:pt x="4214" y="8"/>
                  </a:lnTo>
                  <a:lnTo>
                    <a:pt x="4214" y="203"/>
                  </a:lnTo>
                  <a:lnTo>
                    <a:pt x="4214" y="235"/>
                  </a:lnTo>
                  <a:lnTo>
                    <a:pt x="4215" y="265"/>
                  </a:lnTo>
                  <a:lnTo>
                    <a:pt x="4215" y="295"/>
                  </a:lnTo>
                  <a:lnTo>
                    <a:pt x="4216" y="323"/>
                  </a:lnTo>
                  <a:lnTo>
                    <a:pt x="4217" y="352"/>
                  </a:lnTo>
                  <a:lnTo>
                    <a:pt x="4219" y="380"/>
                  </a:lnTo>
                  <a:lnTo>
                    <a:pt x="4222" y="408"/>
                  </a:lnTo>
                  <a:lnTo>
                    <a:pt x="4224" y="435"/>
                  </a:lnTo>
                  <a:lnTo>
                    <a:pt x="4222" y="436"/>
                  </a:lnTo>
                  <a:lnTo>
                    <a:pt x="4211" y="413"/>
                  </a:lnTo>
                  <a:lnTo>
                    <a:pt x="4201" y="389"/>
                  </a:lnTo>
                  <a:lnTo>
                    <a:pt x="4190" y="366"/>
                  </a:lnTo>
                  <a:lnTo>
                    <a:pt x="4178" y="343"/>
                  </a:lnTo>
                  <a:lnTo>
                    <a:pt x="4165" y="319"/>
                  </a:lnTo>
                  <a:lnTo>
                    <a:pt x="4153" y="296"/>
                  </a:lnTo>
                  <a:lnTo>
                    <a:pt x="4140" y="272"/>
                  </a:lnTo>
                  <a:lnTo>
                    <a:pt x="4127" y="249"/>
                  </a:lnTo>
                  <a:lnTo>
                    <a:pt x="3981" y="8"/>
                  </a:lnTo>
                  <a:lnTo>
                    <a:pt x="3865" y="8"/>
                  </a:lnTo>
                  <a:lnTo>
                    <a:pt x="3865" y="567"/>
                  </a:lnTo>
                  <a:lnTo>
                    <a:pt x="3959" y="568"/>
                  </a:lnTo>
                  <a:close/>
                  <a:moveTo>
                    <a:pt x="3464" y="333"/>
                  </a:moveTo>
                  <a:lnTo>
                    <a:pt x="3508" y="194"/>
                  </a:lnTo>
                  <a:lnTo>
                    <a:pt x="3515" y="169"/>
                  </a:lnTo>
                  <a:lnTo>
                    <a:pt x="3522" y="142"/>
                  </a:lnTo>
                  <a:lnTo>
                    <a:pt x="3528" y="115"/>
                  </a:lnTo>
                  <a:lnTo>
                    <a:pt x="3534" y="90"/>
                  </a:lnTo>
                  <a:lnTo>
                    <a:pt x="3536" y="90"/>
                  </a:lnTo>
                  <a:lnTo>
                    <a:pt x="3542" y="115"/>
                  </a:lnTo>
                  <a:lnTo>
                    <a:pt x="3549" y="141"/>
                  </a:lnTo>
                  <a:lnTo>
                    <a:pt x="3556" y="169"/>
                  </a:lnTo>
                  <a:lnTo>
                    <a:pt x="3565" y="195"/>
                  </a:lnTo>
                  <a:lnTo>
                    <a:pt x="3609" y="333"/>
                  </a:lnTo>
                  <a:lnTo>
                    <a:pt x="3464" y="333"/>
                  </a:lnTo>
                  <a:close/>
                  <a:moveTo>
                    <a:pt x="3626" y="410"/>
                  </a:moveTo>
                  <a:lnTo>
                    <a:pt x="3676" y="568"/>
                  </a:lnTo>
                  <a:lnTo>
                    <a:pt x="3786" y="568"/>
                  </a:lnTo>
                  <a:lnTo>
                    <a:pt x="3604" y="8"/>
                  </a:lnTo>
                  <a:lnTo>
                    <a:pt x="3474" y="8"/>
                  </a:lnTo>
                  <a:lnTo>
                    <a:pt x="3293" y="568"/>
                  </a:lnTo>
                  <a:lnTo>
                    <a:pt x="3399" y="568"/>
                  </a:lnTo>
                  <a:lnTo>
                    <a:pt x="3447" y="410"/>
                  </a:lnTo>
                  <a:lnTo>
                    <a:pt x="3626" y="410"/>
                  </a:lnTo>
                  <a:close/>
                  <a:moveTo>
                    <a:pt x="3066" y="568"/>
                  </a:moveTo>
                  <a:lnTo>
                    <a:pt x="3169" y="568"/>
                  </a:lnTo>
                  <a:lnTo>
                    <a:pt x="3169" y="95"/>
                  </a:lnTo>
                  <a:lnTo>
                    <a:pt x="3331" y="95"/>
                  </a:lnTo>
                  <a:lnTo>
                    <a:pt x="3331" y="8"/>
                  </a:lnTo>
                  <a:lnTo>
                    <a:pt x="2906" y="8"/>
                  </a:lnTo>
                  <a:lnTo>
                    <a:pt x="2906" y="95"/>
                  </a:lnTo>
                  <a:lnTo>
                    <a:pt x="3066" y="95"/>
                  </a:lnTo>
                  <a:lnTo>
                    <a:pt x="3066" y="568"/>
                  </a:lnTo>
                  <a:close/>
                  <a:moveTo>
                    <a:pt x="2629" y="567"/>
                  </a:moveTo>
                  <a:lnTo>
                    <a:pt x="2963" y="567"/>
                  </a:lnTo>
                  <a:lnTo>
                    <a:pt x="2963" y="482"/>
                  </a:lnTo>
                  <a:lnTo>
                    <a:pt x="2732" y="482"/>
                  </a:lnTo>
                  <a:lnTo>
                    <a:pt x="2732" y="8"/>
                  </a:lnTo>
                  <a:lnTo>
                    <a:pt x="2629" y="8"/>
                  </a:lnTo>
                  <a:lnTo>
                    <a:pt x="2629" y="567"/>
                  </a:lnTo>
                  <a:close/>
                  <a:moveTo>
                    <a:pt x="2074" y="8"/>
                  </a:moveTo>
                  <a:lnTo>
                    <a:pt x="2074" y="328"/>
                  </a:lnTo>
                  <a:lnTo>
                    <a:pt x="2075" y="345"/>
                  </a:lnTo>
                  <a:lnTo>
                    <a:pt x="2075" y="360"/>
                  </a:lnTo>
                  <a:lnTo>
                    <a:pt x="2077" y="375"/>
                  </a:lnTo>
                  <a:lnTo>
                    <a:pt x="2079" y="389"/>
                  </a:lnTo>
                  <a:lnTo>
                    <a:pt x="2081" y="404"/>
                  </a:lnTo>
                  <a:lnTo>
                    <a:pt x="2084" y="417"/>
                  </a:lnTo>
                  <a:lnTo>
                    <a:pt x="2087" y="429"/>
                  </a:lnTo>
                  <a:lnTo>
                    <a:pt x="2090" y="441"/>
                  </a:lnTo>
                  <a:lnTo>
                    <a:pt x="2094" y="454"/>
                  </a:lnTo>
                  <a:lnTo>
                    <a:pt x="2099" y="465"/>
                  </a:lnTo>
                  <a:lnTo>
                    <a:pt x="2103" y="475"/>
                  </a:lnTo>
                  <a:lnTo>
                    <a:pt x="2108" y="485"/>
                  </a:lnTo>
                  <a:lnTo>
                    <a:pt x="2114" y="494"/>
                  </a:lnTo>
                  <a:lnTo>
                    <a:pt x="2120" y="502"/>
                  </a:lnTo>
                  <a:lnTo>
                    <a:pt x="2126" y="511"/>
                  </a:lnTo>
                  <a:lnTo>
                    <a:pt x="2134" y="519"/>
                  </a:lnTo>
                  <a:lnTo>
                    <a:pt x="2141" y="526"/>
                  </a:lnTo>
                  <a:lnTo>
                    <a:pt x="2148" y="533"/>
                  </a:lnTo>
                  <a:lnTo>
                    <a:pt x="2156" y="539"/>
                  </a:lnTo>
                  <a:lnTo>
                    <a:pt x="2164" y="545"/>
                  </a:lnTo>
                  <a:lnTo>
                    <a:pt x="2172" y="550"/>
                  </a:lnTo>
                  <a:lnTo>
                    <a:pt x="2182" y="555"/>
                  </a:lnTo>
                  <a:lnTo>
                    <a:pt x="2191" y="559"/>
                  </a:lnTo>
                  <a:lnTo>
                    <a:pt x="2201" y="563"/>
                  </a:lnTo>
                  <a:lnTo>
                    <a:pt x="2211" y="566"/>
                  </a:lnTo>
                  <a:lnTo>
                    <a:pt x="2221" y="569"/>
                  </a:lnTo>
                  <a:lnTo>
                    <a:pt x="2232" y="571"/>
                  </a:lnTo>
                  <a:lnTo>
                    <a:pt x="2243" y="573"/>
                  </a:lnTo>
                  <a:lnTo>
                    <a:pt x="2265" y="576"/>
                  </a:lnTo>
                  <a:lnTo>
                    <a:pt x="2289" y="578"/>
                  </a:lnTo>
                  <a:lnTo>
                    <a:pt x="2313" y="576"/>
                  </a:lnTo>
                  <a:lnTo>
                    <a:pt x="2338" y="573"/>
                  </a:lnTo>
                  <a:lnTo>
                    <a:pt x="2349" y="571"/>
                  </a:lnTo>
                  <a:lnTo>
                    <a:pt x="2360" y="569"/>
                  </a:lnTo>
                  <a:lnTo>
                    <a:pt x="2370" y="566"/>
                  </a:lnTo>
                  <a:lnTo>
                    <a:pt x="2381" y="562"/>
                  </a:lnTo>
                  <a:lnTo>
                    <a:pt x="2391" y="558"/>
                  </a:lnTo>
                  <a:lnTo>
                    <a:pt x="2401" y="554"/>
                  </a:lnTo>
                  <a:lnTo>
                    <a:pt x="2410" y="549"/>
                  </a:lnTo>
                  <a:lnTo>
                    <a:pt x="2419" y="544"/>
                  </a:lnTo>
                  <a:lnTo>
                    <a:pt x="2428" y="538"/>
                  </a:lnTo>
                  <a:lnTo>
                    <a:pt x="2437" y="532"/>
                  </a:lnTo>
                  <a:lnTo>
                    <a:pt x="2445" y="525"/>
                  </a:lnTo>
                  <a:lnTo>
                    <a:pt x="2452" y="518"/>
                  </a:lnTo>
                  <a:lnTo>
                    <a:pt x="2459" y="509"/>
                  </a:lnTo>
                  <a:lnTo>
                    <a:pt x="2466" y="501"/>
                  </a:lnTo>
                  <a:lnTo>
                    <a:pt x="2472" y="492"/>
                  </a:lnTo>
                  <a:lnTo>
                    <a:pt x="2478" y="483"/>
                  </a:lnTo>
                  <a:lnTo>
                    <a:pt x="2483" y="473"/>
                  </a:lnTo>
                  <a:lnTo>
                    <a:pt x="2489" y="463"/>
                  </a:lnTo>
                  <a:lnTo>
                    <a:pt x="2493" y="451"/>
                  </a:lnTo>
                  <a:lnTo>
                    <a:pt x="2497" y="439"/>
                  </a:lnTo>
                  <a:lnTo>
                    <a:pt x="2501" y="428"/>
                  </a:lnTo>
                  <a:lnTo>
                    <a:pt x="2504" y="415"/>
                  </a:lnTo>
                  <a:lnTo>
                    <a:pt x="2507" y="402"/>
                  </a:lnTo>
                  <a:lnTo>
                    <a:pt x="2509" y="388"/>
                  </a:lnTo>
                  <a:lnTo>
                    <a:pt x="2511" y="374"/>
                  </a:lnTo>
                  <a:lnTo>
                    <a:pt x="2512" y="359"/>
                  </a:lnTo>
                  <a:lnTo>
                    <a:pt x="2513" y="344"/>
                  </a:lnTo>
                  <a:lnTo>
                    <a:pt x="2513" y="328"/>
                  </a:lnTo>
                  <a:lnTo>
                    <a:pt x="2513" y="8"/>
                  </a:lnTo>
                  <a:lnTo>
                    <a:pt x="2411" y="8"/>
                  </a:lnTo>
                  <a:lnTo>
                    <a:pt x="2411" y="335"/>
                  </a:lnTo>
                  <a:lnTo>
                    <a:pt x="2410" y="355"/>
                  </a:lnTo>
                  <a:lnTo>
                    <a:pt x="2409" y="373"/>
                  </a:lnTo>
                  <a:lnTo>
                    <a:pt x="2406" y="390"/>
                  </a:lnTo>
                  <a:lnTo>
                    <a:pt x="2403" y="406"/>
                  </a:lnTo>
                  <a:lnTo>
                    <a:pt x="2398" y="421"/>
                  </a:lnTo>
                  <a:lnTo>
                    <a:pt x="2393" y="433"/>
                  </a:lnTo>
                  <a:lnTo>
                    <a:pt x="2387" y="445"/>
                  </a:lnTo>
                  <a:lnTo>
                    <a:pt x="2379" y="456"/>
                  </a:lnTo>
                  <a:lnTo>
                    <a:pt x="2371" y="465"/>
                  </a:lnTo>
                  <a:lnTo>
                    <a:pt x="2362" y="473"/>
                  </a:lnTo>
                  <a:lnTo>
                    <a:pt x="2353" y="480"/>
                  </a:lnTo>
                  <a:lnTo>
                    <a:pt x="2342" y="485"/>
                  </a:lnTo>
                  <a:lnTo>
                    <a:pt x="2330" y="489"/>
                  </a:lnTo>
                  <a:lnTo>
                    <a:pt x="2318" y="492"/>
                  </a:lnTo>
                  <a:lnTo>
                    <a:pt x="2306" y="494"/>
                  </a:lnTo>
                  <a:lnTo>
                    <a:pt x="2293" y="495"/>
                  </a:lnTo>
                  <a:lnTo>
                    <a:pt x="2279" y="494"/>
                  </a:lnTo>
                  <a:lnTo>
                    <a:pt x="2267" y="492"/>
                  </a:lnTo>
                  <a:lnTo>
                    <a:pt x="2256" y="489"/>
                  </a:lnTo>
                  <a:lnTo>
                    <a:pt x="2245" y="485"/>
                  </a:lnTo>
                  <a:lnTo>
                    <a:pt x="2235" y="480"/>
                  </a:lnTo>
                  <a:lnTo>
                    <a:pt x="2225" y="473"/>
                  </a:lnTo>
                  <a:lnTo>
                    <a:pt x="2217" y="465"/>
                  </a:lnTo>
                  <a:lnTo>
                    <a:pt x="2209" y="456"/>
                  </a:lnTo>
                  <a:lnTo>
                    <a:pt x="2202" y="445"/>
                  </a:lnTo>
                  <a:lnTo>
                    <a:pt x="2196" y="433"/>
                  </a:lnTo>
                  <a:lnTo>
                    <a:pt x="2190" y="420"/>
                  </a:lnTo>
                  <a:lnTo>
                    <a:pt x="2186" y="406"/>
                  </a:lnTo>
                  <a:lnTo>
                    <a:pt x="2183" y="390"/>
                  </a:lnTo>
                  <a:lnTo>
                    <a:pt x="2179" y="373"/>
                  </a:lnTo>
                  <a:lnTo>
                    <a:pt x="2177" y="355"/>
                  </a:lnTo>
                  <a:lnTo>
                    <a:pt x="2177" y="335"/>
                  </a:lnTo>
                  <a:lnTo>
                    <a:pt x="2177" y="8"/>
                  </a:lnTo>
                  <a:lnTo>
                    <a:pt x="2074" y="8"/>
                  </a:lnTo>
                  <a:close/>
                  <a:moveTo>
                    <a:pt x="1618" y="541"/>
                  </a:moveTo>
                  <a:lnTo>
                    <a:pt x="1632" y="548"/>
                  </a:lnTo>
                  <a:lnTo>
                    <a:pt x="1647" y="554"/>
                  </a:lnTo>
                  <a:lnTo>
                    <a:pt x="1664" y="560"/>
                  </a:lnTo>
                  <a:lnTo>
                    <a:pt x="1684" y="566"/>
                  </a:lnTo>
                  <a:lnTo>
                    <a:pt x="1704" y="570"/>
                  </a:lnTo>
                  <a:lnTo>
                    <a:pt x="1727" y="573"/>
                  </a:lnTo>
                  <a:lnTo>
                    <a:pt x="1748" y="575"/>
                  </a:lnTo>
                  <a:lnTo>
                    <a:pt x="1770" y="576"/>
                  </a:lnTo>
                  <a:lnTo>
                    <a:pt x="1797" y="575"/>
                  </a:lnTo>
                  <a:lnTo>
                    <a:pt x="1821" y="573"/>
                  </a:lnTo>
                  <a:lnTo>
                    <a:pt x="1844" y="569"/>
                  </a:lnTo>
                  <a:lnTo>
                    <a:pt x="1865" y="563"/>
                  </a:lnTo>
                  <a:lnTo>
                    <a:pt x="1884" y="556"/>
                  </a:lnTo>
                  <a:lnTo>
                    <a:pt x="1902" y="547"/>
                  </a:lnTo>
                  <a:lnTo>
                    <a:pt x="1917" y="538"/>
                  </a:lnTo>
                  <a:lnTo>
                    <a:pt x="1932" y="527"/>
                  </a:lnTo>
                  <a:lnTo>
                    <a:pt x="1944" y="514"/>
                  </a:lnTo>
                  <a:lnTo>
                    <a:pt x="1954" y="501"/>
                  </a:lnTo>
                  <a:lnTo>
                    <a:pt x="1963" y="487"/>
                  </a:lnTo>
                  <a:lnTo>
                    <a:pt x="1970" y="473"/>
                  </a:lnTo>
                  <a:lnTo>
                    <a:pt x="1977" y="458"/>
                  </a:lnTo>
                  <a:lnTo>
                    <a:pt x="1981" y="441"/>
                  </a:lnTo>
                  <a:lnTo>
                    <a:pt x="1983" y="425"/>
                  </a:lnTo>
                  <a:lnTo>
                    <a:pt x="1984" y="409"/>
                  </a:lnTo>
                  <a:lnTo>
                    <a:pt x="1983" y="394"/>
                  </a:lnTo>
                  <a:lnTo>
                    <a:pt x="1982" y="380"/>
                  </a:lnTo>
                  <a:lnTo>
                    <a:pt x="1979" y="367"/>
                  </a:lnTo>
                  <a:lnTo>
                    <a:pt x="1974" y="354"/>
                  </a:lnTo>
                  <a:lnTo>
                    <a:pt x="1969" y="342"/>
                  </a:lnTo>
                  <a:lnTo>
                    <a:pt x="1963" y="331"/>
                  </a:lnTo>
                  <a:lnTo>
                    <a:pt x="1956" y="319"/>
                  </a:lnTo>
                  <a:lnTo>
                    <a:pt x="1948" y="309"/>
                  </a:lnTo>
                  <a:lnTo>
                    <a:pt x="1938" y="299"/>
                  </a:lnTo>
                  <a:lnTo>
                    <a:pt x="1928" y="290"/>
                  </a:lnTo>
                  <a:lnTo>
                    <a:pt x="1915" y="281"/>
                  </a:lnTo>
                  <a:lnTo>
                    <a:pt x="1903" y="273"/>
                  </a:lnTo>
                  <a:lnTo>
                    <a:pt x="1889" y="264"/>
                  </a:lnTo>
                  <a:lnTo>
                    <a:pt x="1873" y="257"/>
                  </a:lnTo>
                  <a:lnTo>
                    <a:pt x="1857" y="249"/>
                  </a:lnTo>
                  <a:lnTo>
                    <a:pt x="1839" y="242"/>
                  </a:lnTo>
                  <a:lnTo>
                    <a:pt x="1813" y="232"/>
                  </a:lnTo>
                  <a:lnTo>
                    <a:pt x="1791" y="222"/>
                  </a:lnTo>
                  <a:lnTo>
                    <a:pt x="1781" y="218"/>
                  </a:lnTo>
                  <a:lnTo>
                    <a:pt x="1773" y="213"/>
                  </a:lnTo>
                  <a:lnTo>
                    <a:pt x="1764" y="208"/>
                  </a:lnTo>
                  <a:lnTo>
                    <a:pt x="1757" y="202"/>
                  </a:lnTo>
                  <a:lnTo>
                    <a:pt x="1751" y="196"/>
                  </a:lnTo>
                  <a:lnTo>
                    <a:pt x="1746" y="191"/>
                  </a:lnTo>
                  <a:lnTo>
                    <a:pt x="1742" y="185"/>
                  </a:lnTo>
                  <a:lnTo>
                    <a:pt x="1738" y="179"/>
                  </a:lnTo>
                  <a:lnTo>
                    <a:pt x="1735" y="173"/>
                  </a:lnTo>
                  <a:lnTo>
                    <a:pt x="1734" y="166"/>
                  </a:lnTo>
                  <a:lnTo>
                    <a:pt x="1732" y="159"/>
                  </a:lnTo>
                  <a:lnTo>
                    <a:pt x="1732" y="151"/>
                  </a:lnTo>
                  <a:lnTo>
                    <a:pt x="1732" y="144"/>
                  </a:lnTo>
                  <a:lnTo>
                    <a:pt x="1733" y="138"/>
                  </a:lnTo>
                  <a:lnTo>
                    <a:pt x="1735" y="132"/>
                  </a:lnTo>
                  <a:lnTo>
                    <a:pt x="1737" y="126"/>
                  </a:lnTo>
                  <a:lnTo>
                    <a:pt x="1740" y="121"/>
                  </a:lnTo>
                  <a:lnTo>
                    <a:pt x="1744" y="115"/>
                  </a:lnTo>
                  <a:lnTo>
                    <a:pt x="1748" y="110"/>
                  </a:lnTo>
                  <a:lnTo>
                    <a:pt x="1754" y="105"/>
                  </a:lnTo>
                  <a:lnTo>
                    <a:pt x="1759" y="101"/>
                  </a:lnTo>
                  <a:lnTo>
                    <a:pt x="1766" y="96"/>
                  </a:lnTo>
                  <a:lnTo>
                    <a:pt x="1775" y="93"/>
                  </a:lnTo>
                  <a:lnTo>
                    <a:pt x="1783" y="90"/>
                  </a:lnTo>
                  <a:lnTo>
                    <a:pt x="1792" y="87"/>
                  </a:lnTo>
                  <a:lnTo>
                    <a:pt x="1802" y="86"/>
                  </a:lnTo>
                  <a:lnTo>
                    <a:pt x="1812" y="84"/>
                  </a:lnTo>
                  <a:lnTo>
                    <a:pt x="1825" y="84"/>
                  </a:lnTo>
                  <a:lnTo>
                    <a:pt x="1844" y="85"/>
                  </a:lnTo>
                  <a:lnTo>
                    <a:pt x="1861" y="87"/>
                  </a:lnTo>
                  <a:lnTo>
                    <a:pt x="1878" y="90"/>
                  </a:lnTo>
                  <a:lnTo>
                    <a:pt x="1893" y="93"/>
                  </a:lnTo>
                  <a:lnTo>
                    <a:pt x="1906" y="97"/>
                  </a:lnTo>
                  <a:lnTo>
                    <a:pt x="1917" y="102"/>
                  </a:lnTo>
                  <a:lnTo>
                    <a:pt x="1928" y="106"/>
                  </a:lnTo>
                  <a:lnTo>
                    <a:pt x="1937" y="110"/>
                  </a:lnTo>
                  <a:lnTo>
                    <a:pt x="1961" y="28"/>
                  </a:lnTo>
                  <a:lnTo>
                    <a:pt x="1949" y="23"/>
                  </a:lnTo>
                  <a:lnTo>
                    <a:pt x="1936" y="17"/>
                  </a:lnTo>
                  <a:lnTo>
                    <a:pt x="1921" y="12"/>
                  </a:lnTo>
                  <a:lnTo>
                    <a:pt x="1905" y="8"/>
                  </a:lnTo>
                  <a:lnTo>
                    <a:pt x="1888" y="5"/>
                  </a:lnTo>
                  <a:lnTo>
                    <a:pt x="1869" y="2"/>
                  </a:lnTo>
                  <a:lnTo>
                    <a:pt x="1849" y="0"/>
                  </a:lnTo>
                  <a:lnTo>
                    <a:pt x="1827" y="0"/>
                  </a:lnTo>
                  <a:lnTo>
                    <a:pt x="1804" y="1"/>
                  </a:lnTo>
                  <a:lnTo>
                    <a:pt x="1783" y="3"/>
                  </a:lnTo>
                  <a:lnTo>
                    <a:pt x="1763" y="7"/>
                  </a:lnTo>
                  <a:lnTo>
                    <a:pt x="1744" y="12"/>
                  </a:lnTo>
                  <a:lnTo>
                    <a:pt x="1727" y="18"/>
                  </a:lnTo>
                  <a:lnTo>
                    <a:pt x="1710" y="27"/>
                  </a:lnTo>
                  <a:lnTo>
                    <a:pt x="1695" y="36"/>
                  </a:lnTo>
                  <a:lnTo>
                    <a:pt x="1682" y="46"/>
                  </a:lnTo>
                  <a:lnTo>
                    <a:pt x="1669" y="57"/>
                  </a:lnTo>
                  <a:lnTo>
                    <a:pt x="1658" y="69"/>
                  </a:lnTo>
                  <a:lnTo>
                    <a:pt x="1649" y="82"/>
                  </a:lnTo>
                  <a:lnTo>
                    <a:pt x="1642" y="97"/>
                  </a:lnTo>
                  <a:lnTo>
                    <a:pt x="1636" y="112"/>
                  </a:lnTo>
                  <a:lnTo>
                    <a:pt x="1632" y="127"/>
                  </a:lnTo>
                  <a:lnTo>
                    <a:pt x="1629" y="143"/>
                  </a:lnTo>
                  <a:lnTo>
                    <a:pt x="1628" y="161"/>
                  </a:lnTo>
                  <a:lnTo>
                    <a:pt x="1629" y="175"/>
                  </a:lnTo>
                  <a:lnTo>
                    <a:pt x="1631" y="189"/>
                  </a:lnTo>
                  <a:lnTo>
                    <a:pt x="1634" y="202"/>
                  </a:lnTo>
                  <a:lnTo>
                    <a:pt x="1639" y="216"/>
                  </a:lnTo>
                  <a:lnTo>
                    <a:pt x="1645" y="227"/>
                  </a:lnTo>
                  <a:lnTo>
                    <a:pt x="1651" y="239"/>
                  </a:lnTo>
                  <a:lnTo>
                    <a:pt x="1660" y="249"/>
                  </a:lnTo>
                  <a:lnTo>
                    <a:pt x="1669" y="259"/>
                  </a:lnTo>
                  <a:lnTo>
                    <a:pt x="1680" y="270"/>
                  </a:lnTo>
                  <a:lnTo>
                    <a:pt x="1691" y="279"/>
                  </a:lnTo>
                  <a:lnTo>
                    <a:pt x="1703" y="287"/>
                  </a:lnTo>
                  <a:lnTo>
                    <a:pt x="1717" y="295"/>
                  </a:lnTo>
                  <a:lnTo>
                    <a:pt x="1732" y="303"/>
                  </a:lnTo>
                  <a:lnTo>
                    <a:pt x="1747" y="310"/>
                  </a:lnTo>
                  <a:lnTo>
                    <a:pt x="1763" y="316"/>
                  </a:lnTo>
                  <a:lnTo>
                    <a:pt x="1780" y="323"/>
                  </a:lnTo>
                  <a:lnTo>
                    <a:pt x="1804" y="333"/>
                  </a:lnTo>
                  <a:lnTo>
                    <a:pt x="1826" y="343"/>
                  </a:lnTo>
                  <a:lnTo>
                    <a:pt x="1835" y="348"/>
                  </a:lnTo>
                  <a:lnTo>
                    <a:pt x="1843" y="353"/>
                  </a:lnTo>
                  <a:lnTo>
                    <a:pt x="1850" y="358"/>
                  </a:lnTo>
                  <a:lnTo>
                    <a:pt x="1856" y="363"/>
                  </a:lnTo>
                  <a:lnTo>
                    <a:pt x="1861" y="369"/>
                  </a:lnTo>
                  <a:lnTo>
                    <a:pt x="1866" y="374"/>
                  </a:lnTo>
                  <a:lnTo>
                    <a:pt x="1870" y="380"/>
                  </a:lnTo>
                  <a:lnTo>
                    <a:pt x="1873" y="387"/>
                  </a:lnTo>
                  <a:lnTo>
                    <a:pt x="1877" y="394"/>
                  </a:lnTo>
                  <a:lnTo>
                    <a:pt x="1878" y="401"/>
                  </a:lnTo>
                  <a:lnTo>
                    <a:pt x="1879" y="408"/>
                  </a:lnTo>
                  <a:lnTo>
                    <a:pt x="1880" y="416"/>
                  </a:lnTo>
                  <a:lnTo>
                    <a:pt x="1879" y="424"/>
                  </a:lnTo>
                  <a:lnTo>
                    <a:pt x="1878" y="432"/>
                  </a:lnTo>
                  <a:lnTo>
                    <a:pt x="1876" y="440"/>
                  </a:lnTo>
                  <a:lnTo>
                    <a:pt x="1872" y="447"/>
                  </a:lnTo>
                  <a:lnTo>
                    <a:pt x="1868" y="454"/>
                  </a:lnTo>
                  <a:lnTo>
                    <a:pt x="1864" y="460"/>
                  </a:lnTo>
                  <a:lnTo>
                    <a:pt x="1859" y="466"/>
                  </a:lnTo>
                  <a:lnTo>
                    <a:pt x="1853" y="471"/>
                  </a:lnTo>
                  <a:lnTo>
                    <a:pt x="1846" y="476"/>
                  </a:lnTo>
                  <a:lnTo>
                    <a:pt x="1838" y="480"/>
                  </a:lnTo>
                  <a:lnTo>
                    <a:pt x="1830" y="484"/>
                  </a:lnTo>
                  <a:lnTo>
                    <a:pt x="1820" y="487"/>
                  </a:lnTo>
                  <a:lnTo>
                    <a:pt x="1811" y="489"/>
                  </a:lnTo>
                  <a:lnTo>
                    <a:pt x="1800" y="491"/>
                  </a:lnTo>
                  <a:lnTo>
                    <a:pt x="1789" y="492"/>
                  </a:lnTo>
                  <a:lnTo>
                    <a:pt x="1778" y="492"/>
                  </a:lnTo>
                  <a:lnTo>
                    <a:pt x="1758" y="491"/>
                  </a:lnTo>
                  <a:lnTo>
                    <a:pt x="1739" y="489"/>
                  </a:lnTo>
                  <a:lnTo>
                    <a:pt x="1720" y="486"/>
                  </a:lnTo>
                  <a:lnTo>
                    <a:pt x="1702" y="481"/>
                  </a:lnTo>
                  <a:lnTo>
                    <a:pt x="1686" y="476"/>
                  </a:lnTo>
                  <a:lnTo>
                    <a:pt x="1669" y="470"/>
                  </a:lnTo>
                  <a:lnTo>
                    <a:pt x="1655" y="464"/>
                  </a:lnTo>
                  <a:lnTo>
                    <a:pt x="1642" y="457"/>
                  </a:lnTo>
                  <a:lnTo>
                    <a:pt x="1618" y="541"/>
                  </a:lnTo>
                  <a:close/>
                  <a:moveTo>
                    <a:pt x="1176" y="568"/>
                  </a:moveTo>
                  <a:lnTo>
                    <a:pt x="1176" y="368"/>
                  </a:lnTo>
                  <a:lnTo>
                    <a:pt x="1176" y="335"/>
                  </a:lnTo>
                  <a:lnTo>
                    <a:pt x="1176" y="302"/>
                  </a:lnTo>
                  <a:lnTo>
                    <a:pt x="1175" y="272"/>
                  </a:lnTo>
                  <a:lnTo>
                    <a:pt x="1175" y="241"/>
                  </a:lnTo>
                  <a:lnTo>
                    <a:pt x="1174" y="213"/>
                  </a:lnTo>
                  <a:lnTo>
                    <a:pt x="1173" y="184"/>
                  </a:lnTo>
                  <a:lnTo>
                    <a:pt x="1172" y="157"/>
                  </a:lnTo>
                  <a:lnTo>
                    <a:pt x="1170" y="129"/>
                  </a:lnTo>
                  <a:lnTo>
                    <a:pt x="1173" y="129"/>
                  </a:lnTo>
                  <a:lnTo>
                    <a:pt x="1184" y="153"/>
                  </a:lnTo>
                  <a:lnTo>
                    <a:pt x="1195" y="177"/>
                  </a:lnTo>
                  <a:lnTo>
                    <a:pt x="1207" y="201"/>
                  </a:lnTo>
                  <a:lnTo>
                    <a:pt x="1220" y="226"/>
                  </a:lnTo>
                  <a:lnTo>
                    <a:pt x="1233" y="250"/>
                  </a:lnTo>
                  <a:lnTo>
                    <a:pt x="1246" y="275"/>
                  </a:lnTo>
                  <a:lnTo>
                    <a:pt x="1259" y="299"/>
                  </a:lnTo>
                  <a:lnTo>
                    <a:pt x="1274" y="322"/>
                  </a:lnTo>
                  <a:lnTo>
                    <a:pt x="1420" y="568"/>
                  </a:lnTo>
                  <a:lnTo>
                    <a:pt x="1526" y="568"/>
                  </a:lnTo>
                  <a:lnTo>
                    <a:pt x="1526" y="8"/>
                  </a:lnTo>
                  <a:lnTo>
                    <a:pt x="1431" y="8"/>
                  </a:lnTo>
                  <a:lnTo>
                    <a:pt x="1431" y="203"/>
                  </a:lnTo>
                  <a:lnTo>
                    <a:pt x="1432" y="235"/>
                  </a:lnTo>
                  <a:lnTo>
                    <a:pt x="1432" y="265"/>
                  </a:lnTo>
                  <a:lnTo>
                    <a:pt x="1432" y="295"/>
                  </a:lnTo>
                  <a:lnTo>
                    <a:pt x="1433" y="323"/>
                  </a:lnTo>
                  <a:lnTo>
                    <a:pt x="1434" y="352"/>
                  </a:lnTo>
                  <a:lnTo>
                    <a:pt x="1436" y="380"/>
                  </a:lnTo>
                  <a:lnTo>
                    <a:pt x="1438" y="408"/>
                  </a:lnTo>
                  <a:lnTo>
                    <a:pt x="1440" y="435"/>
                  </a:lnTo>
                  <a:lnTo>
                    <a:pt x="1438" y="436"/>
                  </a:lnTo>
                  <a:lnTo>
                    <a:pt x="1429" y="413"/>
                  </a:lnTo>
                  <a:lnTo>
                    <a:pt x="1418" y="389"/>
                  </a:lnTo>
                  <a:lnTo>
                    <a:pt x="1406" y="366"/>
                  </a:lnTo>
                  <a:lnTo>
                    <a:pt x="1395" y="343"/>
                  </a:lnTo>
                  <a:lnTo>
                    <a:pt x="1383" y="319"/>
                  </a:lnTo>
                  <a:lnTo>
                    <a:pt x="1370" y="296"/>
                  </a:lnTo>
                  <a:lnTo>
                    <a:pt x="1356" y="272"/>
                  </a:lnTo>
                  <a:lnTo>
                    <a:pt x="1343" y="249"/>
                  </a:lnTo>
                  <a:lnTo>
                    <a:pt x="1198" y="8"/>
                  </a:lnTo>
                  <a:lnTo>
                    <a:pt x="1081" y="8"/>
                  </a:lnTo>
                  <a:lnTo>
                    <a:pt x="1081" y="567"/>
                  </a:lnTo>
                  <a:lnTo>
                    <a:pt x="1176" y="568"/>
                  </a:lnTo>
                  <a:close/>
                  <a:moveTo>
                    <a:pt x="728" y="495"/>
                  </a:moveTo>
                  <a:lnTo>
                    <a:pt x="719" y="495"/>
                  </a:lnTo>
                  <a:lnTo>
                    <a:pt x="711" y="494"/>
                  </a:lnTo>
                  <a:lnTo>
                    <a:pt x="702" y="493"/>
                  </a:lnTo>
                  <a:lnTo>
                    <a:pt x="693" y="491"/>
                  </a:lnTo>
                  <a:lnTo>
                    <a:pt x="685" y="489"/>
                  </a:lnTo>
                  <a:lnTo>
                    <a:pt x="677" y="486"/>
                  </a:lnTo>
                  <a:lnTo>
                    <a:pt x="670" y="483"/>
                  </a:lnTo>
                  <a:lnTo>
                    <a:pt x="663" y="479"/>
                  </a:lnTo>
                  <a:lnTo>
                    <a:pt x="648" y="470"/>
                  </a:lnTo>
                  <a:lnTo>
                    <a:pt x="636" y="460"/>
                  </a:lnTo>
                  <a:lnTo>
                    <a:pt x="624" y="447"/>
                  </a:lnTo>
                  <a:lnTo>
                    <a:pt x="614" y="434"/>
                  </a:lnTo>
                  <a:lnTo>
                    <a:pt x="605" y="420"/>
                  </a:lnTo>
                  <a:lnTo>
                    <a:pt x="596" y="404"/>
                  </a:lnTo>
                  <a:lnTo>
                    <a:pt x="589" y="387"/>
                  </a:lnTo>
                  <a:lnTo>
                    <a:pt x="583" y="369"/>
                  </a:lnTo>
                  <a:lnTo>
                    <a:pt x="579" y="351"/>
                  </a:lnTo>
                  <a:lnTo>
                    <a:pt x="576" y="331"/>
                  </a:lnTo>
                  <a:lnTo>
                    <a:pt x="574" y="311"/>
                  </a:lnTo>
                  <a:lnTo>
                    <a:pt x="573" y="290"/>
                  </a:lnTo>
                  <a:lnTo>
                    <a:pt x="574" y="270"/>
                  </a:lnTo>
                  <a:lnTo>
                    <a:pt x="576" y="249"/>
                  </a:lnTo>
                  <a:lnTo>
                    <a:pt x="579" y="230"/>
                  </a:lnTo>
                  <a:lnTo>
                    <a:pt x="583" y="211"/>
                  </a:lnTo>
                  <a:lnTo>
                    <a:pt x="588" y="192"/>
                  </a:lnTo>
                  <a:lnTo>
                    <a:pt x="595" y="175"/>
                  </a:lnTo>
                  <a:lnTo>
                    <a:pt x="604" y="159"/>
                  </a:lnTo>
                  <a:lnTo>
                    <a:pt x="613" y="143"/>
                  </a:lnTo>
                  <a:lnTo>
                    <a:pt x="623" y="130"/>
                  </a:lnTo>
                  <a:lnTo>
                    <a:pt x="635" y="118"/>
                  </a:lnTo>
                  <a:lnTo>
                    <a:pt x="641" y="113"/>
                  </a:lnTo>
                  <a:lnTo>
                    <a:pt x="647" y="107"/>
                  </a:lnTo>
                  <a:lnTo>
                    <a:pt x="655" y="103"/>
                  </a:lnTo>
                  <a:lnTo>
                    <a:pt x="662" y="99"/>
                  </a:lnTo>
                  <a:lnTo>
                    <a:pt x="669" y="95"/>
                  </a:lnTo>
                  <a:lnTo>
                    <a:pt x="677" y="91"/>
                  </a:lnTo>
                  <a:lnTo>
                    <a:pt x="685" y="89"/>
                  </a:lnTo>
                  <a:lnTo>
                    <a:pt x="693" y="86"/>
                  </a:lnTo>
                  <a:lnTo>
                    <a:pt x="702" y="84"/>
                  </a:lnTo>
                  <a:lnTo>
                    <a:pt x="711" y="82"/>
                  </a:lnTo>
                  <a:lnTo>
                    <a:pt x="720" y="81"/>
                  </a:lnTo>
                  <a:lnTo>
                    <a:pt x="729" y="81"/>
                  </a:lnTo>
                  <a:lnTo>
                    <a:pt x="738" y="81"/>
                  </a:lnTo>
                  <a:lnTo>
                    <a:pt x="747" y="82"/>
                  </a:lnTo>
                  <a:lnTo>
                    <a:pt x="757" y="84"/>
                  </a:lnTo>
                  <a:lnTo>
                    <a:pt x="765" y="86"/>
                  </a:lnTo>
                  <a:lnTo>
                    <a:pt x="774" y="89"/>
                  </a:lnTo>
                  <a:lnTo>
                    <a:pt x="781" y="92"/>
                  </a:lnTo>
                  <a:lnTo>
                    <a:pt x="789" y="95"/>
                  </a:lnTo>
                  <a:lnTo>
                    <a:pt x="796" y="99"/>
                  </a:lnTo>
                  <a:lnTo>
                    <a:pt x="811" y="108"/>
                  </a:lnTo>
                  <a:lnTo>
                    <a:pt x="823" y="118"/>
                  </a:lnTo>
                  <a:lnTo>
                    <a:pt x="834" y="130"/>
                  </a:lnTo>
                  <a:lnTo>
                    <a:pt x="845" y="144"/>
                  </a:lnTo>
                  <a:lnTo>
                    <a:pt x="855" y="160"/>
                  </a:lnTo>
                  <a:lnTo>
                    <a:pt x="862" y="175"/>
                  </a:lnTo>
                  <a:lnTo>
                    <a:pt x="869" y="192"/>
                  </a:lnTo>
                  <a:lnTo>
                    <a:pt x="874" y="210"/>
                  </a:lnTo>
                  <a:lnTo>
                    <a:pt x="878" y="229"/>
                  </a:lnTo>
                  <a:lnTo>
                    <a:pt x="882" y="247"/>
                  </a:lnTo>
                  <a:lnTo>
                    <a:pt x="883" y="266"/>
                  </a:lnTo>
                  <a:lnTo>
                    <a:pt x="884" y="287"/>
                  </a:lnTo>
                  <a:lnTo>
                    <a:pt x="883" y="308"/>
                  </a:lnTo>
                  <a:lnTo>
                    <a:pt x="881" y="329"/>
                  </a:lnTo>
                  <a:lnTo>
                    <a:pt x="878" y="349"/>
                  </a:lnTo>
                  <a:lnTo>
                    <a:pt x="874" y="368"/>
                  </a:lnTo>
                  <a:lnTo>
                    <a:pt x="868" y="386"/>
                  </a:lnTo>
                  <a:lnTo>
                    <a:pt x="861" y="404"/>
                  </a:lnTo>
                  <a:lnTo>
                    <a:pt x="852" y="420"/>
                  </a:lnTo>
                  <a:lnTo>
                    <a:pt x="843" y="435"/>
                  </a:lnTo>
                  <a:lnTo>
                    <a:pt x="833" y="448"/>
                  </a:lnTo>
                  <a:lnTo>
                    <a:pt x="822" y="460"/>
                  </a:lnTo>
                  <a:lnTo>
                    <a:pt x="809" y="471"/>
                  </a:lnTo>
                  <a:lnTo>
                    <a:pt x="795" y="479"/>
                  </a:lnTo>
                  <a:lnTo>
                    <a:pt x="787" y="483"/>
                  </a:lnTo>
                  <a:lnTo>
                    <a:pt x="780" y="486"/>
                  </a:lnTo>
                  <a:lnTo>
                    <a:pt x="772" y="489"/>
                  </a:lnTo>
                  <a:lnTo>
                    <a:pt x="764" y="491"/>
                  </a:lnTo>
                  <a:lnTo>
                    <a:pt x="756" y="493"/>
                  </a:lnTo>
                  <a:lnTo>
                    <a:pt x="747" y="494"/>
                  </a:lnTo>
                  <a:lnTo>
                    <a:pt x="738" y="495"/>
                  </a:lnTo>
                  <a:lnTo>
                    <a:pt x="729" y="495"/>
                  </a:lnTo>
                  <a:lnTo>
                    <a:pt x="728" y="495"/>
                  </a:lnTo>
                  <a:close/>
                  <a:moveTo>
                    <a:pt x="725" y="578"/>
                  </a:moveTo>
                  <a:lnTo>
                    <a:pt x="739" y="576"/>
                  </a:lnTo>
                  <a:lnTo>
                    <a:pt x="754" y="575"/>
                  </a:lnTo>
                  <a:lnTo>
                    <a:pt x="768" y="574"/>
                  </a:lnTo>
                  <a:lnTo>
                    <a:pt x="781" y="572"/>
                  </a:lnTo>
                  <a:lnTo>
                    <a:pt x="794" y="569"/>
                  </a:lnTo>
                  <a:lnTo>
                    <a:pt x="808" y="566"/>
                  </a:lnTo>
                  <a:lnTo>
                    <a:pt x="820" y="562"/>
                  </a:lnTo>
                  <a:lnTo>
                    <a:pt x="832" y="557"/>
                  </a:lnTo>
                  <a:lnTo>
                    <a:pt x="844" y="552"/>
                  </a:lnTo>
                  <a:lnTo>
                    <a:pt x="856" y="547"/>
                  </a:lnTo>
                  <a:lnTo>
                    <a:pt x="867" y="540"/>
                  </a:lnTo>
                  <a:lnTo>
                    <a:pt x="878" y="534"/>
                  </a:lnTo>
                  <a:lnTo>
                    <a:pt x="888" y="526"/>
                  </a:lnTo>
                  <a:lnTo>
                    <a:pt x="898" y="518"/>
                  </a:lnTo>
                  <a:lnTo>
                    <a:pt x="908" y="509"/>
                  </a:lnTo>
                  <a:lnTo>
                    <a:pt x="917" y="500"/>
                  </a:lnTo>
                  <a:lnTo>
                    <a:pt x="926" y="490"/>
                  </a:lnTo>
                  <a:lnTo>
                    <a:pt x="934" y="480"/>
                  </a:lnTo>
                  <a:lnTo>
                    <a:pt x="941" y="470"/>
                  </a:lnTo>
                  <a:lnTo>
                    <a:pt x="949" y="459"/>
                  </a:lnTo>
                  <a:lnTo>
                    <a:pt x="955" y="446"/>
                  </a:lnTo>
                  <a:lnTo>
                    <a:pt x="962" y="434"/>
                  </a:lnTo>
                  <a:lnTo>
                    <a:pt x="968" y="421"/>
                  </a:lnTo>
                  <a:lnTo>
                    <a:pt x="973" y="408"/>
                  </a:lnTo>
                  <a:lnTo>
                    <a:pt x="978" y="394"/>
                  </a:lnTo>
                  <a:lnTo>
                    <a:pt x="981" y="379"/>
                  </a:lnTo>
                  <a:lnTo>
                    <a:pt x="985" y="364"/>
                  </a:lnTo>
                  <a:lnTo>
                    <a:pt x="988" y="349"/>
                  </a:lnTo>
                  <a:lnTo>
                    <a:pt x="990" y="334"/>
                  </a:lnTo>
                  <a:lnTo>
                    <a:pt x="991" y="317"/>
                  </a:lnTo>
                  <a:lnTo>
                    <a:pt x="992" y="300"/>
                  </a:lnTo>
                  <a:lnTo>
                    <a:pt x="993" y="283"/>
                  </a:lnTo>
                  <a:lnTo>
                    <a:pt x="993" y="267"/>
                  </a:lnTo>
                  <a:lnTo>
                    <a:pt x="992" y="253"/>
                  </a:lnTo>
                  <a:lnTo>
                    <a:pt x="990" y="239"/>
                  </a:lnTo>
                  <a:lnTo>
                    <a:pt x="988" y="225"/>
                  </a:lnTo>
                  <a:lnTo>
                    <a:pt x="986" y="211"/>
                  </a:lnTo>
                  <a:lnTo>
                    <a:pt x="983" y="197"/>
                  </a:lnTo>
                  <a:lnTo>
                    <a:pt x="980" y="184"/>
                  </a:lnTo>
                  <a:lnTo>
                    <a:pt x="975" y="171"/>
                  </a:lnTo>
                  <a:lnTo>
                    <a:pt x="971" y="159"/>
                  </a:lnTo>
                  <a:lnTo>
                    <a:pt x="966" y="147"/>
                  </a:lnTo>
                  <a:lnTo>
                    <a:pt x="960" y="134"/>
                  </a:lnTo>
                  <a:lnTo>
                    <a:pt x="953" y="123"/>
                  </a:lnTo>
                  <a:lnTo>
                    <a:pt x="947" y="112"/>
                  </a:lnTo>
                  <a:lnTo>
                    <a:pt x="940" y="101"/>
                  </a:lnTo>
                  <a:lnTo>
                    <a:pt x="932" y="91"/>
                  </a:lnTo>
                  <a:lnTo>
                    <a:pt x="924" y="81"/>
                  </a:lnTo>
                  <a:lnTo>
                    <a:pt x="916" y="72"/>
                  </a:lnTo>
                  <a:lnTo>
                    <a:pt x="907" y="63"/>
                  </a:lnTo>
                  <a:lnTo>
                    <a:pt x="897" y="55"/>
                  </a:lnTo>
                  <a:lnTo>
                    <a:pt x="887" y="47"/>
                  </a:lnTo>
                  <a:lnTo>
                    <a:pt x="877" y="40"/>
                  </a:lnTo>
                  <a:lnTo>
                    <a:pt x="866" y="33"/>
                  </a:lnTo>
                  <a:lnTo>
                    <a:pt x="855" y="27"/>
                  </a:lnTo>
                  <a:lnTo>
                    <a:pt x="842" y="22"/>
                  </a:lnTo>
                  <a:lnTo>
                    <a:pt x="830" y="16"/>
                  </a:lnTo>
                  <a:lnTo>
                    <a:pt x="818" y="12"/>
                  </a:lnTo>
                  <a:lnTo>
                    <a:pt x="805" y="8"/>
                  </a:lnTo>
                  <a:lnTo>
                    <a:pt x="791" y="5"/>
                  </a:lnTo>
                  <a:lnTo>
                    <a:pt x="777" y="3"/>
                  </a:lnTo>
                  <a:lnTo>
                    <a:pt x="763" y="1"/>
                  </a:lnTo>
                  <a:lnTo>
                    <a:pt x="748" y="0"/>
                  </a:lnTo>
                  <a:lnTo>
                    <a:pt x="733" y="0"/>
                  </a:lnTo>
                  <a:lnTo>
                    <a:pt x="718" y="0"/>
                  </a:lnTo>
                  <a:lnTo>
                    <a:pt x="704" y="1"/>
                  </a:lnTo>
                  <a:lnTo>
                    <a:pt x="689" y="3"/>
                  </a:lnTo>
                  <a:lnTo>
                    <a:pt x="676" y="5"/>
                  </a:lnTo>
                  <a:lnTo>
                    <a:pt x="663" y="8"/>
                  </a:lnTo>
                  <a:lnTo>
                    <a:pt x="649" y="12"/>
                  </a:lnTo>
                  <a:lnTo>
                    <a:pt x="636" y="16"/>
                  </a:lnTo>
                  <a:lnTo>
                    <a:pt x="624" y="22"/>
                  </a:lnTo>
                  <a:lnTo>
                    <a:pt x="613" y="27"/>
                  </a:lnTo>
                  <a:lnTo>
                    <a:pt x="601" y="33"/>
                  </a:lnTo>
                  <a:lnTo>
                    <a:pt x="589" y="40"/>
                  </a:lnTo>
                  <a:lnTo>
                    <a:pt x="579" y="47"/>
                  </a:lnTo>
                  <a:lnTo>
                    <a:pt x="569" y="55"/>
                  </a:lnTo>
                  <a:lnTo>
                    <a:pt x="559" y="63"/>
                  </a:lnTo>
                  <a:lnTo>
                    <a:pt x="549" y="72"/>
                  </a:lnTo>
                  <a:lnTo>
                    <a:pt x="540" y="81"/>
                  </a:lnTo>
                  <a:lnTo>
                    <a:pt x="531" y="92"/>
                  </a:lnTo>
                  <a:lnTo>
                    <a:pt x="523" y="102"/>
                  </a:lnTo>
                  <a:lnTo>
                    <a:pt x="516" y="113"/>
                  </a:lnTo>
                  <a:lnTo>
                    <a:pt x="509" y="124"/>
                  </a:lnTo>
                  <a:lnTo>
                    <a:pt x="502" y="136"/>
                  </a:lnTo>
                  <a:lnTo>
                    <a:pt x="495" y="149"/>
                  </a:lnTo>
                  <a:lnTo>
                    <a:pt x="490" y="161"/>
                  </a:lnTo>
                  <a:lnTo>
                    <a:pt x="485" y="174"/>
                  </a:lnTo>
                  <a:lnTo>
                    <a:pt x="481" y="188"/>
                  </a:lnTo>
                  <a:lnTo>
                    <a:pt x="477" y="201"/>
                  </a:lnTo>
                  <a:lnTo>
                    <a:pt x="473" y="216"/>
                  </a:lnTo>
                  <a:lnTo>
                    <a:pt x="471" y="231"/>
                  </a:lnTo>
                  <a:lnTo>
                    <a:pt x="469" y="246"/>
                  </a:lnTo>
                  <a:lnTo>
                    <a:pt x="467" y="261"/>
                  </a:lnTo>
                  <a:lnTo>
                    <a:pt x="466" y="277"/>
                  </a:lnTo>
                  <a:lnTo>
                    <a:pt x="466" y="293"/>
                  </a:lnTo>
                  <a:lnTo>
                    <a:pt x="466" y="308"/>
                  </a:lnTo>
                  <a:lnTo>
                    <a:pt x="467" y="322"/>
                  </a:lnTo>
                  <a:lnTo>
                    <a:pt x="468" y="338"/>
                  </a:lnTo>
                  <a:lnTo>
                    <a:pt x="470" y="352"/>
                  </a:lnTo>
                  <a:lnTo>
                    <a:pt x="473" y="366"/>
                  </a:lnTo>
                  <a:lnTo>
                    <a:pt x="476" y="379"/>
                  </a:lnTo>
                  <a:lnTo>
                    <a:pt x="480" y="394"/>
                  </a:lnTo>
                  <a:lnTo>
                    <a:pt x="484" y="406"/>
                  </a:lnTo>
                  <a:lnTo>
                    <a:pt x="488" y="419"/>
                  </a:lnTo>
                  <a:lnTo>
                    <a:pt x="493" y="431"/>
                  </a:lnTo>
                  <a:lnTo>
                    <a:pt x="500" y="443"/>
                  </a:lnTo>
                  <a:lnTo>
                    <a:pt x="506" y="455"/>
                  </a:lnTo>
                  <a:lnTo>
                    <a:pt x="513" y="466"/>
                  </a:lnTo>
                  <a:lnTo>
                    <a:pt x="520" y="476"/>
                  </a:lnTo>
                  <a:lnTo>
                    <a:pt x="527" y="486"/>
                  </a:lnTo>
                  <a:lnTo>
                    <a:pt x="535" y="496"/>
                  </a:lnTo>
                  <a:lnTo>
                    <a:pt x="544" y="505"/>
                  </a:lnTo>
                  <a:lnTo>
                    <a:pt x="554" y="514"/>
                  </a:lnTo>
                  <a:lnTo>
                    <a:pt x="563" y="523"/>
                  </a:lnTo>
                  <a:lnTo>
                    <a:pt x="573" y="530"/>
                  </a:lnTo>
                  <a:lnTo>
                    <a:pt x="583" y="538"/>
                  </a:lnTo>
                  <a:lnTo>
                    <a:pt x="594" y="544"/>
                  </a:lnTo>
                  <a:lnTo>
                    <a:pt x="606" y="550"/>
                  </a:lnTo>
                  <a:lnTo>
                    <a:pt x="617" y="556"/>
                  </a:lnTo>
                  <a:lnTo>
                    <a:pt x="629" y="560"/>
                  </a:lnTo>
                  <a:lnTo>
                    <a:pt x="642" y="565"/>
                  </a:lnTo>
                  <a:lnTo>
                    <a:pt x="655" y="568"/>
                  </a:lnTo>
                  <a:lnTo>
                    <a:pt x="668" y="571"/>
                  </a:lnTo>
                  <a:lnTo>
                    <a:pt x="681" y="574"/>
                  </a:lnTo>
                  <a:lnTo>
                    <a:pt x="695" y="575"/>
                  </a:lnTo>
                  <a:lnTo>
                    <a:pt x="710" y="576"/>
                  </a:lnTo>
                  <a:lnTo>
                    <a:pt x="725" y="578"/>
                  </a:lnTo>
                  <a:lnTo>
                    <a:pt x="725" y="578"/>
                  </a:lnTo>
                  <a:close/>
                  <a:moveTo>
                    <a:pt x="415" y="471"/>
                  </a:moveTo>
                  <a:lnTo>
                    <a:pt x="404" y="475"/>
                  </a:lnTo>
                  <a:lnTo>
                    <a:pt x="391" y="479"/>
                  </a:lnTo>
                  <a:lnTo>
                    <a:pt x="378" y="483"/>
                  </a:lnTo>
                  <a:lnTo>
                    <a:pt x="364" y="485"/>
                  </a:lnTo>
                  <a:lnTo>
                    <a:pt x="350" y="488"/>
                  </a:lnTo>
                  <a:lnTo>
                    <a:pt x="334" y="490"/>
                  </a:lnTo>
                  <a:lnTo>
                    <a:pt x="319" y="491"/>
                  </a:lnTo>
                  <a:lnTo>
                    <a:pt x="303" y="491"/>
                  </a:lnTo>
                  <a:lnTo>
                    <a:pt x="280" y="490"/>
                  </a:lnTo>
                  <a:lnTo>
                    <a:pt x="259" y="487"/>
                  </a:lnTo>
                  <a:lnTo>
                    <a:pt x="239" y="483"/>
                  </a:lnTo>
                  <a:lnTo>
                    <a:pt x="220" y="477"/>
                  </a:lnTo>
                  <a:lnTo>
                    <a:pt x="203" y="469"/>
                  </a:lnTo>
                  <a:lnTo>
                    <a:pt x="186" y="460"/>
                  </a:lnTo>
                  <a:lnTo>
                    <a:pt x="179" y="455"/>
                  </a:lnTo>
                  <a:lnTo>
                    <a:pt x="172" y="449"/>
                  </a:lnTo>
                  <a:lnTo>
                    <a:pt x="165" y="443"/>
                  </a:lnTo>
                  <a:lnTo>
                    <a:pt x="159" y="436"/>
                  </a:lnTo>
                  <a:lnTo>
                    <a:pt x="148" y="423"/>
                  </a:lnTo>
                  <a:lnTo>
                    <a:pt x="136" y="408"/>
                  </a:lnTo>
                  <a:lnTo>
                    <a:pt x="128" y="392"/>
                  </a:lnTo>
                  <a:lnTo>
                    <a:pt x="121" y="373"/>
                  </a:lnTo>
                  <a:lnTo>
                    <a:pt x="115" y="354"/>
                  </a:lnTo>
                  <a:lnTo>
                    <a:pt x="111" y="334"/>
                  </a:lnTo>
                  <a:lnTo>
                    <a:pt x="109" y="312"/>
                  </a:lnTo>
                  <a:lnTo>
                    <a:pt x="108" y="290"/>
                  </a:lnTo>
                  <a:lnTo>
                    <a:pt x="109" y="265"/>
                  </a:lnTo>
                  <a:lnTo>
                    <a:pt x="111" y="242"/>
                  </a:lnTo>
                  <a:lnTo>
                    <a:pt x="116" y="221"/>
                  </a:lnTo>
                  <a:lnTo>
                    <a:pt x="122" y="201"/>
                  </a:lnTo>
                  <a:lnTo>
                    <a:pt x="126" y="191"/>
                  </a:lnTo>
                  <a:lnTo>
                    <a:pt x="130" y="182"/>
                  </a:lnTo>
                  <a:lnTo>
                    <a:pt x="134" y="174"/>
                  </a:lnTo>
                  <a:lnTo>
                    <a:pt x="139" y="166"/>
                  </a:lnTo>
                  <a:lnTo>
                    <a:pt x="145" y="158"/>
                  </a:lnTo>
                  <a:lnTo>
                    <a:pt x="151" y="151"/>
                  </a:lnTo>
                  <a:lnTo>
                    <a:pt x="157" y="143"/>
                  </a:lnTo>
                  <a:lnTo>
                    <a:pt x="163" y="136"/>
                  </a:lnTo>
                  <a:lnTo>
                    <a:pt x="177" y="124"/>
                  </a:lnTo>
                  <a:lnTo>
                    <a:pt x="192" y="114"/>
                  </a:lnTo>
                  <a:lnTo>
                    <a:pt x="208" y="105"/>
                  </a:lnTo>
                  <a:lnTo>
                    <a:pt x="225" y="98"/>
                  </a:lnTo>
                  <a:lnTo>
                    <a:pt x="244" y="92"/>
                  </a:lnTo>
                  <a:lnTo>
                    <a:pt x="263" y="88"/>
                  </a:lnTo>
                  <a:lnTo>
                    <a:pt x="283" y="86"/>
                  </a:lnTo>
                  <a:lnTo>
                    <a:pt x="305" y="85"/>
                  </a:lnTo>
                  <a:lnTo>
                    <a:pt x="321" y="85"/>
                  </a:lnTo>
                  <a:lnTo>
                    <a:pt x="337" y="86"/>
                  </a:lnTo>
                  <a:lnTo>
                    <a:pt x="352" y="88"/>
                  </a:lnTo>
                  <a:lnTo>
                    <a:pt x="366" y="91"/>
                  </a:lnTo>
                  <a:lnTo>
                    <a:pt x="379" y="94"/>
                  </a:lnTo>
                  <a:lnTo>
                    <a:pt x="392" y="98"/>
                  </a:lnTo>
                  <a:lnTo>
                    <a:pt x="404" y="102"/>
                  </a:lnTo>
                  <a:lnTo>
                    <a:pt x="414" y="106"/>
                  </a:lnTo>
                  <a:lnTo>
                    <a:pt x="436" y="25"/>
                  </a:lnTo>
                  <a:lnTo>
                    <a:pt x="427" y="20"/>
                  </a:lnTo>
                  <a:lnTo>
                    <a:pt x="416" y="16"/>
                  </a:lnTo>
                  <a:lnTo>
                    <a:pt x="402" y="12"/>
                  </a:lnTo>
                  <a:lnTo>
                    <a:pt x="385" y="8"/>
                  </a:lnTo>
                  <a:lnTo>
                    <a:pt x="367" y="5"/>
                  </a:lnTo>
                  <a:lnTo>
                    <a:pt x="347" y="2"/>
                  </a:lnTo>
                  <a:lnTo>
                    <a:pt x="324" y="1"/>
                  </a:lnTo>
                  <a:lnTo>
                    <a:pt x="300" y="0"/>
                  </a:lnTo>
                  <a:lnTo>
                    <a:pt x="284" y="0"/>
                  </a:lnTo>
                  <a:lnTo>
                    <a:pt x="268" y="1"/>
                  </a:lnTo>
                  <a:lnTo>
                    <a:pt x="253" y="3"/>
                  </a:lnTo>
                  <a:lnTo>
                    <a:pt x="237" y="5"/>
                  </a:lnTo>
                  <a:lnTo>
                    <a:pt x="223" y="8"/>
                  </a:lnTo>
                  <a:lnTo>
                    <a:pt x="209" y="11"/>
                  </a:lnTo>
                  <a:lnTo>
                    <a:pt x="195" y="15"/>
                  </a:lnTo>
                  <a:lnTo>
                    <a:pt x="180" y="20"/>
                  </a:lnTo>
                  <a:lnTo>
                    <a:pt x="167" y="26"/>
                  </a:lnTo>
                  <a:lnTo>
                    <a:pt x="155" y="32"/>
                  </a:lnTo>
                  <a:lnTo>
                    <a:pt x="142" y="38"/>
                  </a:lnTo>
                  <a:lnTo>
                    <a:pt x="129" y="45"/>
                  </a:lnTo>
                  <a:lnTo>
                    <a:pt x="118" y="52"/>
                  </a:lnTo>
                  <a:lnTo>
                    <a:pt x="107" y="60"/>
                  </a:lnTo>
                  <a:lnTo>
                    <a:pt x="96" y="69"/>
                  </a:lnTo>
                  <a:lnTo>
                    <a:pt x="85" y="78"/>
                  </a:lnTo>
                  <a:lnTo>
                    <a:pt x="75" y="89"/>
                  </a:lnTo>
                  <a:lnTo>
                    <a:pt x="66" y="99"/>
                  </a:lnTo>
                  <a:lnTo>
                    <a:pt x="58" y="110"/>
                  </a:lnTo>
                  <a:lnTo>
                    <a:pt x="50" y="121"/>
                  </a:lnTo>
                  <a:lnTo>
                    <a:pt x="42" y="132"/>
                  </a:lnTo>
                  <a:lnTo>
                    <a:pt x="34" y="146"/>
                  </a:lnTo>
                  <a:lnTo>
                    <a:pt x="28" y="158"/>
                  </a:lnTo>
                  <a:lnTo>
                    <a:pt x="22" y="171"/>
                  </a:lnTo>
                  <a:lnTo>
                    <a:pt x="17" y="185"/>
                  </a:lnTo>
                  <a:lnTo>
                    <a:pt x="13" y="199"/>
                  </a:lnTo>
                  <a:lnTo>
                    <a:pt x="9" y="215"/>
                  </a:lnTo>
                  <a:lnTo>
                    <a:pt x="6" y="230"/>
                  </a:lnTo>
                  <a:lnTo>
                    <a:pt x="3" y="245"/>
                  </a:lnTo>
                  <a:lnTo>
                    <a:pt x="1" y="261"/>
                  </a:lnTo>
                  <a:lnTo>
                    <a:pt x="0" y="278"/>
                  </a:lnTo>
                  <a:lnTo>
                    <a:pt x="0" y="295"/>
                  </a:lnTo>
                  <a:lnTo>
                    <a:pt x="0" y="311"/>
                  </a:lnTo>
                  <a:lnTo>
                    <a:pt x="1" y="326"/>
                  </a:lnTo>
                  <a:lnTo>
                    <a:pt x="3" y="342"/>
                  </a:lnTo>
                  <a:lnTo>
                    <a:pt x="5" y="356"/>
                  </a:lnTo>
                  <a:lnTo>
                    <a:pt x="8" y="370"/>
                  </a:lnTo>
                  <a:lnTo>
                    <a:pt x="11" y="384"/>
                  </a:lnTo>
                  <a:lnTo>
                    <a:pt x="15" y="398"/>
                  </a:lnTo>
                  <a:lnTo>
                    <a:pt x="19" y="411"/>
                  </a:lnTo>
                  <a:lnTo>
                    <a:pt x="24" y="423"/>
                  </a:lnTo>
                  <a:lnTo>
                    <a:pt x="30" y="435"/>
                  </a:lnTo>
                  <a:lnTo>
                    <a:pt x="36" y="447"/>
                  </a:lnTo>
                  <a:lnTo>
                    <a:pt x="44" y="459"/>
                  </a:lnTo>
                  <a:lnTo>
                    <a:pt x="51" y="470"/>
                  </a:lnTo>
                  <a:lnTo>
                    <a:pt x="59" y="480"/>
                  </a:lnTo>
                  <a:lnTo>
                    <a:pt x="67" y="490"/>
                  </a:lnTo>
                  <a:lnTo>
                    <a:pt x="76" y="499"/>
                  </a:lnTo>
                  <a:lnTo>
                    <a:pt x="85" y="508"/>
                  </a:lnTo>
                  <a:lnTo>
                    <a:pt x="96" y="518"/>
                  </a:lnTo>
                  <a:lnTo>
                    <a:pt x="106" y="525"/>
                  </a:lnTo>
                  <a:lnTo>
                    <a:pt x="117" y="533"/>
                  </a:lnTo>
                  <a:lnTo>
                    <a:pt x="129" y="539"/>
                  </a:lnTo>
                  <a:lnTo>
                    <a:pt x="141" y="546"/>
                  </a:lnTo>
                  <a:lnTo>
                    <a:pt x="154" y="551"/>
                  </a:lnTo>
                  <a:lnTo>
                    <a:pt x="166" y="556"/>
                  </a:lnTo>
                  <a:lnTo>
                    <a:pt x="179" y="561"/>
                  </a:lnTo>
                  <a:lnTo>
                    <a:pt x="194" y="565"/>
                  </a:lnTo>
                  <a:lnTo>
                    <a:pt x="208" y="568"/>
                  </a:lnTo>
                  <a:lnTo>
                    <a:pt x="223" y="571"/>
                  </a:lnTo>
                  <a:lnTo>
                    <a:pt x="238" y="573"/>
                  </a:lnTo>
                  <a:lnTo>
                    <a:pt x="254" y="575"/>
                  </a:lnTo>
                  <a:lnTo>
                    <a:pt x="270" y="576"/>
                  </a:lnTo>
                  <a:lnTo>
                    <a:pt x="286" y="576"/>
                  </a:lnTo>
                  <a:lnTo>
                    <a:pt x="311" y="576"/>
                  </a:lnTo>
                  <a:lnTo>
                    <a:pt x="334" y="574"/>
                  </a:lnTo>
                  <a:lnTo>
                    <a:pt x="356" y="571"/>
                  </a:lnTo>
                  <a:lnTo>
                    <a:pt x="375" y="568"/>
                  </a:lnTo>
                  <a:lnTo>
                    <a:pt x="392" y="564"/>
                  </a:lnTo>
                  <a:lnTo>
                    <a:pt x="408" y="560"/>
                  </a:lnTo>
                  <a:lnTo>
                    <a:pt x="421" y="556"/>
                  </a:lnTo>
                  <a:lnTo>
                    <a:pt x="431" y="551"/>
                  </a:lnTo>
                  <a:lnTo>
                    <a:pt x="415" y="471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7" name="Freeform 7"/>
            <p:cNvSpPr>
              <a:spLocks noEditPoints="1"/>
            </p:cNvSpPr>
            <p:nvPr userDrawn="1"/>
          </p:nvSpPr>
          <p:spPr bwMode="auto">
            <a:xfrm>
              <a:off x="272" y="4050"/>
              <a:ext cx="225" cy="56"/>
            </a:xfrm>
            <a:custGeom>
              <a:avLst/>
              <a:gdLst/>
              <a:ahLst/>
              <a:cxnLst>
                <a:cxn ang="0">
                  <a:pos x="542" y="161"/>
                </a:cxn>
                <a:cxn ang="0">
                  <a:pos x="542" y="0"/>
                </a:cxn>
                <a:cxn ang="0">
                  <a:pos x="474" y="0"/>
                </a:cxn>
                <a:cxn ang="0">
                  <a:pos x="406" y="0"/>
                </a:cxn>
                <a:cxn ang="0">
                  <a:pos x="339" y="0"/>
                </a:cxn>
                <a:cxn ang="0">
                  <a:pos x="271" y="0"/>
                </a:cxn>
                <a:cxn ang="0">
                  <a:pos x="203" y="0"/>
                </a:cxn>
                <a:cxn ang="0">
                  <a:pos x="136" y="0"/>
                </a:cxn>
                <a:cxn ang="0">
                  <a:pos x="68" y="0"/>
                </a:cxn>
                <a:cxn ang="0">
                  <a:pos x="0" y="0"/>
                </a:cxn>
                <a:cxn ang="0">
                  <a:pos x="0" y="161"/>
                </a:cxn>
                <a:cxn ang="0">
                  <a:pos x="159" y="161"/>
                </a:cxn>
                <a:cxn ang="0">
                  <a:pos x="159" y="559"/>
                </a:cxn>
                <a:cxn ang="0">
                  <a:pos x="383" y="559"/>
                </a:cxn>
                <a:cxn ang="0">
                  <a:pos x="383" y="161"/>
                </a:cxn>
                <a:cxn ang="0">
                  <a:pos x="542" y="161"/>
                </a:cxn>
                <a:cxn ang="0">
                  <a:pos x="821" y="225"/>
                </a:cxn>
                <a:cxn ang="0">
                  <a:pos x="707" y="559"/>
                </a:cxn>
                <a:cxn ang="0">
                  <a:pos x="488" y="559"/>
                </a:cxn>
                <a:cxn ang="0">
                  <a:pos x="703" y="0"/>
                </a:cxn>
                <a:cxn ang="0">
                  <a:pos x="732" y="0"/>
                </a:cxn>
                <a:cxn ang="0">
                  <a:pos x="762" y="0"/>
                </a:cxn>
                <a:cxn ang="0">
                  <a:pos x="792" y="0"/>
                </a:cxn>
                <a:cxn ang="0">
                  <a:pos x="821" y="0"/>
                </a:cxn>
                <a:cxn ang="0">
                  <a:pos x="851" y="0"/>
                </a:cxn>
                <a:cxn ang="0">
                  <a:pos x="880" y="0"/>
                </a:cxn>
                <a:cxn ang="0">
                  <a:pos x="910" y="0"/>
                </a:cxn>
                <a:cxn ang="0">
                  <a:pos x="939" y="0"/>
                </a:cxn>
                <a:cxn ang="0">
                  <a:pos x="1154" y="559"/>
                </a:cxn>
                <a:cxn ang="0">
                  <a:pos x="935" y="559"/>
                </a:cxn>
                <a:cxn ang="0">
                  <a:pos x="821" y="225"/>
                </a:cxn>
                <a:cxn ang="0">
                  <a:pos x="1642" y="161"/>
                </a:cxn>
                <a:cxn ang="0">
                  <a:pos x="1642" y="0"/>
                </a:cxn>
                <a:cxn ang="0">
                  <a:pos x="1574" y="0"/>
                </a:cxn>
                <a:cxn ang="0">
                  <a:pos x="1507" y="0"/>
                </a:cxn>
                <a:cxn ang="0">
                  <a:pos x="1439" y="0"/>
                </a:cxn>
                <a:cxn ang="0">
                  <a:pos x="1371" y="0"/>
                </a:cxn>
                <a:cxn ang="0">
                  <a:pos x="1304" y="0"/>
                </a:cxn>
                <a:cxn ang="0">
                  <a:pos x="1235" y="0"/>
                </a:cxn>
                <a:cxn ang="0">
                  <a:pos x="1168" y="0"/>
                </a:cxn>
                <a:cxn ang="0">
                  <a:pos x="1101" y="0"/>
                </a:cxn>
                <a:cxn ang="0">
                  <a:pos x="1101" y="161"/>
                </a:cxn>
                <a:cxn ang="0">
                  <a:pos x="1259" y="161"/>
                </a:cxn>
                <a:cxn ang="0">
                  <a:pos x="1259" y="559"/>
                </a:cxn>
                <a:cxn ang="0">
                  <a:pos x="1483" y="559"/>
                </a:cxn>
                <a:cxn ang="0">
                  <a:pos x="1483" y="161"/>
                </a:cxn>
                <a:cxn ang="0">
                  <a:pos x="1642" y="161"/>
                </a:cxn>
                <a:cxn ang="0">
                  <a:pos x="1921" y="225"/>
                </a:cxn>
                <a:cxn ang="0">
                  <a:pos x="1807" y="559"/>
                </a:cxn>
                <a:cxn ang="0">
                  <a:pos x="1588" y="559"/>
                </a:cxn>
                <a:cxn ang="0">
                  <a:pos x="1802" y="0"/>
                </a:cxn>
                <a:cxn ang="0">
                  <a:pos x="1832" y="0"/>
                </a:cxn>
                <a:cxn ang="0">
                  <a:pos x="1862" y="0"/>
                </a:cxn>
                <a:cxn ang="0">
                  <a:pos x="1891" y="0"/>
                </a:cxn>
                <a:cxn ang="0">
                  <a:pos x="1921" y="0"/>
                </a:cxn>
                <a:cxn ang="0">
                  <a:pos x="1950" y="0"/>
                </a:cxn>
                <a:cxn ang="0">
                  <a:pos x="1981" y="0"/>
                </a:cxn>
                <a:cxn ang="0">
                  <a:pos x="2010" y="0"/>
                </a:cxn>
                <a:cxn ang="0">
                  <a:pos x="2040" y="0"/>
                </a:cxn>
                <a:cxn ang="0">
                  <a:pos x="2254" y="559"/>
                </a:cxn>
                <a:cxn ang="0">
                  <a:pos x="2035" y="559"/>
                </a:cxn>
                <a:cxn ang="0">
                  <a:pos x="1921" y="225"/>
                </a:cxn>
              </a:cxnLst>
              <a:rect l="0" t="0" r="r" b="b"/>
              <a:pathLst>
                <a:path w="2254" h="559">
                  <a:moveTo>
                    <a:pt x="542" y="161"/>
                  </a:moveTo>
                  <a:lnTo>
                    <a:pt x="542" y="0"/>
                  </a:lnTo>
                  <a:lnTo>
                    <a:pt x="474" y="0"/>
                  </a:lnTo>
                  <a:lnTo>
                    <a:pt x="406" y="0"/>
                  </a:lnTo>
                  <a:lnTo>
                    <a:pt x="339" y="0"/>
                  </a:lnTo>
                  <a:lnTo>
                    <a:pt x="271" y="0"/>
                  </a:lnTo>
                  <a:lnTo>
                    <a:pt x="203" y="0"/>
                  </a:lnTo>
                  <a:lnTo>
                    <a:pt x="136" y="0"/>
                  </a:lnTo>
                  <a:lnTo>
                    <a:pt x="68" y="0"/>
                  </a:lnTo>
                  <a:lnTo>
                    <a:pt x="0" y="0"/>
                  </a:lnTo>
                  <a:lnTo>
                    <a:pt x="0" y="161"/>
                  </a:lnTo>
                  <a:lnTo>
                    <a:pt x="159" y="161"/>
                  </a:lnTo>
                  <a:lnTo>
                    <a:pt x="159" y="559"/>
                  </a:lnTo>
                  <a:lnTo>
                    <a:pt x="383" y="559"/>
                  </a:lnTo>
                  <a:lnTo>
                    <a:pt x="383" y="161"/>
                  </a:lnTo>
                  <a:lnTo>
                    <a:pt x="542" y="161"/>
                  </a:lnTo>
                  <a:close/>
                  <a:moveTo>
                    <a:pt x="821" y="225"/>
                  </a:moveTo>
                  <a:lnTo>
                    <a:pt x="707" y="559"/>
                  </a:lnTo>
                  <a:lnTo>
                    <a:pt x="488" y="559"/>
                  </a:lnTo>
                  <a:lnTo>
                    <a:pt x="703" y="0"/>
                  </a:lnTo>
                  <a:lnTo>
                    <a:pt x="732" y="0"/>
                  </a:lnTo>
                  <a:lnTo>
                    <a:pt x="762" y="0"/>
                  </a:lnTo>
                  <a:lnTo>
                    <a:pt x="792" y="0"/>
                  </a:lnTo>
                  <a:lnTo>
                    <a:pt x="821" y="0"/>
                  </a:lnTo>
                  <a:lnTo>
                    <a:pt x="851" y="0"/>
                  </a:lnTo>
                  <a:lnTo>
                    <a:pt x="880" y="0"/>
                  </a:lnTo>
                  <a:lnTo>
                    <a:pt x="910" y="0"/>
                  </a:lnTo>
                  <a:lnTo>
                    <a:pt x="939" y="0"/>
                  </a:lnTo>
                  <a:lnTo>
                    <a:pt x="1154" y="559"/>
                  </a:lnTo>
                  <a:lnTo>
                    <a:pt x="935" y="559"/>
                  </a:lnTo>
                  <a:lnTo>
                    <a:pt x="821" y="225"/>
                  </a:lnTo>
                  <a:close/>
                  <a:moveTo>
                    <a:pt x="1642" y="161"/>
                  </a:moveTo>
                  <a:lnTo>
                    <a:pt x="1642" y="0"/>
                  </a:lnTo>
                  <a:lnTo>
                    <a:pt x="1574" y="0"/>
                  </a:lnTo>
                  <a:lnTo>
                    <a:pt x="1507" y="0"/>
                  </a:lnTo>
                  <a:lnTo>
                    <a:pt x="1439" y="0"/>
                  </a:lnTo>
                  <a:lnTo>
                    <a:pt x="1371" y="0"/>
                  </a:lnTo>
                  <a:lnTo>
                    <a:pt x="1304" y="0"/>
                  </a:lnTo>
                  <a:lnTo>
                    <a:pt x="1235" y="0"/>
                  </a:lnTo>
                  <a:lnTo>
                    <a:pt x="1168" y="0"/>
                  </a:lnTo>
                  <a:lnTo>
                    <a:pt x="1101" y="0"/>
                  </a:lnTo>
                  <a:lnTo>
                    <a:pt x="1101" y="161"/>
                  </a:lnTo>
                  <a:lnTo>
                    <a:pt x="1259" y="161"/>
                  </a:lnTo>
                  <a:lnTo>
                    <a:pt x="1259" y="559"/>
                  </a:lnTo>
                  <a:lnTo>
                    <a:pt x="1483" y="559"/>
                  </a:lnTo>
                  <a:lnTo>
                    <a:pt x="1483" y="161"/>
                  </a:lnTo>
                  <a:lnTo>
                    <a:pt x="1642" y="161"/>
                  </a:lnTo>
                  <a:close/>
                  <a:moveTo>
                    <a:pt x="1921" y="225"/>
                  </a:moveTo>
                  <a:lnTo>
                    <a:pt x="1807" y="559"/>
                  </a:lnTo>
                  <a:lnTo>
                    <a:pt x="1588" y="559"/>
                  </a:lnTo>
                  <a:lnTo>
                    <a:pt x="1802" y="0"/>
                  </a:lnTo>
                  <a:lnTo>
                    <a:pt x="1832" y="0"/>
                  </a:lnTo>
                  <a:lnTo>
                    <a:pt x="1862" y="0"/>
                  </a:lnTo>
                  <a:lnTo>
                    <a:pt x="1891" y="0"/>
                  </a:lnTo>
                  <a:lnTo>
                    <a:pt x="1921" y="0"/>
                  </a:lnTo>
                  <a:lnTo>
                    <a:pt x="1950" y="0"/>
                  </a:lnTo>
                  <a:lnTo>
                    <a:pt x="1981" y="0"/>
                  </a:lnTo>
                  <a:lnTo>
                    <a:pt x="2010" y="0"/>
                  </a:lnTo>
                  <a:lnTo>
                    <a:pt x="2040" y="0"/>
                  </a:lnTo>
                  <a:lnTo>
                    <a:pt x="2254" y="559"/>
                  </a:lnTo>
                  <a:lnTo>
                    <a:pt x="2035" y="559"/>
                  </a:lnTo>
                  <a:lnTo>
                    <a:pt x="1921" y="225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8" name="Freeform 12"/>
          <p:cNvSpPr>
            <a:spLocks noEditPoints="1"/>
          </p:cNvSpPr>
          <p:nvPr/>
        </p:nvSpPr>
        <p:spPr bwMode="auto">
          <a:xfrm>
            <a:off x="1676400" y="6581775"/>
            <a:ext cx="1171575" cy="123825"/>
          </a:xfrm>
          <a:custGeom>
            <a:avLst/>
            <a:gdLst/>
            <a:ahLst/>
            <a:cxnLst>
              <a:cxn ang="0">
                <a:pos x="805" y="637"/>
              </a:cxn>
              <a:cxn ang="0">
                <a:pos x="996" y="219"/>
              </a:cxn>
              <a:cxn ang="0">
                <a:pos x="1304" y="357"/>
              </a:cxn>
              <a:cxn ang="0">
                <a:pos x="1069" y="644"/>
              </a:cxn>
              <a:cxn ang="0">
                <a:pos x="1040" y="573"/>
              </a:cxn>
              <a:cxn ang="0">
                <a:pos x="1182" y="280"/>
              </a:cxn>
              <a:cxn ang="0">
                <a:pos x="1457" y="426"/>
              </a:cxn>
              <a:cxn ang="0">
                <a:pos x="1680" y="639"/>
              </a:cxn>
              <a:cxn ang="0">
                <a:pos x="1384" y="480"/>
              </a:cxn>
              <a:cxn ang="0">
                <a:pos x="1565" y="178"/>
              </a:cxn>
              <a:cxn ang="0">
                <a:pos x="1772" y="419"/>
              </a:cxn>
              <a:cxn ang="0">
                <a:pos x="1479" y="300"/>
              </a:cxn>
              <a:cxn ang="0">
                <a:pos x="2054" y="179"/>
              </a:cxn>
              <a:cxn ang="0">
                <a:pos x="2260" y="188"/>
              </a:cxn>
              <a:cxn ang="0">
                <a:pos x="2257" y="15"/>
              </a:cxn>
              <a:cxn ang="0">
                <a:pos x="2523" y="568"/>
              </a:cxn>
              <a:cxn ang="0">
                <a:pos x="2483" y="627"/>
              </a:cxn>
              <a:cxn ang="0">
                <a:pos x="2395" y="282"/>
              </a:cxn>
              <a:cxn ang="0">
                <a:pos x="2669" y="201"/>
              </a:cxn>
              <a:cxn ang="0">
                <a:pos x="2657" y="282"/>
              </a:cxn>
              <a:cxn ang="0">
                <a:pos x="2858" y="220"/>
              </a:cxn>
              <a:cxn ang="0">
                <a:pos x="3192" y="222"/>
              </a:cxn>
              <a:cxn ang="0">
                <a:pos x="3092" y="249"/>
              </a:cxn>
              <a:cxn ang="0">
                <a:pos x="3666" y="632"/>
              </a:cxn>
              <a:cxn ang="0">
                <a:pos x="3354" y="500"/>
              </a:cxn>
              <a:cxn ang="0">
                <a:pos x="3484" y="195"/>
              </a:cxn>
              <a:cxn ang="0">
                <a:pos x="3516" y="256"/>
              </a:cxn>
              <a:cxn ang="0">
                <a:pos x="3592" y="581"/>
              </a:cxn>
              <a:cxn ang="0">
                <a:pos x="4055" y="577"/>
              </a:cxn>
              <a:cxn ang="0">
                <a:pos x="3803" y="567"/>
              </a:cxn>
              <a:cxn ang="0">
                <a:pos x="3854" y="210"/>
              </a:cxn>
              <a:cxn ang="0">
                <a:pos x="4132" y="281"/>
              </a:cxn>
              <a:cxn ang="0">
                <a:pos x="3947" y="237"/>
              </a:cxn>
              <a:cxn ang="0">
                <a:pos x="4571" y="638"/>
              </a:cxn>
              <a:cxn ang="0">
                <a:pos x="4425" y="355"/>
              </a:cxn>
              <a:cxn ang="0">
                <a:pos x="4692" y="179"/>
              </a:cxn>
              <a:cxn ang="0">
                <a:pos x="4503" y="378"/>
              </a:cxn>
              <a:cxn ang="0">
                <a:pos x="4914" y="445"/>
              </a:cxn>
              <a:cxn ang="0">
                <a:pos x="5116" y="642"/>
              </a:cxn>
              <a:cxn ang="0">
                <a:pos x="4837" y="469"/>
              </a:cxn>
              <a:cxn ang="0">
                <a:pos x="5032" y="177"/>
              </a:cxn>
              <a:cxn ang="0">
                <a:pos x="5225" y="427"/>
              </a:cxn>
              <a:cxn ang="0">
                <a:pos x="4929" y="310"/>
              </a:cxn>
              <a:cxn ang="0">
                <a:pos x="5520" y="177"/>
              </a:cxn>
              <a:cxn ang="0">
                <a:pos x="5849" y="249"/>
              </a:cxn>
              <a:cxn ang="0">
                <a:pos x="5745" y="644"/>
              </a:cxn>
              <a:cxn ang="0">
                <a:pos x="6173" y="588"/>
              </a:cxn>
              <a:cxn ang="0">
                <a:pos x="5907" y="543"/>
              </a:cxn>
              <a:cxn ang="0">
                <a:pos x="6173" y="317"/>
              </a:cxn>
              <a:cxn ang="0">
                <a:pos x="6044" y="179"/>
              </a:cxn>
              <a:cxn ang="0">
                <a:pos x="6022" y="438"/>
              </a:cxn>
              <a:cxn ang="0">
                <a:pos x="6118" y="573"/>
              </a:cxn>
              <a:cxn ang="0">
                <a:pos x="6379" y="72"/>
              </a:cxn>
              <a:cxn ang="0">
                <a:pos x="6454" y="99"/>
              </a:cxn>
              <a:cxn ang="0">
                <a:pos x="6815" y="177"/>
              </a:cxn>
              <a:cxn ang="0">
                <a:pos x="6901" y="333"/>
              </a:cxn>
              <a:cxn ang="0">
                <a:pos x="6691" y="329"/>
              </a:cxn>
              <a:cxn ang="0">
                <a:pos x="7278" y="580"/>
              </a:cxn>
              <a:cxn ang="0">
                <a:pos x="7137" y="188"/>
              </a:cxn>
              <a:cxn ang="0">
                <a:pos x="7541" y="759"/>
              </a:cxn>
              <a:cxn ang="0">
                <a:pos x="7366" y="188"/>
              </a:cxn>
              <a:cxn ang="0">
                <a:pos x="7881" y="532"/>
              </a:cxn>
              <a:cxn ang="0">
                <a:pos x="7920" y="642"/>
              </a:cxn>
            </a:cxnLst>
            <a:rect l="0" t="0" r="r" b="b"/>
            <a:pathLst>
              <a:path w="7953" h="842">
                <a:moveTo>
                  <a:pt x="324" y="277"/>
                </a:moveTo>
                <a:lnTo>
                  <a:pt x="324" y="344"/>
                </a:lnTo>
                <a:lnTo>
                  <a:pt x="81" y="344"/>
                </a:lnTo>
                <a:lnTo>
                  <a:pt x="81" y="569"/>
                </a:lnTo>
                <a:lnTo>
                  <a:pt x="352" y="569"/>
                </a:lnTo>
                <a:lnTo>
                  <a:pt x="352" y="637"/>
                </a:lnTo>
                <a:lnTo>
                  <a:pt x="0" y="637"/>
                </a:lnTo>
                <a:lnTo>
                  <a:pt x="0" y="11"/>
                </a:lnTo>
                <a:lnTo>
                  <a:pt x="338" y="11"/>
                </a:lnTo>
                <a:lnTo>
                  <a:pt x="338" y="79"/>
                </a:lnTo>
                <a:lnTo>
                  <a:pt x="81" y="79"/>
                </a:lnTo>
                <a:lnTo>
                  <a:pt x="81" y="277"/>
                </a:lnTo>
                <a:lnTo>
                  <a:pt x="324" y="277"/>
                </a:lnTo>
                <a:close/>
                <a:moveTo>
                  <a:pt x="401" y="188"/>
                </a:moveTo>
                <a:lnTo>
                  <a:pt x="492" y="188"/>
                </a:lnTo>
                <a:lnTo>
                  <a:pt x="556" y="284"/>
                </a:lnTo>
                <a:lnTo>
                  <a:pt x="566" y="300"/>
                </a:lnTo>
                <a:lnTo>
                  <a:pt x="578" y="317"/>
                </a:lnTo>
                <a:lnTo>
                  <a:pt x="589" y="337"/>
                </a:lnTo>
                <a:lnTo>
                  <a:pt x="601" y="357"/>
                </a:lnTo>
                <a:lnTo>
                  <a:pt x="604" y="357"/>
                </a:lnTo>
                <a:lnTo>
                  <a:pt x="614" y="340"/>
                </a:lnTo>
                <a:lnTo>
                  <a:pt x="625" y="321"/>
                </a:lnTo>
                <a:lnTo>
                  <a:pt x="636" y="303"/>
                </a:lnTo>
                <a:lnTo>
                  <a:pt x="649" y="283"/>
                </a:lnTo>
                <a:lnTo>
                  <a:pt x="712" y="188"/>
                </a:lnTo>
                <a:lnTo>
                  <a:pt x="800" y="188"/>
                </a:lnTo>
                <a:lnTo>
                  <a:pt x="646" y="405"/>
                </a:lnTo>
                <a:lnTo>
                  <a:pt x="805" y="637"/>
                </a:lnTo>
                <a:lnTo>
                  <a:pt x="712" y="637"/>
                </a:lnTo>
                <a:lnTo>
                  <a:pt x="646" y="535"/>
                </a:lnTo>
                <a:lnTo>
                  <a:pt x="635" y="520"/>
                </a:lnTo>
                <a:lnTo>
                  <a:pt x="624" y="501"/>
                </a:lnTo>
                <a:lnTo>
                  <a:pt x="612" y="481"/>
                </a:lnTo>
                <a:lnTo>
                  <a:pt x="598" y="457"/>
                </a:lnTo>
                <a:lnTo>
                  <a:pt x="596" y="457"/>
                </a:lnTo>
                <a:lnTo>
                  <a:pt x="588" y="472"/>
                </a:lnTo>
                <a:lnTo>
                  <a:pt x="578" y="490"/>
                </a:lnTo>
                <a:lnTo>
                  <a:pt x="564" y="511"/>
                </a:lnTo>
                <a:lnTo>
                  <a:pt x="549" y="535"/>
                </a:lnTo>
                <a:lnTo>
                  <a:pt x="484" y="637"/>
                </a:lnTo>
                <a:lnTo>
                  <a:pt x="394" y="637"/>
                </a:lnTo>
                <a:lnTo>
                  <a:pt x="553" y="408"/>
                </a:lnTo>
                <a:lnTo>
                  <a:pt x="401" y="188"/>
                </a:lnTo>
                <a:close/>
                <a:moveTo>
                  <a:pt x="883" y="820"/>
                </a:moveTo>
                <a:lnTo>
                  <a:pt x="883" y="334"/>
                </a:lnTo>
                <a:lnTo>
                  <a:pt x="883" y="298"/>
                </a:lnTo>
                <a:lnTo>
                  <a:pt x="882" y="261"/>
                </a:lnTo>
                <a:lnTo>
                  <a:pt x="881" y="224"/>
                </a:lnTo>
                <a:lnTo>
                  <a:pt x="880" y="188"/>
                </a:lnTo>
                <a:lnTo>
                  <a:pt x="953" y="188"/>
                </a:lnTo>
                <a:lnTo>
                  <a:pt x="957" y="265"/>
                </a:lnTo>
                <a:lnTo>
                  <a:pt x="958" y="265"/>
                </a:lnTo>
                <a:lnTo>
                  <a:pt x="965" y="255"/>
                </a:lnTo>
                <a:lnTo>
                  <a:pt x="972" y="244"/>
                </a:lnTo>
                <a:lnTo>
                  <a:pt x="979" y="235"/>
                </a:lnTo>
                <a:lnTo>
                  <a:pt x="988" y="227"/>
                </a:lnTo>
                <a:lnTo>
                  <a:pt x="996" y="219"/>
                </a:lnTo>
                <a:lnTo>
                  <a:pt x="1005" y="211"/>
                </a:lnTo>
                <a:lnTo>
                  <a:pt x="1014" y="205"/>
                </a:lnTo>
                <a:lnTo>
                  <a:pt x="1024" y="199"/>
                </a:lnTo>
                <a:lnTo>
                  <a:pt x="1034" y="194"/>
                </a:lnTo>
                <a:lnTo>
                  <a:pt x="1045" y="190"/>
                </a:lnTo>
                <a:lnTo>
                  <a:pt x="1055" y="186"/>
                </a:lnTo>
                <a:lnTo>
                  <a:pt x="1068" y="183"/>
                </a:lnTo>
                <a:lnTo>
                  <a:pt x="1079" y="181"/>
                </a:lnTo>
                <a:lnTo>
                  <a:pt x="1091" y="178"/>
                </a:lnTo>
                <a:lnTo>
                  <a:pt x="1105" y="177"/>
                </a:lnTo>
                <a:lnTo>
                  <a:pt x="1118" y="177"/>
                </a:lnTo>
                <a:lnTo>
                  <a:pt x="1138" y="178"/>
                </a:lnTo>
                <a:lnTo>
                  <a:pt x="1157" y="182"/>
                </a:lnTo>
                <a:lnTo>
                  <a:pt x="1166" y="184"/>
                </a:lnTo>
                <a:lnTo>
                  <a:pt x="1176" y="187"/>
                </a:lnTo>
                <a:lnTo>
                  <a:pt x="1185" y="190"/>
                </a:lnTo>
                <a:lnTo>
                  <a:pt x="1193" y="193"/>
                </a:lnTo>
                <a:lnTo>
                  <a:pt x="1201" y="198"/>
                </a:lnTo>
                <a:lnTo>
                  <a:pt x="1210" y="202"/>
                </a:lnTo>
                <a:lnTo>
                  <a:pt x="1218" y="207"/>
                </a:lnTo>
                <a:lnTo>
                  <a:pt x="1225" y="213"/>
                </a:lnTo>
                <a:lnTo>
                  <a:pt x="1240" y="226"/>
                </a:lnTo>
                <a:lnTo>
                  <a:pt x="1254" y="241"/>
                </a:lnTo>
                <a:lnTo>
                  <a:pt x="1266" y="258"/>
                </a:lnTo>
                <a:lnTo>
                  <a:pt x="1277" y="275"/>
                </a:lnTo>
                <a:lnTo>
                  <a:pt x="1287" y="294"/>
                </a:lnTo>
                <a:lnTo>
                  <a:pt x="1294" y="314"/>
                </a:lnTo>
                <a:lnTo>
                  <a:pt x="1300" y="335"/>
                </a:lnTo>
                <a:lnTo>
                  <a:pt x="1304" y="357"/>
                </a:lnTo>
                <a:lnTo>
                  <a:pt x="1307" y="381"/>
                </a:lnTo>
                <a:lnTo>
                  <a:pt x="1308" y="406"/>
                </a:lnTo>
                <a:lnTo>
                  <a:pt x="1307" y="434"/>
                </a:lnTo>
                <a:lnTo>
                  <a:pt x="1304" y="460"/>
                </a:lnTo>
                <a:lnTo>
                  <a:pt x="1302" y="473"/>
                </a:lnTo>
                <a:lnTo>
                  <a:pt x="1299" y="485"/>
                </a:lnTo>
                <a:lnTo>
                  <a:pt x="1296" y="497"/>
                </a:lnTo>
                <a:lnTo>
                  <a:pt x="1292" y="509"/>
                </a:lnTo>
                <a:lnTo>
                  <a:pt x="1288" y="520"/>
                </a:lnTo>
                <a:lnTo>
                  <a:pt x="1283" y="530"/>
                </a:lnTo>
                <a:lnTo>
                  <a:pt x="1278" y="541"/>
                </a:lnTo>
                <a:lnTo>
                  <a:pt x="1272" y="551"/>
                </a:lnTo>
                <a:lnTo>
                  <a:pt x="1266" y="560"/>
                </a:lnTo>
                <a:lnTo>
                  <a:pt x="1260" y="569"/>
                </a:lnTo>
                <a:lnTo>
                  <a:pt x="1253" y="579"/>
                </a:lnTo>
                <a:lnTo>
                  <a:pt x="1245" y="587"/>
                </a:lnTo>
                <a:lnTo>
                  <a:pt x="1231" y="601"/>
                </a:lnTo>
                <a:lnTo>
                  <a:pt x="1215" y="614"/>
                </a:lnTo>
                <a:lnTo>
                  <a:pt x="1207" y="619"/>
                </a:lnTo>
                <a:lnTo>
                  <a:pt x="1198" y="624"/>
                </a:lnTo>
                <a:lnTo>
                  <a:pt x="1190" y="628"/>
                </a:lnTo>
                <a:lnTo>
                  <a:pt x="1181" y="632"/>
                </a:lnTo>
                <a:lnTo>
                  <a:pt x="1163" y="638"/>
                </a:lnTo>
                <a:lnTo>
                  <a:pt x="1144" y="643"/>
                </a:lnTo>
                <a:lnTo>
                  <a:pt x="1123" y="647"/>
                </a:lnTo>
                <a:lnTo>
                  <a:pt x="1103" y="648"/>
                </a:lnTo>
                <a:lnTo>
                  <a:pt x="1091" y="647"/>
                </a:lnTo>
                <a:lnTo>
                  <a:pt x="1079" y="646"/>
                </a:lnTo>
                <a:lnTo>
                  <a:pt x="1069" y="644"/>
                </a:lnTo>
                <a:lnTo>
                  <a:pt x="1058" y="642"/>
                </a:lnTo>
                <a:lnTo>
                  <a:pt x="1048" y="640"/>
                </a:lnTo>
                <a:lnTo>
                  <a:pt x="1038" y="637"/>
                </a:lnTo>
                <a:lnTo>
                  <a:pt x="1029" y="633"/>
                </a:lnTo>
                <a:lnTo>
                  <a:pt x="1019" y="629"/>
                </a:lnTo>
                <a:lnTo>
                  <a:pt x="1011" y="625"/>
                </a:lnTo>
                <a:lnTo>
                  <a:pt x="1003" y="620"/>
                </a:lnTo>
                <a:lnTo>
                  <a:pt x="996" y="614"/>
                </a:lnTo>
                <a:lnTo>
                  <a:pt x="989" y="607"/>
                </a:lnTo>
                <a:lnTo>
                  <a:pt x="981" y="600"/>
                </a:lnTo>
                <a:lnTo>
                  <a:pt x="975" y="593"/>
                </a:lnTo>
                <a:lnTo>
                  <a:pt x="969" y="585"/>
                </a:lnTo>
                <a:lnTo>
                  <a:pt x="964" y="577"/>
                </a:lnTo>
                <a:lnTo>
                  <a:pt x="964" y="820"/>
                </a:lnTo>
                <a:lnTo>
                  <a:pt x="883" y="820"/>
                </a:lnTo>
                <a:close/>
                <a:moveTo>
                  <a:pt x="964" y="377"/>
                </a:moveTo>
                <a:lnTo>
                  <a:pt x="964" y="454"/>
                </a:lnTo>
                <a:lnTo>
                  <a:pt x="964" y="468"/>
                </a:lnTo>
                <a:lnTo>
                  <a:pt x="966" y="480"/>
                </a:lnTo>
                <a:lnTo>
                  <a:pt x="969" y="492"/>
                </a:lnTo>
                <a:lnTo>
                  <a:pt x="972" y="504"/>
                </a:lnTo>
                <a:lnTo>
                  <a:pt x="977" y="515"/>
                </a:lnTo>
                <a:lnTo>
                  <a:pt x="983" y="525"/>
                </a:lnTo>
                <a:lnTo>
                  <a:pt x="991" y="535"/>
                </a:lnTo>
                <a:lnTo>
                  <a:pt x="1000" y="546"/>
                </a:lnTo>
                <a:lnTo>
                  <a:pt x="1009" y="554"/>
                </a:lnTo>
                <a:lnTo>
                  <a:pt x="1018" y="562"/>
                </a:lnTo>
                <a:lnTo>
                  <a:pt x="1029" y="568"/>
                </a:lnTo>
                <a:lnTo>
                  <a:pt x="1040" y="573"/>
                </a:lnTo>
                <a:lnTo>
                  <a:pt x="1051" y="578"/>
                </a:lnTo>
                <a:lnTo>
                  <a:pt x="1064" y="581"/>
                </a:lnTo>
                <a:lnTo>
                  <a:pt x="1077" y="583"/>
                </a:lnTo>
                <a:lnTo>
                  <a:pt x="1090" y="583"/>
                </a:lnTo>
                <a:lnTo>
                  <a:pt x="1106" y="583"/>
                </a:lnTo>
                <a:lnTo>
                  <a:pt x="1120" y="580"/>
                </a:lnTo>
                <a:lnTo>
                  <a:pt x="1133" y="577"/>
                </a:lnTo>
                <a:lnTo>
                  <a:pt x="1147" y="571"/>
                </a:lnTo>
                <a:lnTo>
                  <a:pt x="1159" y="564"/>
                </a:lnTo>
                <a:lnTo>
                  <a:pt x="1170" y="556"/>
                </a:lnTo>
                <a:lnTo>
                  <a:pt x="1181" y="547"/>
                </a:lnTo>
                <a:lnTo>
                  <a:pt x="1190" y="535"/>
                </a:lnTo>
                <a:lnTo>
                  <a:pt x="1198" y="523"/>
                </a:lnTo>
                <a:lnTo>
                  <a:pt x="1205" y="510"/>
                </a:lnTo>
                <a:lnTo>
                  <a:pt x="1212" y="495"/>
                </a:lnTo>
                <a:lnTo>
                  <a:pt x="1217" y="480"/>
                </a:lnTo>
                <a:lnTo>
                  <a:pt x="1221" y="463"/>
                </a:lnTo>
                <a:lnTo>
                  <a:pt x="1224" y="447"/>
                </a:lnTo>
                <a:lnTo>
                  <a:pt x="1226" y="428"/>
                </a:lnTo>
                <a:lnTo>
                  <a:pt x="1226" y="410"/>
                </a:lnTo>
                <a:lnTo>
                  <a:pt x="1226" y="392"/>
                </a:lnTo>
                <a:lnTo>
                  <a:pt x="1224" y="376"/>
                </a:lnTo>
                <a:lnTo>
                  <a:pt x="1221" y="360"/>
                </a:lnTo>
                <a:lnTo>
                  <a:pt x="1218" y="345"/>
                </a:lnTo>
                <a:lnTo>
                  <a:pt x="1213" y="331"/>
                </a:lnTo>
                <a:lnTo>
                  <a:pt x="1206" y="317"/>
                </a:lnTo>
                <a:lnTo>
                  <a:pt x="1200" y="305"/>
                </a:lnTo>
                <a:lnTo>
                  <a:pt x="1192" y="293"/>
                </a:lnTo>
                <a:lnTo>
                  <a:pt x="1182" y="280"/>
                </a:lnTo>
                <a:lnTo>
                  <a:pt x="1172" y="271"/>
                </a:lnTo>
                <a:lnTo>
                  <a:pt x="1160" y="262"/>
                </a:lnTo>
                <a:lnTo>
                  <a:pt x="1149" y="255"/>
                </a:lnTo>
                <a:lnTo>
                  <a:pt x="1136" y="249"/>
                </a:lnTo>
                <a:lnTo>
                  <a:pt x="1122" y="245"/>
                </a:lnTo>
                <a:lnTo>
                  <a:pt x="1108" y="243"/>
                </a:lnTo>
                <a:lnTo>
                  <a:pt x="1092" y="242"/>
                </a:lnTo>
                <a:lnTo>
                  <a:pt x="1082" y="243"/>
                </a:lnTo>
                <a:lnTo>
                  <a:pt x="1072" y="244"/>
                </a:lnTo>
                <a:lnTo>
                  <a:pt x="1062" y="246"/>
                </a:lnTo>
                <a:lnTo>
                  <a:pt x="1052" y="249"/>
                </a:lnTo>
                <a:lnTo>
                  <a:pt x="1042" y="254"/>
                </a:lnTo>
                <a:lnTo>
                  <a:pt x="1033" y="258"/>
                </a:lnTo>
                <a:lnTo>
                  <a:pt x="1024" y="264"/>
                </a:lnTo>
                <a:lnTo>
                  <a:pt x="1015" y="270"/>
                </a:lnTo>
                <a:lnTo>
                  <a:pt x="1007" y="277"/>
                </a:lnTo>
                <a:lnTo>
                  <a:pt x="999" y="285"/>
                </a:lnTo>
                <a:lnTo>
                  <a:pt x="993" y="294"/>
                </a:lnTo>
                <a:lnTo>
                  <a:pt x="987" y="303"/>
                </a:lnTo>
                <a:lnTo>
                  <a:pt x="981" y="312"/>
                </a:lnTo>
                <a:lnTo>
                  <a:pt x="976" y="321"/>
                </a:lnTo>
                <a:lnTo>
                  <a:pt x="972" y="333"/>
                </a:lnTo>
                <a:lnTo>
                  <a:pt x="969" y="344"/>
                </a:lnTo>
                <a:lnTo>
                  <a:pt x="967" y="353"/>
                </a:lnTo>
                <a:lnTo>
                  <a:pt x="965" y="363"/>
                </a:lnTo>
                <a:lnTo>
                  <a:pt x="964" y="370"/>
                </a:lnTo>
                <a:lnTo>
                  <a:pt x="964" y="377"/>
                </a:lnTo>
                <a:close/>
                <a:moveTo>
                  <a:pt x="1771" y="427"/>
                </a:moveTo>
                <a:lnTo>
                  <a:pt x="1457" y="426"/>
                </a:lnTo>
                <a:lnTo>
                  <a:pt x="1458" y="445"/>
                </a:lnTo>
                <a:lnTo>
                  <a:pt x="1460" y="463"/>
                </a:lnTo>
                <a:lnTo>
                  <a:pt x="1464" y="480"/>
                </a:lnTo>
                <a:lnTo>
                  <a:pt x="1469" y="495"/>
                </a:lnTo>
                <a:lnTo>
                  <a:pt x="1477" y="510"/>
                </a:lnTo>
                <a:lnTo>
                  <a:pt x="1484" y="523"/>
                </a:lnTo>
                <a:lnTo>
                  <a:pt x="1493" y="535"/>
                </a:lnTo>
                <a:lnTo>
                  <a:pt x="1504" y="546"/>
                </a:lnTo>
                <a:lnTo>
                  <a:pt x="1515" y="554"/>
                </a:lnTo>
                <a:lnTo>
                  <a:pt x="1526" y="562"/>
                </a:lnTo>
                <a:lnTo>
                  <a:pt x="1537" y="568"/>
                </a:lnTo>
                <a:lnTo>
                  <a:pt x="1551" y="573"/>
                </a:lnTo>
                <a:lnTo>
                  <a:pt x="1564" y="577"/>
                </a:lnTo>
                <a:lnTo>
                  <a:pt x="1578" y="580"/>
                </a:lnTo>
                <a:lnTo>
                  <a:pt x="1594" y="582"/>
                </a:lnTo>
                <a:lnTo>
                  <a:pt x="1610" y="582"/>
                </a:lnTo>
                <a:lnTo>
                  <a:pt x="1628" y="582"/>
                </a:lnTo>
                <a:lnTo>
                  <a:pt x="1644" y="581"/>
                </a:lnTo>
                <a:lnTo>
                  <a:pt x="1660" y="579"/>
                </a:lnTo>
                <a:lnTo>
                  <a:pt x="1676" y="577"/>
                </a:lnTo>
                <a:lnTo>
                  <a:pt x="1690" y="573"/>
                </a:lnTo>
                <a:lnTo>
                  <a:pt x="1706" y="569"/>
                </a:lnTo>
                <a:lnTo>
                  <a:pt x="1720" y="564"/>
                </a:lnTo>
                <a:lnTo>
                  <a:pt x="1735" y="559"/>
                </a:lnTo>
                <a:lnTo>
                  <a:pt x="1748" y="618"/>
                </a:lnTo>
                <a:lnTo>
                  <a:pt x="1733" y="624"/>
                </a:lnTo>
                <a:lnTo>
                  <a:pt x="1715" y="630"/>
                </a:lnTo>
                <a:lnTo>
                  <a:pt x="1698" y="635"/>
                </a:lnTo>
                <a:lnTo>
                  <a:pt x="1680" y="639"/>
                </a:lnTo>
                <a:lnTo>
                  <a:pt x="1661" y="642"/>
                </a:lnTo>
                <a:lnTo>
                  <a:pt x="1641" y="644"/>
                </a:lnTo>
                <a:lnTo>
                  <a:pt x="1621" y="646"/>
                </a:lnTo>
                <a:lnTo>
                  <a:pt x="1599" y="647"/>
                </a:lnTo>
                <a:lnTo>
                  <a:pt x="1574" y="646"/>
                </a:lnTo>
                <a:lnTo>
                  <a:pt x="1551" y="642"/>
                </a:lnTo>
                <a:lnTo>
                  <a:pt x="1539" y="640"/>
                </a:lnTo>
                <a:lnTo>
                  <a:pt x="1528" y="637"/>
                </a:lnTo>
                <a:lnTo>
                  <a:pt x="1518" y="634"/>
                </a:lnTo>
                <a:lnTo>
                  <a:pt x="1507" y="631"/>
                </a:lnTo>
                <a:lnTo>
                  <a:pt x="1497" y="627"/>
                </a:lnTo>
                <a:lnTo>
                  <a:pt x="1488" y="622"/>
                </a:lnTo>
                <a:lnTo>
                  <a:pt x="1479" y="617"/>
                </a:lnTo>
                <a:lnTo>
                  <a:pt x="1469" y="612"/>
                </a:lnTo>
                <a:lnTo>
                  <a:pt x="1461" y="605"/>
                </a:lnTo>
                <a:lnTo>
                  <a:pt x="1453" y="598"/>
                </a:lnTo>
                <a:lnTo>
                  <a:pt x="1445" y="592"/>
                </a:lnTo>
                <a:lnTo>
                  <a:pt x="1438" y="584"/>
                </a:lnTo>
                <a:lnTo>
                  <a:pt x="1430" y="576"/>
                </a:lnTo>
                <a:lnTo>
                  <a:pt x="1423" y="567"/>
                </a:lnTo>
                <a:lnTo>
                  <a:pt x="1417" y="559"/>
                </a:lnTo>
                <a:lnTo>
                  <a:pt x="1412" y="551"/>
                </a:lnTo>
                <a:lnTo>
                  <a:pt x="1406" y="542"/>
                </a:lnTo>
                <a:lnTo>
                  <a:pt x="1402" y="531"/>
                </a:lnTo>
                <a:lnTo>
                  <a:pt x="1397" y="522"/>
                </a:lnTo>
                <a:lnTo>
                  <a:pt x="1393" y="512"/>
                </a:lnTo>
                <a:lnTo>
                  <a:pt x="1389" y="501"/>
                </a:lnTo>
                <a:lnTo>
                  <a:pt x="1386" y="490"/>
                </a:lnTo>
                <a:lnTo>
                  <a:pt x="1384" y="480"/>
                </a:lnTo>
                <a:lnTo>
                  <a:pt x="1382" y="469"/>
                </a:lnTo>
                <a:lnTo>
                  <a:pt x="1379" y="445"/>
                </a:lnTo>
                <a:lnTo>
                  <a:pt x="1378" y="419"/>
                </a:lnTo>
                <a:lnTo>
                  <a:pt x="1379" y="394"/>
                </a:lnTo>
                <a:lnTo>
                  <a:pt x="1382" y="370"/>
                </a:lnTo>
                <a:lnTo>
                  <a:pt x="1386" y="346"/>
                </a:lnTo>
                <a:lnTo>
                  <a:pt x="1392" y="324"/>
                </a:lnTo>
                <a:lnTo>
                  <a:pt x="1397" y="313"/>
                </a:lnTo>
                <a:lnTo>
                  <a:pt x="1401" y="303"/>
                </a:lnTo>
                <a:lnTo>
                  <a:pt x="1406" y="293"/>
                </a:lnTo>
                <a:lnTo>
                  <a:pt x="1411" y="282"/>
                </a:lnTo>
                <a:lnTo>
                  <a:pt x="1416" y="273"/>
                </a:lnTo>
                <a:lnTo>
                  <a:pt x="1422" y="264"/>
                </a:lnTo>
                <a:lnTo>
                  <a:pt x="1428" y="255"/>
                </a:lnTo>
                <a:lnTo>
                  <a:pt x="1436" y="246"/>
                </a:lnTo>
                <a:lnTo>
                  <a:pt x="1443" y="238"/>
                </a:lnTo>
                <a:lnTo>
                  <a:pt x="1451" y="230"/>
                </a:lnTo>
                <a:lnTo>
                  <a:pt x="1458" y="223"/>
                </a:lnTo>
                <a:lnTo>
                  <a:pt x="1466" y="217"/>
                </a:lnTo>
                <a:lnTo>
                  <a:pt x="1476" y="210"/>
                </a:lnTo>
                <a:lnTo>
                  <a:pt x="1484" y="204"/>
                </a:lnTo>
                <a:lnTo>
                  <a:pt x="1493" y="199"/>
                </a:lnTo>
                <a:lnTo>
                  <a:pt x="1502" y="195"/>
                </a:lnTo>
                <a:lnTo>
                  <a:pt x="1513" y="191"/>
                </a:lnTo>
                <a:lnTo>
                  <a:pt x="1522" y="187"/>
                </a:lnTo>
                <a:lnTo>
                  <a:pt x="1532" y="185"/>
                </a:lnTo>
                <a:lnTo>
                  <a:pt x="1543" y="182"/>
                </a:lnTo>
                <a:lnTo>
                  <a:pt x="1554" y="179"/>
                </a:lnTo>
                <a:lnTo>
                  <a:pt x="1565" y="178"/>
                </a:lnTo>
                <a:lnTo>
                  <a:pt x="1576" y="177"/>
                </a:lnTo>
                <a:lnTo>
                  <a:pt x="1589" y="177"/>
                </a:lnTo>
                <a:lnTo>
                  <a:pt x="1601" y="177"/>
                </a:lnTo>
                <a:lnTo>
                  <a:pt x="1612" y="178"/>
                </a:lnTo>
                <a:lnTo>
                  <a:pt x="1624" y="181"/>
                </a:lnTo>
                <a:lnTo>
                  <a:pt x="1635" y="183"/>
                </a:lnTo>
                <a:lnTo>
                  <a:pt x="1645" y="185"/>
                </a:lnTo>
                <a:lnTo>
                  <a:pt x="1655" y="188"/>
                </a:lnTo>
                <a:lnTo>
                  <a:pt x="1665" y="192"/>
                </a:lnTo>
                <a:lnTo>
                  <a:pt x="1675" y="196"/>
                </a:lnTo>
                <a:lnTo>
                  <a:pt x="1683" y="201"/>
                </a:lnTo>
                <a:lnTo>
                  <a:pt x="1692" y="206"/>
                </a:lnTo>
                <a:lnTo>
                  <a:pt x="1701" y="212"/>
                </a:lnTo>
                <a:lnTo>
                  <a:pt x="1708" y="220"/>
                </a:lnTo>
                <a:lnTo>
                  <a:pt x="1716" y="227"/>
                </a:lnTo>
                <a:lnTo>
                  <a:pt x="1723" y="234"/>
                </a:lnTo>
                <a:lnTo>
                  <a:pt x="1729" y="242"/>
                </a:lnTo>
                <a:lnTo>
                  <a:pt x="1736" y="251"/>
                </a:lnTo>
                <a:lnTo>
                  <a:pt x="1745" y="266"/>
                </a:lnTo>
                <a:lnTo>
                  <a:pt x="1753" y="281"/>
                </a:lnTo>
                <a:lnTo>
                  <a:pt x="1759" y="298"/>
                </a:lnTo>
                <a:lnTo>
                  <a:pt x="1764" y="314"/>
                </a:lnTo>
                <a:lnTo>
                  <a:pt x="1768" y="332"/>
                </a:lnTo>
                <a:lnTo>
                  <a:pt x="1772" y="349"/>
                </a:lnTo>
                <a:lnTo>
                  <a:pt x="1774" y="369"/>
                </a:lnTo>
                <a:lnTo>
                  <a:pt x="1774" y="388"/>
                </a:lnTo>
                <a:lnTo>
                  <a:pt x="1774" y="400"/>
                </a:lnTo>
                <a:lnTo>
                  <a:pt x="1773" y="410"/>
                </a:lnTo>
                <a:lnTo>
                  <a:pt x="1772" y="419"/>
                </a:lnTo>
                <a:lnTo>
                  <a:pt x="1771" y="427"/>
                </a:lnTo>
                <a:close/>
                <a:moveTo>
                  <a:pt x="1457" y="368"/>
                </a:moveTo>
                <a:lnTo>
                  <a:pt x="1696" y="368"/>
                </a:lnTo>
                <a:lnTo>
                  <a:pt x="1696" y="355"/>
                </a:lnTo>
                <a:lnTo>
                  <a:pt x="1694" y="344"/>
                </a:lnTo>
                <a:lnTo>
                  <a:pt x="1692" y="332"/>
                </a:lnTo>
                <a:lnTo>
                  <a:pt x="1690" y="321"/>
                </a:lnTo>
                <a:lnTo>
                  <a:pt x="1687" y="311"/>
                </a:lnTo>
                <a:lnTo>
                  <a:pt x="1683" y="301"/>
                </a:lnTo>
                <a:lnTo>
                  <a:pt x="1678" y="292"/>
                </a:lnTo>
                <a:lnTo>
                  <a:pt x="1673" y="282"/>
                </a:lnTo>
                <a:lnTo>
                  <a:pt x="1666" y="271"/>
                </a:lnTo>
                <a:lnTo>
                  <a:pt x="1656" y="262"/>
                </a:lnTo>
                <a:lnTo>
                  <a:pt x="1646" y="254"/>
                </a:lnTo>
                <a:lnTo>
                  <a:pt x="1636" y="247"/>
                </a:lnTo>
                <a:lnTo>
                  <a:pt x="1624" y="242"/>
                </a:lnTo>
                <a:lnTo>
                  <a:pt x="1611" y="239"/>
                </a:lnTo>
                <a:lnTo>
                  <a:pt x="1597" y="237"/>
                </a:lnTo>
                <a:lnTo>
                  <a:pt x="1583" y="236"/>
                </a:lnTo>
                <a:lnTo>
                  <a:pt x="1568" y="237"/>
                </a:lnTo>
                <a:lnTo>
                  <a:pt x="1555" y="239"/>
                </a:lnTo>
                <a:lnTo>
                  <a:pt x="1542" y="242"/>
                </a:lnTo>
                <a:lnTo>
                  <a:pt x="1531" y="247"/>
                </a:lnTo>
                <a:lnTo>
                  <a:pt x="1520" y="254"/>
                </a:lnTo>
                <a:lnTo>
                  <a:pt x="1510" y="261"/>
                </a:lnTo>
                <a:lnTo>
                  <a:pt x="1500" y="270"/>
                </a:lnTo>
                <a:lnTo>
                  <a:pt x="1491" y="280"/>
                </a:lnTo>
                <a:lnTo>
                  <a:pt x="1485" y="290"/>
                </a:lnTo>
                <a:lnTo>
                  <a:pt x="1479" y="300"/>
                </a:lnTo>
                <a:lnTo>
                  <a:pt x="1474" y="310"/>
                </a:lnTo>
                <a:lnTo>
                  <a:pt x="1468" y="320"/>
                </a:lnTo>
                <a:lnTo>
                  <a:pt x="1464" y="332"/>
                </a:lnTo>
                <a:lnTo>
                  <a:pt x="1461" y="343"/>
                </a:lnTo>
                <a:lnTo>
                  <a:pt x="1459" y="355"/>
                </a:lnTo>
                <a:lnTo>
                  <a:pt x="1457" y="368"/>
                </a:lnTo>
                <a:close/>
                <a:moveTo>
                  <a:pt x="1875" y="637"/>
                </a:moveTo>
                <a:lnTo>
                  <a:pt x="1875" y="328"/>
                </a:lnTo>
                <a:lnTo>
                  <a:pt x="1875" y="291"/>
                </a:lnTo>
                <a:lnTo>
                  <a:pt x="1874" y="256"/>
                </a:lnTo>
                <a:lnTo>
                  <a:pt x="1873" y="221"/>
                </a:lnTo>
                <a:lnTo>
                  <a:pt x="1872" y="188"/>
                </a:lnTo>
                <a:lnTo>
                  <a:pt x="1944" y="188"/>
                </a:lnTo>
                <a:lnTo>
                  <a:pt x="1946" y="276"/>
                </a:lnTo>
                <a:lnTo>
                  <a:pt x="1950" y="276"/>
                </a:lnTo>
                <a:lnTo>
                  <a:pt x="1954" y="265"/>
                </a:lnTo>
                <a:lnTo>
                  <a:pt x="1959" y="255"/>
                </a:lnTo>
                <a:lnTo>
                  <a:pt x="1964" y="245"/>
                </a:lnTo>
                <a:lnTo>
                  <a:pt x="1970" y="236"/>
                </a:lnTo>
                <a:lnTo>
                  <a:pt x="1976" y="227"/>
                </a:lnTo>
                <a:lnTo>
                  <a:pt x="1983" y="219"/>
                </a:lnTo>
                <a:lnTo>
                  <a:pt x="1991" y="211"/>
                </a:lnTo>
                <a:lnTo>
                  <a:pt x="2000" y="204"/>
                </a:lnTo>
                <a:lnTo>
                  <a:pt x="2008" y="198"/>
                </a:lnTo>
                <a:lnTo>
                  <a:pt x="2017" y="193"/>
                </a:lnTo>
                <a:lnTo>
                  <a:pt x="2026" y="188"/>
                </a:lnTo>
                <a:lnTo>
                  <a:pt x="2036" y="185"/>
                </a:lnTo>
                <a:lnTo>
                  <a:pt x="2045" y="182"/>
                </a:lnTo>
                <a:lnTo>
                  <a:pt x="2054" y="179"/>
                </a:lnTo>
                <a:lnTo>
                  <a:pt x="2064" y="177"/>
                </a:lnTo>
                <a:lnTo>
                  <a:pt x="2075" y="177"/>
                </a:lnTo>
                <a:lnTo>
                  <a:pt x="2087" y="178"/>
                </a:lnTo>
                <a:lnTo>
                  <a:pt x="2097" y="181"/>
                </a:lnTo>
                <a:lnTo>
                  <a:pt x="2097" y="258"/>
                </a:lnTo>
                <a:lnTo>
                  <a:pt x="2084" y="256"/>
                </a:lnTo>
                <a:lnTo>
                  <a:pt x="2069" y="255"/>
                </a:lnTo>
                <a:lnTo>
                  <a:pt x="2055" y="256"/>
                </a:lnTo>
                <a:lnTo>
                  <a:pt x="2043" y="258"/>
                </a:lnTo>
                <a:lnTo>
                  <a:pt x="2032" y="261"/>
                </a:lnTo>
                <a:lnTo>
                  <a:pt x="2020" y="266"/>
                </a:lnTo>
                <a:lnTo>
                  <a:pt x="2010" y="272"/>
                </a:lnTo>
                <a:lnTo>
                  <a:pt x="2000" y="280"/>
                </a:lnTo>
                <a:lnTo>
                  <a:pt x="1990" y="290"/>
                </a:lnTo>
                <a:lnTo>
                  <a:pt x="1982" y="300"/>
                </a:lnTo>
                <a:lnTo>
                  <a:pt x="1976" y="310"/>
                </a:lnTo>
                <a:lnTo>
                  <a:pt x="1971" y="321"/>
                </a:lnTo>
                <a:lnTo>
                  <a:pt x="1966" y="333"/>
                </a:lnTo>
                <a:lnTo>
                  <a:pt x="1963" y="344"/>
                </a:lnTo>
                <a:lnTo>
                  <a:pt x="1960" y="356"/>
                </a:lnTo>
                <a:lnTo>
                  <a:pt x="1958" y="370"/>
                </a:lnTo>
                <a:lnTo>
                  <a:pt x="1957" y="383"/>
                </a:lnTo>
                <a:lnTo>
                  <a:pt x="1955" y="398"/>
                </a:lnTo>
                <a:lnTo>
                  <a:pt x="1955" y="637"/>
                </a:lnTo>
                <a:lnTo>
                  <a:pt x="1875" y="637"/>
                </a:lnTo>
                <a:close/>
                <a:moveTo>
                  <a:pt x="2260" y="637"/>
                </a:moveTo>
                <a:lnTo>
                  <a:pt x="2178" y="637"/>
                </a:lnTo>
                <a:lnTo>
                  <a:pt x="2178" y="188"/>
                </a:lnTo>
                <a:lnTo>
                  <a:pt x="2260" y="188"/>
                </a:lnTo>
                <a:lnTo>
                  <a:pt x="2260" y="637"/>
                </a:lnTo>
                <a:close/>
                <a:moveTo>
                  <a:pt x="2219" y="105"/>
                </a:moveTo>
                <a:lnTo>
                  <a:pt x="2217" y="105"/>
                </a:lnTo>
                <a:lnTo>
                  <a:pt x="2206" y="104"/>
                </a:lnTo>
                <a:lnTo>
                  <a:pt x="2197" y="101"/>
                </a:lnTo>
                <a:lnTo>
                  <a:pt x="2193" y="99"/>
                </a:lnTo>
                <a:lnTo>
                  <a:pt x="2189" y="96"/>
                </a:lnTo>
                <a:lnTo>
                  <a:pt x="2185" y="93"/>
                </a:lnTo>
                <a:lnTo>
                  <a:pt x="2181" y="90"/>
                </a:lnTo>
                <a:lnTo>
                  <a:pt x="2174" y="82"/>
                </a:lnTo>
                <a:lnTo>
                  <a:pt x="2170" y="72"/>
                </a:lnTo>
                <a:lnTo>
                  <a:pt x="2167" y="63"/>
                </a:lnTo>
                <a:lnTo>
                  <a:pt x="2166" y="52"/>
                </a:lnTo>
                <a:lnTo>
                  <a:pt x="2167" y="42"/>
                </a:lnTo>
                <a:lnTo>
                  <a:pt x="2170" y="32"/>
                </a:lnTo>
                <a:lnTo>
                  <a:pt x="2174" y="23"/>
                </a:lnTo>
                <a:lnTo>
                  <a:pt x="2182" y="16"/>
                </a:lnTo>
                <a:lnTo>
                  <a:pt x="2185" y="12"/>
                </a:lnTo>
                <a:lnTo>
                  <a:pt x="2189" y="9"/>
                </a:lnTo>
                <a:lnTo>
                  <a:pt x="2194" y="6"/>
                </a:lnTo>
                <a:lnTo>
                  <a:pt x="2198" y="4"/>
                </a:lnTo>
                <a:lnTo>
                  <a:pt x="2208" y="2"/>
                </a:lnTo>
                <a:lnTo>
                  <a:pt x="2220" y="0"/>
                </a:lnTo>
                <a:lnTo>
                  <a:pt x="2230" y="2"/>
                </a:lnTo>
                <a:lnTo>
                  <a:pt x="2240" y="4"/>
                </a:lnTo>
                <a:lnTo>
                  <a:pt x="2244" y="6"/>
                </a:lnTo>
                <a:lnTo>
                  <a:pt x="2249" y="9"/>
                </a:lnTo>
                <a:lnTo>
                  <a:pt x="2253" y="12"/>
                </a:lnTo>
                <a:lnTo>
                  <a:pt x="2257" y="15"/>
                </a:lnTo>
                <a:lnTo>
                  <a:pt x="2263" y="23"/>
                </a:lnTo>
                <a:lnTo>
                  <a:pt x="2268" y="31"/>
                </a:lnTo>
                <a:lnTo>
                  <a:pt x="2270" y="42"/>
                </a:lnTo>
                <a:lnTo>
                  <a:pt x="2271" y="52"/>
                </a:lnTo>
                <a:lnTo>
                  <a:pt x="2270" y="63"/>
                </a:lnTo>
                <a:lnTo>
                  <a:pt x="2268" y="72"/>
                </a:lnTo>
                <a:lnTo>
                  <a:pt x="2263" y="82"/>
                </a:lnTo>
                <a:lnTo>
                  <a:pt x="2257" y="90"/>
                </a:lnTo>
                <a:lnTo>
                  <a:pt x="2253" y="93"/>
                </a:lnTo>
                <a:lnTo>
                  <a:pt x="2249" y="96"/>
                </a:lnTo>
                <a:lnTo>
                  <a:pt x="2244" y="99"/>
                </a:lnTo>
                <a:lnTo>
                  <a:pt x="2240" y="101"/>
                </a:lnTo>
                <a:lnTo>
                  <a:pt x="2235" y="103"/>
                </a:lnTo>
                <a:lnTo>
                  <a:pt x="2230" y="104"/>
                </a:lnTo>
                <a:lnTo>
                  <a:pt x="2224" y="104"/>
                </a:lnTo>
                <a:lnTo>
                  <a:pt x="2219" y="105"/>
                </a:lnTo>
                <a:close/>
                <a:moveTo>
                  <a:pt x="2755" y="427"/>
                </a:moveTo>
                <a:lnTo>
                  <a:pt x="2441" y="426"/>
                </a:lnTo>
                <a:lnTo>
                  <a:pt x="2443" y="445"/>
                </a:lnTo>
                <a:lnTo>
                  <a:pt x="2446" y="463"/>
                </a:lnTo>
                <a:lnTo>
                  <a:pt x="2449" y="480"/>
                </a:lnTo>
                <a:lnTo>
                  <a:pt x="2454" y="495"/>
                </a:lnTo>
                <a:lnTo>
                  <a:pt x="2461" y="510"/>
                </a:lnTo>
                <a:lnTo>
                  <a:pt x="2469" y="523"/>
                </a:lnTo>
                <a:lnTo>
                  <a:pt x="2478" y="535"/>
                </a:lnTo>
                <a:lnTo>
                  <a:pt x="2489" y="546"/>
                </a:lnTo>
                <a:lnTo>
                  <a:pt x="2499" y="554"/>
                </a:lnTo>
                <a:lnTo>
                  <a:pt x="2510" y="562"/>
                </a:lnTo>
                <a:lnTo>
                  <a:pt x="2523" y="568"/>
                </a:lnTo>
                <a:lnTo>
                  <a:pt x="2535" y="573"/>
                </a:lnTo>
                <a:lnTo>
                  <a:pt x="2548" y="577"/>
                </a:lnTo>
                <a:lnTo>
                  <a:pt x="2564" y="580"/>
                </a:lnTo>
                <a:lnTo>
                  <a:pt x="2579" y="582"/>
                </a:lnTo>
                <a:lnTo>
                  <a:pt x="2595" y="582"/>
                </a:lnTo>
                <a:lnTo>
                  <a:pt x="2612" y="582"/>
                </a:lnTo>
                <a:lnTo>
                  <a:pt x="2628" y="581"/>
                </a:lnTo>
                <a:lnTo>
                  <a:pt x="2644" y="579"/>
                </a:lnTo>
                <a:lnTo>
                  <a:pt x="2660" y="577"/>
                </a:lnTo>
                <a:lnTo>
                  <a:pt x="2676" y="573"/>
                </a:lnTo>
                <a:lnTo>
                  <a:pt x="2690" y="569"/>
                </a:lnTo>
                <a:lnTo>
                  <a:pt x="2705" y="564"/>
                </a:lnTo>
                <a:lnTo>
                  <a:pt x="2719" y="559"/>
                </a:lnTo>
                <a:lnTo>
                  <a:pt x="2732" y="618"/>
                </a:lnTo>
                <a:lnTo>
                  <a:pt x="2717" y="624"/>
                </a:lnTo>
                <a:lnTo>
                  <a:pt x="2700" y="630"/>
                </a:lnTo>
                <a:lnTo>
                  <a:pt x="2683" y="635"/>
                </a:lnTo>
                <a:lnTo>
                  <a:pt x="2664" y="639"/>
                </a:lnTo>
                <a:lnTo>
                  <a:pt x="2645" y="642"/>
                </a:lnTo>
                <a:lnTo>
                  <a:pt x="2625" y="644"/>
                </a:lnTo>
                <a:lnTo>
                  <a:pt x="2605" y="646"/>
                </a:lnTo>
                <a:lnTo>
                  <a:pt x="2583" y="647"/>
                </a:lnTo>
                <a:lnTo>
                  <a:pt x="2559" y="646"/>
                </a:lnTo>
                <a:lnTo>
                  <a:pt x="2535" y="642"/>
                </a:lnTo>
                <a:lnTo>
                  <a:pt x="2524" y="640"/>
                </a:lnTo>
                <a:lnTo>
                  <a:pt x="2512" y="637"/>
                </a:lnTo>
                <a:lnTo>
                  <a:pt x="2502" y="634"/>
                </a:lnTo>
                <a:lnTo>
                  <a:pt x="2492" y="631"/>
                </a:lnTo>
                <a:lnTo>
                  <a:pt x="2483" y="627"/>
                </a:lnTo>
                <a:lnTo>
                  <a:pt x="2472" y="622"/>
                </a:lnTo>
                <a:lnTo>
                  <a:pt x="2463" y="617"/>
                </a:lnTo>
                <a:lnTo>
                  <a:pt x="2455" y="612"/>
                </a:lnTo>
                <a:lnTo>
                  <a:pt x="2446" y="605"/>
                </a:lnTo>
                <a:lnTo>
                  <a:pt x="2437" y="598"/>
                </a:lnTo>
                <a:lnTo>
                  <a:pt x="2429" y="592"/>
                </a:lnTo>
                <a:lnTo>
                  <a:pt x="2422" y="584"/>
                </a:lnTo>
                <a:lnTo>
                  <a:pt x="2415" y="576"/>
                </a:lnTo>
                <a:lnTo>
                  <a:pt x="2409" y="567"/>
                </a:lnTo>
                <a:lnTo>
                  <a:pt x="2401" y="559"/>
                </a:lnTo>
                <a:lnTo>
                  <a:pt x="2396" y="551"/>
                </a:lnTo>
                <a:lnTo>
                  <a:pt x="2391" y="542"/>
                </a:lnTo>
                <a:lnTo>
                  <a:pt x="2386" y="531"/>
                </a:lnTo>
                <a:lnTo>
                  <a:pt x="2382" y="522"/>
                </a:lnTo>
                <a:lnTo>
                  <a:pt x="2378" y="512"/>
                </a:lnTo>
                <a:lnTo>
                  <a:pt x="2374" y="501"/>
                </a:lnTo>
                <a:lnTo>
                  <a:pt x="2371" y="490"/>
                </a:lnTo>
                <a:lnTo>
                  <a:pt x="2369" y="480"/>
                </a:lnTo>
                <a:lnTo>
                  <a:pt x="2366" y="469"/>
                </a:lnTo>
                <a:lnTo>
                  <a:pt x="2363" y="445"/>
                </a:lnTo>
                <a:lnTo>
                  <a:pt x="2362" y="419"/>
                </a:lnTo>
                <a:lnTo>
                  <a:pt x="2363" y="394"/>
                </a:lnTo>
                <a:lnTo>
                  <a:pt x="2366" y="370"/>
                </a:lnTo>
                <a:lnTo>
                  <a:pt x="2371" y="346"/>
                </a:lnTo>
                <a:lnTo>
                  <a:pt x="2377" y="324"/>
                </a:lnTo>
                <a:lnTo>
                  <a:pt x="2381" y="313"/>
                </a:lnTo>
                <a:lnTo>
                  <a:pt x="2385" y="303"/>
                </a:lnTo>
                <a:lnTo>
                  <a:pt x="2390" y="293"/>
                </a:lnTo>
                <a:lnTo>
                  <a:pt x="2395" y="282"/>
                </a:lnTo>
                <a:lnTo>
                  <a:pt x="2400" y="273"/>
                </a:lnTo>
                <a:lnTo>
                  <a:pt x="2407" y="264"/>
                </a:lnTo>
                <a:lnTo>
                  <a:pt x="2414" y="255"/>
                </a:lnTo>
                <a:lnTo>
                  <a:pt x="2420" y="246"/>
                </a:lnTo>
                <a:lnTo>
                  <a:pt x="2427" y="238"/>
                </a:lnTo>
                <a:lnTo>
                  <a:pt x="2435" y="230"/>
                </a:lnTo>
                <a:lnTo>
                  <a:pt x="2444" y="223"/>
                </a:lnTo>
                <a:lnTo>
                  <a:pt x="2452" y="217"/>
                </a:lnTo>
                <a:lnTo>
                  <a:pt x="2460" y="210"/>
                </a:lnTo>
                <a:lnTo>
                  <a:pt x="2468" y="204"/>
                </a:lnTo>
                <a:lnTo>
                  <a:pt x="2477" y="199"/>
                </a:lnTo>
                <a:lnTo>
                  <a:pt x="2487" y="195"/>
                </a:lnTo>
                <a:lnTo>
                  <a:pt x="2497" y="191"/>
                </a:lnTo>
                <a:lnTo>
                  <a:pt x="2507" y="187"/>
                </a:lnTo>
                <a:lnTo>
                  <a:pt x="2518" y="185"/>
                </a:lnTo>
                <a:lnTo>
                  <a:pt x="2528" y="182"/>
                </a:lnTo>
                <a:lnTo>
                  <a:pt x="2539" y="179"/>
                </a:lnTo>
                <a:lnTo>
                  <a:pt x="2549" y="178"/>
                </a:lnTo>
                <a:lnTo>
                  <a:pt x="2562" y="177"/>
                </a:lnTo>
                <a:lnTo>
                  <a:pt x="2573" y="177"/>
                </a:lnTo>
                <a:lnTo>
                  <a:pt x="2585" y="177"/>
                </a:lnTo>
                <a:lnTo>
                  <a:pt x="2597" y="178"/>
                </a:lnTo>
                <a:lnTo>
                  <a:pt x="2608" y="181"/>
                </a:lnTo>
                <a:lnTo>
                  <a:pt x="2619" y="183"/>
                </a:lnTo>
                <a:lnTo>
                  <a:pt x="2630" y="185"/>
                </a:lnTo>
                <a:lnTo>
                  <a:pt x="2640" y="188"/>
                </a:lnTo>
                <a:lnTo>
                  <a:pt x="2650" y="192"/>
                </a:lnTo>
                <a:lnTo>
                  <a:pt x="2659" y="196"/>
                </a:lnTo>
                <a:lnTo>
                  <a:pt x="2669" y="201"/>
                </a:lnTo>
                <a:lnTo>
                  <a:pt x="2677" y="206"/>
                </a:lnTo>
                <a:lnTo>
                  <a:pt x="2685" y="212"/>
                </a:lnTo>
                <a:lnTo>
                  <a:pt x="2693" y="220"/>
                </a:lnTo>
                <a:lnTo>
                  <a:pt x="2700" y="227"/>
                </a:lnTo>
                <a:lnTo>
                  <a:pt x="2708" y="234"/>
                </a:lnTo>
                <a:lnTo>
                  <a:pt x="2714" y="242"/>
                </a:lnTo>
                <a:lnTo>
                  <a:pt x="2721" y="251"/>
                </a:lnTo>
                <a:lnTo>
                  <a:pt x="2729" y="266"/>
                </a:lnTo>
                <a:lnTo>
                  <a:pt x="2737" y="281"/>
                </a:lnTo>
                <a:lnTo>
                  <a:pt x="2744" y="298"/>
                </a:lnTo>
                <a:lnTo>
                  <a:pt x="2749" y="314"/>
                </a:lnTo>
                <a:lnTo>
                  <a:pt x="2753" y="332"/>
                </a:lnTo>
                <a:lnTo>
                  <a:pt x="2756" y="349"/>
                </a:lnTo>
                <a:lnTo>
                  <a:pt x="2758" y="369"/>
                </a:lnTo>
                <a:lnTo>
                  <a:pt x="2759" y="388"/>
                </a:lnTo>
                <a:lnTo>
                  <a:pt x="2758" y="400"/>
                </a:lnTo>
                <a:lnTo>
                  <a:pt x="2758" y="410"/>
                </a:lnTo>
                <a:lnTo>
                  <a:pt x="2757" y="419"/>
                </a:lnTo>
                <a:lnTo>
                  <a:pt x="2755" y="427"/>
                </a:lnTo>
                <a:close/>
                <a:moveTo>
                  <a:pt x="2441" y="368"/>
                </a:moveTo>
                <a:lnTo>
                  <a:pt x="2680" y="368"/>
                </a:lnTo>
                <a:lnTo>
                  <a:pt x="2680" y="355"/>
                </a:lnTo>
                <a:lnTo>
                  <a:pt x="2679" y="344"/>
                </a:lnTo>
                <a:lnTo>
                  <a:pt x="2677" y="332"/>
                </a:lnTo>
                <a:lnTo>
                  <a:pt x="2675" y="321"/>
                </a:lnTo>
                <a:lnTo>
                  <a:pt x="2672" y="311"/>
                </a:lnTo>
                <a:lnTo>
                  <a:pt x="2668" y="301"/>
                </a:lnTo>
                <a:lnTo>
                  <a:pt x="2663" y="292"/>
                </a:lnTo>
                <a:lnTo>
                  <a:pt x="2657" y="282"/>
                </a:lnTo>
                <a:lnTo>
                  <a:pt x="2650" y="271"/>
                </a:lnTo>
                <a:lnTo>
                  <a:pt x="2641" y="262"/>
                </a:lnTo>
                <a:lnTo>
                  <a:pt x="2632" y="254"/>
                </a:lnTo>
                <a:lnTo>
                  <a:pt x="2620" y="247"/>
                </a:lnTo>
                <a:lnTo>
                  <a:pt x="2609" y="242"/>
                </a:lnTo>
                <a:lnTo>
                  <a:pt x="2596" y="239"/>
                </a:lnTo>
                <a:lnTo>
                  <a:pt x="2581" y="237"/>
                </a:lnTo>
                <a:lnTo>
                  <a:pt x="2567" y="236"/>
                </a:lnTo>
                <a:lnTo>
                  <a:pt x="2552" y="237"/>
                </a:lnTo>
                <a:lnTo>
                  <a:pt x="2540" y="239"/>
                </a:lnTo>
                <a:lnTo>
                  <a:pt x="2528" y="242"/>
                </a:lnTo>
                <a:lnTo>
                  <a:pt x="2515" y="247"/>
                </a:lnTo>
                <a:lnTo>
                  <a:pt x="2504" y="254"/>
                </a:lnTo>
                <a:lnTo>
                  <a:pt x="2494" y="261"/>
                </a:lnTo>
                <a:lnTo>
                  <a:pt x="2485" y="270"/>
                </a:lnTo>
                <a:lnTo>
                  <a:pt x="2475" y="280"/>
                </a:lnTo>
                <a:lnTo>
                  <a:pt x="2469" y="290"/>
                </a:lnTo>
                <a:lnTo>
                  <a:pt x="2463" y="300"/>
                </a:lnTo>
                <a:lnTo>
                  <a:pt x="2458" y="310"/>
                </a:lnTo>
                <a:lnTo>
                  <a:pt x="2454" y="320"/>
                </a:lnTo>
                <a:lnTo>
                  <a:pt x="2450" y="332"/>
                </a:lnTo>
                <a:lnTo>
                  <a:pt x="2446" y="343"/>
                </a:lnTo>
                <a:lnTo>
                  <a:pt x="2444" y="355"/>
                </a:lnTo>
                <a:lnTo>
                  <a:pt x="2441" y="368"/>
                </a:lnTo>
                <a:close/>
                <a:moveTo>
                  <a:pt x="2860" y="637"/>
                </a:moveTo>
                <a:lnTo>
                  <a:pt x="2860" y="309"/>
                </a:lnTo>
                <a:lnTo>
                  <a:pt x="2860" y="280"/>
                </a:lnTo>
                <a:lnTo>
                  <a:pt x="2859" y="250"/>
                </a:lnTo>
                <a:lnTo>
                  <a:pt x="2858" y="220"/>
                </a:lnTo>
                <a:lnTo>
                  <a:pt x="2856" y="188"/>
                </a:lnTo>
                <a:lnTo>
                  <a:pt x="2929" y="188"/>
                </a:lnTo>
                <a:lnTo>
                  <a:pt x="2933" y="262"/>
                </a:lnTo>
                <a:lnTo>
                  <a:pt x="2935" y="262"/>
                </a:lnTo>
                <a:lnTo>
                  <a:pt x="2940" y="254"/>
                </a:lnTo>
                <a:lnTo>
                  <a:pt x="2945" y="245"/>
                </a:lnTo>
                <a:lnTo>
                  <a:pt x="2951" y="237"/>
                </a:lnTo>
                <a:lnTo>
                  <a:pt x="2958" y="230"/>
                </a:lnTo>
                <a:lnTo>
                  <a:pt x="2964" y="223"/>
                </a:lnTo>
                <a:lnTo>
                  <a:pt x="2973" y="217"/>
                </a:lnTo>
                <a:lnTo>
                  <a:pt x="2981" y="210"/>
                </a:lnTo>
                <a:lnTo>
                  <a:pt x="2989" y="204"/>
                </a:lnTo>
                <a:lnTo>
                  <a:pt x="3000" y="198"/>
                </a:lnTo>
                <a:lnTo>
                  <a:pt x="3011" y="193"/>
                </a:lnTo>
                <a:lnTo>
                  <a:pt x="3022" y="188"/>
                </a:lnTo>
                <a:lnTo>
                  <a:pt x="3033" y="185"/>
                </a:lnTo>
                <a:lnTo>
                  <a:pt x="3046" y="182"/>
                </a:lnTo>
                <a:lnTo>
                  <a:pt x="3058" y="179"/>
                </a:lnTo>
                <a:lnTo>
                  <a:pt x="3070" y="177"/>
                </a:lnTo>
                <a:lnTo>
                  <a:pt x="3084" y="177"/>
                </a:lnTo>
                <a:lnTo>
                  <a:pt x="3098" y="178"/>
                </a:lnTo>
                <a:lnTo>
                  <a:pt x="3112" y="179"/>
                </a:lnTo>
                <a:lnTo>
                  <a:pt x="3126" y="183"/>
                </a:lnTo>
                <a:lnTo>
                  <a:pt x="3139" y="187"/>
                </a:lnTo>
                <a:lnTo>
                  <a:pt x="3151" y="192"/>
                </a:lnTo>
                <a:lnTo>
                  <a:pt x="3163" y="199"/>
                </a:lnTo>
                <a:lnTo>
                  <a:pt x="3174" y="206"/>
                </a:lnTo>
                <a:lnTo>
                  <a:pt x="3185" y="215"/>
                </a:lnTo>
                <a:lnTo>
                  <a:pt x="3192" y="222"/>
                </a:lnTo>
                <a:lnTo>
                  <a:pt x="3199" y="229"/>
                </a:lnTo>
                <a:lnTo>
                  <a:pt x="3205" y="236"/>
                </a:lnTo>
                <a:lnTo>
                  <a:pt x="3210" y="244"/>
                </a:lnTo>
                <a:lnTo>
                  <a:pt x="3215" y="251"/>
                </a:lnTo>
                <a:lnTo>
                  <a:pt x="3219" y="261"/>
                </a:lnTo>
                <a:lnTo>
                  <a:pt x="3223" y="269"/>
                </a:lnTo>
                <a:lnTo>
                  <a:pt x="3228" y="279"/>
                </a:lnTo>
                <a:lnTo>
                  <a:pt x="3231" y="289"/>
                </a:lnTo>
                <a:lnTo>
                  <a:pt x="3234" y="299"/>
                </a:lnTo>
                <a:lnTo>
                  <a:pt x="3236" y="309"/>
                </a:lnTo>
                <a:lnTo>
                  <a:pt x="3238" y="320"/>
                </a:lnTo>
                <a:lnTo>
                  <a:pt x="3241" y="344"/>
                </a:lnTo>
                <a:lnTo>
                  <a:pt x="3242" y="369"/>
                </a:lnTo>
                <a:lnTo>
                  <a:pt x="3242" y="637"/>
                </a:lnTo>
                <a:lnTo>
                  <a:pt x="3160" y="637"/>
                </a:lnTo>
                <a:lnTo>
                  <a:pt x="3160" y="378"/>
                </a:lnTo>
                <a:lnTo>
                  <a:pt x="3160" y="362"/>
                </a:lnTo>
                <a:lnTo>
                  <a:pt x="3159" y="346"/>
                </a:lnTo>
                <a:lnTo>
                  <a:pt x="3157" y="333"/>
                </a:lnTo>
                <a:lnTo>
                  <a:pt x="3154" y="319"/>
                </a:lnTo>
                <a:lnTo>
                  <a:pt x="3150" y="307"/>
                </a:lnTo>
                <a:lnTo>
                  <a:pt x="3145" y="297"/>
                </a:lnTo>
                <a:lnTo>
                  <a:pt x="3140" y="286"/>
                </a:lnTo>
                <a:lnTo>
                  <a:pt x="3134" y="277"/>
                </a:lnTo>
                <a:lnTo>
                  <a:pt x="3127" y="270"/>
                </a:lnTo>
                <a:lnTo>
                  <a:pt x="3120" y="263"/>
                </a:lnTo>
                <a:lnTo>
                  <a:pt x="3111" y="258"/>
                </a:lnTo>
                <a:lnTo>
                  <a:pt x="3102" y="253"/>
                </a:lnTo>
                <a:lnTo>
                  <a:pt x="3092" y="249"/>
                </a:lnTo>
                <a:lnTo>
                  <a:pt x="3081" y="246"/>
                </a:lnTo>
                <a:lnTo>
                  <a:pt x="3069" y="244"/>
                </a:lnTo>
                <a:lnTo>
                  <a:pt x="3056" y="244"/>
                </a:lnTo>
                <a:lnTo>
                  <a:pt x="3047" y="244"/>
                </a:lnTo>
                <a:lnTo>
                  <a:pt x="3037" y="245"/>
                </a:lnTo>
                <a:lnTo>
                  <a:pt x="3028" y="247"/>
                </a:lnTo>
                <a:lnTo>
                  <a:pt x="3020" y="250"/>
                </a:lnTo>
                <a:lnTo>
                  <a:pt x="3012" y="254"/>
                </a:lnTo>
                <a:lnTo>
                  <a:pt x="3004" y="258"/>
                </a:lnTo>
                <a:lnTo>
                  <a:pt x="2995" y="263"/>
                </a:lnTo>
                <a:lnTo>
                  <a:pt x="2988" y="268"/>
                </a:lnTo>
                <a:lnTo>
                  <a:pt x="2981" y="274"/>
                </a:lnTo>
                <a:lnTo>
                  <a:pt x="2974" y="281"/>
                </a:lnTo>
                <a:lnTo>
                  <a:pt x="2968" y="289"/>
                </a:lnTo>
                <a:lnTo>
                  <a:pt x="2962" y="296"/>
                </a:lnTo>
                <a:lnTo>
                  <a:pt x="2958" y="303"/>
                </a:lnTo>
                <a:lnTo>
                  <a:pt x="2953" y="311"/>
                </a:lnTo>
                <a:lnTo>
                  <a:pt x="2950" y="319"/>
                </a:lnTo>
                <a:lnTo>
                  <a:pt x="2947" y="329"/>
                </a:lnTo>
                <a:lnTo>
                  <a:pt x="2945" y="337"/>
                </a:lnTo>
                <a:lnTo>
                  <a:pt x="2943" y="346"/>
                </a:lnTo>
                <a:lnTo>
                  <a:pt x="2942" y="356"/>
                </a:lnTo>
                <a:lnTo>
                  <a:pt x="2942" y="367"/>
                </a:lnTo>
                <a:lnTo>
                  <a:pt x="2942" y="637"/>
                </a:lnTo>
                <a:lnTo>
                  <a:pt x="2860" y="637"/>
                </a:lnTo>
                <a:close/>
                <a:moveTo>
                  <a:pt x="3680" y="559"/>
                </a:moveTo>
                <a:lnTo>
                  <a:pt x="3694" y="620"/>
                </a:lnTo>
                <a:lnTo>
                  <a:pt x="3681" y="627"/>
                </a:lnTo>
                <a:lnTo>
                  <a:pt x="3666" y="632"/>
                </a:lnTo>
                <a:lnTo>
                  <a:pt x="3651" y="636"/>
                </a:lnTo>
                <a:lnTo>
                  <a:pt x="3635" y="640"/>
                </a:lnTo>
                <a:lnTo>
                  <a:pt x="3619" y="643"/>
                </a:lnTo>
                <a:lnTo>
                  <a:pt x="3602" y="646"/>
                </a:lnTo>
                <a:lnTo>
                  <a:pt x="3584" y="647"/>
                </a:lnTo>
                <a:lnTo>
                  <a:pt x="3566" y="648"/>
                </a:lnTo>
                <a:lnTo>
                  <a:pt x="3541" y="647"/>
                </a:lnTo>
                <a:lnTo>
                  <a:pt x="3517" y="643"/>
                </a:lnTo>
                <a:lnTo>
                  <a:pt x="3506" y="641"/>
                </a:lnTo>
                <a:lnTo>
                  <a:pt x="3495" y="638"/>
                </a:lnTo>
                <a:lnTo>
                  <a:pt x="3484" y="635"/>
                </a:lnTo>
                <a:lnTo>
                  <a:pt x="3474" y="631"/>
                </a:lnTo>
                <a:lnTo>
                  <a:pt x="3464" y="627"/>
                </a:lnTo>
                <a:lnTo>
                  <a:pt x="3455" y="623"/>
                </a:lnTo>
                <a:lnTo>
                  <a:pt x="3445" y="618"/>
                </a:lnTo>
                <a:lnTo>
                  <a:pt x="3436" y="612"/>
                </a:lnTo>
                <a:lnTo>
                  <a:pt x="3427" y="605"/>
                </a:lnTo>
                <a:lnTo>
                  <a:pt x="3419" y="599"/>
                </a:lnTo>
                <a:lnTo>
                  <a:pt x="3410" y="592"/>
                </a:lnTo>
                <a:lnTo>
                  <a:pt x="3403" y="584"/>
                </a:lnTo>
                <a:lnTo>
                  <a:pt x="3395" y="576"/>
                </a:lnTo>
                <a:lnTo>
                  <a:pt x="3389" y="567"/>
                </a:lnTo>
                <a:lnTo>
                  <a:pt x="3382" y="559"/>
                </a:lnTo>
                <a:lnTo>
                  <a:pt x="3377" y="550"/>
                </a:lnTo>
                <a:lnTo>
                  <a:pt x="3370" y="541"/>
                </a:lnTo>
                <a:lnTo>
                  <a:pt x="3365" y="531"/>
                </a:lnTo>
                <a:lnTo>
                  <a:pt x="3361" y="521"/>
                </a:lnTo>
                <a:lnTo>
                  <a:pt x="3357" y="511"/>
                </a:lnTo>
                <a:lnTo>
                  <a:pt x="3354" y="500"/>
                </a:lnTo>
                <a:lnTo>
                  <a:pt x="3351" y="489"/>
                </a:lnTo>
                <a:lnTo>
                  <a:pt x="3348" y="478"/>
                </a:lnTo>
                <a:lnTo>
                  <a:pt x="3346" y="467"/>
                </a:lnTo>
                <a:lnTo>
                  <a:pt x="3343" y="442"/>
                </a:lnTo>
                <a:lnTo>
                  <a:pt x="3342" y="417"/>
                </a:lnTo>
                <a:lnTo>
                  <a:pt x="3342" y="404"/>
                </a:lnTo>
                <a:lnTo>
                  <a:pt x="3343" y="391"/>
                </a:lnTo>
                <a:lnTo>
                  <a:pt x="3344" y="379"/>
                </a:lnTo>
                <a:lnTo>
                  <a:pt x="3346" y="367"/>
                </a:lnTo>
                <a:lnTo>
                  <a:pt x="3348" y="355"/>
                </a:lnTo>
                <a:lnTo>
                  <a:pt x="3351" y="344"/>
                </a:lnTo>
                <a:lnTo>
                  <a:pt x="3354" y="333"/>
                </a:lnTo>
                <a:lnTo>
                  <a:pt x="3358" y="321"/>
                </a:lnTo>
                <a:lnTo>
                  <a:pt x="3363" y="311"/>
                </a:lnTo>
                <a:lnTo>
                  <a:pt x="3367" y="301"/>
                </a:lnTo>
                <a:lnTo>
                  <a:pt x="3373" y="291"/>
                </a:lnTo>
                <a:lnTo>
                  <a:pt x="3379" y="281"/>
                </a:lnTo>
                <a:lnTo>
                  <a:pt x="3386" y="272"/>
                </a:lnTo>
                <a:lnTo>
                  <a:pt x="3393" y="263"/>
                </a:lnTo>
                <a:lnTo>
                  <a:pt x="3400" y="254"/>
                </a:lnTo>
                <a:lnTo>
                  <a:pt x="3408" y="245"/>
                </a:lnTo>
                <a:lnTo>
                  <a:pt x="3417" y="237"/>
                </a:lnTo>
                <a:lnTo>
                  <a:pt x="3425" y="230"/>
                </a:lnTo>
                <a:lnTo>
                  <a:pt x="3434" y="223"/>
                </a:lnTo>
                <a:lnTo>
                  <a:pt x="3443" y="215"/>
                </a:lnTo>
                <a:lnTo>
                  <a:pt x="3454" y="210"/>
                </a:lnTo>
                <a:lnTo>
                  <a:pt x="3464" y="204"/>
                </a:lnTo>
                <a:lnTo>
                  <a:pt x="3474" y="199"/>
                </a:lnTo>
                <a:lnTo>
                  <a:pt x="3484" y="195"/>
                </a:lnTo>
                <a:lnTo>
                  <a:pt x="3496" y="191"/>
                </a:lnTo>
                <a:lnTo>
                  <a:pt x="3507" y="188"/>
                </a:lnTo>
                <a:lnTo>
                  <a:pt x="3519" y="185"/>
                </a:lnTo>
                <a:lnTo>
                  <a:pt x="3532" y="183"/>
                </a:lnTo>
                <a:lnTo>
                  <a:pt x="3544" y="181"/>
                </a:lnTo>
                <a:lnTo>
                  <a:pt x="3556" y="179"/>
                </a:lnTo>
                <a:lnTo>
                  <a:pt x="3570" y="178"/>
                </a:lnTo>
                <a:lnTo>
                  <a:pt x="3583" y="178"/>
                </a:lnTo>
                <a:lnTo>
                  <a:pt x="3599" y="178"/>
                </a:lnTo>
                <a:lnTo>
                  <a:pt x="3616" y="179"/>
                </a:lnTo>
                <a:lnTo>
                  <a:pt x="3631" y="182"/>
                </a:lnTo>
                <a:lnTo>
                  <a:pt x="3646" y="185"/>
                </a:lnTo>
                <a:lnTo>
                  <a:pt x="3659" y="188"/>
                </a:lnTo>
                <a:lnTo>
                  <a:pt x="3672" y="192"/>
                </a:lnTo>
                <a:lnTo>
                  <a:pt x="3685" y="196"/>
                </a:lnTo>
                <a:lnTo>
                  <a:pt x="3696" y="201"/>
                </a:lnTo>
                <a:lnTo>
                  <a:pt x="3678" y="265"/>
                </a:lnTo>
                <a:lnTo>
                  <a:pt x="3667" y="260"/>
                </a:lnTo>
                <a:lnTo>
                  <a:pt x="3656" y="256"/>
                </a:lnTo>
                <a:lnTo>
                  <a:pt x="3646" y="251"/>
                </a:lnTo>
                <a:lnTo>
                  <a:pt x="3633" y="248"/>
                </a:lnTo>
                <a:lnTo>
                  <a:pt x="3622" y="246"/>
                </a:lnTo>
                <a:lnTo>
                  <a:pt x="3609" y="244"/>
                </a:lnTo>
                <a:lnTo>
                  <a:pt x="3596" y="243"/>
                </a:lnTo>
                <a:lnTo>
                  <a:pt x="3583" y="243"/>
                </a:lnTo>
                <a:lnTo>
                  <a:pt x="3565" y="244"/>
                </a:lnTo>
                <a:lnTo>
                  <a:pt x="3548" y="246"/>
                </a:lnTo>
                <a:lnTo>
                  <a:pt x="3532" y="250"/>
                </a:lnTo>
                <a:lnTo>
                  <a:pt x="3516" y="256"/>
                </a:lnTo>
                <a:lnTo>
                  <a:pt x="3502" y="263"/>
                </a:lnTo>
                <a:lnTo>
                  <a:pt x="3489" y="271"/>
                </a:lnTo>
                <a:lnTo>
                  <a:pt x="3476" y="281"/>
                </a:lnTo>
                <a:lnTo>
                  <a:pt x="3465" y="294"/>
                </a:lnTo>
                <a:lnTo>
                  <a:pt x="3456" y="305"/>
                </a:lnTo>
                <a:lnTo>
                  <a:pt x="3447" y="318"/>
                </a:lnTo>
                <a:lnTo>
                  <a:pt x="3440" y="332"/>
                </a:lnTo>
                <a:lnTo>
                  <a:pt x="3434" y="346"/>
                </a:lnTo>
                <a:lnTo>
                  <a:pt x="3430" y="362"/>
                </a:lnTo>
                <a:lnTo>
                  <a:pt x="3427" y="378"/>
                </a:lnTo>
                <a:lnTo>
                  <a:pt x="3425" y="396"/>
                </a:lnTo>
                <a:lnTo>
                  <a:pt x="3424" y="413"/>
                </a:lnTo>
                <a:lnTo>
                  <a:pt x="3425" y="432"/>
                </a:lnTo>
                <a:lnTo>
                  <a:pt x="3427" y="449"/>
                </a:lnTo>
                <a:lnTo>
                  <a:pt x="3430" y="467"/>
                </a:lnTo>
                <a:lnTo>
                  <a:pt x="3435" y="482"/>
                </a:lnTo>
                <a:lnTo>
                  <a:pt x="3441" y="496"/>
                </a:lnTo>
                <a:lnTo>
                  <a:pt x="3449" y="511"/>
                </a:lnTo>
                <a:lnTo>
                  <a:pt x="3458" y="523"/>
                </a:lnTo>
                <a:lnTo>
                  <a:pt x="3468" y="535"/>
                </a:lnTo>
                <a:lnTo>
                  <a:pt x="3479" y="546"/>
                </a:lnTo>
                <a:lnTo>
                  <a:pt x="3492" y="555"/>
                </a:lnTo>
                <a:lnTo>
                  <a:pt x="3505" y="563"/>
                </a:lnTo>
                <a:lnTo>
                  <a:pt x="3518" y="569"/>
                </a:lnTo>
                <a:lnTo>
                  <a:pt x="3533" y="575"/>
                </a:lnTo>
                <a:lnTo>
                  <a:pt x="3548" y="579"/>
                </a:lnTo>
                <a:lnTo>
                  <a:pt x="3564" y="581"/>
                </a:lnTo>
                <a:lnTo>
                  <a:pt x="3580" y="581"/>
                </a:lnTo>
                <a:lnTo>
                  <a:pt x="3592" y="581"/>
                </a:lnTo>
                <a:lnTo>
                  <a:pt x="3605" y="580"/>
                </a:lnTo>
                <a:lnTo>
                  <a:pt x="3618" y="578"/>
                </a:lnTo>
                <a:lnTo>
                  <a:pt x="3630" y="576"/>
                </a:lnTo>
                <a:lnTo>
                  <a:pt x="3643" y="572"/>
                </a:lnTo>
                <a:lnTo>
                  <a:pt x="3655" y="568"/>
                </a:lnTo>
                <a:lnTo>
                  <a:pt x="3667" y="564"/>
                </a:lnTo>
                <a:lnTo>
                  <a:pt x="3680" y="559"/>
                </a:lnTo>
                <a:close/>
                <a:moveTo>
                  <a:pt x="4149" y="427"/>
                </a:moveTo>
                <a:lnTo>
                  <a:pt x="3836" y="426"/>
                </a:lnTo>
                <a:lnTo>
                  <a:pt x="3837" y="445"/>
                </a:lnTo>
                <a:lnTo>
                  <a:pt x="3840" y="463"/>
                </a:lnTo>
                <a:lnTo>
                  <a:pt x="3843" y="480"/>
                </a:lnTo>
                <a:lnTo>
                  <a:pt x="3848" y="495"/>
                </a:lnTo>
                <a:lnTo>
                  <a:pt x="3855" y="510"/>
                </a:lnTo>
                <a:lnTo>
                  <a:pt x="3864" y="523"/>
                </a:lnTo>
                <a:lnTo>
                  <a:pt x="3873" y="535"/>
                </a:lnTo>
                <a:lnTo>
                  <a:pt x="3883" y="546"/>
                </a:lnTo>
                <a:lnTo>
                  <a:pt x="3893" y="554"/>
                </a:lnTo>
                <a:lnTo>
                  <a:pt x="3905" y="562"/>
                </a:lnTo>
                <a:lnTo>
                  <a:pt x="3917" y="568"/>
                </a:lnTo>
                <a:lnTo>
                  <a:pt x="3929" y="573"/>
                </a:lnTo>
                <a:lnTo>
                  <a:pt x="3943" y="577"/>
                </a:lnTo>
                <a:lnTo>
                  <a:pt x="3958" y="580"/>
                </a:lnTo>
                <a:lnTo>
                  <a:pt x="3973" y="582"/>
                </a:lnTo>
                <a:lnTo>
                  <a:pt x="3989" y="582"/>
                </a:lnTo>
                <a:lnTo>
                  <a:pt x="4006" y="582"/>
                </a:lnTo>
                <a:lnTo>
                  <a:pt x="4023" y="581"/>
                </a:lnTo>
                <a:lnTo>
                  <a:pt x="4038" y="579"/>
                </a:lnTo>
                <a:lnTo>
                  <a:pt x="4055" y="577"/>
                </a:lnTo>
                <a:lnTo>
                  <a:pt x="4070" y="573"/>
                </a:lnTo>
                <a:lnTo>
                  <a:pt x="4084" y="569"/>
                </a:lnTo>
                <a:lnTo>
                  <a:pt x="4099" y="564"/>
                </a:lnTo>
                <a:lnTo>
                  <a:pt x="4113" y="559"/>
                </a:lnTo>
                <a:lnTo>
                  <a:pt x="4127" y="618"/>
                </a:lnTo>
                <a:lnTo>
                  <a:pt x="4111" y="624"/>
                </a:lnTo>
                <a:lnTo>
                  <a:pt x="4095" y="630"/>
                </a:lnTo>
                <a:lnTo>
                  <a:pt x="4077" y="635"/>
                </a:lnTo>
                <a:lnTo>
                  <a:pt x="4059" y="639"/>
                </a:lnTo>
                <a:lnTo>
                  <a:pt x="4039" y="642"/>
                </a:lnTo>
                <a:lnTo>
                  <a:pt x="4020" y="644"/>
                </a:lnTo>
                <a:lnTo>
                  <a:pt x="3999" y="646"/>
                </a:lnTo>
                <a:lnTo>
                  <a:pt x="3978" y="647"/>
                </a:lnTo>
                <a:lnTo>
                  <a:pt x="3953" y="646"/>
                </a:lnTo>
                <a:lnTo>
                  <a:pt x="3929" y="642"/>
                </a:lnTo>
                <a:lnTo>
                  <a:pt x="3918" y="640"/>
                </a:lnTo>
                <a:lnTo>
                  <a:pt x="3907" y="637"/>
                </a:lnTo>
                <a:lnTo>
                  <a:pt x="3896" y="634"/>
                </a:lnTo>
                <a:lnTo>
                  <a:pt x="3886" y="631"/>
                </a:lnTo>
                <a:lnTo>
                  <a:pt x="3877" y="627"/>
                </a:lnTo>
                <a:lnTo>
                  <a:pt x="3867" y="622"/>
                </a:lnTo>
                <a:lnTo>
                  <a:pt x="3857" y="617"/>
                </a:lnTo>
                <a:lnTo>
                  <a:pt x="3849" y="612"/>
                </a:lnTo>
                <a:lnTo>
                  <a:pt x="3840" y="605"/>
                </a:lnTo>
                <a:lnTo>
                  <a:pt x="3832" y="598"/>
                </a:lnTo>
                <a:lnTo>
                  <a:pt x="3823" y="592"/>
                </a:lnTo>
                <a:lnTo>
                  <a:pt x="3816" y="584"/>
                </a:lnTo>
                <a:lnTo>
                  <a:pt x="3809" y="576"/>
                </a:lnTo>
                <a:lnTo>
                  <a:pt x="3803" y="567"/>
                </a:lnTo>
                <a:lnTo>
                  <a:pt x="3796" y="559"/>
                </a:lnTo>
                <a:lnTo>
                  <a:pt x="3791" y="551"/>
                </a:lnTo>
                <a:lnTo>
                  <a:pt x="3785" y="542"/>
                </a:lnTo>
                <a:lnTo>
                  <a:pt x="3780" y="531"/>
                </a:lnTo>
                <a:lnTo>
                  <a:pt x="3776" y="522"/>
                </a:lnTo>
                <a:lnTo>
                  <a:pt x="3772" y="512"/>
                </a:lnTo>
                <a:lnTo>
                  <a:pt x="3768" y="501"/>
                </a:lnTo>
                <a:lnTo>
                  <a:pt x="3765" y="490"/>
                </a:lnTo>
                <a:lnTo>
                  <a:pt x="3763" y="480"/>
                </a:lnTo>
                <a:lnTo>
                  <a:pt x="3761" y="469"/>
                </a:lnTo>
                <a:lnTo>
                  <a:pt x="3758" y="445"/>
                </a:lnTo>
                <a:lnTo>
                  <a:pt x="3757" y="419"/>
                </a:lnTo>
                <a:lnTo>
                  <a:pt x="3758" y="394"/>
                </a:lnTo>
                <a:lnTo>
                  <a:pt x="3761" y="370"/>
                </a:lnTo>
                <a:lnTo>
                  <a:pt x="3765" y="346"/>
                </a:lnTo>
                <a:lnTo>
                  <a:pt x="3771" y="324"/>
                </a:lnTo>
                <a:lnTo>
                  <a:pt x="3775" y="313"/>
                </a:lnTo>
                <a:lnTo>
                  <a:pt x="3779" y="303"/>
                </a:lnTo>
                <a:lnTo>
                  <a:pt x="3784" y="293"/>
                </a:lnTo>
                <a:lnTo>
                  <a:pt x="3790" y="282"/>
                </a:lnTo>
                <a:lnTo>
                  <a:pt x="3795" y="273"/>
                </a:lnTo>
                <a:lnTo>
                  <a:pt x="3801" y="264"/>
                </a:lnTo>
                <a:lnTo>
                  <a:pt x="3808" y="255"/>
                </a:lnTo>
                <a:lnTo>
                  <a:pt x="3814" y="246"/>
                </a:lnTo>
                <a:lnTo>
                  <a:pt x="3821" y="238"/>
                </a:lnTo>
                <a:lnTo>
                  <a:pt x="3830" y="230"/>
                </a:lnTo>
                <a:lnTo>
                  <a:pt x="3838" y="223"/>
                </a:lnTo>
                <a:lnTo>
                  <a:pt x="3846" y="217"/>
                </a:lnTo>
                <a:lnTo>
                  <a:pt x="3854" y="210"/>
                </a:lnTo>
                <a:lnTo>
                  <a:pt x="3863" y="204"/>
                </a:lnTo>
                <a:lnTo>
                  <a:pt x="3872" y="199"/>
                </a:lnTo>
                <a:lnTo>
                  <a:pt x="3881" y="195"/>
                </a:lnTo>
                <a:lnTo>
                  <a:pt x="3891" y="191"/>
                </a:lnTo>
                <a:lnTo>
                  <a:pt x="3902" y="187"/>
                </a:lnTo>
                <a:lnTo>
                  <a:pt x="3912" y="185"/>
                </a:lnTo>
                <a:lnTo>
                  <a:pt x="3922" y="182"/>
                </a:lnTo>
                <a:lnTo>
                  <a:pt x="3933" y="179"/>
                </a:lnTo>
                <a:lnTo>
                  <a:pt x="3944" y="178"/>
                </a:lnTo>
                <a:lnTo>
                  <a:pt x="3956" y="177"/>
                </a:lnTo>
                <a:lnTo>
                  <a:pt x="3967" y="177"/>
                </a:lnTo>
                <a:lnTo>
                  <a:pt x="3980" y="177"/>
                </a:lnTo>
                <a:lnTo>
                  <a:pt x="3991" y="178"/>
                </a:lnTo>
                <a:lnTo>
                  <a:pt x="4002" y="181"/>
                </a:lnTo>
                <a:lnTo>
                  <a:pt x="4014" y="183"/>
                </a:lnTo>
                <a:lnTo>
                  <a:pt x="4024" y="185"/>
                </a:lnTo>
                <a:lnTo>
                  <a:pt x="4034" y="188"/>
                </a:lnTo>
                <a:lnTo>
                  <a:pt x="4044" y="192"/>
                </a:lnTo>
                <a:lnTo>
                  <a:pt x="4054" y="196"/>
                </a:lnTo>
                <a:lnTo>
                  <a:pt x="4063" y="201"/>
                </a:lnTo>
                <a:lnTo>
                  <a:pt x="4071" y="206"/>
                </a:lnTo>
                <a:lnTo>
                  <a:pt x="4079" y="212"/>
                </a:lnTo>
                <a:lnTo>
                  <a:pt x="4088" y="220"/>
                </a:lnTo>
                <a:lnTo>
                  <a:pt x="4095" y="227"/>
                </a:lnTo>
                <a:lnTo>
                  <a:pt x="4102" y="234"/>
                </a:lnTo>
                <a:lnTo>
                  <a:pt x="4108" y="242"/>
                </a:lnTo>
                <a:lnTo>
                  <a:pt x="4115" y="251"/>
                </a:lnTo>
                <a:lnTo>
                  <a:pt x="4124" y="266"/>
                </a:lnTo>
                <a:lnTo>
                  <a:pt x="4132" y="281"/>
                </a:lnTo>
                <a:lnTo>
                  <a:pt x="4138" y="298"/>
                </a:lnTo>
                <a:lnTo>
                  <a:pt x="4143" y="314"/>
                </a:lnTo>
                <a:lnTo>
                  <a:pt x="4147" y="332"/>
                </a:lnTo>
                <a:lnTo>
                  <a:pt x="4150" y="349"/>
                </a:lnTo>
                <a:lnTo>
                  <a:pt x="4152" y="369"/>
                </a:lnTo>
                <a:lnTo>
                  <a:pt x="4153" y="388"/>
                </a:lnTo>
                <a:lnTo>
                  <a:pt x="4152" y="400"/>
                </a:lnTo>
                <a:lnTo>
                  <a:pt x="4152" y="410"/>
                </a:lnTo>
                <a:lnTo>
                  <a:pt x="4151" y="419"/>
                </a:lnTo>
                <a:lnTo>
                  <a:pt x="4149" y="427"/>
                </a:lnTo>
                <a:close/>
                <a:moveTo>
                  <a:pt x="3836" y="368"/>
                </a:moveTo>
                <a:lnTo>
                  <a:pt x="4074" y="368"/>
                </a:lnTo>
                <a:lnTo>
                  <a:pt x="4074" y="355"/>
                </a:lnTo>
                <a:lnTo>
                  <a:pt x="4073" y="344"/>
                </a:lnTo>
                <a:lnTo>
                  <a:pt x="4071" y="332"/>
                </a:lnTo>
                <a:lnTo>
                  <a:pt x="4069" y="321"/>
                </a:lnTo>
                <a:lnTo>
                  <a:pt x="4066" y="311"/>
                </a:lnTo>
                <a:lnTo>
                  <a:pt x="4062" y="301"/>
                </a:lnTo>
                <a:lnTo>
                  <a:pt x="4058" y="292"/>
                </a:lnTo>
                <a:lnTo>
                  <a:pt x="4052" y="282"/>
                </a:lnTo>
                <a:lnTo>
                  <a:pt x="4044" y="271"/>
                </a:lnTo>
                <a:lnTo>
                  <a:pt x="4035" y="262"/>
                </a:lnTo>
                <a:lnTo>
                  <a:pt x="4026" y="254"/>
                </a:lnTo>
                <a:lnTo>
                  <a:pt x="4015" y="247"/>
                </a:lnTo>
                <a:lnTo>
                  <a:pt x="4003" y="242"/>
                </a:lnTo>
                <a:lnTo>
                  <a:pt x="3990" y="239"/>
                </a:lnTo>
                <a:lnTo>
                  <a:pt x="3976" y="237"/>
                </a:lnTo>
                <a:lnTo>
                  <a:pt x="3961" y="236"/>
                </a:lnTo>
                <a:lnTo>
                  <a:pt x="3947" y="237"/>
                </a:lnTo>
                <a:lnTo>
                  <a:pt x="3934" y="239"/>
                </a:lnTo>
                <a:lnTo>
                  <a:pt x="3922" y="242"/>
                </a:lnTo>
                <a:lnTo>
                  <a:pt x="3910" y="247"/>
                </a:lnTo>
                <a:lnTo>
                  <a:pt x="3900" y="254"/>
                </a:lnTo>
                <a:lnTo>
                  <a:pt x="3888" y="261"/>
                </a:lnTo>
                <a:lnTo>
                  <a:pt x="3879" y="270"/>
                </a:lnTo>
                <a:lnTo>
                  <a:pt x="3870" y="280"/>
                </a:lnTo>
                <a:lnTo>
                  <a:pt x="3864" y="290"/>
                </a:lnTo>
                <a:lnTo>
                  <a:pt x="3857" y="300"/>
                </a:lnTo>
                <a:lnTo>
                  <a:pt x="3852" y="310"/>
                </a:lnTo>
                <a:lnTo>
                  <a:pt x="3848" y="320"/>
                </a:lnTo>
                <a:lnTo>
                  <a:pt x="3844" y="332"/>
                </a:lnTo>
                <a:lnTo>
                  <a:pt x="3840" y="343"/>
                </a:lnTo>
                <a:lnTo>
                  <a:pt x="3838" y="355"/>
                </a:lnTo>
                <a:lnTo>
                  <a:pt x="3836" y="368"/>
                </a:lnTo>
                <a:close/>
                <a:moveTo>
                  <a:pt x="4756" y="559"/>
                </a:moveTo>
                <a:lnTo>
                  <a:pt x="4771" y="620"/>
                </a:lnTo>
                <a:lnTo>
                  <a:pt x="4756" y="627"/>
                </a:lnTo>
                <a:lnTo>
                  <a:pt x="4742" y="632"/>
                </a:lnTo>
                <a:lnTo>
                  <a:pt x="4728" y="636"/>
                </a:lnTo>
                <a:lnTo>
                  <a:pt x="4711" y="640"/>
                </a:lnTo>
                <a:lnTo>
                  <a:pt x="4695" y="643"/>
                </a:lnTo>
                <a:lnTo>
                  <a:pt x="4678" y="646"/>
                </a:lnTo>
                <a:lnTo>
                  <a:pt x="4660" y="647"/>
                </a:lnTo>
                <a:lnTo>
                  <a:pt x="4641" y="648"/>
                </a:lnTo>
                <a:lnTo>
                  <a:pt x="4617" y="647"/>
                </a:lnTo>
                <a:lnTo>
                  <a:pt x="4593" y="643"/>
                </a:lnTo>
                <a:lnTo>
                  <a:pt x="4582" y="641"/>
                </a:lnTo>
                <a:lnTo>
                  <a:pt x="4571" y="638"/>
                </a:lnTo>
                <a:lnTo>
                  <a:pt x="4560" y="635"/>
                </a:lnTo>
                <a:lnTo>
                  <a:pt x="4550" y="631"/>
                </a:lnTo>
                <a:lnTo>
                  <a:pt x="4541" y="627"/>
                </a:lnTo>
                <a:lnTo>
                  <a:pt x="4530" y="623"/>
                </a:lnTo>
                <a:lnTo>
                  <a:pt x="4521" y="618"/>
                </a:lnTo>
                <a:lnTo>
                  <a:pt x="4512" y="612"/>
                </a:lnTo>
                <a:lnTo>
                  <a:pt x="4504" y="605"/>
                </a:lnTo>
                <a:lnTo>
                  <a:pt x="4495" y="599"/>
                </a:lnTo>
                <a:lnTo>
                  <a:pt x="4487" y="592"/>
                </a:lnTo>
                <a:lnTo>
                  <a:pt x="4479" y="584"/>
                </a:lnTo>
                <a:lnTo>
                  <a:pt x="4472" y="576"/>
                </a:lnTo>
                <a:lnTo>
                  <a:pt x="4465" y="567"/>
                </a:lnTo>
                <a:lnTo>
                  <a:pt x="4458" y="559"/>
                </a:lnTo>
                <a:lnTo>
                  <a:pt x="4452" y="550"/>
                </a:lnTo>
                <a:lnTo>
                  <a:pt x="4447" y="541"/>
                </a:lnTo>
                <a:lnTo>
                  <a:pt x="4442" y="531"/>
                </a:lnTo>
                <a:lnTo>
                  <a:pt x="4437" y="521"/>
                </a:lnTo>
                <a:lnTo>
                  <a:pt x="4434" y="511"/>
                </a:lnTo>
                <a:lnTo>
                  <a:pt x="4430" y="500"/>
                </a:lnTo>
                <a:lnTo>
                  <a:pt x="4427" y="489"/>
                </a:lnTo>
                <a:lnTo>
                  <a:pt x="4424" y="478"/>
                </a:lnTo>
                <a:lnTo>
                  <a:pt x="4421" y="467"/>
                </a:lnTo>
                <a:lnTo>
                  <a:pt x="4419" y="442"/>
                </a:lnTo>
                <a:lnTo>
                  <a:pt x="4418" y="417"/>
                </a:lnTo>
                <a:lnTo>
                  <a:pt x="4418" y="404"/>
                </a:lnTo>
                <a:lnTo>
                  <a:pt x="4419" y="391"/>
                </a:lnTo>
                <a:lnTo>
                  <a:pt x="4420" y="379"/>
                </a:lnTo>
                <a:lnTo>
                  <a:pt x="4423" y="367"/>
                </a:lnTo>
                <a:lnTo>
                  <a:pt x="4425" y="355"/>
                </a:lnTo>
                <a:lnTo>
                  <a:pt x="4428" y="344"/>
                </a:lnTo>
                <a:lnTo>
                  <a:pt x="4431" y="333"/>
                </a:lnTo>
                <a:lnTo>
                  <a:pt x="4435" y="321"/>
                </a:lnTo>
                <a:lnTo>
                  <a:pt x="4439" y="311"/>
                </a:lnTo>
                <a:lnTo>
                  <a:pt x="4444" y="301"/>
                </a:lnTo>
                <a:lnTo>
                  <a:pt x="4449" y="291"/>
                </a:lnTo>
                <a:lnTo>
                  <a:pt x="4455" y="281"/>
                </a:lnTo>
                <a:lnTo>
                  <a:pt x="4462" y="272"/>
                </a:lnTo>
                <a:lnTo>
                  <a:pt x="4469" y="263"/>
                </a:lnTo>
                <a:lnTo>
                  <a:pt x="4476" y="254"/>
                </a:lnTo>
                <a:lnTo>
                  <a:pt x="4484" y="245"/>
                </a:lnTo>
                <a:lnTo>
                  <a:pt x="4492" y="237"/>
                </a:lnTo>
                <a:lnTo>
                  <a:pt x="4502" y="230"/>
                </a:lnTo>
                <a:lnTo>
                  <a:pt x="4511" y="223"/>
                </a:lnTo>
                <a:lnTo>
                  <a:pt x="4520" y="215"/>
                </a:lnTo>
                <a:lnTo>
                  <a:pt x="4529" y="210"/>
                </a:lnTo>
                <a:lnTo>
                  <a:pt x="4540" y="204"/>
                </a:lnTo>
                <a:lnTo>
                  <a:pt x="4550" y="199"/>
                </a:lnTo>
                <a:lnTo>
                  <a:pt x="4561" y="195"/>
                </a:lnTo>
                <a:lnTo>
                  <a:pt x="4573" y="191"/>
                </a:lnTo>
                <a:lnTo>
                  <a:pt x="4584" y="188"/>
                </a:lnTo>
                <a:lnTo>
                  <a:pt x="4595" y="185"/>
                </a:lnTo>
                <a:lnTo>
                  <a:pt x="4607" y="183"/>
                </a:lnTo>
                <a:lnTo>
                  <a:pt x="4620" y="181"/>
                </a:lnTo>
                <a:lnTo>
                  <a:pt x="4632" y="179"/>
                </a:lnTo>
                <a:lnTo>
                  <a:pt x="4645" y="178"/>
                </a:lnTo>
                <a:lnTo>
                  <a:pt x="4659" y="178"/>
                </a:lnTo>
                <a:lnTo>
                  <a:pt x="4676" y="178"/>
                </a:lnTo>
                <a:lnTo>
                  <a:pt x="4692" y="179"/>
                </a:lnTo>
                <a:lnTo>
                  <a:pt x="4707" y="182"/>
                </a:lnTo>
                <a:lnTo>
                  <a:pt x="4722" y="185"/>
                </a:lnTo>
                <a:lnTo>
                  <a:pt x="4736" y="188"/>
                </a:lnTo>
                <a:lnTo>
                  <a:pt x="4748" y="192"/>
                </a:lnTo>
                <a:lnTo>
                  <a:pt x="4761" y="196"/>
                </a:lnTo>
                <a:lnTo>
                  <a:pt x="4772" y="201"/>
                </a:lnTo>
                <a:lnTo>
                  <a:pt x="4753" y="265"/>
                </a:lnTo>
                <a:lnTo>
                  <a:pt x="4743" y="260"/>
                </a:lnTo>
                <a:lnTo>
                  <a:pt x="4733" y="256"/>
                </a:lnTo>
                <a:lnTo>
                  <a:pt x="4722" y="251"/>
                </a:lnTo>
                <a:lnTo>
                  <a:pt x="4710" y="248"/>
                </a:lnTo>
                <a:lnTo>
                  <a:pt x="4698" y="246"/>
                </a:lnTo>
                <a:lnTo>
                  <a:pt x="4686" y="244"/>
                </a:lnTo>
                <a:lnTo>
                  <a:pt x="4672" y="243"/>
                </a:lnTo>
                <a:lnTo>
                  <a:pt x="4659" y="243"/>
                </a:lnTo>
                <a:lnTo>
                  <a:pt x="4641" y="244"/>
                </a:lnTo>
                <a:lnTo>
                  <a:pt x="4624" y="246"/>
                </a:lnTo>
                <a:lnTo>
                  <a:pt x="4607" y="250"/>
                </a:lnTo>
                <a:lnTo>
                  <a:pt x="4593" y="256"/>
                </a:lnTo>
                <a:lnTo>
                  <a:pt x="4579" y="263"/>
                </a:lnTo>
                <a:lnTo>
                  <a:pt x="4565" y="271"/>
                </a:lnTo>
                <a:lnTo>
                  <a:pt x="4553" y="281"/>
                </a:lnTo>
                <a:lnTo>
                  <a:pt x="4542" y="294"/>
                </a:lnTo>
                <a:lnTo>
                  <a:pt x="4531" y="305"/>
                </a:lnTo>
                <a:lnTo>
                  <a:pt x="4523" y="318"/>
                </a:lnTo>
                <a:lnTo>
                  <a:pt x="4516" y="332"/>
                </a:lnTo>
                <a:lnTo>
                  <a:pt x="4511" y="346"/>
                </a:lnTo>
                <a:lnTo>
                  <a:pt x="4507" y="362"/>
                </a:lnTo>
                <a:lnTo>
                  <a:pt x="4503" y="378"/>
                </a:lnTo>
                <a:lnTo>
                  <a:pt x="4502" y="396"/>
                </a:lnTo>
                <a:lnTo>
                  <a:pt x="4501" y="413"/>
                </a:lnTo>
                <a:lnTo>
                  <a:pt x="4502" y="432"/>
                </a:lnTo>
                <a:lnTo>
                  <a:pt x="4504" y="449"/>
                </a:lnTo>
                <a:lnTo>
                  <a:pt x="4507" y="467"/>
                </a:lnTo>
                <a:lnTo>
                  <a:pt x="4512" y="482"/>
                </a:lnTo>
                <a:lnTo>
                  <a:pt x="4518" y="496"/>
                </a:lnTo>
                <a:lnTo>
                  <a:pt x="4525" y="511"/>
                </a:lnTo>
                <a:lnTo>
                  <a:pt x="4535" y="523"/>
                </a:lnTo>
                <a:lnTo>
                  <a:pt x="4545" y="535"/>
                </a:lnTo>
                <a:lnTo>
                  <a:pt x="4556" y="546"/>
                </a:lnTo>
                <a:lnTo>
                  <a:pt x="4568" y="555"/>
                </a:lnTo>
                <a:lnTo>
                  <a:pt x="4581" y="563"/>
                </a:lnTo>
                <a:lnTo>
                  <a:pt x="4594" y="569"/>
                </a:lnTo>
                <a:lnTo>
                  <a:pt x="4608" y="575"/>
                </a:lnTo>
                <a:lnTo>
                  <a:pt x="4624" y="579"/>
                </a:lnTo>
                <a:lnTo>
                  <a:pt x="4639" y="581"/>
                </a:lnTo>
                <a:lnTo>
                  <a:pt x="4657" y="581"/>
                </a:lnTo>
                <a:lnTo>
                  <a:pt x="4669" y="581"/>
                </a:lnTo>
                <a:lnTo>
                  <a:pt x="4681" y="580"/>
                </a:lnTo>
                <a:lnTo>
                  <a:pt x="4694" y="578"/>
                </a:lnTo>
                <a:lnTo>
                  <a:pt x="4706" y="576"/>
                </a:lnTo>
                <a:lnTo>
                  <a:pt x="4718" y="572"/>
                </a:lnTo>
                <a:lnTo>
                  <a:pt x="4732" y="568"/>
                </a:lnTo>
                <a:lnTo>
                  <a:pt x="4744" y="564"/>
                </a:lnTo>
                <a:lnTo>
                  <a:pt x="4756" y="559"/>
                </a:lnTo>
                <a:close/>
                <a:moveTo>
                  <a:pt x="5225" y="427"/>
                </a:moveTo>
                <a:lnTo>
                  <a:pt x="4913" y="426"/>
                </a:lnTo>
                <a:lnTo>
                  <a:pt x="4914" y="445"/>
                </a:lnTo>
                <a:lnTo>
                  <a:pt x="4916" y="463"/>
                </a:lnTo>
                <a:lnTo>
                  <a:pt x="4920" y="480"/>
                </a:lnTo>
                <a:lnTo>
                  <a:pt x="4925" y="495"/>
                </a:lnTo>
                <a:lnTo>
                  <a:pt x="4931" y="510"/>
                </a:lnTo>
                <a:lnTo>
                  <a:pt x="4939" y="523"/>
                </a:lnTo>
                <a:lnTo>
                  <a:pt x="4949" y="535"/>
                </a:lnTo>
                <a:lnTo>
                  <a:pt x="4959" y="546"/>
                </a:lnTo>
                <a:lnTo>
                  <a:pt x="4969" y="554"/>
                </a:lnTo>
                <a:lnTo>
                  <a:pt x="4980" y="562"/>
                </a:lnTo>
                <a:lnTo>
                  <a:pt x="4993" y="568"/>
                </a:lnTo>
                <a:lnTo>
                  <a:pt x="5006" y="573"/>
                </a:lnTo>
                <a:lnTo>
                  <a:pt x="5019" y="577"/>
                </a:lnTo>
                <a:lnTo>
                  <a:pt x="5034" y="580"/>
                </a:lnTo>
                <a:lnTo>
                  <a:pt x="5049" y="582"/>
                </a:lnTo>
                <a:lnTo>
                  <a:pt x="5066" y="582"/>
                </a:lnTo>
                <a:lnTo>
                  <a:pt x="5082" y="582"/>
                </a:lnTo>
                <a:lnTo>
                  <a:pt x="5099" y="581"/>
                </a:lnTo>
                <a:lnTo>
                  <a:pt x="5115" y="579"/>
                </a:lnTo>
                <a:lnTo>
                  <a:pt x="5130" y="577"/>
                </a:lnTo>
                <a:lnTo>
                  <a:pt x="5146" y="573"/>
                </a:lnTo>
                <a:lnTo>
                  <a:pt x="5161" y="569"/>
                </a:lnTo>
                <a:lnTo>
                  <a:pt x="5176" y="564"/>
                </a:lnTo>
                <a:lnTo>
                  <a:pt x="5189" y="559"/>
                </a:lnTo>
                <a:lnTo>
                  <a:pt x="5203" y="618"/>
                </a:lnTo>
                <a:lnTo>
                  <a:pt x="5187" y="624"/>
                </a:lnTo>
                <a:lnTo>
                  <a:pt x="5171" y="630"/>
                </a:lnTo>
                <a:lnTo>
                  <a:pt x="5153" y="635"/>
                </a:lnTo>
                <a:lnTo>
                  <a:pt x="5135" y="639"/>
                </a:lnTo>
                <a:lnTo>
                  <a:pt x="5116" y="642"/>
                </a:lnTo>
                <a:lnTo>
                  <a:pt x="5096" y="644"/>
                </a:lnTo>
                <a:lnTo>
                  <a:pt x="5075" y="646"/>
                </a:lnTo>
                <a:lnTo>
                  <a:pt x="5054" y="647"/>
                </a:lnTo>
                <a:lnTo>
                  <a:pt x="5029" y="646"/>
                </a:lnTo>
                <a:lnTo>
                  <a:pt x="5006" y="642"/>
                </a:lnTo>
                <a:lnTo>
                  <a:pt x="4995" y="640"/>
                </a:lnTo>
                <a:lnTo>
                  <a:pt x="4984" y="637"/>
                </a:lnTo>
                <a:lnTo>
                  <a:pt x="4973" y="634"/>
                </a:lnTo>
                <a:lnTo>
                  <a:pt x="4963" y="631"/>
                </a:lnTo>
                <a:lnTo>
                  <a:pt x="4953" y="627"/>
                </a:lnTo>
                <a:lnTo>
                  <a:pt x="4943" y="622"/>
                </a:lnTo>
                <a:lnTo>
                  <a:pt x="4934" y="617"/>
                </a:lnTo>
                <a:lnTo>
                  <a:pt x="4925" y="612"/>
                </a:lnTo>
                <a:lnTo>
                  <a:pt x="4917" y="605"/>
                </a:lnTo>
                <a:lnTo>
                  <a:pt x="4909" y="598"/>
                </a:lnTo>
                <a:lnTo>
                  <a:pt x="4900" y="592"/>
                </a:lnTo>
                <a:lnTo>
                  <a:pt x="4893" y="584"/>
                </a:lnTo>
                <a:lnTo>
                  <a:pt x="4886" y="576"/>
                </a:lnTo>
                <a:lnTo>
                  <a:pt x="4879" y="567"/>
                </a:lnTo>
                <a:lnTo>
                  <a:pt x="4873" y="559"/>
                </a:lnTo>
                <a:lnTo>
                  <a:pt x="4866" y="551"/>
                </a:lnTo>
                <a:lnTo>
                  <a:pt x="4861" y="542"/>
                </a:lnTo>
                <a:lnTo>
                  <a:pt x="4856" y="531"/>
                </a:lnTo>
                <a:lnTo>
                  <a:pt x="4852" y="522"/>
                </a:lnTo>
                <a:lnTo>
                  <a:pt x="4848" y="512"/>
                </a:lnTo>
                <a:lnTo>
                  <a:pt x="4845" y="501"/>
                </a:lnTo>
                <a:lnTo>
                  <a:pt x="4842" y="490"/>
                </a:lnTo>
                <a:lnTo>
                  <a:pt x="4840" y="480"/>
                </a:lnTo>
                <a:lnTo>
                  <a:pt x="4837" y="469"/>
                </a:lnTo>
                <a:lnTo>
                  <a:pt x="4835" y="445"/>
                </a:lnTo>
                <a:lnTo>
                  <a:pt x="4834" y="419"/>
                </a:lnTo>
                <a:lnTo>
                  <a:pt x="4835" y="394"/>
                </a:lnTo>
                <a:lnTo>
                  <a:pt x="4837" y="370"/>
                </a:lnTo>
                <a:lnTo>
                  <a:pt x="4842" y="346"/>
                </a:lnTo>
                <a:lnTo>
                  <a:pt x="4848" y="324"/>
                </a:lnTo>
                <a:lnTo>
                  <a:pt x="4852" y="313"/>
                </a:lnTo>
                <a:lnTo>
                  <a:pt x="4856" y="303"/>
                </a:lnTo>
                <a:lnTo>
                  <a:pt x="4860" y="293"/>
                </a:lnTo>
                <a:lnTo>
                  <a:pt x="4865" y="282"/>
                </a:lnTo>
                <a:lnTo>
                  <a:pt x="4872" y="273"/>
                </a:lnTo>
                <a:lnTo>
                  <a:pt x="4878" y="264"/>
                </a:lnTo>
                <a:lnTo>
                  <a:pt x="4884" y="255"/>
                </a:lnTo>
                <a:lnTo>
                  <a:pt x="4891" y="246"/>
                </a:lnTo>
                <a:lnTo>
                  <a:pt x="4898" y="238"/>
                </a:lnTo>
                <a:lnTo>
                  <a:pt x="4905" y="230"/>
                </a:lnTo>
                <a:lnTo>
                  <a:pt x="4914" y="223"/>
                </a:lnTo>
                <a:lnTo>
                  <a:pt x="4922" y="217"/>
                </a:lnTo>
                <a:lnTo>
                  <a:pt x="4930" y="210"/>
                </a:lnTo>
                <a:lnTo>
                  <a:pt x="4939" y="204"/>
                </a:lnTo>
                <a:lnTo>
                  <a:pt x="4949" y="199"/>
                </a:lnTo>
                <a:lnTo>
                  <a:pt x="4958" y="195"/>
                </a:lnTo>
                <a:lnTo>
                  <a:pt x="4967" y="191"/>
                </a:lnTo>
                <a:lnTo>
                  <a:pt x="4977" y="187"/>
                </a:lnTo>
                <a:lnTo>
                  <a:pt x="4988" y="185"/>
                </a:lnTo>
                <a:lnTo>
                  <a:pt x="4999" y="182"/>
                </a:lnTo>
                <a:lnTo>
                  <a:pt x="5009" y="179"/>
                </a:lnTo>
                <a:lnTo>
                  <a:pt x="5021" y="178"/>
                </a:lnTo>
                <a:lnTo>
                  <a:pt x="5032" y="177"/>
                </a:lnTo>
                <a:lnTo>
                  <a:pt x="5044" y="177"/>
                </a:lnTo>
                <a:lnTo>
                  <a:pt x="5055" y="177"/>
                </a:lnTo>
                <a:lnTo>
                  <a:pt x="5068" y="178"/>
                </a:lnTo>
                <a:lnTo>
                  <a:pt x="5079" y="181"/>
                </a:lnTo>
                <a:lnTo>
                  <a:pt x="5090" y="183"/>
                </a:lnTo>
                <a:lnTo>
                  <a:pt x="5101" y="185"/>
                </a:lnTo>
                <a:lnTo>
                  <a:pt x="5111" y="188"/>
                </a:lnTo>
                <a:lnTo>
                  <a:pt x="5120" y="192"/>
                </a:lnTo>
                <a:lnTo>
                  <a:pt x="5129" y="196"/>
                </a:lnTo>
                <a:lnTo>
                  <a:pt x="5139" y="201"/>
                </a:lnTo>
                <a:lnTo>
                  <a:pt x="5148" y="206"/>
                </a:lnTo>
                <a:lnTo>
                  <a:pt x="5156" y="212"/>
                </a:lnTo>
                <a:lnTo>
                  <a:pt x="5163" y="220"/>
                </a:lnTo>
                <a:lnTo>
                  <a:pt x="5172" y="227"/>
                </a:lnTo>
                <a:lnTo>
                  <a:pt x="5178" y="234"/>
                </a:lnTo>
                <a:lnTo>
                  <a:pt x="5185" y="242"/>
                </a:lnTo>
                <a:lnTo>
                  <a:pt x="5191" y="251"/>
                </a:lnTo>
                <a:lnTo>
                  <a:pt x="5200" y="266"/>
                </a:lnTo>
                <a:lnTo>
                  <a:pt x="5208" y="281"/>
                </a:lnTo>
                <a:lnTo>
                  <a:pt x="5215" y="298"/>
                </a:lnTo>
                <a:lnTo>
                  <a:pt x="5220" y="314"/>
                </a:lnTo>
                <a:lnTo>
                  <a:pt x="5224" y="332"/>
                </a:lnTo>
                <a:lnTo>
                  <a:pt x="5227" y="349"/>
                </a:lnTo>
                <a:lnTo>
                  <a:pt x="5229" y="369"/>
                </a:lnTo>
                <a:lnTo>
                  <a:pt x="5229" y="388"/>
                </a:lnTo>
                <a:lnTo>
                  <a:pt x="5229" y="400"/>
                </a:lnTo>
                <a:lnTo>
                  <a:pt x="5228" y="410"/>
                </a:lnTo>
                <a:lnTo>
                  <a:pt x="5227" y="419"/>
                </a:lnTo>
                <a:lnTo>
                  <a:pt x="5225" y="427"/>
                </a:lnTo>
                <a:close/>
                <a:moveTo>
                  <a:pt x="4913" y="368"/>
                </a:moveTo>
                <a:lnTo>
                  <a:pt x="5150" y="368"/>
                </a:lnTo>
                <a:lnTo>
                  <a:pt x="5150" y="355"/>
                </a:lnTo>
                <a:lnTo>
                  <a:pt x="5149" y="344"/>
                </a:lnTo>
                <a:lnTo>
                  <a:pt x="5148" y="332"/>
                </a:lnTo>
                <a:lnTo>
                  <a:pt x="5145" y="321"/>
                </a:lnTo>
                <a:lnTo>
                  <a:pt x="5142" y="311"/>
                </a:lnTo>
                <a:lnTo>
                  <a:pt x="5139" y="301"/>
                </a:lnTo>
                <a:lnTo>
                  <a:pt x="5134" y="292"/>
                </a:lnTo>
                <a:lnTo>
                  <a:pt x="5128" y="282"/>
                </a:lnTo>
                <a:lnTo>
                  <a:pt x="5120" y="271"/>
                </a:lnTo>
                <a:lnTo>
                  <a:pt x="5112" y="262"/>
                </a:lnTo>
                <a:lnTo>
                  <a:pt x="5102" y="254"/>
                </a:lnTo>
                <a:lnTo>
                  <a:pt x="5091" y="247"/>
                </a:lnTo>
                <a:lnTo>
                  <a:pt x="5079" y="242"/>
                </a:lnTo>
                <a:lnTo>
                  <a:pt x="5067" y="239"/>
                </a:lnTo>
                <a:lnTo>
                  <a:pt x="5052" y="237"/>
                </a:lnTo>
                <a:lnTo>
                  <a:pt x="5037" y="236"/>
                </a:lnTo>
                <a:lnTo>
                  <a:pt x="5024" y="237"/>
                </a:lnTo>
                <a:lnTo>
                  <a:pt x="5010" y="239"/>
                </a:lnTo>
                <a:lnTo>
                  <a:pt x="4998" y="242"/>
                </a:lnTo>
                <a:lnTo>
                  <a:pt x="4987" y="247"/>
                </a:lnTo>
                <a:lnTo>
                  <a:pt x="4975" y="254"/>
                </a:lnTo>
                <a:lnTo>
                  <a:pt x="4965" y="261"/>
                </a:lnTo>
                <a:lnTo>
                  <a:pt x="4956" y="270"/>
                </a:lnTo>
                <a:lnTo>
                  <a:pt x="4947" y="280"/>
                </a:lnTo>
                <a:lnTo>
                  <a:pt x="4940" y="290"/>
                </a:lnTo>
                <a:lnTo>
                  <a:pt x="4934" y="300"/>
                </a:lnTo>
                <a:lnTo>
                  <a:pt x="4929" y="310"/>
                </a:lnTo>
                <a:lnTo>
                  <a:pt x="4924" y="320"/>
                </a:lnTo>
                <a:lnTo>
                  <a:pt x="4920" y="332"/>
                </a:lnTo>
                <a:lnTo>
                  <a:pt x="4917" y="343"/>
                </a:lnTo>
                <a:lnTo>
                  <a:pt x="4914" y="355"/>
                </a:lnTo>
                <a:lnTo>
                  <a:pt x="4913" y="368"/>
                </a:lnTo>
                <a:close/>
                <a:moveTo>
                  <a:pt x="5330" y="637"/>
                </a:moveTo>
                <a:lnTo>
                  <a:pt x="5330" y="328"/>
                </a:lnTo>
                <a:lnTo>
                  <a:pt x="5330" y="291"/>
                </a:lnTo>
                <a:lnTo>
                  <a:pt x="5330" y="256"/>
                </a:lnTo>
                <a:lnTo>
                  <a:pt x="5329" y="221"/>
                </a:lnTo>
                <a:lnTo>
                  <a:pt x="5328" y="188"/>
                </a:lnTo>
                <a:lnTo>
                  <a:pt x="5399" y="188"/>
                </a:lnTo>
                <a:lnTo>
                  <a:pt x="5402" y="276"/>
                </a:lnTo>
                <a:lnTo>
                  <a:pt x="5406" y="276"/>
                </a:lnTo>
                <a:lnTo>
                  <a:pt x="5409" y="265"/>
                </a:lnTo>
                <a:lnTo>
                  <a:pt x="5414" y="255"/>
                </a:lnTo>
                <a:lnTo>
                  <a:pt x="5419" y="245"/>
                </a:lnTo>
                <a:lnTo>
                  <a:pt x="5425" y="236"/>
                </a:lnTo>
                <a:lnTo>
                  <a:pt x="5432" y="227"/>
                </a:lnTo>
                <a:lnTo>
                  <a:pt x="5439" y="219"/>
                </a:lnTo>
                <a:lnTo>
                  <a:pt x="5446" y="211"/>
                </a:lnTo>
                <a:lnTo>
                  <a:pt x="5454" y="204"/>
                </a:lnTo>
                <a:lnTo>
                  <a:pt x="5463" y="198"/>
                </a:lnTo>
                <a:lnTo>
                  <a:pt x="5472" y="193"/>
                </a:lnTo>
                <a:lnTo>
                  <a:pt x="5481" y="188"/>
                </a:lnTo>
                <a:lnTo>
                  <a:pt x="5490" y="185"/>
                </a:lnTo>
                <a:lnTo>
                  <a:pt x="5500" y="182"/>
                </a:lnTo>
                <a:lnTo>
                  <a:pt x="5510" y="179"/>
                </a:lnTo>
                <a:lnTo>
                  <a:pt x="5520" y="177"/>
                </a:lnTo>
                <a:lnTo>
                  <a:pt x="5529" y="177"/>
                </a:lnTo>
                <a:lnTo>
                  <a:pt x="5541" y="178"/>
                </a:lnTo>
                <a:lnTo>
                  <a:pt x="5553" y="181"/>
                </a:lnTo>
                <a:lnTo>
                  <a:pt x="5553" y="258"/>
                </a:lnTo>
                <a:lnTo>
                  <a:pt x="5539" y="256"/>
                </a:lnTo>
                <a:lnTo>
                  <a:pt x="5524" y="255"/>
                </a:lnTo>
                <a:lnTo>
                  <a:pt x="5511" y="256"/>
                </a:lnTo>
                <a:lnTo>
                  <a:pt x="5498" y="258"/>
                </a:lnTo>
                <a:lnTo>
                  <a:pt x="5486" y="261"/>
                </a:lnTo>
                <a:lnTo>
                  <a:pt x="5475" y="266"/>
                </a:lnTo>
                <a:lnTo>
                  <a:pt x="5464" y="272"/>
                </a:lnTo>
                <a:lnTo>
                  <a:pt x="5455" y="280"/>
                </a:lnTo>
                <a:lnTo>
                  <a:pt x="5446" y="290"/>
                </a:lnTo>
                <a:lnTo>
                  <a:pt x="5438" y="300"/>
                </a:lnTo>
                <a:lnTo>
                  <a:pt x="5432" y="310"/>
                </a:lnTo>
                <a:lnTo>
                  <a:pt x="5426" y="321"/>
                </a:lnTo>
                <a:lnTo>
                  <a:pt x="5421" y="333"/>
                </a:lnTo>
                <a:lnTo>
                  <a:pt x="5418" y="344"/>
                </a:lnTo>
                <a:lnTo>
                  <a:pt x="5415" y="356"/>
                </a:lnTo>
                <a:lnTo>
                  <a:pt x="5413" y="370"/>
                </a:lnTo>
                <a:lnTo>
                  <a:pt x="5411" y="383"/>
                </a:lnTo>
                <a:lnTo>
                  <a:pt x="5411" y="398"/>
                </a:lnTo>
                <a:lnTo>
                  <a:pt x="5411" y="637"/>
                </a:lnTo>
                <a:lnTo>
                  <a:pt x="5330" y="637"/>
                </a:lnTo>
                <a:close/>
                <a:moveTo>
                  <a:pt x="5652" y="105"/>
                </a:moveTo>
                <a:lnTo>
                  <a:pt x="5732" y="80"/>
                </a:lnTo>
                <a:lnTo>
                  <a:pt x="5732" y="188"/>
                </a:lnTo>
                <a:lnTo>
                  <a:pt x="5849" y="188"/>
                </a:lnTo>
                <a:lnTo>
                  <a:pt x="5849" y="249"/>
                </a:lnTo>
                <a:lnTo>
                  <a:pt x="5732" y="249"/>
                </a:lnTo>
                <a:lnTo>
                  <a:pt x="5732" y="492"/>
                </a:lnTo>
                <a:lnTo>
                  <a:pt x="5733" y="503"/>
                </a:lnTo>
                <a:lnTo>
                  <a:pt x="5733" y="513"/>
                </a:lnTo>
                <a:lnTo>
                  <a:pt x="5734" y="522"/>
                </a:lnTo>
                <a:lnTo>
                  <a:pt x="5736" y="530"/>
                </a:lnTo>
                <a:lnTo>
                  <a:pt x="5738" y="539"/>
                </a:lnTo>
                <a:lnTo>
                  <a:pt x="5741" y="546"/>
                </a:lnTo>
                <a:lnTo>
                  <a:pt x="5744" y="552"/>
                </a:lnTo>
                <a:lnTo>
                  <a:pt x="5747" y="557"/>
                </a:lnTo>
                <a:lnTo>
                  <a:pt x="5751" y="562"/>
                </a:lnTo>
                <a:lnTo>
                  <a:pt x="5756" y="567"/>
                </a:lnTo>
                <a:lnTo>
                  <a:pt x="5760" y="570"/>
                </a:lnTo>
                <a:lnTo>
                  <a:pt x="5766" y="573"/>
                </a:lnTo>
                <a:lnTo>
                  <a:pt x="5773" y="577"/>
                </a:lnTo>
                <a:lnTo>
                  <a:pt x="5779" y="578"/>
                </a:lnTo>
                <a:lnTo>
                  <a:pt x="5786" y="579"/>
                </a:lnTo>
                <a:lnTo>
                  <a:pt x="5793" y="580"/>
                </a:lnTo>
                <a:lnTo>
                  <a:pt x="5807" y="579"/>
                </a:lnTo>
                <a:lnTo>
                  <a:pt x="5819" y="578"/>
                </a:lnTo>
                <a:lnTo>
                  <a:pt x="5830" y="577"/>
                </a:lnTo>
                <a:lnTo>
                  <a:pt x="5840" y="573"/>
                </a:lnTo>
                <a:lnTo>
                  <a:pt x="5844" y="635"/>
                </a:lnTo>
                <a:lnTo>
                  <a:pt x="5829" y="640"/>
                </a:lnTo>
                <a:lnTo>
                  <a:pt x="5812" y="644"/>
                </a:lnTo>
                <a:lnTo>
                  <a:pt x="5792" y="647"/>
                </a:lnTo>
                <a:lnTo>
                  <a:pt x="5772" y="648"/>
                </a:lnTo>
                <a:lnTo>
                  <a:pt x="5758" y="647"/>
                </a:lnTo>
                <a:lnTo>
                  <a:pt x="5745" y="644"/>
                </a:lnTo>
                <a:lnTo>
                  <a:pt x="5733" y="642"/>
                </a:lnTo>
                <a:lnTo>
                  <a:pt x="5721" y="638"/>
                </a:lnTo>
                <a:lnTo>
                  <a:pt x="5710" y="633"/>
                </a:lnTo>
                <a:lnTo>
                  <a:pt x="5701" y="627"/>
                </a:lnTo>
                <a:lnTo>
                  <a:pt x="5691" y="620"/>
                </a:lnTo>
                <a:lnTo>
                  <a:pt x="5683" y="612"/>
                </a:lnTo>
                <a:lnTo>
                  <a:pt x="5676" y="602"/>
                </a:lnTo>
                <a:lnTo>
                  <a:pt x="5670" y="591"/>
                </a:lnTo>
                <a:lnTo>
                  <a:pt x="5665" y="579"/>
                </a:lnTo>
                <a:lnTo>
                  <a:pt x="5660" y="565"/>
                </a:lnTo>
                <a:lnTo>
                  <a:pt x="5657" y="550"/>
                </a:lnTo>
                <a:lnTo>
                  <a:pt x="5654" y="532"/>
                </a:lnTo>
                <a:lnTo>
                  <a:pt x="5652" y="515"/>
                </a:lnTo>
                <a:lnTo>
                  <a:pt x="5652" y="495"/>
                </a:lnTo>
                <a:lnTo>
                  <a:pt x="5652" y="249"/>
                </a:lnTo>
                <a:lnTo>
                  <a:pt x="5583" y="249"/>
                </a:lnTo>
                <a:lnTo>
                  <a:pt x="5583" y="188"/>
                </a:lnTo>
                <a:lnTo>
                  <a:pt x="5652" y="188"/>
                </a:lnTo>
                <a:lnTo>
                  <a:pt x="5652" y="105"/>
                </a:lnTo>
                <a:close/>
                <a:moveTo>
                  <a:pt x="6256" y="362"/>
                </a:moveTo>
                <a:lnTo>
                  <a:pt x="6256" y="529"/>
                </a:lnTo>
                <a:lnTo>
                  <a:pt x="6257" y="561"/>
                </a:lnTo>
                <a:lnTo>
                  <a:pt x="6258" y="589"/>
                </a:lnTo>
                <a:lnTo>
                  <a:pt x="6260" y="615"/>
                </a:lnTo>
                <a:lnTo>
                  <a:pt x="6263" y="637"/>
                </a:lnTo>
                <a:lnTo>
                  <a:pt x="6189" y="637"/>
                </a:lnTo>
                <a:lnTo>
                  <a:pt x="6183" y="581"/>
                </a:lnTo>
                <a:lnTo>
                  <a:pt x="6180" y="581"/>
                </a:lnTo>
                <a:lnTo>
                  <a:pt x="6173" y="588"/>
                </a:lnTo>
                <a:lnTo>
                  <a:pt x="6167" y="596"/>
                </a:lnTo>
                <a:lnTo>
                  <a:pt x="6160" y="603"/>
                </a:lnTo>
                <a:lnTo>
                  <a:pt x="6154" y="610"/>
                </a:lnTo>
                <a:lnTo>
                  <a:pt x="6146" y="616"/>
                </a:lnTo>
                <a:lnTo>
                  <a:pt x="6138" y="621"/>
                </a:lnTo>
                <a:lnTo>
                  <a:pt x="6130" y="626"/>
                </a:lnTo>
                <a:lnTo>
                  <a:pt x="6122" y="630"/>
                </a:lnTo>
                <a:lnTo>
                  <a:pt x="6113" y="634"/>
                </a:lnTo>
                <a:lnTo>
                  <a:pt x="6104" y="637"/>
                </a:lnTo>
                <a:lnTo>
                  <a:pt x="6094" y="640"/>
                </a:lnTo>
                <a:lnTo>
                  <a:pt x="6085" y="642"/>
                </a:lnTo>
                <a:lnTo>
                  <a:pt x="6075" y="644"/>
                </a:lnTo>
                <a:lnTo>
                  <a:pt x="6064" y="647"/>
                </a:lnTo>
                <a:lnTo>
                  <a:pt x="6053" y="647"/>
                </a:lnTo>
                <a:lnTo>
                  <a:pt x="6043" y="648"/>
                </a:lnTo>
                <a:lnTo>
                  <a:pt x="6026" y="647"/>
                </a:lnTo>
                <a:lnTo>
                  <a:pt x="6012" y="644"/>
                </a:lnTo>
                <a:lnTo>
                  <a:pt x="5998" y="641"/>
                </a:lnTo>
                <a:lnTo>
                  <a:pt x="5984" y="637"/>
                </a:lnTo>
                <a:lnTo>
                  <a:pt x="5972" y="631"/>
                </a:lnTo>
                <a:lnTo>
                  <a:pt x="5961" y="625"/>
                </a:lnTo>
                <a:lnTo>
                  <a:pt x="5949" y="617"/>
                </a:lnTo>
                <a:lnTo>
                  <a:pt x="5939" y="607"/>
                </a:lnTo>
                <a:lnTo>
                  <a:pt x="5932" y="598"/>
                </a:lnTo>
                <a:lnTo>
                  <a:pt x="5925" y="588"/>
                </a:lnTo>
                <a:lnTo>
                  <a:pt x="5919" y="578"/>
                </a:lnTo>
                <a:lnTo>
                  <a:pt x="5913" y="566"/>
                </a:lnTo>
                <a:lnTo>
                  <a:pt x="5910" y="555"/>
                </a:lnTo>
                <a:lnTo>
                  <a:pt x="5907" y="543"/>
                </a:lnTo>
                <a:lnTo>
                  <a:pt x="5906" y="531"/>
                </a:lnTo>
                <a:lnTo>
                  <a:pt x="5905" y="518"/>
                </a:lnTo>
                <a:lnTo>
                  <a:pt x="5905" y="508"/>
                </a:lnTo>
                <a:lnTo>
                  <a:pt x="5906" y="498"/>
                </a:lnTo>
                <a:lnTo>
                  <a:pt x="5907" y="489"/>
                </a:lnTo>
                <a:lnTo>
                  <a:pt x="5909" y="480"/>
                </a:lnTo>
                <a:lnTo>
                  <a:pt x="5912" y="471"/>
                </a:lnTo>
                <a:lnTo>
                  <a:pt x="5915" y="462"/>
                </a:lnTo>
                <a:lnTo>
                  <a:pt x="5919" y="454"/>
                </a:lnTo>
                <a:lnTo>
                  <a:pt x="5923" y="446"/>
                </a:lnTo>
                <a:lnTo>
                  <a:pt x="5928" y="439"/>
                </a:lnTo>
                <a:lnTo>
                  <a:pt x="5933" y="432"/>
                </a:lnTo>
                <a:lnTo>
                  <a:pt x="5938" y="424"/>
                </a:lnTo>
                <a:lnTo>
                  <a:pt x="5944" y="417"/>
                </a:lnTo>
                <a:lnTo>
                  <a:pt x="5951" y="411"/>
                </a:lnTo>
                <a:lnTo>
                  <a:pt x="5959" y="405"/>
                </a:lnTo>
                <a:lnTo>
                  <a:pt x="5967" y="399"/>
                </a:lnTo>
                <a:lnTo>
                  <a:pt x="5975" y="393"/>
                </a:lnTo>
                <a:lnTo>
                  <a:pt x="5994" y="383"/>
                </a:lnTo>
                <a:lnTo>
                  <a:pt x="6014" y="374"/>
                </a:lnTo>
                <a:lnTo>
                  <a:pt x="6036" y="367"/>
                </a:lnTo>
                <a:lnTo>
                  <a:pt x="6060" y="362"/>
                </a:lnTo>
                <a:lnTo>
                  <a:pt x="6086" y="356"/>
                </a:lnTo>
                <a:lnTo>
                  <a:pt x="6114" y="353"/>
                </a:lnTo>
                <a:lnTo>
                  <a:pt x="6144" y="351"/>
                </a:lnTo>
                <a:lnTo>
                  <a:pt x="6175" y="351"/>
                </a:lnTo>
                <a:lnTo>
                  <a:pt x="6175" y="342"/>
                </a:lnTo>
                <a:lnTo>
                  <a:pt x="6174" y="329"/>
                </a:lnTo>
                <a:lnTo>
                  <a:pt x="6173" y="317"/>
                </a:lnTo>
                <a:lnTo>
                  <a:pt x="6171" y="306"/>
                </a:lnTo>
                <a:lnTo>
                  <a:pt x="6168" y="296"/>
                </a:lnTo>
                <a:lnTo>
                  <a:pt x="6165" y="286"/>
                </a:lnTo>
                <a:lnTo>
                  <a:pt x="6161" y="278"/>
                </a:lnTo>
                <a:lnTo>
                  <a:pt x="6156" y="271"/>
                </a:lnTo>
                <a:lnTo>
                  <a:pt x="6150" y="264"/>
                </a:lnTo>
                <a:lnTo>
                  <a:pt x="6143" y="258"/>
                </a:lnTo>
                <a:lnTo>
                  <a:pt x="6135" y="253"/>
                </a:lnTo>
                <a:lnTo>
                  <a:pt x="6127" y="248"/>
                </a:lnTo>
                <a:lnTo>
                  <a:pt x="6118" y="244"/>
                </a:lnTo>
                <a:lnTo>
                  <a:pt x="6108" y="241"/>
                </a:lnTo>
                <a:lnTo>
                  <a:pt x="6097" y="239"/>
                </a:lnTo>
                <a:lnTo>
                  <a:pt x="6085" y="238"/>
                </a:lnTo>
                <a:lnTo>
                  <a:pt x="6073" y="238"/>
                </a:lnTo>
                <a:lnTo>
                  <a:pt x="6056" y="238"/>
                </a:lnTo>
                <a:lnTo>
                  <a:pt x="6041" y="240"/>
                </a:lnTo>
                <a:lnTo>
                  <a:pt x="6025" y="242"/>
                </a:lnTo>
                <a:lnTo>
                  <a:pt x="6010" y="246"/>
                </a:lnTo>
                <a:lnTo>
                  <a:pt x="5996" y="250"/>
                </a:lnTo>
                <a:lnTo>
                  <a:pt x="5982" y="257"/>
                </a:lnTo>
                <a:lnTo>
                  <a:pt x="5969" y="264"/>
                </a:lnTo>
                <a:lnTo>
                  <a:pt x="5957" y="271"/>
                </a:lnTo>
                <a:lnTo>
                  <a:pt x="5938" y="218"/>
                </a:lnTo>
                <a:lnTo>
                  <a:pt x="5953" y="208"/>
                </a:lnTo>
                <a:lnTo>
                  <a:pt x="5970" y="200"/>
                </a:lnTo>
                <a:lnTo>
                  <a:pt x="5987" y="193"/>
                </a:lnTo>
                <a:lnTo>
                  <a:pt x="6005" y="188"/>
                </a:lnTo>
                <a:lnTo>
                  <a:pt x="6024" y="183"/>
                </a:lnTo>
                <a:lnTo>
                  <a:pt x="6044" y="179"/>
                </a:lnTo>
                <a:lnTo>
                  <a:pt x="6063" y="178"/>
                </a:lnTo>
                <a:lnTo>
                  <a:pt x="6085" y="177"/>
                </a:lnTo>
                <a:lnTo>
                  <a:pt x="6106" y="178"/>
                </a:lnTo>
                <a:lnTo>
                  <a:pt x="6125" y="181"/>
                </a:lnTo>
                <a:lnTo>
                  <a:pt x="6143" y="184"/>
                </a:lnTo>
                <a:lnTo>
                  <a:pt x="6160" y="189"/>
                </a:lnTo>
                <a:lnTo>
                  <a:pt x="6175" y="195"/>
                </a:lnTo>
                <a:lnTo>
                  <a:pt x="6189" y="203"/>
                </a:lnTo>
                <a:lnTo>
                  <a:pt x="6202" y="212"/>
                </a:lnTo>
                <a:lnTo>
                  <a:pt x="6213" y="224"/>
                </a:lnTo>
                <a:lnTo>
                  <a:pt x="6223" y="236"/>
                </a:lnTo>
                <a:lnTo>
                  <a:pt x="6232" y="249"/>
                </a:lnTo>
                <a:lnTo>
                  <a:pt x="6239" y="264"/>
                </a:lnTo>
                <a:lnTo>
                  <a:pt x="6245" y="280"/>
                </a:lnTo>
                <a:lnTo>
                  <a:pt x="6249" y="299"/>
                </a:lnTo>
                <a:lnTo>
                  <a:pt x="6254" y="318"/>
                </a:lnTo>
                <a:lnTo>
                  <a:pt x="6255" y="339"/>
                </a:lnTo>
                <a:lnTo>
                  <a:pt x="6256" y="362"/>
                </a:lnTo>
                <a:close/>
                <a:moveTo>
                  <a:pt x="6175" y="486"/>
                </a:moveTo>
                <a:lnTo>
                  <a:pt x="6175" y="408"/>
                </a:lnTo>
                <a:lnTo>
                  <a:pt x="6152" y="408"/>
                </a:lnTo>
                <a:lnTo>
                  <a:pt x="6131" y="409"/>
                </a:lnTo>
                <a:lnTo>
                  <a:pt x="6111" y="410"/>
                </a:lnTo>
                <a:lnTo>
                  <a:pt x="6092" y="413"/>
                </a:lnTo>
                <a:lnTo>
                  <a:pt x="6076" y="416"/>
                </a:lnTo>
                <a:lnTo>
                  <a:pt x="6060" y="420"/>
                </a:lnTo>
                <a:lnTo>
                  <a:pt x="6046" y="425"/>
                </a:lnTo>
                <a:lnTo>
                  <a:pt x="6034" y="432"/>
                </a:lnTo>
                <a:lnTo>
                  <a:pt x="6022" y="438"/>
                </a:lnTo>
                <a:lnTo>
                  <a:pt x="6013" y="445"/>
                </a:lnTo>
                <a:lnTo>
                  <a:pt x="6005" y="454"/>
                </a:lnTo>
                <a:lnTo>
                  <a:pt x="5999" y="463"/>
                </a:lnTo>
                <a:lnTo>
                  <a:pt x="5994" y="474"/>
                </a:lnTo>
                <a:lnTo>
                  <a:pt x="5989" y="484"/>
                </a:lnTo>
                <a:lnTo>
                  <a:pt x="5987" y="496"/>
                </a:lnTo>
                <a:lnTo>
                  <a:pt x="5986" y="509"/>
                </a:lnTo>
                <a:lnTo>
                  <a:pt x="5987" y="518"/>
                </a:lnTo>
                <a:lnTo>
                  <a:pt x="5988" y="527"/>
                </a:lnTo>
                <a:lnTo>
                  <a:pt x="5990" y="534"/>
                </a:lnTo>
                <a:lnTo>
                  <a:pt x="5993" y="543"/>
                </a:lnTo>
                <a:lnTo>
                  <a:pt x="5996" y="550"/>
                </a:lnTo>
                <a:lnTo>
                  <a:pt x="6000" y="556"/>
                </a:lnTo>
                <a:lnTo>
                  <a:pt x="6005" y="562"/>
                </a:lnTo>
                <a:lnTo>
                  <a:pt x="6010" y="567"/>
                </a:lnTo>
                <a:lnTo>
                  <a:pt x="6015" y="571"/>
                </a:lnTo>
                <a:lnTo>
                  <a:pt x="6020" y="576"/>
                </a:lnTo>
                <a:lnTo>
                  <a:pt x="6026" y="579"/>
                </a:lnTo>
                <a:lnTo>
                  <a:pt x="6034" y="582"/>
                </a:lnTo>
                <a:lnTo>
                  <a:pt x="6040" y="584"/>
                </a:lnTo>
                <a:lnTo>
                  <a:pt x="6047" y="586"/>
                </a:lnTo>
                <a:lnTo>
                  <a:pt x="6055" y="587"/>
                </a:lnTo>
                <a:lnTo>
                  <a:pt x="6063" y="587"/>
                </a:lnTo>
                <a:lnTo>
                  <a:pt x="6073" y="587"/>
                </a:lnTo>
                <a:lnTo>
                  <a:pt x="6083" y="585"/>
                </a:lnTo>
                <a:lnTo>
                  <a:pt x="6092" y="584"/>
                </a:lnTo>
                <a:lnTo>
                  <a:pt x="6100" y="581"/>
                </a:lnTo>
                <a:lnTo>
                  <a:pt x="6110" y="578"/>
                </a:lnTo>
                <a:lnTo>
                  <a:pt x="6118" y="573"/>
                </a:lnTo>
                <a:lnTo>
                  <a:pt x="6126" y="569"/>
                </a:lnTo>
                <a:lnTo>
                  <a:pt x="6133" y="563"/>
                </a:lnTo>
                <a:lnTo>
                  <a:pt x="6140" y="558"/>
                </a:lnTo>
                <a:lnTo>
                  <a:pt x="6146" y="553"/>
                </a:lnTo>
                <a:lnTo>
                  <a:pt x="6152" y="547"/>
                </a:lnTo>
                <a:lnTo>
                  <a:pt x="6156" y="541"/>
                </a:lnTo>
                <a:lnTo>
                  <a:pt x="6161" y="533"/>
                </a:lnTo>
                <a:lnTo>
                  <a:pt x="6164" y="526"/>
                </a:lnTo>
                <a:lnTo>
                  <a:pt x="6167" y="519"/>
                </a:lnTo>
                <a:lnTo>
                  <a:pt x="6170" y="512"/>
                </a:lnTo>
                <a:lnTo>
                  <a:pt x="6172" y="506"/>
                </a:lnTo>
                <a:lnTo>
                  <a:pt x="6173" y="499"/>
                </a:lnTo>
                <a:lnTo>
                  <a:pt x="6174" y="493"/>
                </a:lnTo>
                <a:lnTo>
                  <a:pt x="6175" y="486"/>
                </a:lnTo>
                <a:close/>
                <a:moveTo>
                  <a:pt x="6469" y="637"/>
                </a:moveTo>
                <a:lnTo>
                  <a:pt x="6387" y="637"/>
                </a:lnTo>
                <a:lnTo>
                  <a:pt x="6387" y="188"/>
                </a:lnTo>
                <a:lnTo>
                  <a:pt x="6469" y="188"/>
                </a:lnTo>
                <a:lnTo>
                  <a:pt x="6469" y="637"/>
                </a:lnTo>
                <a:close/>
                <a:moveTo>
                  <a:pt x="6427" y="105"/>
                </a:moveTo>
                <a:lnTo>
                  <a:pt x="6426" y="105"/>
                </a:lnTo>
                <a:lnTo>
                  <a:pt x="6416" y="104"/>
                </a:lnTo>
                <a:lnTo>
                  <a:pt x="6406" y="101"/>
                </a:lnTo>
                <a:lnTo>
                  <a:pt x="6401" y="99"/>
                </a:lnTo>
                <a:lnTo>
                  <a:pt x="6397" y="96"/>
                </a:lnTo>
                <a:lnTo>
                  <a:pt x="6393" y="93"/>
                </a:lnTo>
                <a:lnTo>
                  <a:pt x="6389" y="90"/>
                </a:lnTo>
                <a:lnTo>
                  <a:pt x="6383" y="82"/>
                </a:lnTo>
                <a:lnTo>
                  <a:pt x="6379" y="72"/>
                </a:lnTo>
                <a:lnTo>
                  <a:pt x="6376" y="63"/>
                </a:lnTo>
                <a:lnTo>
                  <a:pt x="6375" y="52"/>
                </a:lnTo>
                <a:lnTo>
                  <a:pt x="6376" y="42"/>
                </a:lnTo>
                <a:lnTo>
                  <a:pt x="6379" y="32"/>
                </a:lnTo>
                <a:lnTo>
                  <a:pt x="6384" y="23"/>
                </a:lnTo>
                <a:lnTo>
                  <a:pt x="6390" y="16"/>
                </a:lnTo>
                <a:lnTo>
                  <a:pt x="6394" y="12"/>
                </a:lnTo>
                <a:lnTo>
                  <a:pt x="6398" y="9"/>
                </a:lnTo>
                <a:lnTo>
                  <a:pt x="6403" y="6"/>
                </a:lnTo>
                <a:lnTo>
                  <a:pt x="6407" y="4"/>
                </a:lnTo>
                <a:lnTo>
                  <a:pt x="6417" y="2"/>
                </a:lnTo>
                <a:lnTo>
                  <a:pt x="6428" y="0"/>
                </a:lnTo>
                <a:lnTo>
                  <a:pt x="6439" y="2"/>
                </a:lnTo>
                <a:lnTo>
                  <a:pt x="6449" y="4"/>
                </a:lnTo>
                <a:lnTo>
                  <a:pt x="6454" y="6"/>
                </a:lnTo>
                <a:lnTo>
                  <a:pt x="6458" y="9"/>
                </a:lnTo>
                <a:lnTo>
                  <a:pt x="6462" y="12"/>
                </a:lnTo>
                <a:lnTo>
                  <a:pt x="6465" y="15"/>
                </a:lnTo>
                <a:lnTo>
                  <a:pt x="6472" y="23"/>
                </a:lnTo>
                <a:lnTo>
                  <a:pt x="6476" y="31"/>
                </a:lnTo>
                <a:lnTo>
                  <a:pt x="6480" y="42"/>
                </a:lnTo>
                <a:lnTo>
                  <a:pt x="6480" y="52"/>
                </a:lnTo>
                <a:lnTo>
                  <a:pt x="6480" y="63"/>
                </a:lnTo>
                <a:lnTo>
                  <a:pt x="6476" y="72"/>
                </a:lnTo>
                <a:lnTo>
                  <a:pt x="6472" y="82"/>
                </a:lnTo>
                <a:lnTo>
                  <a:pt x="6465" y="90"/>
                </a:lnTo>
                <a:lnTo>
                  <a:pt x="6462" y="93"/>
                </a:lnTo>
                <a:lnTo>
                  <a:pt x="6458" y="96"/>
                </a:lnTo>
                <a:lnTo>
                  <a:pt x="6454" y="99"/>
                </a:lnTo>
                <a:lnTo>
                  <a:pt x="6449" y="101"/>
                </a:lnTo>
                <a:lnTo>
                  <a:pt x="6444" y="103"/>
                </a:lnTo>
                <a:lnTo>
                  <a:pt x="6438" y="104"/>
                </a:lnTo>
                <a:lnTo>
                  <a:pt x="6433" y="104"/>
                </a:lnTo>
                <a:lnTo>
                  <a:pt x="6427" y="105"/>
                </a:lnTo>
                <a:close/>
                <a:moveTo>
                  <a:pt x="6604" y="637"/>
                </a:moveTo>
                <a:lnTo>
                  <a:pt x="6604" y="309"/>
                </a:lnTo>
                <a:lnTo>
                  <a:pt x="6604" y="280"/>
                </a:lnTo>
                <a:lnTo>
                  <a:pt x="6603" y="250"/>
                </a:lnTo>
                <a:lnTo>
                  <a:pt x="6602" y="220"/>
                </a:lnTo>
                <a:lnTo>
                  <a:pt x="6601" y="188"/>
                </a:lnTo>
                <a:lnTo>
                  <a:pt x="6673" y="188"/>
                </a:lnTo>
                <a:lnTo>
                  <a:pt x="6678" y="262"/>
                </a:lnTo>
                <a:lnTo>
                  <a:pt x="6679" y="262"/>
                </a:lnTo>
                <a:lnTo>
                  <a:pt x="6684" y="254"/>
                </a:lnTo>
                <a:lnTo>
                  <a:pt x="6690" y="245"/>
                </a:lnTo>
                <a:lnTo>
                  <a:pt x="6695" y="237"/>
                </a:lnTo>
                <a:lnTo>
                  <a:pt x="6703" y="230"/>
                </a:lnTo>
                <a:lnTo>
                  <a:pt x="6710" y="223"/>
                </a:lnTo>
                <a:lnTo>
                  <a:pt x="6717" y="217"/>
                </a:lnTo>
                <a:lnTo>
                  <a:pt x="6725" y="210"/>
                </a:lnTo>
                <a:lnTo>
                  <a:pt x="6734" y="204"/>
                </a:lnTo>
                <a:lnTo>
                  <a:pt x="6745" y="198"/>
                </a:lnTo>
                <a:lnTo>
                  <a:pt x="6756" y="193"/>
                </a:lnTo>
                <a:lnTo>
                  <a:pt x="6767" y="188"/>
                </a:lnTo>
                <a:lnTo>
                  <a:pt x="6779" y="185"/>
                </a:lnTo>
                <a:lnTo>
                  <a:pt x="6790" y="182"/>
                </a:lnTo>
                <a:lnTo>
                  <a:pt x="6802" y="179"/>
                </a:lnTo>
                <a:lnTo>
                  <a:pt x="6815" y="177"/>
                </a:lnTo>
                <a:lnTo>
                  <a:pt x="6828" y="177"/>
                </a:lnTo>
                <a:lnTo>
                  <a:pt x="6842" y="178"/>
                </a:lnTo>
                <a:lnTo>
                  <a:pt x="6857" y="179"/>
                </a:lnTo>
                <a:lnTo>
                  <a:pt x="6870" y="183"/>
                </a:lnTo>
                <a:lnTo>
                  <a:pt x="6883" y="187"/>
                </a:lnTo>
                <a:lnTo>
                  <a:pt x="6896" y="192"/>
                </a:lnTo>
                <a:lnTo>
                  <a:pt x="6908" y="199"/>
                </a:lnTo>
                <a:lnTo>
                  <a:pt x="6919" y="206"/>
                </a:lnTo>
                <a:lnTo>
                  <a:pt x="6930" y="215"/>
                </a:lnTo>
                <a:lnTo>
                  <a:pt x="6937" y="222"/>
                </a:lnTo>
                <a:lnTo>
                  <a:pt x="6943" y="229"/>
                </a:lnTo>
                <a:lnTo>
                  <a:pt x="6949" y="236"/>
                </a:lnTo>
                <a:lnTo>
                  <a:pt x="6954" y="244"/>
                </a:lnTo>
                <a:lnTo>
                  <a:pt x="6959" y="251"/>
                </a:lnTo>
                <a:lnTo>
                  <a:pt x="6965" y="261"/>
                </a:lnTo>
                <a:lnTo>
                  <a:pt x="6969" y="269"/>
                </a:lnTo>
                <a:lnTo>
                  <a:pt x="6972" y="279"/>
                </a:lnTo>
                <a:lnTo>
                  <a:pt x="6976" y="289"/>
                </a:lnTo>
                <a:lnTo>
                  <a:pt x="6978" y="299"/>
                </a:lnTo>
                <a:lnTo>
                  <a:pt x="6981" y="309"/>
                </a:lnTo>
                <a:lnTo>
                  <a:pt x="6983" y="320"/>
                </a:lnTo>
                <a:lnTo>
                  <a:pt x="6985" y="344"/>
                </a:lnTo>
                <a:lnTo>
                  <a:pt x="6986" y="369"/>
                </a:lnTo>
                <a:lnTo>
                  <a:pt x="6986" y="637"/>
                </a:lnTo>
                <a:lnTo>
                  <a:pt x="6905" y="637"/>
                </a:lnTo>
                <a:lnTo>
                  <a:pt x="6905" y="378"/>
                </a:lnTo>
                <a:lnTo>
                  <a:pt x="6904" y="362"/>
                </a:lnTo>
                <a:lnTo>
                  <a:pt x="6903" y="346"/>
                </a:lnTo>
                <a:lnTo>
                  <a:pt x="6901" y="333"/>
                </a:lnTo>
                <a:lnTo>
                  <a:pt x="6898" y="319"/>
                </a:lnTo>
                <a:lnTo>
                  <a:pt x="6895" y="307"/>
                </a:lnTo>
                <a:lnTo>
                  <a:pt x="6890" y="297"/>
                </a:lnTo>
                <a:lnTo>
                  <a:pt x="6884" y="286"/>
                </a:lnTo>
                <a:lnTo>
                  <a:pt x="6878" y="277"/>
                </a:lnTo>
                <a:lnTo>
                  <a:pt x="6872" y="270"/>
                </a:lnTo>
                <a:lnTo>
                  <a:pt x="6864" y="263"/>
                </a:lnTo>
                <a:lnTo>
                  <a:pt x="6856" y="258"/>
                </a:lnTo>
                <a:lnTo>
                  <a:pt x="6846" y="253"/>
                </a:lnTo>
                <a:lnTo>
                  <a:pt x="6836" y="249"/>
                </a:lnTo>
                <a:lnTo>
                  <a:pt x="6825" y="246"/>
                </a:lnTo>
                <a:lnTo>
                  <a:pt x="6814" y="244"/>
                </a:lnTo>
                <a:lnTo>
                  <a:pt x="6801" y="244"/>
                </a:lnTo>
                <a:lnTo>
                  <a:pt x="6791" y="244"/>
                </a:lnTo>
                <a:lnTo>
                  <a:pt x="6782" y="245"/>
                </a:lnTo>
                <a:lnTo>
                  <a:pt x="6772" y="247"/>
                </a:lnTo>
                <a:lnTo>
                  <a:pt x="6764" y="250"/>
                </a:lnTo>
                <a:lnTo>
                  <a:pt x="6756" y="254"/>
                </a:lnTo>
                <a:lnTo>
                  <a:pt x="6748" y="258"/>
                </a:lnTo>
                <a:lnTo>
                  <a:pt x="6740" y="263"/>
                </a:lnTo>
                <a:lnTo>
                  <a:pt x="6732" y="268"/>
                </a:lnTo>
                <a:lnTo>
                  <a:pt x="6725" y="274"/>
                </a:lnTo>
                <a:lnTo>
                  <a:pt x="6719" y="281"/>
                </a:lnTo>
                <a:lnTo>
                  <a:pt x="6713" y="289"/>
                </a:lnTo>
                <a:lnTo>
                  <a:pt x="6707" y="296"/>
                </a:lnTo>
                <a:lnTo>
                  <a:pt x="6703" y="303"/>
                </a:lnTo>
                <a:lnTo>
                  <a:pt x="6698" y="311"/>
                </a:lnTo>
                <a:lnTo>
                  <a:pt x="6694" y="319"/>
                </a:lnTo>
                <a:lnTo>
                  <a:pt x="6691" y="329"/>
                </a:lnTo>
                <a:lnTo>
                  <a:pt x="6689" y="337"/>
                </a:lnTo>
                <a:lnTo>
                  <a:pt x="6687" y="346"/>
                </a:lnTo>
                <a:lnTo>
                  <a:pt x="6686" y="356"/>
                </a:lnTo>
                <a:lnTo>
                  <a:pt x="6686" y="367"/>
                </a:lnTo>
                <a:lnTo>
                  <a:pt x="6686" y="637"/>
                </a:lnTo>
                <a:lnTo>
                  <a:pt x="6604" y="637"/>
                </a:lnTo>
                <a:close/>
                <a:moveTo>
                  <a:pt x="7137" y="105"/>
                </a:moveTo>
                <a:lnTo>
                  <a:pt x="7217" y="80"/>
                </a:lnTo>
                <a:lnTo>
                  <a:pt x="7217" y="188"/>
                </a:lnTo>
                <a:lnTo>
                  <a:pt x="7333" y="188"/>
                </a:lnTo>
                <a:lnTo>
                  <a:pt x="7333" y="249"/>
                </a:lnTo>
                <a:lnTo>
                  <a:pt x="7217" y="249"/>
                </a:lnTo>
                <a:lnTo>
                  <a:pt x="7217" y="492"/>
                </a:lnTo>
                <a:lnTo>
                  <a:pt x="7217" y="503"/>
                </a:lnTo>
                <a:lnTo>
                  <a:pt x="7218" y="513"/>
                </a:lnTo>
                <a:lnTo>
                  <a:pt x="7219" y="522"/>
                </a:lnTo>
                <a:lnTo>
                  <a:pt x="7220" y="530"/>
                </a:lnTo>
                <a:lnTo>
                  <a:pt x="7223" y="539"/>
                </a:lnTo>
                <a:lnTo>
                  <a:pt x="7226" y="546"/>
                </a:lnTo>
                <a:lnTo>
                  <a:pt x="7229" y="552"/>
                </a:lnTo>
                <a:lnTo>
                  <a:pt x="7233" y="557"/>
                </a:lnTo>
                <a:lnTo>
                  <a:pt x="7237" y="562"/>
                </a:lnTo>
                <a:lnTo>
                  <a:pt x="7241" y="567"/>
                </a:lnTo>
                <a:lnTo>
                  <a:pt x="7246" y="570"/>
                </a:lnTo>
                <a:lnTo>
                  <a:pt x="7251" y="573"/>
                </a:lnTo>
                <a:lnTo>
                  <a:pt x="7257" y="577"/>
                </a:lnTo>
                <a:lnTo>
                  <a:pt x="7264" y="578"/>
                </a:lnTo>
                <a:lnTo>
                  <a:pt x="7271" y="579"/>
                </a:lnTo>
                <a:lnTo>
                  <a:pt x="7278" y="580"/>
                </a:lnTo>
                <a:lnTo>
                  <a:pt x="7291" y="579"/>
                </a:lnTo>
                <a:lnTo>
                  <a:pt x="7304" y="578"/>
                </a:lnTo>
                <a:lnTo>
                  <a:pt x="7315" y="577"/>
                </a:lnTo>
                <a:lnTo>
                  <a:pt x="7325" y="573"/>
                </a:lnTo>
                <a:lnTo>
                  <a:pt x="7329" y="635"/>
                </a:lnTo>
                <a:lnTo>
                  <a:pt x="7314" y="640"/>
                </a:lnTo>
                <a:lnTo>
                  <a:pt x="7296" y="644"/>
                </a:lnTo>
                <a:lnTo>
                  <a:pt x="7278" y="647"/>
                </a:lnTo>
                <a:lnTo>
                  <a:pt x="7257" y="648"/>
                </a:lnTo>
                <a:lnTo>
                  <a:pt x="7243" y="647"/>
                </a:lnTo>
                <a:lnTo>
                  <a:pt x="7230" y="644"/>
                </a:lnTo>
                <a:lnTo>
                  <a:pt x="7217" y="642"/>
                </a:lnTo>
                <a:lnTo>
                  <a:pt x="7206" y="638"/>
                </a:lnTo>
                <a:lnTo>
                  <a:pt x="7196" y="633"/>
                </a:lnTo>
                <a:lnTo>
                  <a:pt x="7185" y="627"/>
                </a:lnTo>
                <a:lnTo>
                  <a:pt x="7176" y="620"/>
                </a:lnTo>
                <a:lnTo>
                  <a:pt x="7168" y="612"/>
                </a:lnTo>
                <a:lnTo>
                  <a:pt x="7161" y="602"/>
                </a:lnTo>
                <a:lnTo>
                  <a:pt x="7155" y="591"/>
                </a:lnTo>
                <a:lnTo>
                  <a:pt x="7149" y="579"/>
                </a:lnTo>
                <a:lnTo>
                  <a:pt x="7145" y="565"/>
                </a:lnTo>
                <a:lnTo>
                  <a:pt x="7141" y="550"/>
                </a:lnTo>
                <a:lnTo>
                  <a:pt x="7139" y="532"/>
                </a:lnTo>
                <a:lnTo>
                  <a:pt x="7138" y="515"/>
                </a:lnTo>
                <a:lnTo>
                  <a:pt x="7137" y="495"/>
                </a:lnTo>
                <a:lnTo>
                  <a:pt x="7137" y="249"/>
                </a:lnTo>
                <a:lnTo>
                  <a:pt x="7068" y="249"/>
                </a:lnTo>
                <a:lnTo>
                  <a:pt x="7068" y="188"/>
                </a:lnTo>
                <a:lnTo>
                  <a:pt x="7137" y="188"/>
                </a:lnTo>
                <a:lnTo>
                  <a:pt x="7137" y="105"/>
                </a:lnTo>
                <a:close/>
                <a:moveTo>
                  <a:pt x="7366" y="188"/>
                </a:moveTo>
                <a:lnTo>
                  <a:pt x="7455" y="188"/>
                </a:lnTo>
                <a:lnTo>
                  <a:pt x="7553" y="453"/>
                </a:lnTo>
                <a:lnTo>
                  <a:pt x="7560" y="474"/>
                </a:lnTo>
                <a:lnTo>
                  <a:pt x="7568" y="495"/>
                </a:lnTo>
                <a:lnTo>
                  <a:pt x="7575" y="519"/>
                </a:lnTo>
                <a:lnTo>
                  <a:pt x="7582" y="545"/>
                </a:lnTo>
                <a:lnTo>
                  <a:pt x="7584" y="545"/>
                </a:lnTo>
                <a:lnTo>
                  <a:pt x="7589" y="527"/>
                </a:lnTo>
                <a:lnTo>
                  <a:pt x="7595" y="507"/>
                </a:lnTo>
                <a:lnTo>
                  <a:pt x="7604" y="481"/>
                </a:lnTo>
                <a:lnTo>
                  <a:pt x="7613" y="451"/>
                </a:lnTo>
                <a:lnTo>
                  <a:pt x="7701" y="188"/>
                </a:lnTo>
                <a:lnTo>
                  <a:pt x="7788" y="188"/>
                </a:lnTo>
                <a:lnTo>
                  <a:pt x="7665" y="508"/>
                </a:lnTo>
                <a:lnTo>
                  <a:pt x="7654" y="537"/>
                </a:lnTo>
                <a:lnTo>
                  <a:pt x="7644" y="564"/>
                </a:lnTo>
                <a:lnTo>
                  <a:pt x="7632" y="590"/>
                </a:lnTo>
                <a:lnTo>
                  <a:pt x="7623" y="614"/>
                </a:lnTo>
                <a:lnTo>
                  <a:pt x="7613" y="635"/>
                </a:lnTo>
                <a:lnTo>
                  <a:pt x="7604" y="655"/>
                </a:lnTo>
                <a:lnTo>
                  <a:pt x="7595" y="672"/>
                </a:lnTo>
                <a:lnTo>
                  <a:pt x="7587" y="688"/>
                </a:lnTo>
                <a:lnTo>
                  <a:pt x="7578" y="704"/>
                </a:lnTo>
                <a:lnTo>
                  <a:pt x="7569" y="719"/>
                </a:lnTo>
                <a:lnTo>
                  <a:pt x="7559" y="733"/>
                </a:lnTo>
                <a:lnTo>
                  <a:pt x="7550" y="746"/>
                </a:lnTo>
                <a:lnTo>
                  <a:pt x="7541" y="759"/>
                </a:lnTo>
                <a:lnTo>
                  <a:pt x="7532" y="770"/>
                </a:lnTo>
                <a:lnTo>
                  <a:pt x="7521" y="780"/>
                </a:lnTo>
                <a:lnTo>
                  <a:pt x="7512" y="790"/>
                </a:lnTo>
                <a:lnTo>
                  <a:pt x="7500" y="800"/>
                </a:lnTo>
                <a:lnTo>
                  <a:pt x="7487" y="809"/>
                </a:lnTo>
                <a:lnTo>
                  <a:pt x="7474" y="817"/>
                </a:lnTo>
                <a:lnTo>
                  <a:pt x="7462" y="825"/>
                </a:lnTo>
                <a:lnTo>
                  <a:pt x="7450" y="831"/>
                </a:lnTo>
                <a:lnTo>
                  <a:pt x="7437" y="835"/>
                </a:lnTo>
                <a:lnTo>
                  <a:pt x="7424" y="839"/>
                </a:lnTo>
                <a:lnTo>
                  <a:pt x="7412" y="842"/>
                </a:lnTo>
                <a:lnTo>
                  <a:pt x="7391" y="773"/>
                </a:lnTo>
                <a:lnTo>
                  <a:pt x="7409" y="766"/>
                </a:lnTo>
                <a:lnTo>
                  <a:pt x="7428" y="758"/>
                </a:lnTo>
                <a:lnTo>
                  <a:pt x="7445" y="746"/>
                </a:lnTo>
                <a:lnTo>
                  <a:pt x="7463" y="733"/>
                </a:lnTo>
                <a:lnTo>
                  <a:pt x="7473" y="725"/>
                </a:lnTo>
                <a:lnTo>
                  <a:pt x="7482" y="714"/>
                </a:lnTo>
                <a:lnTo>
                  <a:pt x="7493" y="704"/>
                </a:lnTo>
                <a:lnTo>
                  <a:pt x="7501" y="693"/>
                </a:lnTo>
                <a:lnTo>
                  <a:pt x="7509" y="682"/>
                </a:lnTo>
                <a:lnTo>
                  <a:pt x="7517" y="669"/>
                </a:lnTo>
                <a:lnTo>
                  <a:pt x="7525" y="656"/>
                </a:lnTo>
                <a:lnTo>
                  <a:pt x="7531" y="642"/>
                </a:lnTo>
                <a:lnTo>
                  <a:pt x="7536" y="631"/>
                </a:lnTo>
                <a:lnTo>
                  <a:pt x="7538" y="623"/>
                </a:lnTo>
                <a:lnTo>
                  <a:pt x="7536" y="615"/>
                </a:lnTo>
                <a:lnTo>
                  <a:pt x="7532" y="601"/>
                </a:lnTo>
                <a:lnTo>
                  <a:pt x="7366" y="188"/>
                </a:lnTo>
                <a:close/>
                <a:moveTo>
                  <a:pt x="7898" y="648"/>
                </a:moveTo>
                <a:lnTo>
                  <a:pt x="7896" y="648"/>
                </a:lnTo>
                <a:lnTo>
                  <a:pt x="7890" y="647"/>
                </a:lnTo>
                <a:lnTo>
                  <a:pt x="7885" y="647"/>
                </a:lnTo>
                <a:lnTo>
                  <a:pt x="7880" y="644"/>
                </a:lnTo>
                <a:lnTo>
                  <a:pt x="7875" y="642"/>
                </a:lnTo>
                <a:lnTo>
                  <a:pt x="7871" y="640"/>
                </a:lnTo>
                <a:lnTo>
                  <a:pt x="7866" y="637"/>
                </a:lnTo>
                <a:lnTo>
                  <a:pt x="7862" y="634"/>
                </a:lnTo>
                <a:lnTo>
                  <a:pt x="7857" y="630"/>
                </a:lnTo>
                <a:lnTo>
                  <a:pt x="7854" y="626"/>
                </a:lnTo>
                <a:lnTo>
                  <a:pt x="7851" y="622"/>
                </a:lnTo>
                <a:lnTo>
                  <a:pt x="7848" y="617"/>
                </a:lnTo>
                <a:lnTo>
                  <a:pt x="7846" y="612"/>
                </a:lnTo>
                <a:lnTo>
                  <a:pt x="7844" y="600"/>
                </a:lnTo>
                <a:lnTo>
                  <a:pt x="7843" y="589"/>
                </a:lnTo>
                <a:lnTo>
                  <a:pt x="7843" y="583"/>
                </a:lnTo>
                <a:lnTo>
                  <a:pt x="7844" y="577"/>
                </a:lnTo>
                <a:lnTo>
                  <a:pt x="7845" y="571"/>
                </a:lnTo>
                <a:lnTo>
                  <a:pt x="7846" y="565"/>
                </a:lnTo>
                <a:lnTo>
                  <a:pt x="7849" y="560"/>
                </a:lnTo>
                <a:lnTo>
                  <a:pt x="7851" y="556"/>
                </a:lnTo>
                <a:lnTo>
                  <a:pt x="7854" y="551"/>
                </a:lnTo>
                <a:lnTo>
                  <a:pt x="7858" y="547"/>
                </a:lnTo>
                <a:lnTo>
                  <a:pt x="7863" y="543"/>
                </a:lnTo>
                <a:lnTo>
                  <a:pt x="7867" y="540"/>
                </a:lnTo>
                <a:lnTo>
                  <a:pt x="7872" y="536"/>
                </a:lnTo>
                <a:lnTo>
                  <a:pt x="7876" y="534"/>
                </a:lnTo>
                <a:lnTo>
                  <a:pt x="7881" y="532"/>
                </a:lnTo>
                <a:lnTo>
                  <a:pt x="7887" y="531"/>
                </a:lnTo>
                <a:lnTo>
                  <a:pt x="7892" y="530"/>
                </a:lnTo>
                <a:lnTo>
                  <a:pt x="7899" y="530"/>
                </a:lnTo>
                <a:lnTo>
                  <a:pt x="7905" y="530"/>
                </a:lnTo>
                <a:lnTo>
                  <a:pt x="7910" y="531"/>
                </a:lnTo>
                <a:lnTo>
                  <a:pt x="7915" y="532"/>
                </a:lnTo>
                <a:lnTo>
                  <a:pt x="7920" y="534"/>
                </a:lnTo>
                <a:lnTo>
                  <a:pt x="7925" y="536"/>
                </a:lnTo>
                <a:lnTo>
                  <a:pt x="7929" y="540"/>
                </a:lnTo>
                <a:lnTo>
                  <a:pt x="7933" y="543"/>
                </a:lnTo>
                <a:lnTo>
                  <a:pt x="7938" y="547"/>
                </a:lnTo>
                <a:lnTo>
                  <a:pt x="7942" y="551"/>
                </a:lnTo>
                <a:lnTo>
                  <a:pt x="7945" y="555"/>
                </a:lnTo>
                <a:lnTo>
                  <a:pt x="7947" y="560"/>
                </a:lnTo>
                <a:lnTo>
                  <a:pt x="7949" y="565"/>
                </a:lnTo>
                <a:lnTo>
                  <a:pt x="7951" y="570"/>
                </a:lnTo>
                <a:lnTo>
                  <a:pt x="7952" y="577"/>
                </a:lnTo>
                <a:lnTo>
                  <a:pt x="7953" y="583"/>
                </a:lnTo>
                <a:lnTo>
                  <a:pt x="7953" y="589"/>
                </a:lnTo>
                <a:lnTo>
                  <a:pt x="7952" y="600"/>
                </a:lnTo>
                <a:lnTo>
                  <a:pt x="7949" y="612"/>
                </a:lnTo>
                <a:lnTo>
                  <a:pt x="7947" y="617"/>
                </a:lnTo>
                <a:lnTo>
                  <a:pt x="7945" y="622"/>
                </a:lnTo>
                <a:lnTo>
                  <a:pt x="7942" y="626"/>
                </a:lnTo>
                <a:lnTo>
                  <a:pt x="7938" y="630"/>
                </a:lnTo>
                <a:lnTo>
                  <a:pt x="7933" y="634"/>
                </a:lnTo>
                <a:lnTo>
                  <a:pt x="7929" y="637"/>
                </a:lnTo>
                <a:lnTo>
                  <a:pt x="7925" y="640"/>
                </a:lnTo>
                <a:lnTo>
                  <a:pt x="7920" y="642"/>
                </a:lnTo>
                <a:lnTo>
                  <a:pt x="7915" y="644"/>
                </a:lnTo>
                <a:lnTo>
                  <a:pt x="7909" y="647"/>
                </a:lnTo>
                <a:lnTo>
                  <a:pt x="7904" y="647"/>
                </a:lnTo>
                <a:lnTo>
                  <a:pt x="7898" y="648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chemeClr val="bg1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">
                <a:srgbClr val="0067AC"/>
              </a:gs>
              <a:gs pos="100000">
                <a:srgbClr val="56BBED"/>
              </a:gs>
            </a:gsLst>
            <a:lin ang="9120000" scaled="0"/>
            <a:tileRect/>
          </a:gra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483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3200"/>
            <a:ext cx="82296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" name="Freeform 6"/>
          <p:cNvSpPr>
            <a:spLocks noEditPoints="1"/>
          </p:cNvSpPr>
          <p:nvPr/>
        </p:nvSpPr>
        <p:spPr bwMode="auto">
          <a:xfrm>
            <a:off x="0" y="1525588"/>
            <a:ext cx="1233488" cy="900112"/>
          </a:xfrm>
          <a:custGeom>
            <a:avLst/>
            <a:gdLst/>
            <a:ahLst/>
            <a:cxnLst>
              <a:cxn ang="0">
                <a:pos x="924" y="1281"/>
              </a:cxn>
              <a:cxn ang="0">
                <a:pos x="2331" y="1281"/>
              </a:cxn>
              <a:cxn ang="0">
                <a:pos x="2331" y="1701"/>
              </a:cxn>
              <a:cxn ang="0">
                <a:pos x="924" y="1701"/>
              </a:cxn>
              <a:cxn ang="0">
                <a:pos x="924" y="1281"/>
              </a:cxn>
              <a:cxn ang="0">
                <a:pos x="0" y="1281"/>
              </a:cxn>
              <a:cxn ang="0">
                <a:pos x="703" y="1281"/>
              </a:cxn>
              <a:cxn ang="0">
                <a:pos x="703" y="1701"/>
              </a:cxn>
              <a:cxn ang="0">
                <a:pos x="0" y="1701"/>
              </a:cxn>
              <a:cxn ang="0">
                <a:pos x="0" y="1281"/>
              </a:cxn>
              <a:cxn ang="0">
                <a:pos x="924" y="641"/>
              </a:cxn>
              <a:cxn ang="0">
                <a:pos x="2331" y="641"/>
              </a:cxn>
              <a:cxn ang="0">
                <a:pos x="2331" y="1060"/>
              </a:cxn>
              <a:cxn ang="0">
                <a:pos x="924" y="1060"/>
              </a:cxn>
              <a:cxn ang="0">
                <a:pos x="924" y="641"/>
              </a:cxn>
              <a:cxn ang="0">
                <a:pos x="0" y="641"/>
              </a:cxn>
              <a:cxn ang="0">
                <a:pos x="703" y="641"/>
              </a:cxn>
              <a:cxn ang="0">
                <a:pos x="703" y="1060"/>
              </a:cxn>
              <a:cxn ang="0">
                <a:pos x="0" y="1060"/>
              </a:cxn>
              <a:cxn ang="0">
                <a:pos x="0" y="641"/>
              </a:cxn>
              <a:cxn ang="0">
                <a:pos x="924" y="0"/>
              </a:cxn>
              <a:cxn ang="0">
                <a:pos x="2331" y="0"/>
              </a:cxn>
              <a:cxn ang="0">
                <a:pos x="2331" y="419"/>
              </a:cxn>
              <a:cxn ang="0">
                <a:pos x="924" y="419"/>
              </a:cxn>
              <a:cxn ang="0">
                <a:pos x="924" y="0"/>
              </a:cxn>
              <a:cxn ang="0">
                <a:pos x="0" y="0"/>
              </a:cxn>
              <a:cxn ang="0">
                <a:pos x="703" y="0"/>
              </a:cxn>
              <a:cxn ang="0">
                <a:pos x="703" y="419"/>
              </a:cxn>
              <a:cxn ang="0">
                <a:pos x="0" y="419"/>
              </a:cxn>
              <a:cxn ang="0">
                <a:pos x="0" y="0"/>
              </a:cxn>
            </a:cxnLst>
            <a:rect l="0" t="0" r="r" b="b"/>
            <a:pathLst>
              <a:path w="2331" h="1701">
                <a:moveTo>
                  <a:pt x="924" y="1281"/>
                </a:moveTo>
                <a:lnTo>
                  <a:pt x="2331" y="1281"/>
                </a:lnTo>
                <a:lnTo>
                  <a:pt x="2331" y="1701"/>
                </a:lnTo>
                <a:lnTo>
                  <a:pt x="924" y="1701"/>
                </a:lnTo>
                <a:lnTo>
                  <a:pt x="924" y="1281"/>
                </a:lnTo>
                <a:close/>
                <a:moveTo>
                  <a:pt x="0" y="1281"/>
                </a:moveTo>
                <a:lnTo>
                  <a:pt x="703" y="1281"/>
                </a:lnTo>
                <a:lnTo>
                  <a:pt x="703" y="1701"/>
                </a:lnTo>
                <a:lnTo>
                  <a:pt x="0" y="1701"/>
                </a:lnTo>
                <a:lnTo>
                  <a:pt x="0" y="1281"/>
                </a:lnTo>
                <a:close/>
                <a:moveTo>
                  <a:pt x="924" y="641"/>
                </a:moveTo>
                <a:lnTo>
                  <a:pt x="2331" y="641"/>
                </a:lnTo>
                <a:lnTo>
                  <a:pt x="2331" y="1060"/>
                </a:lnTo>
                <a:lnTo>
                  <a:pt x="924" y="1060"/>
                </a:lnTo>
                <a:lnTo>
                  <a:pt x="924" y="641"/>
                </a:lnTo>
                <a:close/>
                <a:moveTo>
                  <a:pt x="0" y="641"/>
                </a:moveTo>
                <a:lnTo>
                  <a:pt x="703" y="641"/>
                </a:lnTo>
                <a:lnTo>
                  <a:pt x="703" y="1060"/>
                </a:lnTo>
                <a:lnTo>
                  <a:pt x="0" y="1060"/>
                </a:lnTo>
                <a:lnTo>
                  <a:pt x="0" y="641"/>
                </a:lnTo>
                <a:close/>
                <a:moveTo>
                  <a:pt x="924" y="0"/>
                </a:moveTo>
                <a:lnTo>
                  <a:pt x="2331" y="0"/>
                </a:lnTo>
                <a:lnTo>
                  <a:pt x="2331" y="419"/>
                </a:lnTo>
                <a:lnTo>
                  <a:pt x="924" y="419"/>
                </a:lnTo>
                <a:lnTo>
                  <a:pt x="924" y="0"/>
                </a:lnTo>
                <a:close/>
                <a:moveTo>
                  <a:pt x="0" y="0"/>
                </a:moveTo>
                <a:lnTo>
                  <a:pt x="703" y="0"/>
                </a:lnTo>
                <a:lnTo>
                  <a:pt x="703" y="419"/>
                </a:lnTo>
                <a:lnTo>
                  <a:pt x="0" y="419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25098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8" name="Freeform 9"/>
          <p:cNvSpPr>
            <a:spLocks noEditPoints="1"/>
          </p:cNvSpPr>
          <p:nvPr/>
        </p:nvSpPr>
        <p:spPr bwMode="auto">
          <a:xfrm>
            <a:off x="8175625" y="431800"/>
            <a:ext cx="484188" cy="423863"/>
          </a:xfrm>
          <a:custGeom>
            <a:avLst/>
            <a:gdLst/>
            <a:ahLst/>
            <a:cxnLst>
              <a:cxn ang="0">
                <a:pos x="491" y="5"/>
              </a:cxn>
              <a:cxn ang="0">
                <a:pos x="581" y="30"/>
              </a:cxn>
              <a:cxn ang="0">
                <a:pos x="653" y="71"/>
              </a:cxn>
              <a:cxn ang="0">
                <a:pos x="705" y="124"/>
              </a:cxn>
              <a:cxn ang="0">
                <a:pos x="602" y="117"/>
              </a:cxn>
              <a:cxn ang="0">
                <a:pos x="478" y="104"/>
              </a:cxn>
              <a:cxn ang="0">
                <a:pos x="444" y="106"/>
              </a:cxn>
              <a:cxn ang="0">
                <a:pos x="432" y="119"/>
              </a:cxn>
              <a:cxn ang="0">
                <a:pos x="403" y="415"/>
              </a:cxn>
              <a:cxn ang="0">
                <a:pos x="402" y="115"/>
              </a:cxn>
              <a:cxn ang="0">
                <a:pos x="388" y="105"/>
              </a:cxn>
              <a:cxn ang="0">
                <a:pos x="331" y="106"/>
              </a:cxn>
              <a:cxn ang="0">
                <a:pos x="195" y="124"/>
              </a:cxn>
              <a:cxn ang="0">
                <a:pos x="140" y="110"/>
              </a:cxn>
              <a:cxn ang="0">
                <a:pos x="197" y="59"/>
              </a:cxn>
              <a:cxn ang="0">
                <a:pos x="274" y="22"/>
              </a:cxn>
              <a:cxn ang="0">
                <a:pos x="367" y="2"/>
              </a:cxn>
              <a:cxn ang="0">
                <a:pos x="201" y="519"/>
              </a:cxn>
              <a:cxn ang="0">
                <a:pos x="100" y="519"/>
              </a:cxn>
              <a:cxn ang="0">
                <a:pos x="0" y="519"/>
              </a:cxn>
              <a:cxn ang="0">
                <a:pos x="141" y="727"/>
              </a:cxn>
              <a:cxn ang="0">
                <a:pos x="261" y="727"/>
              </a:cxn>
              <a:cxn ang="0">
                <a:pos x="303" y="519"/>
              </a:cxn>
              <a:cxn ang="0">
                <a:pos x="346" y="727"/>
              </a:cxn>
              <a:cxn ang="0">
                <a:pos x="583" y="519"/>
              </a:cxn>
              <a:cxn ang="0">
                <a:pos x="483" y="519"/>
              </a:cxn>
              <a:cxn ang="0">
                <a:pos x="407" y="579"/>
              </a:cxn>
              <a:cxn ang="0">
                <a:pos x="548" y="579"/>
              </a:cxn>
              <a:cxn ang="0">
                <a:pos x="587" y="727"/>
              </a:cxn>
              <a:cxn ang="0">
                <a:pos x="733" y="519"/>
              </a:cxn>
              <a:cxn ang="0">
                <a:pos x="712" y="602"/>
              </a:cxn>
              <a:cxn ang="0">
                <a:pos x="731" y="198"/>
              </a:cxn>
              <a:cxn ang="0">
                <a:pos x="722" y="257"/>
              </a:cxn>
              <a:cxn ang="0">
                <a:pos x="685" y="316"/>
              </a:cxn>
              <a:cxn ang="0">
                <a:pos x="622" y="365"/>
              </a:cxn>
              <a:cxn ang="0">
                <a:pos x="541" y="398"/>
              </a:cxn>
              <a:cxn ang="0">
                <a:pos x="474" y="183"/>
              </a:cxn>
              <a:cxn ang="0">
                <a:pos x="477" y="158"/>
              </a:cxn>
              <a:cxn ang="0">
                <a:pos x="489" y="146"/>
              </a:cxn>
              <a:cxn ang="0">
                <a:pos x="556" y="148"/>
              </a:cxn>
              <a:cxn ang="0">
                <a:pos x="669" y="163"/>
              </a:cxn>
              <a:cxn ang="0">
                <a:pos x="295" y="399"/>
              </a:cxn>
              <a:cxn ang="0">
                <a:pos x="213" y="365"/>
              </a:cxn>
              <a:cxn ang="0">
                <a:pos x="150" y="316"/>
              </a:cxn>
              <a:cxn ang="0">
                <a:pos x="112" y="257"/>
              </a:cxn>
              <a:cxn ang="0">
                <a:pos x="103" y="198"/>
              </a:cxn>
              <a:cxn ang="0">
                <a:pos x="136" y="168"/>
              </a:cxn>
              <a:cxn ang="0">
                <a:pos x="250" y="151"/>
              </a:cxn>
              <a:cxn ang="0">
                <a:pos x="342" y="144"/>
              </a:cxn>
              <a:cxn ang="0">
                <a:pos x="357" y="153"/>
              </a:cxn>
              <a:cxn ang="0">
                <a:pos x="362" y="175"/>
              </a:cxn>
              <a:cxn ang="0">
                <a:pos x="317" y="405"/>
              </a:cxn>
            </a:cxnLst>
            <a:rect l="0" t="0" r="r" b="b"/>
            <a:pathLst>
              <a:path w="835" h="727">
                <a:moveTo>
                  <a:pt x="417" y="0"/>
                </a:moveTo>
                <a:lnTo>
                  <a:pt x="443" y="0"/>
                </a:lnTo>
                <a:lnTo>
                  <a:pt x="467" y="2"/>
                </a:lnTo>
                <a:lnTo>
                  <a:pt x="491" y="5"/>
                </a:lnTo>
                <a:lnTo>
                  <a:pt x="515" y="9"/>
                </a:lnTo>
                <a:lnTo>
                  <a:pt x="538" y="16"/>
                </a:lnTo>
                <a:lnTo>
                  <a:pt x="559" y="22"/>
                </a:lnTo>
                <a:lnTo>
                  <a:pt x="581" y="30"/>
                </a:lnTo>
                <a:lnTo>
                  <a:pt x="600" y="38"/>
                </a:lnTo>
                <a:lnTo>
                  <a:pt x="620" y="48"/>
                </a:lnTo>
                <a:lnTo>
                  <a:pt x="637" y="59"/>
                </a:lnTo>
                <a:lnTo>
                  <a:pt x="653" y="71"/>
                </a:lnTo>
                <a:lnTo>
                  <a:pt x="668" y="83"/>
                </a:lnTo>
                <a:lnTo>
                  <a:pt x="682" y="96"/>
                </a:lnTo>
                <a:lnTo>
                  <a:pt x="694" y="110"/>
                </a:lnTo>
                <a:lnTo>
                  <a:pt x="705" y="124"/>
                </a:lnTo>
                <a:lnTo>
                  <a:pt x="714" y="139"/>
                </a:lnTo>
                <a:lnTo>
                  <a:pt x="676" y="131"/>
                </a:lnTo>
                <a:lnTo>
                  <a:pt x="639" y="124"/>
                </a:lnTo>
                <a:lnTo>
                  <a:pt x="602" y="117"/>
                </a:lnTo>
                <a:lnTo>
                  <a:pt x="567" y="113"/>
                </a:lnTo>
                <a:lnTo>
                  <a:pt x="534" y="109"/>
                </a:lnTo>
                <a:lnTo>
                  <a:pt x="504" y="106"/>
                </a:lnTo>
                <a:lnTo>
                  <a:pt x="478" y="104"/>
                </a:lnTo>
                <a:lnTo>
                  <a:pt x="458" y="104"/>
                </a:lnTo>
                <a:lnTo>
                  <a:pt x="453" y="104"/>
                </a:lnTo>
                <a:lnTo>
                  <a:pt x="448" y="105"/>
                </a:lnTo>
                <a:lnTo>
                  <a:pt x="444" y="106"/>
                </a:lnTo>
                <a:lnTo>
                  <a:pt x="440" y="109"/>
                </a:lnTo>
                <a:lnTo>
                  <a:pt x="436" y="112"/>
                </a:lnTo>
                <a:lnTo>
                  <a:pt x="434" y="115"/>
                </a:lnTo>
                <a:lnTo>
                  <a:pt x="432" y="119"/>
                </a:lnTo>
                <a:lnTo>
                  <a:pt x="432" y="124"/>
                </a:lnTo>
                <a:lnTo>
                  <a:pt x="432" y="133"/>
                </a:lnTo>
                <a:lnTo>
                  <a:pt x="432" y="415"/>
                </a:lnTo>
                <a:lnTo>
                  <a:pt x="403" y="415"/>
                </a:lnTo>
                <a:lnTo>
                  <a:pt x="404" y="133"/>
                </a:lnTo>
                <a:lnTo>
                  <a:pt x="404" y="124"/>
                </a:lnTo>
                <a:lnTo>
                  <a:pt x="403" y="119"/>
                </a:lnTo>
                <a:lnTo>
                  <a:pt x="402" y="115"/>
                </a:lnTo>
                <a:lnTo>
                  <a:pt x="398" y="112"/>
                </a:lnTo>
                <a:lnTo>
                  <a:pt x="395" y="109"/>
                </a:lnTo>
                <a:lnTo>
                  <a:pt x="392" y="106"/>
                </a:lnTo>
                <a:lnTo>
                  <a:pt x="388" y="105"/>
                </a:lnTo>
                <a:lnTo>
                  <a:pt x="382" y="104"/>
                </a:lnTo>
                <a:lnTo>
                  <a:pt x="378" y="104"/>
                </a:lnTo>
                <a:lnTo>
                  <a:pt x="356" y="104"/>
                </a:lnTo>
                <a:lnTo>
                  <a:pt x="331" y="106"/>
                </a:lnTo>
                <a:lnTo>
                  <a:pt x="301" y="109"/>
                </a:lnTo>
                <a:lnTo>
                  <a:pt x="268" y="113"/>
                </a:lnTo>
                <a:lnTo>
                  <a:pt x="232" y="118"/>
                </a:lnTo>
                <a:lnTo>
                  <a:pt x="195" y="124"/>
                </a:lnTo>
                <a:lnTo>
                  <a:pt x="157" y="131"/>
                </a:lnTo>
                <a:lnTo>
                  <a:pt x="121" y="139"/>
                </a:lnTo>
                <a:lnTo>
                  <a:pt x="129" y="125"/>
                </a:lnTo>
                <a:lnTo>
                  <a:pt x="140" y="110"/>
                </a:lnTo>
                <a:lnTo>
                  <a:pt x="152" y="96"/>
                </a:lnTo>
                <a:lnTo>
                  <a:pt x="166" y="83"/>
                </a:lnTo>
                <a:lnTo>
                  <a:pt x="180" y="71"/>
                </a:lnTo>
                <a:lnTo>
                  <a:pt x="197" y="59"/>
                </a:lnTo>
                <a:lnTo>
                  <a:pt x="215" y="48"/>
                </a:lnTo>
                <a:lnTo>
                  <a:pt x="233" y="38"/>
                </a:lnTo>
                <a:lnTo>
                  <a:pt x="254" y="30"/>
                </a:lnTo>
                <a:lnTo>
                  <a:pt x="274" y="22"/>
                </a:lnTo>
                <a:lnTo>
                  <a:pt x="296" y="16"/>
                </a:lnTo>
                <a:lnTo>
                  <a:pt x="319" y="9"/>
                </a:lnTo>
                <a:lnTo>
                  <a:pt x="342" y="5"/>
                </a:lnTo>
                <a:lnTo>
                  <a:pt x="367" y="2"/>
                </a:lnTo>
                <a:lnTo>
                  <a:pt x="392" y="0"/>
                </a:lnTo>
                <a:lnTo>
                  <a:pt x="417" y="0"/>
                </a:lnTo>
                <a:close/>
                <a:moveTo>
                  <a:pt x="201" y="579"/>
                </a:moveTo>
                <a:lnTo>
                  <a:pt x="201" y="519"/>
                </a:lnTo>
                <a:lnTo>
                  <a:pt x="175" y="519"/>
                </a:lnTo>
                <a:lnTo>
                  <a:pt x="150" y="519"/>
                </a:lnTo>
                <a:lnTo>
                  <a:pt x="125" y="519"/>
                </a:lnTo>
                <a:lnTo>
                  <a:pt x="100" y="519"/>
                </a:lnTo>
                <a:lnTo>
                  <a:pt x="75" y="519"/>
                </a:lnTo>
                <a:lnTo>
                  <a:pt x="49" y="519"/>
                </a:lnTo>
                <a:lnTo>
                  <a:pt x="25" y="519"/>
                </a:lnTo>
                <a:lnTo>
                  <a:pt x="0" y="519"/>
                </a:lnTo>
                <a:lnTo>
                  <a:pt x="0" y="579"/>
                </a:lnTo>
                <a:lnTo>
                  <a:pt x="58" y="579"/>
                </a:lnTo>
                <a:lnTo>
                  <a:pt x="58" y="727"/>
                </a:lnTo>
                <a:lnTo>
                  <a:pt x="141" y="727"/>
                </a:lnTo>
                <a:lnTo>
                  <a:pt x="141" y="579"/>
                </a:lnTo>
                <a:lnTo>
                  <a:pt x="201" y="579"/>
                </a:lnTo>
                <a:close/>
                <a:moveTo>
                  <a:pt x="303" y="602"/>
                </a:moveTo>
                <a:lnTo>
                  <a:pt x="261" y="727"/>
                </a:lnTo>
                <a:lnTo>
                  <a:pt x="180" y="727"/>
                </a:lnTo>
                <a:lnTo>
                  <a:pt x="260" y="519"/>
                </a:lnTo>
                <a:lnTo>
                  <a:pt x="282" y="519"/>
                </a:lnTo>
                <a:lnTo>
                  <a:pt x="303" y="519"/>
                </a:lnTo>
                <a:lnTo>
                  <a:pt x="326" y="519"/>
                </a:lnTo>
                <a:lnTo>
                  <a:pt x="348" y="519"/>
                </a:lnTo>
                <a:lnTo>
                  <a:pt x="427" y="727"/>
                </a:lnTo>
                <a:lnTo>
                  <a:pt x="346" y="727"/>
                </a:lnTo>
                <a:lnTo>
                  <a:pt x="303" y="602"/>
                </a:lnTo>
                <a:close/>
                <a:moveTo>
                  <a:pt x="608" y="579"/>
                </a:moveTo>
                <a:lnTo>
                  <a:pt x="608" y="519"/>
                </a:lnTo>
                <a:lnTo>
                  <a:pt x="583" y="519"/>
                </a:lnTo>
                <a:lnTo>
                  <a:pt x="557" y="519"/>
                </a:lnTo>
                <a:lnTo>
                  <a:pt x="532" y="519"/>
                </a:lnTo>
                <a:lnTo>
                  <a:pt x="507" y="519"/>
                </a:lnTo>
                <a:lnTo>
                  <a:pt x="483" y="519"/>
                </a:lnTo>
                <a:lnTo>
                  <a:pt x="458" y="519"/>
                </a:lnTo>
                <a:lnTo>
                  <a:pt x="432" y="519"/>
                </a:lnTo>
                <a:lnTo>
                  <a:pt x="407" y="519"/>
                </a:lnTo>
                <a:lnTo>
                  <a:pt x="407" y="579"/>
                </a:lnTo>
                <a:lnTo>
                  <a:pt x="466" y="579"/>
                </a:lnTo>
                <a:lnTo>
                  <a:pt x="466" y="727"/>
                </a:lnTo>
                <a:lnTo>
                  <a:pt x="548" y="727"/>
                </a:lnTo>
                <a:lnTo>
                  <a:pt x="548" y="579"/>
                </a:lnTo>
                <a:lnTo>
                  <a:pt x="608" y="579"/>
                </a:lnTo>
                <a:close/>
                <a:moveTo>
                  <a:pt x="712" y="602"/>
                </a:moveTo>
                <a:lnTo>
                  <a:pt x="669" y="727"/>
                </a:lnTo>
                <a:lnTo>
                  <a:pt x="587" y="727"/>
                </a:lnTo>
                <a:lnTo>
                  <a:pt x="667" y="519"/>
                </a:lnTo>
                <a:lnTo>
                  <a:pt x="689" y="519"/>
                </a:lnTo>
                <a:lnTo>
                  <a:pt x="712" y="519"/>
                </a:lnTo>
                <a:lnTo>
                  <a:pt x="733" y="519"/>
                </a:lnTo>
                <a:lnTo>
                  <a:pt x="755" y="519"/>
                </a:lnTo>
                <a:lnTo>
                  <a:pt x="835" y="727"/>
                </a:lnTo>
                <a:lnTo>
                  <a:pt x="754" y="727"/>
                </a:lnTo>
                <a:lnTo>
                  <a:pt x="712" y="602"/>
                </a:lnTo>
                <a:close/>
                <a:moveTo>
                  <a:pt x="727" y="172"/>
                </a:moveTo>
                <a:lnTo>
                  <a:pt x="729" y="181"/>
                </a:lnTo>
                <a:lnTo>
                  <a:pt x="730" y="190"/>
                </a:lnTo>
                <a:lnTo>
                  <a:pt x="731" y="198"/>
                </a:lnTo>
                <a:lnTo>
                  <a:pt x="731" y="207"/>
                </a:lnTo>
                <a:lnTo>
                  <a:pt x="730" y="224"/>
                </a:lnTo>
                <a:lnTo>
                  <a:pt x="727" y="240"/>
                </a:lnTo>
                <a:lnTo>
                  <a:pt x="722" y="257"/>
                </a:lnTo>
                <a:lnTo>
                  <a:pt x="715" y="273"/>
                </a:lnTo>
                <a:lnTo>
                  <a:pt x="706" y="288"/>
                </a:lnTo>
                <a:lnTo>
                  <a:pt x="696" y="302"/>
                </a:lnTo>
                <a:lnTo>
                  <a:pt x="685" y="316"/>
                </a:lnTo>
                <a:lnTo>
                  <a:pt x="670" y="329"/>
                </a:lnTo>
                <a:lnTo>
                  <a:pt x="656" y="342"/>
                </a:lnTo>
                <a:lnTo>
                  <a:pt x="640" y="354"/>
                </a:lnTo>
                <a:lnTo>
                  <a:pt x="622" y="365"/>
                </a:lnTo>
                <a:lnTo>
                  <a:pt x="604" y="374"/>
                </a:lnTo>
                <a:lnTo>
                  <a:pt x="584" y="383"/>
                </a:lnTo>
                <a:lnTo>
                  <a:pt x="562" y="392"/>
                </a:lnTo>
                <a:lnTo>
                  <a:pt x="541" y="398"/>
                </a:lnTo>
                <a:lnTo>
                  <a:pt x="518" y="405"/>
                </a:lnTo>
                <a:lnTo>
                  <a:pt x="476" y="202"/>
                </a:lnTo>
                <a:lnTo>
                  <a:pt x="475" y="193"/>
                </a:lnTo>
                <a:lnTo>
                  <a:pt x="474" y="183"/>
                </a:lnTo>
                <a:lnTo>
                  <a:pt x="474" y="175"/>
                </a:lnTo>
                <a:lnTo>
                  <a:pt x="474" y="166"/>
                </a:lnTo>
                <a:lnTo>
                  <a:pt x="475" y="162"/>
                </a:lnTo>
                <a:lnTo>
                  <a:pt x="477" y="158"/>
                </a:lnTo>
                <a:lnTo>
                  <a:pt x="479" y="155"/>
                </a:lnTo>
                <a:lnTo>
                  <a:pt x="481" y="152"/>
                </a:lnTo>
                <a:lnTo>
                  <a:pt x="485" y="149"/>
                </a:lnTo>
                <a:lnTo>
                  <a:pt x="489" y="146"/>
                </a:lnTo>
                <a:lnTo>
                  <a:pt x="493" y="145"/>
                </a:lnTo>
                <a:lnTo>
                  <a:pt x="499" y="144"/>
                </a:lnTo>
                <a:lnTo>
                  <a:pt x="528" y="145"/>
                </a:lnTo>
                <a:lnTo>
                  <a:pt x="556" y="148"/>
                </a:lnTo>
                <a:lnTo>
                  <a:pt x="584" y="151"/>
                </a:lnTo>
                <a:lnTo>
                  <a:pt x="613" y="154"/>
                </a:lnTo>
                <a:lnTo>
                  <a:pt x="641" y="158"/>
                </a:lnTo>
                <a:lnTo>
                  <a:pt x="669" y="163"/>
                </a:lnTo>
                <a:lnTo>
                  <a:pt x="699" y="167"/>
                </a:lnTo>
                <a:lnTo>
                  <a:pt x="727" y="172"/>
                </a:lnTo>
                <a:close/>
                <a:moveTo>
                  <a:pt x="317" y="405"/>
                </a:moveTo>
                <a:lnTo>
                  <a:pt x="295" y="399"/>
                </a:lnTo>
                <a:lnTo>
                  <a:pt x="272" y="392"/>
                </a:lnTo>
                <a:lnTo>
                  <a:pt x="251" y="384"/>
                </a:lnTo>
                <a:lnTo>
                  <a:pt x="231" y="374"/>
                </a:lnTo>
                <a:lnTo>
                  <a:pt x="213" y="365"/>
                </a:lnTo>
                <a:lnTo>
                  <a:pt x="195" y="354"/>
                </a:lnTo>
                <a:lnTo>
                  <a:pt x="179" y="342"/>
                </a:lnTo>
                <a:lnTo>
                  <a:pt x="164" y="330"/>
                </a:lnTo>
                <a:lnTo>
                  <a:pt x="150" y="316"/>
                </a:lnTo>
                <a:lnTo>
                  <a:pt x="138" y="303"/>
                </a:lnTo>
                <a:lnTo>
                  <a:pt x="128" y="288"/>
                </a:lnTo>
                <a:lnTo>
                  <a:pt x="120" y="273"/>
                </a:lnTo>
                <a:lnTo>
                  <a:pt x="112" y="257"/>
                </a:lnTo>
                <a:lnTo>
                  <a:pt x="108" y="240"/>
                </a:lnTo>
                <a:lnTo>
                  <a:pt x="105" y="224"/>
                </a:lnTo>
                <a:lnTo>
                  <a:pt x="103" y="207"/>
                </a:lnTo>
                <a:lnTo>
                  <a:pt x="103" y="198"/>
                </a:lnTo>
                <a:lnTo>
                  <a:pt x="105" y="190"/>
                </a:lnTo>
                <a:lnTo>
                  <a:pt x="106" y="181"/>
                </a:lnTo>
                <a:lnTo>
                  <a:pt x="108" y="172"/>
                </a:lnTo>
                <a:lnTo>
                  <a:pt x="136" y="168"/>
                </a:lnTo>
                <a:lnTo>
                  <a:pt x="165" y="163"/>
                </a:lnTo>
                <a:lnTo>
                  <a:pt x="193" y="158"/>
                </a:lnTo>
                <a:lnTo>
                  <a:pt x="222" y="154"/>
                </a:lnTo>
                <a:lnTo>
                  <a:pt x="250" y="151"/>
                </a:lnTo>
                <a:lnTo>
                  <a:pt x="280" y="148"/>
                </a:lnTo>
                <a:lnTo>
                  <a:pt x="308" y="145"/>
                </a:lnTo>
                <a:lnTo>
                  <a:pt x="337" y="144"/>
                </a:lnTo>
                <a:lnTo>
                  <a:pt x="342" y="144"/>
                </a:lnTo>
                <a:lnTo>
                  <a:pt x="348" y="145"/>
                </a:lnTo>
                <a:lnTo>
                  <a:pt x="351" y="146"/>
                </a:lnTo>
                <a:lnTo>
                  <a:pt x="354" y="150"/>
                </a:lnTo>
                <a:lnTo>
                  <a:pt x="357" y="153"/>
                </a:lnTo>
                <a:lnTo>
                  <a:pt x="358" y="156"/>
                </a:lnTo>
                <a:lnTo>
                  <a:pt x="361" y="161"/>
                </a:lnTo>
                <a:lnTo>
                  <a:pt x="362" y="165"/>
                </a:lnTo>
                <a:lnTo>
                  <a:pt x="362" y="175"/>
                </a:lnTo>
                <a:lnTo>
                  <a:pt x="362" y="184"/>
                </a:lnTo>
                <a:lnTo>
                  <a:pt x="361" y="194"/>
                </a:lnTo>
                <a:lnTo>
                  <a:pt x="359" y="202"/>
                </a:lnTo>
                <a:lnTo>
                  <a:pt x="317" y="405"/>
                </a:lnTo>
                <a:close/>
              </a:path>
            </a:pathLst>
          </a:custGeom>
          <a:solidFill>
            <a:srgbClr val="FEFEFE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20486" name="Group 4"/>
          <p:cNvGrpSpPr>
            <a:grpSpLocks noChangeAspect="1"/>
          </p:cNvGrpSpPr>
          <p:nvPr/>
        </p:nvGrpSpPr>
        <p:grpSpPr bwMode="auto">
          <a:xfrm>
            <a:off x="317500" y="6308725"/>
            <a:ext cx="2590800" cy="460375"/>
            <a:chOff x="200" y="3974"/>
            <a:chExt cx="1632" cy="290"/>
          </a:xfrm>
        </p:grpSpPr>
        <p:sp>
          <p:nvSpPr>
            <p:cNvPr id="1027" name="AutoShape 3"/>
            <p:cNvSpPr>
              <a:spLocks noChangeAspect="1" noChangeArrowheads="1" noTextEdit="1"/>
            </p:cNvSpPr>
            <p:nvPr userDrawn="1"/>
          </p:nvSpPr>
          <p:spPr bwMode="auto">
            <a:xfrm>
              <a:off x="200" y="3974"/>
              <a:ext cx="1632" cy="2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29" name="Freeform 5"/>
            <p:cNvSpPr>
              <a:spLocks noEditPoints="1"/>
            </p:cNvSpPr>
            <p:nvPr userDrawn="1"/>
          </p:nvSpPr>
          <p:spPr bwMode="auto">
            <a:xfrm>
              <a:off x="1079" y="4049"/>
              <a:ext cx="334" cy="58"/>
            </a:xfrm>
            <a:custGeom>
              <a:avLst/>
              <a:gdLst/>
              <a:ahLst/>
              <a:cxnLst>
                <a:cxn ang="0">
                  <a:pos x="3179" y="573"/>
                </a:cxn>
                <a:cxn ang="0">
                  <a:pos x="3333" y="458"/>
                </a:cxn>
                <a:cxn ang="0">
                  <a:pos x="3305" y="309"/>
                </a:cxn>
                <a:cxn ang="0">
                  <a:pos x="3138" y="218"/>
                </a:cxn>
                <a:cxn ang="0">
                  <a:pos x="3089" y="151"/>
                </a:cxn>
                <a:cxn ang="0">
                  <a:pos x="3131" y="93"/>
                </a:cxn>
                <a:cxn ang="0">
                  <a:pos x="3275" y="102"/>
                </a:cxn>
                <a:cxn ang="0">
                  <a:pos x="3184" y="0"/>
                </a:cxn>
                <a:cxn ang="0">
                  <a:pos x="3006" y="82"/>
                </a:cxn>
                <a:cxn ang="0">
                  <a:pos x="3008" y="239"/>
                </a:cxn>
                <a:cxn ang="0">
                  <a:pos x="3161" y="333"/>
                </a:cxn>
                <a:cxn ang="0">
                  <a:pos x="3235" y="401"/>
                </a:cxn>
                <a:cxn ang="0">
                  <a:pos x="3203" y="476"/>
                </a:cxn>
                <a:cxn ang="0">
                  <a:pos x="3059" y="481"/>
                </a:cxn>
                <a:cxn ang="0">
                  <a:pos x="2572" y="8"/>
                </a:cxn>
                <a:cxn ang="0">
                  <a:pos x="2432" y="483"/>
                </a:cxn>
                <a:cxn ang="0">
                  <a:pos x="2240" y="460"/>
                </a:cxn>
                <a:cxn ang="0">
                  <a:pos x="2162" y="312"/>
                </a:cxn>
                <a:cxn ang="0">
                  <a:pos x="2205" y="151"/>
                </a:cxn>
                <a:cxn ang="0">
                  <a:pos x="2375" y="85"/>
                </a:cxn>
                <a:cxn ang="0">
                  <a:pos x="2456" y="12"/>
                </a:cxn>
                <a:cxn ang="0">
                  <a:pos x="2263" y="11"/>
                </a:cxn>
                <a:cxn ang="0">
                  <a:pos x="2129" y="89"/>
                </a:cxn>
                <a:cxn ang="0">
                  <a:pos x="2060" y="230"/>
                </a:cxn>
                <a:cxn ang="0">
                  <a:pos x="2069" y="398"/>
                </a:cxn>
                <a:cxn ang="0">
                  <a:pos x="2150" y="518"/>
                </a:cxn>
                <a:cxn ang="0">
                  <a:pos x="2291" y="573"/>
                </a:cxn>
                <a:cxn ang="0">
                  <a:pos x="2485" y="551"/>
                </a:cxn>
                <a:cxn ang="0">
                  <a:pos x="1604" y="290"/>
                </a:cxn>
                <a:cxn ang="0">
                  <a:pos x="1535" y="392"/>
                </a:cxn>
                <a:cxn ang="0">
                  <a:pos x="997" y="85"/>
                </a:cxn>
                <a:cxn ang="0">
                  <a:pos x="1131" y="104"/>
                </a:cxn>
                <a:cxn ang="0">
                  <a:pos x="1156" y="200"/>
                </a:cxn>
                <a:cxn ang="0">
                  <a:pos x="1072" y="261"/>
                </a:cxn>
                <a:cxn ang="0">
                  <a:pos x="1068" y="342"/>
                </a:cxn>
                <a:cxn ang="0">
                  <a:pos x="1134" y="411"/>
                </a:cxn>
                <a:cxn ang="0">
                  <a:pos x="1263" y="508"/>
                </a:cxn>
                <a:cxn ang="0">
                  <a:pos x="1194" y="324"/>
                </a:cxn>
                <a:cxn ang="0">
                  <a:pos x="1207" y="276"/>
                </a:cxn>
                <a:cxn ang="0">
                  <a:pos x="1262" y="162"/>
                </a:cxn>
                <a:cxn ang="0">
                  <a:pos x="1191" y="34"/>
                </a:cxn>
                <a:cxn ang="0">
                  <a:pos x="997" y="5"/>
                </a:cxn>
                <a:cxn ang="0">
                  <a:pos x="784" y="93"/>
                </a:cxn>
                <a:cxn ang="0">
                  <a:pos x="14" y="548"/>
                </a:cxn>
                <a:cxn ang="0">
                  <a:pos x="246" y="563"/>
                </a:cxn>
                <a:cxn ang="0">
                  <a:pos x="365" y="425"/>
                </a:cxn>
                <a:cxn ang="0">
                  <a:pos x="309" y="290"/>
                </a:cxn>
                <a:cxn ang="0">
                  <a:pos x="146" y="208"/>
                </a:cxn>
                <a:cxn ang="0">
                  <a:pos x="115" y="138"/>
                </a:cxn>
                <a:cxn ang="0">
                  <a:pos x="173" y="87"/>
                </a:cxn>
                <a:cxn ang="0">
                  <a:pos x="318" y="110"/>
                </a:cxn>
                <a:cxn ang="0">
                  <a:pos x="165" y="3"/>
                </a:cxn>
                <a:cxn ang="0">
                  <a:pos x="18" y="112"/>
                </a:cxn>
                <a:cxn ang="0">
                  <a:pos x="50" y="259"/>
                </a:cxn>
                <a:cxn ang="0">
                  <a:pos x="216" y="348"/>
                </a:cxn>
                <a:cxn ang="0">
                  <a:pos x="261" y="416"/>
                </a:cxn>
                <a:cxn ang="0">
                  <a:pos x="212" y="484"/>
                </a:cxn>
                <a:cxn ang="0">
                  <a:pos x="51" y="470"/>
                </a:cxn>
              </a:cxnLst>
              <a:rect l="0" t="0" r="r" b="b"/>
              <a:pathLst>
                <a:path w="3341" h="576">
                  <a:moveTo>
                    <a:pt x="2976" y="541"/>
                  </a:moveTo>
                  <a:lnTo>
                    <a:pt x="2989" y="548"/>
                  </a:lnTo>
                  <a:lnTo>
                    <a:pt x="3004" y="554"/>
                  </a:lnTo>
                  <a:lnTo>
                    <a:pt x="3022" y="560"/>
                  </a:lnTo>
                  <a:lnTo>
                    <a:pt x="3041" y="566"/>
                  </a:lnTo>
                  <a:lnTo>
                    <a:pt x="3061" y="570"/>
                  </a:lnTo>
                  <a:lnTo>
                    <a:pt x="3083" y="573"/>
                  </a:lnTo>
                  <a:lnTo>
                    <a:pt x="3105" y="575"/>
                  </a:lnTo>
                  <a:lnTo>
                    <a:pt x="3128" y="576"/>
                  </a:lnTo>
                  <a:lnTo>
                    <a:pt x="3154" y="575"/>
                  </a:lnTo>
                  <a:lnTo>
                    <a:pt x="3179" y="573"/>
                  </a:lnTo>
                  <a:lnTo>
                    <a:pt x="3201" y="569"/>
                  </a:lnTo>
                  <a:lnTo>
                    <a:pt x="3222" y="563"/>
                  </a:lnTo>
                  <a:lnTo>
                    <a:pt x="3241" y="556"/>
                  </a:lnTo>
                  <a:lnTo>
                    <a:pt x="3258" y="547"/>
                  </a:lnTo>
                  <a:lnTo>
                    <a:pt x="3275" y="538"/>
                  </a:lnTo>
                  <a:lnTo>
                    <a:pt x="3289" y="527"/>
                  </a:lnTo>
                  <a:lnTo>
                    <a:pt x="3301" y="514"/>
                  </a:lnTo>
                  <a:lnTo>
                    <a:pt x="3311" y="501"/>
                  </a:lnTo>
                  <a:lnTo>
                    <a:pt x="3321" y="487"/>
                  </a:lnTo>
                  <a:lnTo>
                    <a:pt x="3328" y="473"/>
                  </a:lnTo>
                  <a:lnTo>
                    <a:pt x="3333" y="458"/>
                  </a:lnTo>
                  <a:lnTo>
                    <a:pt x="3337" y="441"/>
                  </a:lnTo>
                  <a:lnTo>
                    <a:pt x="3340" y="425"/>
                  </a:lnTo>
                  <a:lnTo>
                    <a:pt x="3341" y="409"/>
                  </a:lnTo>
                  <a:lnTo>
                    <a:pt x="3340" y="394"/>
                  </a:lnTo>
                  <a:lnTo>
                    <a:pt x="3338" y="380"/>
                  </a:lnTo>
                  <a:lnTo>
                    <a:pt x="3336" y="367"/>
                  </a:lnTo>
                  <a:lnTo>
                    <a:pt x="3332" y="354"/>
                  </a:lnTo>
                  <a:lnTo>
                    <a:pt x="3327" y="342"/>
                  </a:lnTo>
                  <a:lnTo>
                    <a:pt x="3321" y="331"/>
                  </a:lnTo>
                  <a:lnTo>
                    <a:pt x="3313" y="319"/>
                  </a:lnTo>
                  <a:lnTo>
                    <a:pt x="3305" y="309"/>
                  </a:lnTo>
                  <a:lnTo>
                    <a:pt x="3295" y="299"/>
                  </a:lnTo>
                  <a:lnTo>
                    <a:pt x="3285" y="290"/>
                  </a:lnTo>
                  <a:lnTo>
                    <a:pt x="3273" y="281"/>
                  </a:lnTo>
                  <a:lnTo>
                    <a:pt x="3260" y="273"/>
                  </a:lnTo>
                  <a:lnTo>
                    <a:pt x="3246" y="264"/>
                  </a:lnTo>
                  <a:lnTo>
                    <a:pt x="3231" y="257"/>
                  </a:lnTo>
                  <a:lnTo>
                    <a:pt x="3213" y="249"/>
                  </a:lnTo>
                  <a:lnTo>
                    <a:pt x="3196" y="242"/>
                  </a:lnTo>
                  <a:lnTo>
                    <a:pt x="3171" y="232"/>
                  </a:lnTo>
                  <a:lnTo>
                    <a:pt x="3148" y="222"/>
                  </a:lnTo>
                  <a:lnTo>
                    <a:pt x="3138" y="218"/>
                  </a:lnTo>
                  <a:lnTo>
                    <a:pt x="3130" y="213"/>
                  </a:lnTo>
                  <a:lnTo>
                    <a:pt x="3122" y="208"/>
                  </a:lnTo>
                  <a:lnTo>
                    <a:pt x="3114" y="202"/>
                  </a:lnTo>
                  <a:lnTo>
                    <a:pt x="3108" y="196"/>
                  </a:lnTo>
                  <a:lnTo>
                    <a:pt x="3103" y="191"/>
                  </a:lnTo>
                  <a:lnTo>
                    <a:pt x="3099" y="185"/>
                  </a:lnTo>
                  <a:lnTo>
                    <a:pt x="3095" y="179"/>
                  </a:lnTo>
                  <a:lnTo>
                    <a:pt x="3092" y="173"/>
                  </a:lnTo>
                  <a:lnTo>
                    <a:pt x="3090" y="166"/>
                  </a:lnTo>
                  <a:lnTo>
                    <a:pt x="3089" y="159"/>
                  </a:lnTo>
                  <a:lnTo>
                    <a:pt x="3089" y="151"/>
                  </a:lnTo>
                  <a:lnTo>
                    <a:pt x="3089" y="144"/>
                  </a:lnTo>
                  <a:lnTo>
                    <a:pt x="3090" y="138"/>
                  </a:lnTo>
                  <a:lnTo>
                    <a:pt x="3092" y="132"/>
                  </a:lnTo>
                  <a:lnTo>
                    <a:pt x="3094" y="126"/>
                  </a:lnTo>
                  <a:lnTo>
                    <a:pt x="3097" y="121"/>
                  </a:lnTo>
                  <a:lnTo>
                    <a:pt x="3101" y="115"/>
                  </a:lnTo>
                  <a:lnTo>
                    <a:pt x="3105" y="110"/>
                  </a:lnTo>
                  <a:lnTo>
                    <a:pt x="3110" y="105"/>
                  </a:lnTo>
                  <a:lnTo>
                    <a:pt x="3117" y="101"/>
                  </a:lnTo>
                  <a:lnTo>
                    <a:pt x="3124" y="96"/>
                  </a:lnTo>
                  <a:lnTo>
                    <a:pt x="3131" y="93"/>
                  </a:lnTo>
                  <a:lnTo>
                    <a:pt x="3140" y="90"/>
                  </a:lnTo>
                  <a:lnTo>
                    <a:pt x="3149" y="87"/>
                  </a:lnTo>
                  <a:lnTo>
                    <a:pt x="3159" y="86"/>
                  </a:lnTo>
                  <a:lnTo>
                    <a:pt x="3170" y="84"/>
                  </a:lnTo>
                  <a:lnTo>
                    <a:pt x="3182" y="84"/>
                  </a:lnTo>
                  <a:lnTo>
                    <a:pt x="3200" y="85"/>
                  </a:lnTo>
                  <a:lnTo>
                    <a:pt x="3219" y="87"/>
                  </a:lnTo>
                  <a:lnTo>
                    <a:pt x="3235" y="90"/>
                  </a:lnTo>
                  <a:lnTo>
                    <a:pt x="3250" y="93"/>
                  </a:lnTo>
                  <a:lnTo>
                    <a:pt x="3263" y="97"/>
                  </a:lnTo>
                  <a:lnTo>
                    <a:pt x="3275" y="102"/>
                  </a:lnTo>
                  <a:lnTo>
                    <a:pt x="3285" y="106"/>
                  </a:lnTo>
                  <a:lnTo>
                    <a:pt x="3294" y="110"/>
                  </a:lnTo>
                  <a:lnTo>
                    <a:pt x="3318" y="28"/>
                  </a:lnTo>
                  <a:lnTo>
                    <a:pt x="3306" y="23"/>
                  </a:lnTo>
                  <a:lnTo>
                    <a:pt x="3293" y="17"/>
                  </a:lnTo>
                  <a:lnTo>
                    <a:pt x="3279" y="12"/>
                  </a:lnTo>
                  <a:lnTo>
                    <a:pt x="3262" y="8"/>
                  </a:lnTo>
                  <a:lnTo>
                    <a:pt x="3245" y="5"/>
                  </a:lnTo>
                  <a:lnTo>
                    <a:pt x="3227" y="2"/>
                  </a:lnTo>
                  <a:lnTo>
                    <a:pt x="3205" y="0"/>
                  </a:lnTo>
                  <a:lnTo>
                    <a:pt x="3184" y="0"/>
                  </a:lnTo>
                  <a:lnTo>
                    <a:pt x="3161" y="1"/>
                  </a:lnTo>
                  <a:lnTo>
                    <a:pt x="3140" y="3"/>
                  </a:lnTo>
                  <a:lnTo>
                    <a:pt x="3121" y="7"/>
                  </a:lnTo>
                  <a:lnTo>
                    <a:pt x="3101" y="12"/>
                  </a:lnTo>
                  <a:lnTo>
                    <a:pt x="3084" y="18"/>
                  </a:lnTo>
                  <a:lnTo>
                    <a:pt x="3068" y="27"/>
                  </a:lnTo>
                  <a:lnTo>
                    <a:pt x="3052" y="36"/>
                  </a:lnTo>
                  <a:lnTo>
                    <a:pt x="3039" y="46"/>
                  </a:lnTo>
                  <a:lnTo>
                    <a:pt x="3027" y="57"/>
                  </a:lnTo>
                  <a:lnTo>
                    <a:pt x="3016" y="69"/>
                  </a:lnTo>
                  <a:lnTo>
                    <a:pt x="3006" y="82"/>
                  </a:lnTo>
                  <a:lnTo>
                    <a:pt x="2999" y="97"/>
                  </a:lnTo>
                  <a:lnTo>
                    <a:pt x="2993" y="112"/>
                  </a:lnTo>
                  <a:lnTo>
                    <a:pt x="2989" y="127"/>
                  </a:lnTo>
                  <a:lnTo>
                    <a:pt x="2986" y="143"/>
                  </a:lnTo>
                  <a:lnTo>
                    <a:pt x="2985" y="161"/>
                  </a:lnTo>
                  <a:lnTo>
                    <a:pt x="2986" y="175"/>
                  </a:lnTo>
                  <a:lnTo>
                    <a:pt x="2988" y="189"/>
                  </a:lnTo>
                  <a:lnTo>
                    <a:pt x="2991" y="202"/>
                  </a:lnTo>
                  <a:lnTo>
                    <a:pt x="2996" y="216"/>
                  </a:lnTo>
                  <a:lnTo>
                    <a:pt x="3001" y="227"/>
                  </a:lnTo>
                  <a:lnTo>
                    <a:pt x="3008" y="239"/>
                  </a:lnTo>
                  <a:lnTo>
                    <a:pt x="3017" y="249"/>
                  </a:lnTo>
                  <a:lnTo>
                    <a:pt x="3027" y="259"/>
                  </a:lnTo>
                  <a:lnTo>
                    <a:pt x="3037" y="270"/>
                  </a:lnTo>
                  <a:lnTo>
                    <a:pt x="3048" y="279"/>
                  </a:lnTo>
                  <a:lnTo>
                    <a:pt x="3060" y="287"/>
                  </a:lnTo>
                  <a:lnTo>
                    <a:pt x="3074" y="295"/>
                  </a:lnTo>
                  <a:lnTo>
                    <a:pt x="3089" y="303"/>
                  </a:lnTo>
                  <a:lnTo>
                    <a:pt x="3104" y="310"/>
                  </a:lnTo>
                  <a:lnTo>
                    <a:pt x="3120" y="316"/>
                  </a:lnTo>
                  <a:lnTo>
                    <a:pt x="3137" y="323"/>
                  </a:lnTo>
                  <a:lnTo>
                    <a:pt x="3161" y="333"/>
                  </a:lnTo>
                  <a:lnTo>
                    <a:pt x="3183" y="343"/>
                  </a:lnTo>
                  <a:lnTo>
                    <a:pt x="3191" y="348"/>
                  </a:lnTo>
                  <a:lnTo>
                    <a:pt x="3199" y="353"/>
                  </a:lnTo>
                  <a:lnTo>
                    <a:pt x="3207" y="358"/>
                  </a:lnTo>
                  <a:lnTo>
                    <a:pt x="3213" y="363"/>
                  </a:lnTo>
                  <a:lnTo>
                    <a:pt x="3219" y="369"/>
                  </a:lnTo>
                  <a:lnTo>
                    <a:pt x="3224" y="374"/>
                  </a:lnTo>
                  <a:lnTo>
                    <a:pt x="3228" y="380"/>
                  </a:lnTo>
                  <a:lnTo>
                    <a:pt x="3231" y="387"/>
                  </a:lnTo>
                  <a:lnTo>
                    <a:pt x="3233" y="394"/>
                  </a:lnTo>
                  <a:lnTo>
                    <a:pt x="3235" y="401"/>
                  </a:lnTo>
                  <a:lnTo>
                    <a:pt x="3236" y="408"/>
                  </a:lnTo>
                  <a:lnTo>
                    <a:pt x="3236" y="416"/>
                  </a:lnTo>
                  <a:lnTo>
                    <a:pt x="3236" y="424"/>
                  </a:lnTo>
                  <a:lnTo>
                    <a:pt x="3235" y="432"/>
                  </a:lnTo>
                  <a:lnTo>
                    <a:pt x="3233" y="440"/>
                  </a:lnTo>
                  <a:lnTo>
                    <a:pt x="3230" y="447"/>
                  </a:lnTo>
                  <a:lnTo>
                    <a:pt x="3226" y="454"/>
                  </a:lnTo>
                  <a:lnTo>
                    <a:pt x="3222" y="460"/>
                  </a:lnTo>
                  <a:lnTo>
                    <a:pt x="3215" y="466"/>
                  </a:lnTo>
                  <a:lnTo>
                    <a:pt x="3209" y="471"/>
                  </a:lnTo>
                  <a:lnTo>
                    <a:pt x="3203" y="476"/>
                  </a:lnTo>
                  <a:lnTo>
                    <a:pt x="3195" y="480"/>
                  </a:lnTo>
                  <a:lnTo>
                    <a:pt x="3187" y="484"/>
                  </a:lnTo>
                  <a:lnTo>
                    <a:pt x="3178" y="487"/>
                  </a:lnTo>
                  <a:lnTo>
                    <a:pt x="3169" y="489"/>
                  </a:lnTo>
                  <a:lnTo>
                    <a:pt x="3157" y="491"/>
                  </a:lnTo>
                  <a:lnTo>
                    <a:pt x="3146" y="492"/>
                  </a:lnTo>
                  <a:lnTo>
                    <a:pt x="3135" y="492"/>
                  </a:lnTo>
                  <a:lnTo>
                    <a:pt x="3114" y="491"/>
                  </a:lnTo>
                  <a:lnTo>
                    <a:pt x="3096" y="489"/>
                  </a:lnTo>
                  <a:lnTo>
                    <a:pt x="3078" y="486"/>
                  </a:lnTo>
                  <a:lnTo>
                    <a:pt x="3059" y="481"/>
                  </a:lnTo>
                  <a:lnTo>
                    <a:pt x="3042" y="476"/>
                  </a:lnTo>
                  <a:lnTo>
                    <a:pt x="3027" y="470"/>
                  </a:lnTo>
                  <a:lnTo>
                    <a:pt x="3012" y="464"/>
                  </a:lnTo>
                  <a:lnTo>
                    <a:pt x="2999" y="457"/>
                  </a:lnTo>
                  <a:lnTo>
                    <a:pt x="2976" y="541"/>
                  </a:lnTo>
                  <a:close/>
                  <a:moveTo>
                    <a:pt x="2886" y="236"/>
                  </a:moveTo>
                  <a:lnTo>
                    <a:pt x="2675" y="236"/>
                  </a:lnTo>
                  <a:lnTo>
                    <a:pt x="2675" y="93"/>
                  </a:lnTo>
                  <a:lnTo>
                    <a:pt x="2898" y="93"/>
                  </a:lnTo>
                  <a:lnTo>
                    <a:pt x="2898" y="8"/>
                  </a:lnTo>
                  <a:lnTo>
                    <a:pt x="2572" y="8"/>
                  </a:lnTo>
                  <a:lnTo>
                    <a:pt x="2572" y="567"/>
                  </a:lnTo>
                  <a:lnTo>
                    <a:pt x="2910" y="567"/>
                  </a:lnTo>
                  <a:lnTo>
                    <a:pt x="2910" y="484"/>
                  </a:lnTo>
                  <a:lnTo>
                    <a:pt x="2675" y="484"/>
                  </a:lnTo>
                  <a:lnTo>
                    <a:pt x="2675" y="320"/>
                  </a:lnTo>
                  <a:lnTo>
                    <a:pt x="2886" y="320"/>
                  </a:lnTo>
                  <a:lnTo>
                    <a:pt x="2886" y="236"/>
                  </a:lnTo>
                  <a:close/>
                  <a:moveTo>
                    <a:pt x="2469" y="471"/>
                  </a:moveTo>
                  <a:lnTo>
                    <a:pt x="2458" y="475"/>
                  </a:lnTo>
                  <a:lnTo>
                    <a:pt x="2445" y="479"/>
                  </a:lnTo>
                  <a:lnTo>
                    <a:pt x="2432" y="483"/>
                  </a:lnTo>
                  <a:lnTo>
                    <a:pt x="2418" y="485"/>
                  </a:lnTo>
                  <a:lnTo>
                    <a:pt x="2404" y="488"/>
                  </a:lnTo>
                  <a:lnTo>
                    <a:pt x="2388" y="490"/>
                  </a:lnTo>
                  <a:lnTo>
                    <a:pt x="2372" y="491"/>
                  </a:lnTo>
                  <a:lnTo>
                    <a:pt x="2357" y="491"/>
                  </a:lnTo>
                  <a:lnTo>
                    <a:pt x="2334" y="490"/>
                  </a:lnTo>
                  <a:lnTo>
                    <a:pt x="2313" y="487"/>
                  </a:lnTo>
                  <a:lnTo>
                    <a:pt x="2293" y="483"/>
                  </a:lnTo>
                  <a:lnTo>
                    <a:pt x="2274" y="477"/>
                  </a:lnTo>
                  <a:lnTo>
                    <a:pt x="2257" y="469"/>
                  </a:lnTo>
                  <a:lnTo>
                    <a:pt x="2240" y="460"/>
                  </a:lnTo>
                  <a:lnTo>
                    <a:pt x="2233" y="455"/>
                  </a:lnTo>
                  <a:lnTo>
                    <a:pt x="2226" y="449"/>
                  </a:lnTo>
                  <a:lnTo>
                    <a:pt x="2219" y="443"/>
                  </a:lnTo>
                  <a:lnTo>
                    <a:pt x="2213" y="436"/>
                  </a:lnTo>
                  <a:lnTo>
                    <a:pt x="2201" y="423"/>
                  </a:lnTo>
                  <a:lnTo>
                    <a:pt x="2190" y="408"/>
                  </a:lnTo>
                  <a:lnTo>
                    <a:pt x="2182" y="392"/>
                  </a:lnTo>
                  <a:lnTo>
                    <a:pt x="2174" y="373"/>
                  </a:lnTo>
                  <a:lnTo>
                    <a:pt x="2169" y="354"/>
                  </a:lnTo>
                  <a:lnTo>
                    <a:pt x="2165" y="334"/>
                  </a:lnTo>
                  <a:lnTo>
                    <a:pt x="2162" y="312"/>
                  </a:lnTo>
                  <a:lnTo>
                    <a:pt x="2162" y="290"/>
                  </a:lnTo>
                  <a:lnTo>
                    <a:pt x="2163" y="265"/>
                  </a:lnTo>
                  <a:lnTo>
                    <a:pt x="2165" y="242"/>
                  </a:lnTo>
                  <a:lnTo>
                    <a:pt x="2170" y="221"/>
                  </a:lnTo>
                  <a:lnTo>
                    <a:pt x="2176" y="201"/>
                  </a:lnTo>
                  <a:lnTo>
                    <a:pt x="2180" y="191"/>
                  </a:lnTo>
                  <a:lnTo>
                    <a:pt x="2184" y="182"/>
                  </a:lnTo>
                  <a:lnTo>
                    <a:pt x="2188" y="174"/>
                  </a:lnTo>
                  <a:lnTo>
                    <a:pt x="2193" y="166"/>
                  </a:lnTo>
                  <a:lnTo>
                    <a:pt x="2199" y="158"/>
                  </a:lnTo>
                  <a:lnTo>
                    <a:pt x="2205" y="151"/>
                  </a:lnTo>
                  <a:lnTo>
                    <a:pt x="2211" y="143"/>
                  </a:lnTo>
                  <a:lnTo>
                    <a:pt x="2217" y="136"/>
                  </a:lnTo>
                  <a:lnTo>
                    <a:pt x="2230" y="124"/>
                  </a:lnTo>
                  <a:lnTo>
                    <a:pt x="2245" y="114"/>
                  </a:lnTo>
                  <a:lnTo>
                    <a:pt x="2262" y="105"/>
                  </a:lnTo>
                  <a:lnTo>
                    <a:pt x="2279" y="98"/>
                  </a:lnTo>
                  <a:lnTo>
                    <a:pt x="2297" y="92"/>
                  </a:lnTo>
                  <a:lnTo>
                    <a:pt x="2317" y="88"/>
                  </a:lnTo>
                  <a:lnTo>
                    <a:pt x="2337" y="86"/>
                  </a:lnTo>
                  <a:lnTo>
                    <a:pt x="2358" y="85"/>
                  </a:lnTo>
                  <a:lnTo>
                    <a:pt x="2375" y="85"/>
                  </a:lnTo>
                  <a:lnTo>
                    <a:pt x="2391" y="86"/>
                  </a:lnTo>
                  <a:lnTo>
                    <a:pt x="2406" y="88"/>
                  </a:lnTo>
                  <a:lnTo>
                    <a:pt x="2420" y="91"/>
                  </a:lnTo>
                  <a:lnTo>
                    <a:pt x="2433" y="94"/>
                  </a:lnTo>
                  <a:lnTo>
                    <a:pt x="2445" y="98"/>
                  </a:lnTo>
                  <a:lnTo>
                    <a:pt x="2458" y="102"/>
                  </a:lnTo>
                  <a:lnTo>
                    <a:pt x="2468" y="106"/>
                  </a:lnTo>
                  <a:lnTo>
                    <a:pt x="2490" y="25"/>
                  </a:lnTo>
                  <a:lnTo>
                    <a:pt x="2481" y="20"/>
                  </a:lnTo>
                  <a:lnTo>
                    <a:pt x="2469" y="16"/>
                  </a:lnTo>
                  <a:lnTo>
                    <a:pt x="2456" y="12"/>
                  </a:lnTo>
                  <a:lnTo>
                    <a:pt x="2439" y="8"/>
                  </a:lnTo>
                  <a:lnTo>
                    <a:pt x="2421" y="5"/>
                  </a:lnTo>
                  <a:lnTo>
                    <a:pt x="2400" y="2"/>
                  </a:lnTo>
                  <a:lnTo>
                    <a:pt x="2378" y="1"/>
                  </a:lnTo>
                  <a:lnTo>
                    <a:pt x="2354" y="0"/>
                  </a:lnTo>
                  <a:lnTo>
                    <a:pt x="2338" y="0"/>
                  </a:lnTo>
                  <a:lnTo>
                    <a:pt x="2322" y="1"/>
                  </a:lnTo>
                  <a:lnTo>
                    <a:pt x="2307" y="3"/>
                  </a:lnTo>
                  <a:lnTo>
                    <a:pt x="2291" y="5"/>
                  </a:lnTo>
                  <a:lnTo>
                    <a:pt x="2277" y="8"/>
                  </a:lnTo>
                  <a:lnTo>
                    <a:pt x="2263" y="11"/>
                  </a:lnTo>
                  <a:lnTo>
                    <a:pt x="2249" y="15"/>
                  </a:lnTo>
                  <a:lnTo>
                    <a:pt x="2234" y="20"/>
                  </a:lnTo>
                  <a:lnTo>
                    <a:pt x="2221" y="26"/>
                  </a:lnTo>
                  <a:lnTo>
                    <a:pt x="2208" y="32"/>
                  </a:lnTo>
                  <a:lnTo>
                    <a:pt x="2195" y="38"/>
                  </a:lnTo>
                  <a:lnTo>
                    <a:pt x="2183" y="45"/>
                  </a:lnTo>
                  <a:lnTo>
                    <a:pt x="2172" y="52"/>
                  </a:lnTo>
                  <a:lnTo>
                    <a:pt x="2161" y="60"/>
                  </a:lnTo>
                  <a:lnTo>
                    <a:pt x="2150" y="69"/>
                  </a:lnTo>
                  <a:lnTo>
                    <a:pt x="2139" y="78"/>
                  </a:lnTo>
                  <a:lnTo>
                    <a:pt x="2129" y="89"/>
                  </a:lnTo>
                  <a:lnTo>
                    <a:pt x="2120" y="99"/>
                  </a:lnTo>
                  <a:lnTo>
                    <a:pt x="2112" y="110"/>
                  </a:lnTo>
                  <a:lnTo>
                    <a:pt x="2104" y="121"/>
                  </a:lnTo>
                  <a:lnTo>
                    <a:pt x="2096" y="132"/>
                  </a:lnTo>
                  <a:lnTo>
                    <a:pt x="2088" y="146"/>
                  </a:lnTo>
                  <a:lnTo>
                    <a:pt x="2082" y="158"/>
                  </a:lnTo>
                  <a:lnTo>
                    <a:pt x="2076" y="171"/>
                  </a:lnTo>
                  <a:lnTo>
                    <a:pt x="2071" y="185"/>
                  </a:lnTo>
                  <a:lnTo>
                    <a:pt x="2067" y="199"/>
                  </a:lnTo>
                  <a:lnTo>
                    <a:pt x="2063" y="215"/>
                  </a:lnTo>
                  <a:lnTo>
                    <a:pt x="2060" y="230"/>
                  </a:lnTo>
                  <a:lnTo>
                    <a:pt x="2057" y="245"/>
                  </a:lnTo>
                  <a:lnTo>
                    <a:pt x="2055" y="261"/>
                  </a:lnTo>
                  <a:lnTo>
                    <a:pt x="2054" y="278"/>
                  </a:lnTo>
                  <a:lnTo>
                    <a:pt x="2054" y="295"/>
                  </a:lnTo>
                  <a:lnTo>
                    <a:pt x="2054" y="311"/>
                  </a:lnTo>
                  <a:lnTo>
                    <a:pt x="2055" y="326"/>
                  </a:lnTo>
                  <a:lnTo>
                    <a:pt x="2057" y="342"/>
                  </a:lnTo>
                  <a:lnTo>
                    <a:pt x="2059" y="356"/>
                  </a:lnTo>
                  <a:lnTo>
                    <a:pt x="2061" y="370"/>
                  </a:lnTo>
                  <a:lnTo>
                    <a:pt x="2065" y="384"/>
                  </a:lnTo>
                  <a:lnTo>
                    <a:pt x="2069" y="398"/>
                  </a:lnTo>
                  <a:lnTo>
                    <a:pt x="2073" y="411"/>
                  </a:lnTo>
                  <a:lnTo>
                    <a:pt x="2078" y="423"/>
                  </a:lnTo>
                  <a:lnTo>
                    <a:pt x="2084" y="435"/>
                  </a:lnTo>
                  <a:lnTo>
                    <a:pt x="2090" y="447"/>
                  </a:lnTo>
                  <a:lnTo>
                    <a:pt x="2098" y="459"/>
                  </a:lnTo>
                  <a:lnTo>
                    <a:pt x="2105" y="470"/>
                  </a:lnTo>
                  <a:lnTo>
                    <a:pt x="2113" y="480"/>
                  </a:lnTo>
                  <a:lnTo>
                    <a:pt x="2121" y="490"/>
                  </a:lnTo>
                  <a:lnTo>
                    <a:pt x="2130" y="499"/>
                  </a:lnTo>
                  <a:lnTo>
                    <a:pt x="2139" y="508"/>
                  </a:lnTo>
                  <a:lnTo>
                    <a:pt x="2150" y="518"/>
                  </a:lnTo>
                  <a:lnTo>
                    <a:pt x="2160" y="525"/>
                  </a:lnTo>
                  <a:lnTo>
                    <a:pt x="2171" y="533"/>
                  </a:lnTo>
                  <a:lnTo>
                    <a:pt x="2182" y="539"/>
                  </a:lnTo>
                  <a:lnTo>
                    <a:pt x="2194" y="546"/>
                  </a:lnTo>
                  <a:lnTo>
                    <a:pt x="2207" y="551"/>
                  </a:lnTo>
                  <a:lnTo>
                    <a:pt x="2220" y="556"/>
                  </a:lnTo>
                  <a:lnTo>
                    <a:pt x="2233" y="561"/>
                  </a:lnTo>
                  <a:lnTo>
                    <a:pt x="2247" y="565"/>
                  </a:lnTo>
                  <a:lnTo>
                    <a:pt x="2262" y="568"/>
                  </a:lnTo>
                  <a:lnTo>
                    <a:pt x="2276" y="571"/>
                  </a:lnTo>
                  <a:lnTo>
                    <a:pt x="2291" y="573"/>
                  </a:lnTo>
                  <a:lnTo>
                    <a:pt x="2308" y="575"/>
                  </a:lnTo>
                  <a:lnTo>
                    <a:pt x="2323" y="576"/>
                  </a:lnTo>
                  <a:lnTo>
                    <a:pt x="2340" y="576"/>
                  </a:lnTo>
                  <a:lnTo>
                    <a:pt x="2365" y="576"/>
                  </a:lnTo>
                  <a:lnTo>
                    <a:pt x="2388" y="574"/>
                  </a:lnTo>
                  <a:lnTo>
                    <a:pt x="2410" y="571"/>
                  </a:lnTo>
                  <a:lnTo>
                    <a:pt x="2429" y="568"/>
                  </a:lnTo>
                  <a:lnTo>
                    <a:pt x="2446" y="564"/>
                  </a:lnTo>
                  <a:lnTo>
                    <a:pt x="2462" y="560"/>
                  </a:lnTo>
                  <a:lnTo>
                    <a:pt x="2475" y="556"/>
                  </a:lnTo>
                  <a:lnTo>
                    <a:pt x="2485" y="551"/>
                  </a:lnTo>
                  <a:lnTo>
                    <a:pt x="2469" y="471"/>
                  </a:lnTo>
                  <a:close/>
                  <a:moveTo>
                    <a:pt x="1863" y="8"/>
                  </a:moveTo>
                  <a:lnTo>
                    <a:pt x="1863" y="568"/>
                  </a:lnTo>
                  <a:lnTo>
                    <a:pt x="1965" y="568"/>
                  </a:lnTo>
                  <a:lnTo>
                    <a:pt x="1965" y="8"/>
                  </a:lnTo>
                  <a:lnTo>
                    <a:pt x="1863" y="8"/>
                  </a:lnTo>
                  <a:close/>
                  <a:moveTo>
                    <a:pt x="1609" y="568"/>
                  </a:moveTo>
                  <a:lnTo>
                    <a:pt x="1803" y="8"/>
                  </a:lnTo>
                  <a:lnTo>
                    <a:pt x="1694" y="8"/>
                  </a:lnTo>
                  <a:lnTo>
                    <a:pt x="1612" y="264"/>
                  </a:lnTo>
                  <a:lnTo>
                    <a:pt x="1604" y="290"/>
                  </a:lnTo>
                  <a:lnTo>
                    <a:pt x="1596" y="315"/>
                  </a:lnTo>
                  <a:lnTo>
                    <a:pt x="1588" y="341"/>
                  </a:lnTo>
                  <a:lnTo>
                    <a:pt x="1580" y="366"/>
                  </a:lnTo>
                  <a:lnTo>
                    <a:pt x="1573" y="392"/>
                  </a:lnTo>
                  <a:lnTo>
                    <a:pt x="1567" y="417"/>
                  </a:lnTo>
                  <a:lnTo>
                    <a:pt x="1560" y="441"/>
                  </a:lnTo>
                  <a:lnTo>
                    <a:pt x="1555" y="467"/>
                  </a:lnTo>
                  <a:lnTo>
                    <a:pt x="1553" y="467"/>
                  </a:lnTo>
                  <a:lnTo>
                    <a:pt x="1547" y="441"/>
                  </a:lnTo>
                  <a:lnTo>
                    <a:pt x="1541" y="416"/>
                  </a:lnTo>
                  <a:lnTo>
                    <a:pt x="1535" y="392"/>
                  </a:lnTo>
                  <a:lnTo>
                    <a:pt x="1528" y="366"/>
                  </a:lnTo>
                  <a:lnTo>
                    <a:pt x="1521" y="341"/>
                  </a:lnTo>
                  <a:lnTo>
                    <a:pt x="1513" y="315"/>
                  </a:lnTo>
                  <a:lnTo>
                    <a:pt x="1506" y="289"/>
                  </a:lnTo>
                  <a:lnTo>
                    <a:pt x="1498" y="263"/>
                  </a:lnTo>
                  <a:lnTo>
                    <a:pt x="1421" y="8"/>
                  </a:lnTo>
                  <a:lnTo>
                    <a:pt x="1309" y="8"/>
                  </a:lnTo>
                  <a:lnTo>
                    <a:pt x="1491" y="568"/>
                  </a:lnTo>
                  <a:lnTo>
                    <a:pt x="1609" y="568"/>
                  </a:lnTo>
                  <a:close/>
                  <a:moveTo>
                    <a:pt x="988" y="87"/>
                  </a:moveTo>
                  <a:lnTo>
                    <a:pt x="997" y="85"/>
                  </a:lnTo>
                  <a:lnTo>
                    <a:pt x="1011" y="82"/>
                  </a:lnTo>
                  <a:lnTo>
                    <a:pt x="1029" y="81"/>
                  </a:lnTo>
                  <a:lnTo>
                    <a:pt x="1051" y="81"/>
                  </a:lnTo>
                  <a:lnTo>
                    <a:pt x="1063" y="81"/>
                  </a:lnTo>
                  <a:lnTo>
                    <a:pt x="1074" y="82"/>
                  </a:lnTo>
                  <a:lnTo>
                    <a:pt x="1086" y="85"/>
                  </a:lnTo>
                  <a:lnTo>
                    <a:pt x="1096" y="87"/>
                  </a:lnTo>
                  <a:lnTo>
                    <a:pt x="1106" y="90"/>
                  </a:lnTo>
                  <a:lnTo>
                    <a:pt x="1115" y="94"/>
                  </a:lnTo>
                  <a:lnTo>
                    <a:pt x="1123" y="99"/>
                  </a:lnTo>
                  <a:lnTo>
                    <a:pt x="1131" y="104"/>
                  </a:lnTo>
                  <a:lnTo>
                    <a:pt x="1138" y="109"/>
                  </a:lnTo>
                  <a:lnTo>
                    <a:pt x="1143" y="116"/>
                  </a:lnTo>
                  <a:lnTo>
                    <a:pt x="1148" y="123"/>
                  </a:lnTo>
                  <a:lnTo>
                    <a:pt x="1153" y="131"/>
                  </a:lnTo>
                  <a:lnTo>
                    <a:pt x="1156" y="140"/>
                  </a:lnTo>
                  <a:lnTo>
                    <a:pt x="1158" y="150"/>
                  </a:lnTo>
                  <a:lnTo>
                    <a:pt x="1160" y="160"/>
                  </a:lnTo>
                  <a:lnTo>
                    <a:pt x="1160" y="171"/>
                  </a:lnTo>
                  <a:lnTo>
                    <a:pt x="1160" y="181"/>
                  </a:lnTo>
                  <a:lnTo>
                    <a:pt x="1158" y="191"/>
                  </a:lnTo>
                  <a:lnTo>
                    <a:pt x="1156" y="200"/>
                  </a:lnTo>
                  <a:lnTo>
                    <a:pt x="1153" y="209"/>
                  </a:lnTo>
                  <a:lnTo>
                    <a:pt x="1148" y="217"/>
                  </a:lnTo>
                  <a:lnTo>
                    <a:pt x="1143" y="225"/>
                  </a:lnTo>
                  <a:lnTo>
                    <a:pt x="1137" y="232"/>
                  </a:lnTo>
                  <a:lnTo>
                    <a:pt x="1131" y="238"/>
                  </a:lnTo>
                  <a:lnTo>
                    <a:pt x="1122" y="244"/>
                  </a:lnTo>
                  <a:lnTo>
                    <a:pt x="1114" y="248"/>
                  </a:lnTo>
                  <a:lnTo>
                    <a:pt x="1105" y="253"/>
                  </a:lnTo>
                  <a:lnTo>
                    <a:pt x="1095" y="256"/>
                  </a:lnTo>
                  <a:lnTo>
                    <a:pt x="1085" y="259"/>
                  </a:lnTo>
                  <a:lnTo>
                    <a:pt x="1072" y="261"/>
                  </a:lnTo>
                  <a:lnTo>
                    <a:pt x="1061" y="262"/>
                  </a:lnTo>
                  <a:lnTo>
                    <a:pt x="1048" y="263"/>
                  </a:lnTo>
                  <a:lnTo>
                    <a:pt x="988" y="263"/>
                  </a:lnTo>
                  <a:lnTo>
                    <a:pt x="988" y="87"/>
                  </a:lnTo>
                  <a:close/>
                  <a:moveTo>
                    <a:pt x="886" y="568"/>
                  </a:moveTo>
                  <a:lnTo>
                    <a:pt x="988" y="568"/>
                  </a:lnTo>
                  <a:lnTo>
                    <a:pt x="988" y="338"/>
                  </a:lnTo>
                  <a:lnTo>
                    <a:pt x="1039" y="338"/>
                  </a:lnTo>
                  <a:lnTo>
                    <a:pt x="1050" y="339"/>
                  </a:lnTo>
                  <a:lnTo>
                    <a:pt x="1059" y="340"/>
                  </a:lnTo>
                  <a:lnTo>
                    <a:pt x="1068" y="342"/>
                  </a:lnTo>
                  <a:lnTo>
                    <a:pt x="1078" y="344"/>
                  </a:lnTo>
                  <a:lnTo>
                    <a:pt x="1085" y="347"/>
                  </a:lnTo>
                  <a:lnTo>
                    <a:pt x="1092" y="351"/>
                  </a:lnTo>
                  <a:lnTo>
                    <a:pt x="1099" y="355"/>
                  </a:lnTo>
                  <a:lnTo>
                    <a:pt x="1105" y="360"/>
                  </a:lnTo>
                  <a:lnTo>
                    <a:pt x="1111" y="366"/>
                  </a:lnTo>
                  <a:lnTo>
                    <a:pt x="1116" y="373"/>
                  </a:lnTo>
                  <a:lnTo>
                    <a:pt x="1121" y="381"/>
                  </a:lnTo>
                  <a:lnTo>
                    <a:pt x="1125" y="390"/>
                  </a:lnTo>
                  <a:lnTo>
                    <a:pt x="1130" y="400"/>
                  </a:lnTo>
                  <a:lnTo>
                    <a:pt x="1134" y="411"/>
                  </a:lnTo>
                  <a:lnTo>
                    <a:pt x="1137" y="423"/>
                  </a:lnTo>
                  <a:lnTo>
                    <a:pt x="1140" y="436"/>
                  </a:lnTo>
                  <a:lnTo>
                    <a:pt x="1151" y="484"/>
                  </a:lnTo>
                  <a:lnTo>
                    <a:pt x="1161" y="522"/>
                  </a:lnTo>
                  <a:lnTo>
                    <a:pt x="1170" y="550"/>
                  </a:lnTo>
                  <a:lnTo>
                    <a:pt x="1178" y="568"/>
                  </a:lnTo>
                  <a:lnTo>
                    <a:pt x="1283" y="568"/>
                  </a:lnTo>
                  <a:lnTo>
                    <a:pt x="1278" y="558"/>
                  </a:lnTo>
                  <a:lnTo>
                    <a:pt x="1273" y="544"/>
                  </a:lnTo>
                  <a:lnTo>
                    <a:pt x="1268" y="528"/>
                  </a:lnTo>
                  <a:lnTo>
                    <a:pt x="1263" y="508"/>
                  </a:lnTo>
                  <a:lnTo>
                    <a:pt x="1258" y="486"/>
                  </a:lnTo>
                  <a:lnTo>
                    <a:pt x="1252" y="463"/>
                  </a:lnTo>
                  <a:lnTo>
                    <a:pt x="1245" y="438"/>
                  </a:lnTo>
                  <a:lnTo>
                    <a:pt x="1239" y="412"/>
                  </a:lnTo>
                  <a:lnTo>
                    <a:pt x="1233" y="393"/>
                  </a:lnTo>
                  <a:lnTo>
                    <a:pt x="1226" y="374"/>
                  </a:lnTo>
                  <a:lnTo>
                    <a:pt x="1218" y="358"/>
                  </a:lnTo>
                  <a:lnTo>
                    <a:pt x="1209" y="344"/>
                  </a:lnTo>
                  <a:lnTo>
                    <a:pt x="1205" y="337"/>
                  </a:lnTo>
                  <a:lnTo>
                    <a:pt x="1200" y="331"/>
                  </a:lnTo>
                  <a:lnTo>
                    <a:pt x="1194" y="324"/>
                  </a:lnTo>
                  <a:lnTo>
                    <a:pt x="1188" y="319"/>
                  </a:lnTo>
                  <a:lnTo>
                    <a:pt x="1182" y="315"/>
                  </a:lnTo>
                  <a:lnTo>
                    <a:pt x="1175" y="310"/>
                  </a:lnTo>
                  <a:lnTo>
                    <a:pt x="1168" y="307"/>
                  </a:lnTo>
                  <a:lnTo>
                    <a:pt x="1160" y="304"/>
                  </a:lnTo>
                  <a:lnTo>
                    <a:pt x="1160" y="301"/>
                  </a:lnTo>
                  <a:lnTo>
                    <a:pt x="1170" y="298"/>
                  </a:lnTo>
                  <a:lnTo>
                    <a:pt x="1181" y="293"/>
                  </a:lnTo>
                  <a:lnTo>
                    <a:pt x="1190" y="288"/>
                  </a:lnTo>
                  <a:lnTo>
                    <a:pt x="1199" y="282"/>
                  </a:lnTo>
                  <a:lnTo>
                    <a:pt x="1207" y="276"/>
                  </a:lnTo>
                  <a:lnTo>
                    <a:pt x="1216" y="269"/>
                  </a:lnTo>
                  <a:lnTo>
                    <a:pt x="1224" y="260"/>
                  </a:lnTo>
                  <a:lnTo>
                    <a:pt x="1232" y="251"/>
                  </a:lnTo>
                  <a:lnTo>
                    <a:pt x="1238" y="242"/>
                  </a:lnTo>
                  <a:lnTo>
                    <a:pt x="1244" y="233"/>
                  </a:lnTo>
                  <a:lnTo>
                    <a:pt x="1250" y="222"/>
                  </a:lnTo>
                  <a:lnTo>
                    <a:pt x="1254" y="212"/>
                  </a:lnTo>
                  <a:lnTo>
                    <a:pt x="1257" y="199"/>
                  </a:lnTo>
                  <a:lnTo>
                    <a:pt x="1260" y="187"/>
                  </a:lnTo>
                  <a:lnTo>
                    <a:pt x="1262" y="175"/>
                  </a:lnTo>
                  <a:lnTo>
                    <a:pt x="1262" y="162"/>
                  </a:lnTo>
                  <a:lnTo>
                    <a:pt x="1261" y="144"/>
                  </a:lnTo>
                  <a:lnTo>
                    <a:pt x="1259" y="127"/>
                  </a:lnTo>
                  <a:lnTo>
                    <a:pt x="1255" y="112"/>
                  </a:lnTo>
                  <a:lnTo>
                    <a:pt x="1250" y="97"/>
                  </a:lnTo>
                  <a:lnTo>
                    <a:pt x="1243" y="84"/>
                  </a:lnTo>
                  <a:lnTo>
                    <a:pt x="1235" y="71"/>
                  </a:lnTo>
                  <a:lnTo>
                    <a:pt x="1225" y="60"/>
                  </a:lnTo>
                  <a:lnTo>
                    <a:pt x="1214" y="49"/>
                  </a:lnTo>
                  <a:lnTo>
                    <a:pt x="1207" y="44"/>
                  </a:lnTo>
                  <a:lnTo>
                    <a:pt x="1199" y="39"/>
                  </a:lnTo>
                  <a:lnTo>
                    <a:pt x="1191" y="34"/>
                  </a:lnTo>
                  <a:lnTo>
                    <a:pt x="1183" y="29"/>
                  </a:lnTo>
                  <a:lnTo>
                    <a:pt x="1173" y="25"/>
                  </a:lnTo>
                  <a:lnTo>
                    <a:pt x="1164" y="22"/>
                  </a:lnTo>
                  <a:lnTo>
                    <a:pt x="1154" y="18"/>
                  </a:lnTo>
                  <a:lnTo>
                    <a:pt x="1144" y="15"/>
                  </a:lnTo>
                  <a:lnTo>
                    <a:pt x="1121" y="10"/>
                  </a:lnTo>
                  <a:lnTo>
                    <a:pt x="1097" y="7"/>
                  </a:lnTo>
                  <a:lnTo>
                    <a:pt x="1070" y="5"/>
                  </a:lnTo>
                  <a:lnTo>
                    <a:pt x="1041" y="4"/>
                  </a:lnTo>
                  <a:lnTo>
                    <a:pt x="1019" y="4"/>
                  </a:lnTo>
                  <a:lnTo>
                    <a:pt x="997" y="5"/>
                  </a:lnTo>
                  <a:lnTo>
                    <a:pt x="976" y="6"/>
                  </a:lnTo>
                  <a:lnTo>
                    <a:pt x="956" y="7"/>
                  </a:lnTo>
                  <a:lnTo>
                    <a:pt x="937" y="9"/>
                  </a:lnTo>
                  <a:lnTo>
                    <a:pt x="918" y="11"/>
                  </a:lnTo>
                  <a:lnTo>
                    <a:pt x="901" y="13"/>
                  </a:lnTo>
                  <a:lnTo>
                    <a:pt x="886" y="16"/>
                  </a:lnTo>
                  <a:lnTo>
                    <a:pt x="886" y="568"/>
                  </a:lnTo>
                  <a:close/>
                  <a:moveTo>
                    <a:pt x="771" y="236"/>
                  </a:moveTo>
                  <a:lnTo>
                    <a:pt x="559" y="236"/>
                  </a:lnTo>
                  <a:lnTo>
                    <a:pt x="559" y="93"/>
                  </a:lnTo>
                  <a:lnTo>
                    <a:pt x="784" y="93"/>
                  </a:lnTo>
                  <a:lnTo>
                    <a:pt x="784" y="8"/>
                  </a:lnTo>
                  <a:lnTo>
                    <a:pt x="457" y="8"/>
                  </a:lnTo>
                  <a:lnTo>
                    <a:pt x="457" y="567"/>
                  </a:lnTo>
                  <a:lnTo>
                    <a:pt x="796" y="567"/>
                  </a:lnTo>
                  <a:lnTo>
                    <a:pt x="796" y="484"/>
                  </a:lnTo>
                  <a:lnTo>
                    <a:pt x="559" y="484"/>
                  </a:lnTo>
                  <a:lnTo>
                    <a:pt x="559" y="320"/>
                  </a:lnTo>
                  <a:lnTo>
                    <a:pt x="771" y="320"/>
                  </a:lnTo>
                  <a:lnTo>
                    <a:pt x="771" y="236"/>
                  </a:lnTo>
                  <a:close/>
                  <a:moveTo>
                    <a:pt x="0" y="541"/>
                  </a:moveTo>
                  <a:lnTo>
                    <a:pt x="14" y="548"/>
                  </a:lnTo>
                  <a:lnTo>
                    <a:pt x="29" y="554"/>
                  </a:lnTo>
                  <a:lnTo>
                    <a:pt x="46" y="560"/>
                  </a:lnTo>
                  <a:lnTo>
                    <a:pt x="66" y="566"/>
                  </a:lnTo>
                  <a:lnTo>
                    <a:pt x="86" y="570"/>
                  </a:lnTo>
                  <a:lnTo>
                    <a:pt x="108" y="573"/>
                  </a:lnTo>
                  <a:lnTo>
                    <a:pt x="130" y="575"/>
                  </a:lnTo>
                  <a:lnTo>
                    <a:pt x="152" y="576"/>
                  </a:lnTo>
                  <a:lnTo>
                    <a:pt x="178" y="575"/>
                  </a:lnTo>
                  <a:lnTo>
                    <a:pt x="202" y="573"/>
                  </a:lnTo>
                  <a:lnTo>
                    <a:pt x="226" y="569"/>
                  </a:lnTo>
                  <a:lnTo>
                    <a:pt x="246" y="563"/>
                  </a:lnTo>
                  <a:lnTo>
                    <a:pt x="266" y="556"/>
                  </a:lnTo>
                  <a:lnTo>
                    <a:pt x="283" y="547"/>
                  </a:lnTo>
                  <a:lnTo>
                    <a:pt x="299" y="538"/>
                  </a:lnTo>
                  <a:lnTo>
                    <a:pt x="313" y="527"/>
                  </a:lnTo>
                  <a:lnTo>
                    <a:pt x="325" y="514"/>
                  </a:lnTo>
                  <a:lnTo>
                    <a:pt x="336" y="501"/>
                  </a:lnTo>
                  <a:lnTo>
                    <a:pt x="345" y="487"/>
                  </a:lnTo>
                  <a:lnTo>
                    <a:pt x="352" y="473"/>
                  </a:lnTo>
                  <a:lnTo>
                    <a:pt x="357" y="458"/>
                  </a:lnTo>
                  <a:lnTo>
                    <a:pt x="362" y="441"/>
                  </a:lnTo>
                  <a:lnTo>
                    <a:pt x="365" y="425"/>
                  </a:lnTo>
                  <a:lnTo>
                    <a:pt x="365" y="409"/>
                  </a:lnTo>
                  <a:lnTo>
                    <a:pt x="365" y="394"/>
                  </a:lnTo>
                  <a:lnTo>
                    <a:pt x="363" y="380"/>
                  </a:lnTo>
                  <a:lnTo>
                    <a:pt x="359" y="367"/>
                  </a:lnTo>
                  <a:lnTo>
                    <a:pt x="356" y="354"/>
                  </a:lnTo>
                  <a:lnTo>
                    <a:pt x="351" y="342"/>
                  </a:lnTo>
                  <a:lnTo>
                    <a:pt x="345" y="331"/>
                  </a:lnTo>
                  <a:lnTo>
                    <a:pt x="338" y="319"/>
                  </a:lnTo>
                  <a:lnTo>
                    <a:pt x="329" y="309"/>
                  </a:lnTo>
                  <a:lnTo>
                    <a:pt x="320" y="299"/>
                  </a:lnTo>
                  <a:lnTo>
                    <a:pt x="309" y="290"/>
                  </a:lnTo>
                  <a:lnTo>
                    <a:pt x="297" y="281"/>
                  </a:lnTo>
                  <a:lnTo>
                    <a:pt x="284" y="273"/>
                  </a:lnTo>
                  <a:lnTo>
                    <a:pt x="270" y="264"/>
                  </a:lnTo>
                  <a:lnTo>
                    <a:pt x="254" y="257"/>
                  </a:lnTo>
                  <a:lnTo>
                    <a:pt x="238" y="249"/>
                  </a:lnTo>
                  <a:lnTo>
                    <a:pt x="221" y="242"/>
                  </a:lnTo>
                  <a:lnTo>
                    <a:pt x="194" y="232"/>
                  </a:lnTo>
                  <a:lnTo>
                    <a:pt x="172" y="222"/>
                  </a:lnTo>
                  <a:lnTo>
                    <a:pt x="163" y="218"/>
                  </a:lnTo>
                  <a:lnTo>
                    <a:pt x="153" y="213"/>
                  </a:lnTo>
                  <a:lnTo>
                    <a:pt x="146" y="208"/>
                  </a:lnTo>
                  <a:lnTo>
                    <a:pt x="139" y="202"/>
                  </a:lnTo>
                  <a:lnTo>
                    <a:pt x="133" y="196"/>
                  </a:lnTo>
                  <a:lnTo>
                    <a:pt x="128" y="191"/>
                  </a:lnTo>
                  <a:lnTo>
                    <a:pt x="123" y="185"/>
                  </a:lnTo>
                  <a:lnTo>
                    <a:pt x="120" y="179"/>
                  </a:lnTo>
                  <a:lnTo>
                    <a:pt x="117" y="173"/>
                  </a:lnTo>
                  <a:lnTo>
                    <a:pt x="115" y="166"/>
                  </a:lnTo>
                  <a:lnTo>
                    <a:pt x="114" y="159"/>
                  </a:lnTo>
                  <a:lnTo>
                    <a:pt x="114" y="151"/>
                  </a:lnTo>
                  <a:lnTo>
                    <a:pt x="114" y="144"/>
                  </a:lnTo>
                  <a:lnTo>
                    <a:pt x="115" y="138"/>
                  </a:lnTo>
                  <a:lnTo>
                    <a:pt x="117" y="132"/>
                  </a:lnTo>
                  <a:lnTo>
                    <a:pt x="119" y="126"/>
                  </a:lnTo>
                  <a:lnTo>
                    <a:pt x="122" y="121"/>
                  </a:lnTo>
                  <a:lnTo>
                    <a:pt x="126" y="115"/>
                  </a:lnTo>
                  <a:lnTo>
                    <a:pt x="130" y="110"/>
                  </a:lnTo>
                  <a:lnTo>
                    <a:pt x="135" y="105"/>
                  </a:lnTo>
                  <a:lnTo>
                    <a:pt x="141" y="101"/>
                  </a:lnTo>
                  <a:lnTo>
                    <a:pt x="148" y="96"/>
                  </a:lnTo>
                  <a:lnTo>
                    <a:pt x="155" y="93"/>
                  </a:lnTo>
                  <a:lnTo>
                    <a:pt x="164" y="90"/>
                  </a:lnTo>
                  <a:lnTo>
                    <a:pt x="173" y="87"/>
                  </a:lnTo>
                  <a:lnTo>
                    <a:pt x="183" y="86"/>
                  </a:lnTo>
                  <a:lnTo>
                    <a:pt x="194" y="84"/>
                  </a:lnTo>
                  <a:lnTo>
                    <a:pt x="206" y="84"/>
                  </a:lnTo>
                  <a:lnTo>
                    <a:pt x="225" y="85"/>
                  </a:lnTo>
                  <a:lnTo>
                    <a:pt x="243" y="87"/>
                  </a:lnTo>
                  <a:lnTo>
                    <a:pt x="260" y="90"/>
                  </a:lnTo>
                  <a:lnTo>
                    <a:pt x="274" y="93"/>
                  </a:lnTo>
                  <a:lnTo>
                    <a:pt x="288" y="97"/>
                  </a:lnTo>
                  <a:lnTo>
                    <a:pt x="299" y="102"/>
                  </a:lnTo>
                  <a:lnTo>
                    <a:pt x="309" y="106"/>
                  </a:lnTo>
                  <a:lnTo>
                    <a:pt x="318" y="110"/>
                  </a:lnTo>
                  <a:lnTo>
                    <a:pt x="342" y="28"/>
                  </a:lnTo>
                  <a:lnTo>
                    <a:pt x="331" y="23"/>
                  </a:lnTo>
                  <a:lnTo>
                    <a:pt x="318" y="17"/>
                  </a:lnTo>
                  <a:lnTo>
                    <a:pt x="303" y="12"/>
                  </a:lnTo>
                  <a:lnTo>
                    <a:pt x="287" y="8"/>
                  </a:lnTo>
                  <a:lnTo>
                    <a:pt x="270" y="5"/>
                  </a:lnTo>
                  <a:lnTo>
                    <a:pt x="250" y="2"/>
                  </a:lnTo>
                  <a:lnTo>
                    <a:pt x="230" y="0"/>
                  </a:lnTo>
                  <a:lnTo>
                    <a:pt x="209" y="0"/>
                  </a:lnTo>
                  <a:lnTo>
                    <a:pt x="186" y="1"/>
                  </a:lnTo>
                  <a:lnTo>
                    <a:pt x="165" y="3"/>
                  </a:lnTo>
                  <a:lnTo>
                    <a:pt x="144" y="7"/>
                  </a:lnTo>
                  <a:lnTo>
                    <a:pt x="126" y="12"/>
                  </a:lnTo>
                  <a:lnTo>
                    <a:pt x="109" y="18"/>
                  </a:lnTo>
                  <a:lnTo>
                    <a:pt x="92" y="27"/>
                  </a:lnTo>
                  <a:lnTo>
                    <a:pt x="77" y="36"/>
                  </a:lnTo>
                  <a:lnTo>
                    <a:pt x="64" y="46"/>
                  </a:lnTo>
                  <a:lnTo>
                    <a:pt x="51" y="57"/>
                  </a:lnTo>
                  <a:lnTo>
                    <a:pt x="40" y="69"/>
                  </a:lnTo>
                  <a:lnTo>
                    <a:pt x="31" y="82"/>
                  </a:lnTo>
                  <a:lnTo>
                    <a:pt x="24" y="97"/>
                  </a:lnTo>
                  <a:lnTo>
                    <a:pt x="18" y="112"/>
                  </a:lnTo>
                  <a:lnTo>
                    <a:pt x="13" y="127"/>
                  </a:lnTo>
                  <a:lnTo>
                    <a:pt x="11" y="143"/>
                  </a:lnTo>
                  <a:lnTo>
                    <a:pt x="10" y="161"/>
                  </a:lnTo>
                  <a:lnTo>
                    <a:pt x="11" y="175"/>
                  </a:lnTo>
                  <a:lnTo>
                    <a:pt x="13" y="189"/>
                  </a:lnTo>
                  <a:lnTo>
                    <a:pt x="16" y="202"/>
                  </a:lnTo>
                  <a:lnTo>
                    <a:pt x="20" y="216"/>
                  </a:lnTo>
                  <a:lnTo>
                    <a:pt x="26" y="227"/>
                  </a:lnTo>
                  <a:lnTo>
                    <a:pt x="33" y="239"/>
                  </a:lnTo>
                  <a:lnTo>
                    <a:pt x="41" y="249"/>
                  </a:lnTo>
                  <a:lnTo>
                    <a:pt x="50" y="259"/>
                  </a:lnTo>
                  <a:lnTo>
                    <a:pt x="62" y="270"/>
                  </a:lnTo>
                  <a:lnTo>
                    <a:pt x="73" y="279"/>
                  </a:lnTo>
                  <a:lnTo>
                    <a:pt x="85" y="287"/>
                  </a:lnTo>
                  <a:lnTo>
                    <a:pt x="98" y="295"/>
                  </a:lnTo>
                  <a:lnTo>
                    <a:pt x="113" y="303"/>
                  </a:lnTo>
                  <a:lnTo>
                    <a:pt x="128" y="310"/>
                  </a:lnTo>
                  <a:lnTo>
                    <a:pt x="144" y="316"/>
                  </a:lnTo>
                  <a:lnTo>
                    <a:pt x="162" y="323"/>
                  </a:lnTo>
                  <a:lnTo>
                    <a:pt x="186" y="333"/>
                  </a:lnTo>
                  <a:lnTo>
                    <a:pt x="206" y="343"/>
                  </a:lnTo>
                  <a:lnTo>
                    <a:pt x="216" y="348"/>
                  </a:lnTo>
                  <a:lnTo>
                    <a:pt x="224" y="353"/>
                  </a:lnTo>
                  <a:lnTo>
                    <a:pt x="231" y="358"/>
                  </a:lnTo>
                  <a:lnTo>
                    <a:pt x="238" y="363"/>
                  </a:lnTo>
                  <a:lnTo>
                    <a:pt x="243" y="369"/>
                  </a:lnTo>
                  <a:lnTo>
                    <a:pt x="248" y="374"/>
                  </a:lnTo>
                  <a:lnTo>
                    <a:pt x="252" y="380"/>
                  </a:lnTo>
                  <a:lnTo>
                    <a:pt x="255" y="387"/>
                  </a:lnTo>
                  <a:lnTo>
                    <a:pt x="257" y="394"/>
                  </a:lnTo>
                  <a:lnTo>
                    <a:pt x="260" y="401"/>
                  </a:lnTo>
                  <a:lnTo>
                    <a:pt x="261" y="408"/>
                  </a:lnTo>
                  <a:lnTo>
                    <a:pt x="261" y="416"/>
                  </a:lnTo>
                  <a:lnTo>
                    <a:pt x="261" y="424"/>
                  </a:lnTo>
                  <a:lnTo>
                    <a:pt x="260" y="432"/>
                  </a:lnTo>
                  <a:lnTo>
                    <a:pt x="257" y="440"/>
                  </a:lnTo>
                  <a:lnTo>
                    <a:pt x="254" y="447"/>
                  </a:lnTo>
                  <a:lnTo>
                    <a:pt x="250" y="454"/>
                  </a:lnTo>
                  <a:lnTo>
                    <a:pt x="246" y="460"/>
                  </a:lnTo>
                  <a:lnTo>
                    <a:pt x="240" y="466"/>
                  </a:lnTo>
                  <a:lnTo>
                    <a:pt x="234" y="471"/>
                  </a:lnTo>
                  <a:lnTo>
                    <a:pt x="228" y="476"/>
                  </a:lnTo>
                  <a:lnTo>
                    <a:pt x="220" y="480"/>
                  </a:lnTo>
                  <a:lnTo>
                    <a:pt x="212" y="484"/>
                  </a:lnTo>
                  <a:lnTo>
                    <a:pt x="202" y="487"/>
                  </a:lnTo>
                  <a:lnTo>
                    <a:pt x="192" y="489"/>
                  </a:lnTo>
                  <a:lnTo>
                    <a:pt x="182" y="491"/>
                  </a:lnTo>
                  <a:lnTo>
                    <a:pt x="171" y="492"/>
                  </a:lnTo>
                  <a:lnTo>
                    <a:pt x="159" y="492"/>
                  </a:lnTo>
                  <a:lnTo>
                    <a:pt x="139" y="491"/>
                  </a:lnTo>
                  <a:lnTo>
                    <a:pt x="120" y="489"/>
                  </a:lnTo>
                  <a:lnTo>
                    <a:pt x="101" y="486"/>
                  </a:lnTo>
                  <a:lnTo>
                    <a:pt x="84" y="481"/>
                  </a:lnTo>
                  <a:lnTo>
                    <a:pt x="67" y="476"/>
                  </a:lnTo>
                  <a:lnTo>
                    <a:pt x="51" y="470"/>
                  </a:lnTo>
                  <a:lnTo>
                    <a:pt x="36" y="464"/>
                  </a:lnTo>
                  <a:lnTo>
                    <a:pt x="23" y="457"/>
                  </a:lnTo>
                  <a:lnTo>
                    <a:pt x="0" y="541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30" name="Freeform 6"/>
            <p:cNvSpPr>
              <a:spLocks noEditPoints="1"/>
            </p:cNvSpPr>
            <p:nvPr userDrawn="1"/>
          </p:nvSpPr>
          <p:spPr bwMode="auto">
            <a:xfrm>
              <a:off x="525" y="4049"/>
              <a:ext cx="533" cy="58"/>
            </a:xfrm>
            <a:custGeom>
              <a:avLst/>
              <a:gdLst/>
              <a:ahLst/>
              <a:cxnLst>
                <a:cxn ang="0">
                  <a:pos x="5051" y="153"/>
                </a:cxn>
                <a:cxn ang="0">
                  <a:pos x="4701" y="491"/>
                </a:cxn>
                <a:cxn ang="0">
                  <a:pos x="4518" y="373"/>
                </a:cxn>
                <a:cxn ang="0">
                  <a:pos x="4549" y="151"/>
                </a:cxn>
                <a:cxn ang="0">
                  <a:pos x="4764" y="91"/>
                </a:cxn>
                <a:cxn ang="0">
                  <a:pos x="4682" y="0"/>
                </a:cxn>
                <a:cxn ang="0">
                  <a:pos x="4494" y="69"/>
                </a:cxn>
                <a:cxn ang="0">
                  <a:pos x="4401" y="245"/>
                </a:cxn>
                <a:cxn ang="0">
                  <a:pos x="4435" y="447"/>
                </a:cxn>
                <a:cxn ang="0">
                  <a:pos x="4578" y="561"/>
                </a:cxn>
                <a:cxn ang="0">
                  <a:pos x="4819" y="556"/>
                </a:cxn>
                <a:cxn ang="0">
                  <a:pos x="3967" y="153"/>
                </a:cxn>
                <a:cxn ang="0">
                  <a:pos x="4215" y="265"/>
                </a:cxn>
                <a:cxn ang="0">
                  <a:pos x="4140" y="272"/>
                </a:cxn>
                <a:cxn ang="0">
                  <a:pos x="3549" y="141"/>
                </a:cxn>
                <a:cxn ang="0">
                  <a:pos x="3066" y="568"/>
                </a:cxn>
                <a:cxn ang="0">
                  <a:pos x="2629" y="8"/>
                </a:cxn>
                <a:cxn ang="0">
                  <a:pos x="2103" y="475"/>
                </a:cxn>
                <a:cxn ang="0">
                  <a:pos x="2211" y="566"/>
                </a:cxn>
                <a:cxn ang="0">
                  <a:pos x="2410" y="549"/>
                </a:cxn>
                <a:cxn ang="0">
                  <a:pos x="2501" y="428"/>
                </a:cxn>
                <a:cxn ang="0">
                  <a:pos x="2403" y="406"/>
                </a:cxn>
                <a:cxn ang="0">
                  <a:pos x="2267" y="492"/>
                </a:cxn>
                <a:cxn ang="0">
                  <a:pos x="2177" y="335"/>
                </a:cxn>
                <a:cxn ang="0">
                  <a:pos x="1844" y="569"/>
                </a:cxn>
                <a:cxn ang="0">
                  <a:pos x="1983" y="394"/>
                </a:cxn>
                <a:cxn ang="0">
                  <a:pos x="1857" y="249"/>
                </a:cxn>
                <a:cxn ang="0">
                  <a:pos x="1732" y="159"/>
                </a:cxn>
                <a:cxn ang="0">
                  <a:pos x="1792" y="87"/>
                </a:cxn>
                <a:cxn ang="0">
                  <a:pos x="1936" y="17"/>
                </a:cxn>
                <a:cxn ang="0">
                  <a:pos x="1682" y="46"/>
                </a:cxn>
                <a:cxn ang="0">
                  <a:pos x="1651" y="239"/>
                </a:cxn>
                <a:cxn ang="0">
                  <a:pos x="1843" y="353"/>
                </a:cxn>
                <a:cxn ang="0">
                  <a:pos x="1872" y="447"/>
                </a:cxn>
                <a:cxn ang="0">
                  <a:pos x="1739" y="489"/>
                </a:cxn>
                <a:cxn ang="0">
                  <a:pos x="1174" y="213"/>
                </a:cxn>
                <a:cxn ang="0">
                  <a:pos x="1526" y="568"/>
                </a:cxn>
                <a:cxn ang="0">
                  <a:pos x="1418" y="389"/>
                </a:cxn>
                <a:cxn ang="0">
                  <a:pos x="702" y="493"/>
                </a:cxn>
                <a:cxn ang="0">
                  <a:pos x="579" y="351"/>
                </a:cxn>
                <a:cxn ang="0">
                  <a:pos x="641" y="113"/>
                </a:cxn>
                <a:cxn ang="0">
                  <a:pos x="757" y="84"/>
                </a:cxn>
                <a:cxn ang="0">
                  <a:pos x="878" y="229"/>
                </a:cxn>
                <a:cxn ang="0">
                  <a:pos x="809" y="471"/>
                </a:cxn>
                <a:cxn ang="0">
                  <a:pos x="768" y="574"/>
                </a:cxn>
                <a:cxn ang="0">
                  <a:pos x="926" y="490"/>
                </a:cxn>
                <a:cxn ang="0">
                  <a:pos x="992" y="300"/>
                </a:cxn>
                <a:cxn ang="0">
                  <a:pos x="947" y="112"/>
                </a:cxn>
                <a:cxn ang="0">
                  <a:pos x="805" y="8"/>
                </a:cxn>
                <a:cxn ang="0">
                  <a:pos x="613" y="27"/>
                </a:cxn>
                <a:cxn ang="0">
                  <a:pos x="490" y="161"/>
                </a:cxn>
                <a:cxn ang="0">
                  <a:pos x="473" y="366"/>
                </a:cxn>
                <a:cxn ang="0">
                  <a:pos x="563" y="523"/>
                </a:cxn>
                <a:cxn ang="0">
                  <a:pos x="725" y="578"/>
                </a:cxn>
                <a:cxn ang="0">
                  <a:pos x="203" y="469"/>
                </a:cxn>
                <a:cxn ang="0">
                  <a:pos x="109" y="265"/>
                </a:cxn>
                <a:cxn ang="0">
                  <a:pos x="208" y="105"/>
                </a:cxn>
                <a:cxn ang="0">
                  <a:pos x="436" y="25"/>
                </a:cxn>
                <a:cxn ang="0">
                  <a:pos x="209" y="11"/>
                </a:cxn>
                <a:cxn ang="0">
                  <a:pos x="50" y="121"/>
                </a:cxn>
                <a:cxn ang="0">
                  <a:pos x="1" y="326"/>
                </a:cxn>
                <a:cxn ang="0">
                  <a:pos x="76" y="499"/>
                </a:cxn>
                <a:cxn ang="0">
                  <a:pos x="254" y="575"/>
                </a:cxn>
              </a:cxnLst>
              <a:rect l="0" t="0" r="r" b="b"/>
              <a:pathLst>
                <a:path w="5332" h="578">
                  <a:moveTo>
                    <a:pt x="5147" y="568"/>
                  </a:moveTo>
                  <a:lnTo>
                    <a:pt x="5147" y="333"/>
                  </a:lnTo>
                  <a:lnTo>
                    <a:pt x="5332" y="8"/>
                  </a:lnTo>
                  <a:lnTo>
                    <a:pt x="5217" y="8"/>
                  </a:lnTo>
                  <a:lnTo>
                    <a:pt x="5150" y="152"/>
                  </a:lnTo>
                  <a:lnTo>
                    <a:pt x="5136" y="181"/>
                  </a:lnTo>
                  <a:lnTo>
                    <a:pt x="5123" y="210"/>
                  </a:lnTo>
                  <a:lnTo>
                    <a:pt x="5112" y="236"/>
                  </a:lnTo>
                  <a:lnTo>
                    <a:pt x="5101" y="263"/>
                  </a:lnTo>
                  <a:lnTo>
                    <a:pt x="5100" y="263"/>
                  </a:lnTo>
                  <a:lnTo>
                    <a:pt x="5088" y="236"/>
                  </a:lnTo>
                  <a:lnTo>
                    <a:pt x="5076" y="209"/>
                  </a:lnTo>
                  <a:lnTo>
                    <a:pt x="5064" y="181"/>
                  </a:lnTo>
                  <a:lnTo>
                    <a:pt x="5051" y="153"/>
                  </a:lnTo>
                  <a:lnTo>
                    <a:pt x="4983" y="8"/>
                  </a:lnTo>
                  <a:lnTo>
                    <a:pt x="4866" y="8"/>
                  </a:lnTo>
                  <a:lnTo>
                    <a:pt x="5044" y="336"/>
                  </a:lnTo>
                  <a:lnTo>
                    <a:pt x="5044" y="568"/>
                  </a:lnTo>
                  <a:lnTo>
                    <a:pt x="5147" y="568"/>
                  </a:lnTo>
                  <a:close/>
                  <a:moveTo>
                    <a:pt x="4813" y="471"/>
                  </a:moveTo>
                  <a:lnTo>
                    <a:pt x="4802" y="475"/>
                  </a:lnTo>
                  <a:lnTo>
                    <a:pt x="4790" y="479"/>
                  </a:lnTo>
                  <a:lnTo>
                    <a:pt x="4776" y="483"/>
                  </a:lnTo>
                  <a:lnTo>
                    <a:pt x="4762" y="485"/>
                  </a:lnTo>
                  <a:lnTo>
                    <a:pt x="4748" y="488"/>
                  </a:lnTo>
                  <a:lnTo>
                    <a:pt x="4733" y="490"/>
                  </a:lnTo>
                  <a:lnTo>
                    <a:pt x="4716" y="491"/>
                  </a:lnTo>
                  <a:lnTo>
                    <a:pt x="4701" y="491"/>
                  </a:lnTo>
                  <a:lnTo>
                    <a:pt x="4678" y="490"/>
                  </a:lnTo>
                  <a:lnTo>
                    <a:pt x="4657" y="487"/>
                  </a:lnTo>
                  <a:lnTo>
                    <a:pt x="4637" y="483"/>
                  </a:lnTo>
                  <a:lnTo>
                    <a:pt x="4618" y="477"/>
                  </a:lnTo>
                  <a:lnTo>
                    <a:pt x="4601" y="469"/>
                  </a:lnTo>
                  <a:lnTo>
                    <a:pt x="4585" y="460"/>
                  </a:lnTo>
                  <a:lnTo>
                    <a:pt x="4578" y="455"/>
                  </a:lnTo>
                  <a:lnTo>
                    <a:pt x="4570" y="449"/>
                  </a:lnTo>
                  <a:lnTo>
                    <a:pt x="4563" y="443"/>
                  </a:lnTo>
                  <a:lnTo>
                    <a:pt x="4557" y="436"/>
                  </a:lnTo>
                  <a:lnTo>
                    <a:pt x="4545" y="423"/>
                  </a:lnTo>
                  <a:lnTo>
                    <a:pt x="4535" y="408"/>
                  </a:lnTo>
                  <a:lnTo>
                    <a:pt x="4527" y="392"/>
                  </a:lnTo>
                  <a:lnTo>
                    <a:pt x="4518" y="373"/>
                  </a:lnTo>
                  <a:lnTo>
                    <a:pt x="4513" y="354"/>
                  </a:lnTo>
                  <a:lnTo>
                    <a:pt x="4509" y="334"/>
                  </a:lnTo>
                  <a:lnTo>
                    <a:pt x="4506" y="312"/>
                  </a:lnTo>
                  <a:lnTo>
                    <a:pt x="4505" y="290"/>
                  </a:lnTo>
                  <a:lnTo>
                    <a:pt x="4506" y="265"/>
                  </a:lnTo>
                  <a:lnTo>
                    <a:pt x="4509" y="242"/>
                  </a:lnTo>
                  <a:lnTo>
                    <a:pt x="4514" y="221"/>
                  </a:lnTo>
                  <a:lnTo>
                    <a:pt x="4520" y="201"/>
                  </a:lnTo>
                  <a:lnTo>
                    <a:pt x="4524" y="191"/>
                  </a:lnTo>
                  <a:lnTo>
                    <a:pt x="4529" y="182"/>
                  </a:lnTo>
                  <a:lnTo>
                    <a:pt x="4533" y="174"/>
                  </a:lnTo>
                  <a:lnTo>
                    <a:pt x="4538" y="166"/>
                  </a:lnTo>
                  <a:lnTo>
                    <a:pt x="4543" y="158"/>
                  </a:lnTo>
                  <a:lnTo>
                    <a:pt x="4549" y="151"/>
                  </a:lnTo>
                  <a:lnTo>
                    <a:pt x="4555" y="143"/>
                  </a:lnTo>
                  <a:lnTo>
                    <a:pt x="4561" y="136"/>
                  </a:lnTo>
                  <a:lnTo>
                    <a:pt x="4574" y="124"/>
                  </a:lnTo>
                  <a:lnTo>
                    <a:pt x="4590" y="114"/>
                  </a:lnTo>
                  <a:lnTo>
                    <a:pt x="4606" y="105"/>
                  </a:lnTo>
                  <a:lnTo>
                    <a:pt x="4623" y="98"/>
                  </a:lnTo>
                  <a:lnTo>
                    <a:pt x="4642" y="92"/>
                  </a:lnTo>
                  <a:lnTo>
                    <a:pt x="4661" y="88"/>
                  </a:lnTo>
                  <a:lnTo>
                    <a:pt x="4682" y="86"/>
                  </a:lnTo>
                  <a:lnTo>
                    <a:pt x="4702" y="85"/>
                  </a:lnTo>
                  <a:lnTo>
                    <a:pt x="4719" y="85"/>
                  </a:lnTo>
                  <a:lnTo>
                    <a:pt x="4735" y="86"/>
                  </a:lnTo>
                  <a:lnTo>
                    <a:pt x="4750" y="88"/>
                  </a:lnTo>
                  <a:lnTo>
                    <a:pt x="4764" y="91"/>
                  </a:lnTo>
                  <a:lnTo>
                    <a:pt x="4777" y="94"/>
                  </a:lnTo>
                  <a:lnTo>
                    <a:pt x="4790" y="98"/>
                  </a:lnTo>
                  <a:lnTo>
                    <a:pt x="4801" y="102"/>
                  </a:lnTo>
                  <a:lnTo>
                    <a:pt x="4812" y="106"/>
                  </a:lnTo>
                  <a:lnTo>
                    <a:pt x="4834" y="25"/>
                  </a:lnTo>
                  <a:lnTo>
                    <a:pt x="4825" y="20"/>
                  </a:lnTo>
                  <a:lnTo>
                    <a:pt x="4813" y="16"/>
                  </a:lnTo>
                  <a:lnTo>
                    <a:pt x="4800" y="12"/>
                  </a:lnTo>
                  <a:lnTo>
                    <a:pt x="4784" y="8"/>
                  </a:lnTo>
                  <a:lnTo>
                    <a:pt x="4765" y="5"/>
                  </a:lnTo>
                  <a:lnTo>
                    <a:pt x="4745" y="2"/>
                  </a:lnTo>
                  <a:lnTo>
                    <a:pt x="4722" y="1"/>
                  </a:lnTo>
                  <a:lnTo>
                    <a:pt x="4698" y="0"/>
                  </a:lnTo>
                  <a:lnTo>
                    <a:pt x="4682" y="0"/>
                  </a:lnTo>
                  <a:lnTo>
                    <a:pt x="4666" y="1"/>
                  </a:lnTo>
                  <a:lnTo>
                    <a:pt x="4651" y="3"/>
                  </a:lnTo>
                  <a:lnTo>
                    <a:pt x="4636" y="5"/>
                  </a:lnTo>
                  <a:lnTo>
                    <a:pt x="4621" y="8"/>
                  </a:lnTo>
                  <a:lnTo>
                    <a:pt x="4607" y="11"/>
                  </a:lnTo>
                  <a:lnTo>
                    <a:pt x="4593" y="15"/>
                  </a:lnTo>
                  <a:lnTo>
                    <a:pt x="4579" y="20"/>
                  </a:lnTo>
                  <a:lnTo>
                    <a:pt x="4565" y="26"/>
                  </a:lnTo>
                  <a:lnTo>
                    <a:pt x="4552" y="32"/>
                  </a:lnTo>
                  <a:lnTo>
                    <a:pt x="4540" y="38"/>
                  </a:lnTo>
                  <a:lnTo>
                    <a:pt x="4528" y="45"/>
                  </a:lnTo>
                  <a:lnTo>
                    <a:pt x="4516" y="52"/>
                  </a:lnTo>
                  <a:lnTo>
                    <a:pt x="4505" y="60"/>
                  </a:lnTo>
                  <a:lnTo>
                    <a:pt x="4494" y="69"/>
                  </a:lnTo>
                  <a:lnTo>
                    <a:pt x="4484" y="78"/>
                  </a:lnTo>
                  <a:lnTo>
                    <a:pt x="4473" y="89"/>
                  </a:lnTo>
                  <a:lnTo>
                    <a:pt x="4464" y="99"/>
                  </a:lnTo>
                  <a:lnTo>
                    <a:pt x="4456" y="110"/>
                  </a:lnTo>
                  <a:lnTo>
                    <a:pt x="4448" y="121"/>
                  </a:lnTo>
                  <a:lnTo>
                    <a:pt x="4440" y="132"/>
                  </a:lnTo>
                  <a:lnTo>
                    <a:pt x="4433" y="146"/>
                  </a:lnTo>
                  <a:lnTo>
                    <a:pt x="4427" y="158"/>
                  </a:lnTo>
                  <a:lnTo>
                    <a:pt x="4420" y="171"/>
                  </a:lnTo>
                  <a:lnTo>
                    <a:pt x="4415" y="185"/>
                  </a:lnTo>
                  <a:lnTo>
                    <a:pt x="4410" y="199"/>
                  </a:lnTo>
                  <a:lnTo>
                    <a:pt x="4407" y="215"/>
                  </a:lnTo>
                  <a:lnTo>
                    <a:pt x="4403" y="230"/>
                  </a:lnTo>
                  <a:lnTo>
                    <a:pt x="4401" y="245"/>
                  </a:lnTo>
                  <a:lnTo>
                    <a:pt x="4399" y="261"/>
                  </a:lnTo>
                  <a:lnTo>
                    <a:pt x="4398" y="278"/>
                  </a:lnTo>
                  <a:lnTo>
                    <a:pt x="4398" y="295"/>
                  </a:lnTo>
                  <a:lnTo>
                    <a:pt x="4398" y="311"/>
                  </a:lnTo>
                  <a:lnTo>
                    <a:pt x="4399" y="326"/>
                  </a:lnTo>
                  <a:lnTo>
                    <a:pt x="4400" y="342"/>
                  </a:lnTo>
                  <a:lnTo>
                    <a:pt x="4403" y="356"/>
                  </a:lnTo>
                  <a:lnTo>
                    <a:pt x="4405" y="370"/>
                  </a:lnTo>
                  <a:lnTo>
                    <a:pt x="4409" y="384"/>
                  </a:lnTo>
                  <a:lnTo>
                    <a:pt x="4413" y="398"/>
                  </a:lnTo>
                  <a:lnTo>
                    <a:pt x="4417" y="411"/>
                  </a:lnTo>
                  <a:lnTo>
                    <a:pt x="4422" y="423"/>
                  </a:lnTo>
                  <a:lnTo>
                    <a:pt x="4429" y="435"/>
                  </a:lnTo>
                  <a:lnTo>
                    <a:pt x="4435" y="447"/>
                  </a:lnTo>
                  <a:lnTo>
                    <a:pt x="4442" y="459"/>
                  </a:lnTo>
                  <a:lnTo>
                    <a:pt x="4449" y="470"/>
                  </a:lnTo>
                  <a:lnTo>
                    <a:pt x="4457" y="480"/>
                  </a:lnTo>
                  <a:lnTo>
                    <a:pt x="4465" y="490"/>
                  </a:lnTo>
                  <a:lnTo>
                    <a:pt x="4474" y="499"/>
                  </a:lnTo>
                  <a:lnTo>
                    <a:pt x="4484" y="508"/>
                  </a:lnTo>
                  <a:lnTo>
                    <a:pt x="4494" y="518"/>
                  </a:lnTo>
                  <a:lnTo>
                    <a:pt x="4504" y="525"/>
                  </a:lnTo>
                  <a:lnTo>
                    <a:pt x="4515" y="533"/>
                  </a:lnTo>
                  <a:lnTo>
                    <a:pt x="4527" y="539"/>
                  </a:lnTo>
                  <a:lnTo>
                    <a:pt x="4539" y="546"/>
                  </a:lnTo>
                  <a:lnTo>
                    <a:pt x="4551" y="551"/>
                  </a:lnTo>
                  <a:lnTo>
                    <a:pt x="4564" y="556"/>
                  </a:lnTo>
                  <a:lnTo>
                    <a:pt x="4578" y="561"/>
                  </a:lnTo>
                  <a:lnTo>
                    <a:pt x="4592" y="565"/>
                  </a:lnTo>
                  <a:lnTo>
                    <a:pt x="4606" y="568"/>
                  </a:lnTo>
                  <a:lnTo>
                    <a:pt x="4620" y="571"/>
                  </a:lnTo>
                  <a:lnTo>
                    <a:pt x="4636" y="573"/>
                  </a:lnTo>
                  <a:lnTo>
                    <a:pt x="4652" y="575"/>
                  </a:lnTo>
                  <a:lnTo>
                    <a:pt x="4667" y="576"/>
                  </a:lnTo>
                  <a:lnTo>
                    <a:pt x="4685" y="576"/>
                  </a:lnTo>
                  <a:lnTo>
                    <a:pt x="4709" y="576"/>
                  </a:lnTo>
                  <a:lnTo>
                    <a:pt x="4733" y="574"/>
                  </a:lnTo>
                  <a:lnTo>
                    <a:pt x="4754" y="571"/>
                  </a:lnTo>
                  <a:lnTo>
                    <a:pt x="4773" y="568"/>
                  </a:lnTo>
                  <a:lnTo>
                    <a:pt x="4791" y="564"/>
                  </a:lnTo>
                  <a:lnTo>
                    <a:pt x="4806" y="560"/>
                  </a:lnTo>
                  <a:lnTo>
                    <a:pt x="4819" y="556"/>
                  </a:lnTo>
                  <a:lnTo>
                    <a:pt x="4829" y="551"/>
                  </a:lnTo>
                  <a:lnTo>
                    <a:pt x="4813" y="471"/>
                  </a:lnTo>
                  <a:close/>
                  <a:moveTo>
                    <a:pt x="3959" y="568"/>
                  </a:moveTo>
                  <a:lnTo>
                    <a:pt x="3959" y="368"/>
                  </a:lnTo>
                  <a:lnTo>
                    <a:pt x="3958" y="335"/>
                  </a:lnTo>
                  <a:lnTo>
                    <a:pt x="3958" y="302"/>
                  </a:lnTo>
                  <a:lnTo>
                    <a:pt x="3958" y="272"/>
                  </a:lnTo>
                  <a:lnTo>
                    <a:pt x="3957" y="241"/>
                  </a:lnTo>
                  <a:lnTo>
                    <a:pt x="3957" y="213"/>
                  </a:lnTo>
                  <a:lnTo>
                    <a:pt x="3956" y="184"/>
                  </a:lnTo>
                  <a:lnTo>
                    <a:pt x="3955" y="157"/>
                  </a:lnTo>
                  <a:lnTo>
                    <a:pt x="3953" y="129"/>
                  </a:lnTo>
                  <a:lnTo>
                    <a:pt x="3956" y="129"/>
                  </a:lnTo>
                  <a:lnTo>
                    <a:pt x="3967" y="153"/>
                  </a:lnTo>
                  <a:lnTo>
                    <a:pt x="3979" y="177"/>
                  </a:lnTo>
                  <a:lnTo>
                    <a:pt x="3991" y="201"/>
                  </a:lnTo>
                  <a:lnTo>
                    <a:pt x="4003" y="226"/>
                  </a:lnTo>
                  <a:lnTo>
                    <a:pt x="4017" y="250"/>
                  </a:lnTo>
                  <a:lnTo>
                    <a:pt x="4030" y="275"/>
                  </a:lnTo>
                  <a:lnTo>
                    <a:pt x="4043" y="299"/>
                  </a:lnTo>
                  <a:lnTo>
                    <a:pt x="4056" y="322"/>
                  </a:lnTo>
                  <a:lnTo>
                    <a:pt x="4203" y="568"/>
                  </a:lnTo>
                  <a:lnTo>
                    <a:pt x="4309" y="568"/>
                  </a:lnTo>
                  <a:lnTo>
                    <a:pt x="4309" y="8"/>
                  </a:lnTo>
                  <a:lnTo>
                    <a:pt x="4214" y="8"/>
                  </a:lnTo>
                  <a:lnTo>
                    <a:pt x="4214" y="203"/>
                  </a:lnTo>
                  <a:lnTo>
                    <a:pt x="4214" y="235"/>
                  </a:lnTo>
                  <a:lnTo>
                    <a:pt x="4215" y="265"/>
                  </a:lnTo>
                  <a:lnTo>
                    <a:pt x="4215" y="295"/>
                  </a:lnTo>
                  <a:lnTo>
                    <a:pt x="4216" y="323"/>
                  </a:lnTo>
                  <a:lnTo>
                    <a:pt x="4217" y="352"/>
                  </a:lnTo>
                  <a:lnTo>
                    <a:pt x="4219" y="380"/>
                  </a:lnTo>
                  <a:lnTo>
                    <a:pt x="4222" y="408"/>
                  </a:lnTo>
                  <a:lnTo>
                    <a:pt x="4224" y="435"/>
                  </a:lnTo>
                  <a:lnTo>
                    <a:pt x="4222" y="436"/>
                  </a:lnTo>
                  <a:lnTo>
                    <a:pt x="4211" y="413"/>
                  </a:lnTo>
                  <a:lnTo>
                    <a:pt x="4201" y="389"/>
                  </a:lnTo>
                  <a:lnTo>
                    <a:pt x="4190" y="366"/>
                  </a:lnTo>
                  <a:lnTo>
                    <a:pt x="4178" y="343"/>
                  </a:lnTo>
                  <a:lnTo>
                    <a:pt x="4165" y="319"/>
                  </a:lnTo>
                  <a:lnTo>
                    <a:pt x="4153" y="296"/>
                  </a:lnTo>
                  <a:lnTo>
                    <a:pt x="4140" y="272"/>
                  </a:lnTo>
                  <a:lnTo>
                    <a:pt x="4127" y="249"/>
                  </a:lnTo>
                  <a:lnTo>
                    <a:pt x="3981" y="8"/>
                  </a:lnTo>
                  <a:lnTo>
                    <a:pt x="3865" y="8"/>
                  </a:lnTo>
                  <a:lnTo>
                    <a:pt x="3865" y="567"/>
                  </a:lnTo>
                  <a:lnTo>
                    <a:pt x="3959" y="568"/>
                  </a:lnTo>
                  <a:close/>
                  <a:moveTo>
                    <a:pt x="3464" y="333"/>
                  </a:moveTo>
                  <a:lnTo>
                    <a:pt x="3508" y="194"/>
                  </a:lnTo>
                  <a:lnTo>
                    <a:pt x="3515" y="169"/>
                  </a:lnTo>
                  <a:lnTo>
                    <a:pt x="3522" y="142"/>
                  </a:lnTo>
                  <a:lnTo>
                    <a:pt x="3528" y="115"/>
                  </a:lnTo>
                  <a:lnTo>
                    <a:pt x="3534" y="90"/>
                  </a:lnTo>
                  <a:lnTo>
                    <a:pt x="3536" y="90"/>
                  </a:lnTo>
                  <a:lnTo>
                    <a:pt x="3542" y="115"/>
                  </a:lnTo>
                  <a:lnTo>
                    <a:pt x="3549" y="141"/>
                  </a:lnTo>
                  <a:lnTo>
                    <a:pt x="3556" y="169"/>
                  </a:lnTo>
                  <a:lnTo>
                    <a:pt x="3565" y="195"/>
                  </a:lnTo>
                  <a:lnTo>
                    <a:pt x="3609" y="333"/>
                  </a:lnTo>
                  <a:lnTo>
                    <a:pt x="3464" y="333"/>
                  </a:lnTo>
                  <a:close/>
                  <a:moveTo>
                    <a:pt x="3626" y="410"/>
                  </a:moveTo>
                  <a:lnTo>
                    <a:pt x="3676" y="568"/>
                  </a:lnTo>
                  <a:lnTo>
                    <a:pt x="3786" y="568"/>
                  </a:lnTo>
                  <a:lnTo>
                    <a:pt x="3604" y="8"/>
                  </a:lnTo>
                  <a:lnTo>
                    <a:pt x="3474" y="8"/>
                  </a:lnTo>
                  <a:lnTo>
                    <a:pt x="3293" y="568"/>
                  </a:lnTo>
                  <a:lnTo>
                    <a:pt x="3399" y="568"/>
                  </a:lnTo>
                  <a:lnTo>
                    <a:pt x="3447" y="410"/>
                  </a:lnTo>
                  <a:lnTo>
                    <a:pt x="3626" y="410"/>
                  </a:lnTo>
                  <a:close/>
                  <a:moveTo>
                    <a:pt x="3066" y="568"/>
                  </a:moveTo>
                  <a:lnTo>
                    <a:pt x="3169" y="568"/>
                  </a:lnTo>
                  <a:lnTo>
                    <a:pt x="3169" y="95"/>
                  </a:lnTo>
                  <a:lnTo>
                    <a:pt x="3331" y="95"/>
                  </a:lnTo>
                  <a:lnTo>
                    <a:pt x="3331" y="8"/>
                  </a:lnTo>
                  <a:lnTo>
                    <a:pt x="2906" y="8"/>
                  </a:lnTo>
                  <a:lnTo>
                    <a:pt x="2906" y="95"/>
                  </a:lnTo>
                  <a:lnTo>
                    <a:pt x="3066" y="95"/>
                  </a:lnTo>
                  <a:lnTo>
                    <a:pt x="3066" y="568"/>
                  </a:lnTo>
                  <a:close/>
                  <a:moveTo>
                    <a:pt x="2629" y="567"/>
                  </a:moveTo>
                  <a:lnTo>
                    <a:pt x="2963" y="567"/>
                  </a:lnTo>
                  <a:lnTo>
                    <a:pt x="2963" y="482"/>
                  </a:lnTo>
                  <a:lnTo>
                    <a:pt x="2732" y="482"/>
                  </a:lnTo>
                  <a:lnTo>
                    <a:pt x="2732" y="8"/>
                  </a:lnTo>
                  <a:lnTo>
                    <a:pt x="2629" y="8"/>
                  </a:lnTo>
                  <a:lnTo>
                    <a:pt x="2629" y="567"/>
                  </a:lnTo>
                  <a:close/>
                  <a:moveTo>
                    <a:pt x="2074" y="8"/>
                  </a:moveTo>
                  <a:lnTo>
                    <a:pt x="2074" y="328"/>
                  </a:lnTo>
                  <a:lnTo>
                    <a:pt x="2075" y="345"/>
                  </a:lnTo>
                  <a:lnTo>
                    <a:pt x="2075" y="360"/>
                  </a:lnTo>
                  <a:lnTo>
                    <a:pt x="2077" y="375"/>
                  </a:lnTo>
                  <a:lnTo>
                    <a:pt x="2079" y="389"/>
                  </a:lnTo>
                  <a:lnTo>
                    <a:pt x="2081" y="404"/>
                  </a:lnTo>
                  <a:lnTo>
                    <a:pt x="2084" y="417"/>
                  </a:lnTo>
                  <a:lnTo>
                    <a:pt x="2087" y="429"/>
                  </a:lnTo>
                  <a:lnTo>
                    <a:pt x="2090" y="441"/>
                  </a:lnTo>
                  <a:lnTo>
                    <a:pt x="2094" y="454"/>
                  </a:lnTo>
                  <a:lnTo>
                    <a:pt x="2099" y="465"/>
                  </a:lnTo>
                  <a:lnTo>
                    <a:pt x="2103" y="475"/>
                  </a:lnTo>
                  <a:lnTo>
                    <a:pt x="2108" y="485"/>
                  </a:lnTo>
                  <a:lnTo>
                    <a:pt x="2114" y="494"/>
                  </a:lnTo>
                  <a:lnTo>
                    <a:pt x="2120" y="502"/>
                  </a:lnTo>
                  <a:lnTo>
                    <a:pt x="2126" y="511"/>
                  </a:lnTo>
                  <a:lnTo>
                    <a:pt x="2134" y="519"/>
                  </a:lnTo>
                  <a:lnTo>
                    <a:pt x="2141" y="526"/>
                  </a:lnTo>
                  <a:lnTo>
                    <a:pt x="2148" y="533"/>
                  </a:lnTo>
                  <a:lnTo>
                    <a:pt x="2156" y="539"/>
                  </a:lnTo>
                  <a:lnTo>
                    <a:pt x="2164" y="545"/>
                  </a:lnTo>
                  <a:lnTo>
                    <a:pt x="2172" y="550"/>
                  </a:lnTo>
                  <a:lnTo>
                    <a:pt x="2182" y="555"/>
                  </a:lnTo>
                  <a:lnTo>
                    <a:pt x="2191" y="559"/>
                  </a:lnTo>
                  <a:lnTo>
                    <a:pt x="2201" y="563"/>
                  </a:lnTo>
                  <a:lnTo>
                    <a:pt x="2211" y="566"/>
                  </a:lnTo>
                  <a:lnTo>
                    <a:pt x="2221" y="569"/>
                  </a:lnTo>
                  <a:lnTo>
                    <a:pt x="2232" y="571"/>
                  </a:lnTo>
                  <a:lnTo>
                    <a:pt x="2243" y="573"/>
                  </a:lnTo>
                  <a:lnTo>
                    <a:pt x="2265" y="576"/>
                  </a:lnTo>
                  <a:lnTo>
                    <a:pt x="2289" y="578"/>
                  </a:lnTo>
                  <a:lnTo>
                    <a:pt x="2313" y="576"/>
                  </a:lnTo>
                  <a:lnTo>
                    <a:pt x="2338" y="573"/>
                  </a:lnTo>
                  <a:lnTo>
                    <a:pt x="2349" y="571"/>
                  </a:lnTo>
                  <a:lnTo>
                    <a:pt x="2360" y="569"/>
                  </a:lnTo>
                  <a:lnTo>
                    <a:pt x="2370" y="566"/>
                  </a:lnTo>
                  <a:lnTo>
                    <a:pt x="2381" y="562"/>
                  </a:lnTo>
                  <a:lnTo>
                    <a:pt x="2391" y="558"/>
                  </a:lnTo>
                  <a:lnTo>
                    <a:pt x="2401" y="554"/>
                  </a:lnTo>
                  <a:lnTo>
                    <a:pt x="2410" y="549"/>
                  </a:lnTo>
                  <a:lnTo>
                    <a:pt x="2419" y="544"/>
                  </a:lnTo>
                  <a:lnTo>
                    <a:pt x="2428" y="538"/>
                  </a:lnTo>
                  <a:lnTo>
                    <a:pt x="2437" y="532"/>
                  </a:lnTo>
                  <a:lnTo>
                    <a:pt x="2445" y="525"/>
                  </a:lnTo>
                  <a:lnTo>
                    <a:pt x="2452" y="518"/>
                  </a:lnTo>
                  <a:lnTo>
                    <a:pt x="2459" y="509"/>
                  </a:lnTo>
                  <a:lnTo>
                    <a:pt x="2466" y="501"/>
                  </a:lnTo>
                  <a:lnTo>
                    <a:pt x="2472" y="492"/>
                  </a:lnTo>
                  <a:lnTo>
                    <a:pt x="2478" y="483"/>
                  </a:lnTo>
                  <a:lnTo>
                    <a:pt x="2483" y="473"/>
                  </a:lnTo>
                  <a:lnTo>
                    <a:pt x="2489" y="463"/>
                  </a:lnTo>
                  <a:lnTo>
                    <a:pt x="2493" y="451"/>
                  </a:lnTo>
                  <a:lnTo>
                    <a:pt x="2497" y="439"/>
                  </a:lnTo>
                  <a:lnTo>
                    <a:pt x="2501" y="428"/>
                  </a:lnTo>
                  <a:lnTo>
                    <a:pt x="2504" y="415"/>
                  </a:lnTo>
                  <a:lnTo>
                    <a:pt x="2507" y="402"/>
                  </a:lnTo>
                  <a:lnTo>
                    <a:pt x="2509" y="388"/>
                  </a:lnTo>
                  <a:lnTo>
                    <a:pt x="2511" y="374"/>
                  </a:lnTo>
                  <a:lnTo>
                    <a:pt x="2512" y="359"/>
                  </a:lnTo>
                  <a:lnTo>
                    <a:pt x="2513" y="344"/>
                  </a:lnTo>
                  <a:lnTo>
                    <a:pt x="2513" y="328"/>
                  </a:lnTo>
                  <a:lnTo>
                    <a:pt x="2513" y="8"/>
                  </a:lnTo>
                  <a:lnTo>
                    <a:pt x="2411" y="8"/>
                  </a:lnTo>
                  <a:lnTo>
                    <a:pt x="2411" y="335"/>
                  </a:lnTo>
                  <a:lnTo>
                    <a:pt x="2410" y="355"/>
                  </a:lnTo>
                  <a:lnTo>
                    <a:pt x="2409" y="373"/>
                  </a:lnTo>
                  <a:lnTo>
                    <a:pt x="2406" y="390"/>
                  </a:lnTo>
                  <a:lnTo>
                    <a:pt x="2403" y="406"/>
                  </a:lnTo>
                  <a:lnTo>
                    <a:pt x="2398" y="421"/>
                  </a:lnTo>
                  <a:lnTo>
                    <a:pt x="2393" y="433"/>
                  </a:lnTo>
                  <a:lnTo>
                    <a:pt x="2387" y="445"/>
                  </a:lnTo>
                  <a:lnTo>
                    <a:pt x="2379" y="456"/>
                  </a:lnTo>
                  <a:lnTo>
                    <a:pt x="2371" y="465"/>
                  </a:lnTo>
                  <a:lnTo>
                    <a:pt x="2362" y="473"/>
                  </a:lnTo>
                  <a:lnTo>
                    <a:pt x="2353" y="480"/>
                  </a:lnTo>
                  <a:lnTo>
                    <a:pt x="2342" y="485"/>
                  </a:lnTo>
                  <a:lnTo>
                    <a:pt x="2330" y="489"/>
                  </a:lnTo>
                  <a:lnTo>
                    <a:pt x="2318" y="492"/>
                  </a:lnTo>
                  <a:lnTo>
                    <a:pt x="2306" y="494"/>
                  </a:lnTo>
                  <a:lnTo>
                    <a:pt x="2293" y="495"/>
                  </a:lnTo>
                  <a:lnTo>
                    <a:pt x="2279" y="494"/>
                  </a:lnTo>
                  <a:lnTo>
                    <a:pt x="2267" y="492"/>
                  </a:lnTo>
                  <a:lnTo>
                    <a:pt x="2256" y="489"/>
                  </a:lnTo>
                  <a:lnTo>
                    <a:pt x="2245" y="485"/>
                  </a:lnTo>
                  <a:lnTo>
                    <a:pt x="2235" y="480"/>
                  </a:lnTo>
                  <a:lnTo>
                    <a:pt x="2225" y="473"/>
                  </a:lnTo>
                  <a:lnTo>
                    <a:pt x="2217" y="465"/>
                  </a:lnTo>
                  <a:lnTo>
                    <a:pt x="2209" y="456"/>
                  </a:lnTo>
                  <a:lnTo>
                    <a:pt x="2202" y="445"/>
                  </a:lnTo>
                  <a:lnTo>
                    <a:pt x="2196" y="433"/>
                  </a:lnTo>
                  <a:lnTo>
                    <a:pt x="2190" y="420"/>
                  </a:lnTo>
                  <a:lnTo>
                    <a:pt x="2186" y="406"/>
                  </a:lnTo>
                  <a:lnTo>
                    <a:pt x="2183" y="390"/>
                  </a:lnTo>
                  <a:lnTo>
                    <a:pt x="2179" y="373"/>
                  </a:lnTo>
                  <a:lnTo>
                    <a:pt x="2177" y="355"/>
                  </a:lnTo>
                  <a:lnTo>
                    <a:pt x="2177" y="335"/>
                  </a:lnTo>
                  <a:lnTo>
                    <a:pt x="2177" y="8"/>
                  </a:lnTo>
                  <a:lnTo>
                    <a:pt x="2074" y="8"/>
                  </a:lnTo>
                  <a:close/>
                  <a:moveTo>
                    <a:pt x="1618" y="541"/>
                  </a:moveTo>
                  <a:lnTo>
                    <a:pt x="1632" y="548"/>
                  </a:lnTo>
                  <a:lnTo>
                    <a:pt x="1647" y="554"/>
                  </a:lnTo>
                  <a:lnTo>
                    <a:pt x="1664" y="560"/>
                  </a:lnTo>
                  <a:lnTo>
                    <a:pt x="1684" y="566"/>
                  </a:lnTo>
                  <a:lnTo>
                    <a:pt x="1704" y="570"/>
                  </a:lnTo>
                  <a:lnTo>
                    <a:pt x="1727" y="573"/>
                  </a:lnTo>
                  <a:lnTo>
                    <a:pt x="1748" y="575"/>
                  </a:lnTo>
                  <a:lnTo>
                    <a:pt x="1770" y="576"/>
                  </a:lnTo>
                  <a:lnTo>
                    <a:pt x="1797" y="575"/>
                  </a:lnTo>
                  <a:lnTo>
                    <a:pt x="1821" y="573"/>
                  </a:lnTo>
                  <a:lnTo>
                    <a:pt x="1844" y="569"/>
                  </a:lnTo>
                  <a:lnTo>
                    <a:pt x="1865" y="563"/>
                  </a:lnTo>
                  <a:lnTo>
                    <a:pt x="1884" y="556"/>
                  </a:lnTo>
                  <a:lnTo>
                    <a:pt x="1902" y="547"/>
                  </a:lnTo>
                  <a:lnTo>
                    <a:pt x="1917" y="538"/>
                  </a:lnTo>
                  <a:lnTo>
                    <a:pt x="1932" y="527"/>
                  </a:lnTo>
                  <a:lnTo>
                    <a:pt x="1944" y="514"/>
                  </a:lnTo>
                  <a:lnTo>
                    <a:pt x="1954" y="501"/>
                  </a:lnTo>
                  <a:lnTo>
                    <a:pt x="1963" y="487"/>
                  </a:lnTo>
                  <a:lnTo>
                    <a:pt x="1970" y="473"/>
                  </a:lnTo>
                  <a:lnTo>
                    <a:pt x="1977" y="458"/>
                  </a:lnTo>
                  <a:lnTo>
                    <a:pt x="1981" y="441"/>
                  </a:lnTo>
                  <a:lnTo>
                    <a:pt x="1983" y="425"/>
                  </a:lnTo>
                  <a:lnTo>
                    <a:pt x="1984" y="409"/>
                  </a:lnTo>
                  <a:lnTo>
                    <a:pt x="1983" y="394"/>
                  </a:lnTo>
                  <a:lnTo>
                    <a:pt x="1982" y="380"/>
                  </a:lnTo>
                  <a:lnTo>
                    <a:pt x="1979" y="367"/>
                  </a:lnTo>
                  <a:lnTo>
                    <a:pt x="1974" y="354"/>
                  </a:lnTo>
                  <a:lnTo>
                    <a:pt x="1969" y="342"/>
                  </a:lnTo>
                  <a:lnTo>
                    <a:pt x="1963" y="331"/>
                  </a:lnTo>
                  <a:lnTo>
                    <a:pt x="1956" y="319"/>
                  </a:lnTo>
                  <a:lnTo>
                    <a:pt x="1948" y="309"/>
                  </a:lnTo>
                  <a:lnTo>
                    <a:pt x="1938" y="299"/>
                  </a:lnTo>
                  <a:lnTo>
                    <a:pt x="1928" y="290"/>
                  </a:lnTo>
                  <a:lnTo>
                    <a:pt x="1915" y="281"/>
                  </a:lnTo>
                  <a:lnTo>
                    <a:pt x="1903" y="273"/>
                  </a:lnTo>
                  <a:lnTo>
                    <a:pt x="1889" y="264"/>
                  </a:lnTo>
                  <a:lnTo>
                    <a:pt x="1873" y="257"/>
                  </a:lnTo>
                  <a:lnTo>
                    <a:pt x="1857" y="249"/>
                  </a:lnTo>
                  <a:lnTo>
                    <a:pt x="1839" y="242"/>
                  </a:lnTo>
                  <a:lnTo>
                    <a:pt x="1813" y="232"/>
                  </a:lnTo>
                  <a:lnTo>
                    <a:pt x="1791" y="222"/>
                  </a:lnTo>
                  <a:lnTo>
                    <a:pt x="1781" y="218"/>
                  </a:lnTo>
                  <a:lnTo>
                    <a:pt x="1773" y="213"/>
                  </a:lnTo>
                  <a:lnTo>
                    <a:pt x="1764" y="208"/>
                  </a:lnTo>
                  <a:lnTo>
                    <a:pt x="1757" y="202"/>
                  </a:lnTo>
                  <a:lnTo>
                    <a:pt x="1751" y="196"/>
                  </a:lnTo>
                  <a:lnTo>
                    <a:pt x="1746" y="191"/>
                  </a:lnTo>
                  <a:lnTo>
                    <a:pt x="1742" y="185"/>
                  </a:lnTo>
                  <a:lnTo>
                    <a:pt x="1738" y="179"/>
                  </a:lnTo>
                  <a:lnTo>
                    <a:pt x="1735" y="173"/>
                  </a:lnTo>
                  <a:lnTo>
                    <a:pt x="1734" y="166"/>
                  </a:lnTo>
                  <a:lnTo>
                    <a:pt x="1732" y="159"/>
                  </a:lnTo>
                  <a:lnTo>
                    <a:pt x="1732" y="151"/>
                  </a:lnTo>
                  <a:lnTo>
                    <a:pt x="1732" y="144"/>
                  </a:lnTo>
                  <a:lnTo>
                    <a:pt x="1733" y="138"/>
                  </a:lnTo>
                  <a:lnTo>
                    <a:pt x="1735" y="132"/>
                  </a:lnTo>
                  <a:lnTo>
                    <a:pt x="1737" y="126"/>
                  </a:lnTo>
                  <a:lnTo>
                    <a:pt x="1740" y="121"/>
                  </a:lnTo>
                  <a:lnTo>
                    <a:pt x="1744" y="115"/>
                  </a:lnTo>
                  <a:lnTo>
                    <a:pt x="1748" y="110"/>
                  </a:lnTo>
                  <a:lnTo>
                    <a:pt x="1754" y="105"/>
                  </a:lnTo>
                  <a:lnTo>
                    <a:pt x="1759" y="101"/>
                  </a:lnTo>
                  <a:lnTo>
                    <a:pt x="1766" y="96"/>
                  </a:lnTo>
                  <a:lnTo>
                    <a:pt x="1775" y="93"/>
                  </a:lnTo>
                  <a:lnTo>
                    <a:pt x="1783" y="90"/>
                  </a:lnTo>
                  <a:lnTo>
                    <a:pt x="1792" y="87"/>
                  </a:lnTo>
                  <a:lnTo>
                    <a:pt x="1802" y="86"/>
                  </a:lnTo>
                  <a:lnTo>
                    <a:pt x="1812" y="84"/>
                  </a:lnTo>
                  <a:lnTo>
                    <a:pt x="1825" y="84"/>
                  </a:lnTo>
                  <a:lnTo>
                    <a:pt x="1844" y="85"/>
                  </a:lnTo>
                  <a:lnTo>
                    <a:pt x="1861" y="87"/>
                  </a:lnTo>
                  <a:lnTo>
                    <a:pt x="1878" y="90"/>
                  </a:lnTo>
                  <a:lnTo>
                    <a:pt x="1893" y="93"/>
                  </a:lnTo>
                  <a:lnTo>
                    <a:pt x="1906" y="97"/>
                  </a:lnTo>
                  <a:lnTo>
                    <a:pt x="1917" y="102"/>
                  </a:lnTo>
                  <a:lnTo>
                    <a:pt x="1928" y="106"/>
                  </a:lnTo>
                  <a:lnTo>
                    <a:pt x="1937" y="110"/>
                  </a:lnTo>
                  <a:lnTo>
                    <a:pt x="1961" y="28"/>
                  </a:lnTo>
                  <a:lnTo>
                    <a:pt x="1949" y="23"/>
                  </a:lnTo>
                  <a:lnTo>
                    <a:pt x="1936" y="17"/>
                  </a:lnTo>
                  <a:lnTo>
                    <a:pt x="1921" y="12"/>
                  </a:lnTo>
                  <a:lnTo>
                    <a:pt x="1905" y="8"/>
                  </a:lnTo>
                  <a:lnTo>
                    <a:pt x="1888" y="5"/>
                  </a:lnTo>
                  <a:lnTo>
                    <a:pt x="1869" y="2"/>
                  </a:lnTo>
                  <a:lnTo>
                    <a:pt x="1849" y="0"/>
                  </a:lnTo>
                  <a:lnTo>
                    <a:pt x="1827" y="0"/>
                  </a:lnTo>
                  <a:lnTo>
                    <a:pt x="1804" y="1"/>
                  </a:lnTo>
                  <a:lnTo>
                    <a:pt x="1783" y="3"/>
                  </a:lnTo>
                  <a:lnTo>
                    <a:pt x="1763" y="7"/>
                  </a:lnTo>
                  <a:lnTo>
                    <a:pt x="1744" y="12"/>
                  </a:lnTo>
                  <a:lnTo>
                    <a:pt x="1727" y="18"/>
                  </a:lnTo>
                  <a:lnTo>
                    <a:pt x="1710" y="27"/>
                  </a:lnTo>
                  <a:lnTo>
                    <a:pt x="1695" y="36"/>
                  </a:lnTo>
                  <a:lnTo>
                    <a:pt x="1682" y="46"/>
                  </a:lnTo>
                  <a:lnTo>
                    <a:pt x="1669" y="57"/>
                  </a:lnTo>
                  <a:lnTo>
                    <a:pt x="1658" y="69"/>
                  </a:lnTo>
                  <a:lnTo>
                    <a:pt x="1649" y="82"/>
                  </a:lnTo>
                  <a:lnTo>
                    <a:pt x="1642" y="97"/>
                  </a:lnTo>
                  <a:lnTo>
                    <a:pt x="1636" y="112"/>
                  </a:lnTo>
                  <a:lnTo>
                    <a:pt x="1632" y="127"/>
                  </a:lnTo>
                  <a:lnTo>
                    <a:pt x="1629" y="143"/>
                  </a:lnTo>
                  <a:lnTo>
                    <a:pt x="1628" y="161"/>
                  </a:lnTo>
                  <a:lnTo>
                    <a:pt x="1629" y="175"/>
                  </a:lnTo>
                  <a:lnTo>
                    <a:pt x="1631" y="189"/>
                  </a:lnTo>
                  <a:lnTo>
                    <a:pt x="1634" y="202"/>
                  </a:lnTo>
                  <a:lnTo>
                    <a:pt x="1639" y="216"/>
                  </a:lnTo>
                  <a:lnTo>
                    <a:pt x="1645" y="227"/>
                  </a:lnTo>
                  <a:lnTo>
                    <a:pt x="1651" y="239"/>
                  </a:lnTo>
                  <a:lnTo>
                    <a:pt x="1660" y="249"/>
                  </a:lnTo>
                  <a:lnTo>
                    <a:pt x="1669" y="259"/>
                  </a:lnTo>
                  <a:lnTo>
                    <a:pt x="1680" y="270"/>
                  </a:lnTo>
                  <a:lnTo>
                    <a:pt x="1691" y="279"/>
                  </a:lnTo>
                  <a:lnTo>
                    <a:pt x="1703" y="287"/>
                  </a:lnTo>
                  <a:lnTo>
                    <a:pt x="1717" y="295"/>
                  </a:lnTo>
                  <a:lnTo>
                    <a:pt x="1732" y="303"/>
                  </a:lnTo>
                  <a:lnTo>
                    <a:pt x="1747" y="310"/>
                  </a:lnTo>
                  <a:lnTo>
                    <a:pt x="1763" y="316"/>
                  </a:lnTo>
                  <a:lnTo>
                    <a:pt x="1780" y="323"/>
                  </a:lnTo>
                  <a:lnTo>
                    <a:pt x="1804" y="333"/>
                  </a:lnTo>
                  <a:lnTo>
                    <a:pt x="1826" y="343"/>
                  </a:lnTo>
                  <a:lnTo>
                    <a:pt x="1835" y="348"/>
                  </a:lnTo>
                  <a:lnTo>
                    <a:pt x="1843" y="353"/>
                  </a:lnTo>
                  <a:lnTo>
                    <a:pt x="1850" y="358"/>
                  </a:lnTo>
                  <a:lnTo>
                    <a:pt x="1856" y="363"/>
                  </a:lnTo>
                  <a:lnTo>
                    <a:pt x="1861" y="369"/>
                  </a:lnTo>
                  <a:lnTo>
                    <a:pt x="1866" y="374"/>
                  </a:lnTo>
                  <a:lnTo>
                    <a:pt x="1870" y="380"/>
                  </a:lnTo>
                  <a:lnTo>
                    <a:pt x="1873" y="387"/>
                  </a:lnTo>
                  <a:lnTo>
                    <a:pt x="1877" y="394"/>
                  </a:lnTo>
                  <a:lnTo>
                    <a:pt x="1878" y="401"/>
                  </a:lnTo>
                  <a:lnTo>
                    <a:pt x="1879" y="408"/>
                  </a:lnTo>
                  <a:lnTo>
                    <a:pt x="1880" y="416"/>
                  </a:lnTo>
                  <a:lnTo>
                    <a:pt x="1879" y="424"/>
                  </a:lnTo>
                  <a:lnTo>
                    <a:pt x="1878" y="432"/>
                  </a:lnTo>
                  <a:lnTo>
                    <a:pt x="1876" y="440"/>
                  </a:lnTo>
                  <a:lnTo>
                    <a:pt x="1872" y="447"/>
                  </a:lnTo>
                  <a:lnTo>
                    <a:pt x="1868" y="454"/>
                  </a:lnTo>
                  <a:lnTo>
                    <a:pt x="1864" y="460"/>
                  </a:lnTo>
                  <a:lnTo>
                    <a:pt x="1859" y="466"/>
                  </a:lnTo>
                  <a:lnTo>
                    <a:pt x="1853" y="471"/>
                  </a:lnTo>
                  <a:lnTo>
                    <a:pt x="1846" y="476"/>
                  </a:lnTo>
                  <a:lnTo>
                    <a:pt x="1838" y="480"/>
                  </a:lnTo>
                  <a:lnTo>
                    <a:pt x="1830" y="484"/>
                  </a:lnTo>
                  <a:lnTo>
                    <a:pt x="1820" y="487"/>
                  </a:lnTo>
                  <a:lnTo>
                    <a:pt x="1811" y="489"/>
                  </a:lnTo>
                  <a:lnTo>
                    <a:pt x="1800" y="491"/>
                  </a:lnTo>
                  <a:lnTo>
                    <a:pt x="1789" y="492"/>
                  </a:lnTo>
                  <a:lnTo>
                    <a:pt x="1778" y="492"/>
                  </a:lnTo>
                  <a:lnTo>
                    <a:pt x="1758" y="491"/>
                  </a:lnTo>
                  <a:lnTo>
                    <a:pt x="1739" y="489"/>
                  </a:lnTo>
                  <a:lnTo>
                    <a:pt x="1720" y="486"/>
                  </a:lnTo>
                  <a:lnTo>
                    <a:pt x="1702" y="481"/>
                  </a:lnTo>
                  <a:lnTo>
                    <a:pt x="1686" y="476"/>
                  </a:lnTo>
                  <a:lnTo>
                    <a:pt x="1669" y="470"/>
                  </a:lnTo>
                  <a:lnTo>
                    <a:pt x="1655" y="464"/>
                  </a:lnTo>
                  <a:lnTo>
                    <a:pt x="1642" y="457"/>
                  </a:lnTo>
                  <a:lnTo>
                    <a:pt x="1618" y="541"/>
                  </a:lnTo>
                  <a:close/>
                  <a:moveTo>
                    <a:pt x="1176" y="568"/>
                  </a:moveTo>
                  <a:lnTo>
                    <a:pt x="1176" y="368"/>
                  </a:lnTo>
                  <a:lnTo>
                    <a:pt x="1176" y="335"/>
                  </a:lnTo>
                  <a:lnTo>
                    <a:pt x="1176" y="302"/>
                  </a:lnTo>
                  <a:lnTo>
                    <a:pt x="1175" y="272"/>
                  </a:lnTo>
                  <a:lnTo>
                    <a:pt x="1175" y="241"/>
                  </a:lnTo>
                  <a:lnTo>
                    <a:pt x="1174" y="213"/>
                  </a:lnTo>
                  <a:lnTo>
                    <a:pt x="1173" y="184"/>
                  </a:lnTo>
                  <a:lnTo>
                    <a:pt x="1172" y="157"/>
                  </a:lnTo>
                  <a:lnTo>
                    <a:pt x="1170" y="129"/>
                  </a:lnTo>
                  <a:lnTo>
                    <a:pt x="1173" y="129"/>
                  </a:lnTo>
                  <a:lnTo>
                    <a:pt x="1184" y="153"/>
                  </a:lnTo>
                  <a:lnTo>
                    <a:pt x="1195" y="177"/>
                  </a:lnTo>
                  <a:lnTo>
                    <a:pt x="1207" y="201"/>
                  </a:lnTo>
                  <a:lnTo>
                    <a:pt x="1220" y="226"/>
                  </a:lnTo>
                  <a:lnTo>
                    <a:pt x="1233" y="250"/>
                  </a:lnTo>
                  <a:lnTo>
                    <a:pt x="1246" y="275"/>
                  </a:lnTo>
                  <a:lnTo>
                    <a:pt x="1259" y="299"/>
                  </a:lnTo>
                  <a:lnTo>
                    <a:pt x="1274" y="322"/>
                  </a:lnTo>
                  <a:lnTo>
                    <a:pt x="1420" y="568"/>
                  </a:lnTo>
                  <a:lnTo>
                    <a:pt x="1526" y="568"/>
                  </a:lnTo>
                  <a:lnTo>
                    <a:pt x="1526" y="8"/>
                  </a:lnTo>
                  <a:lnTo>
                    <a:pt x="1431" y="8"/>
                  </a:lnTo>
                  <a:lnTo>
                    <a:pt x="1431" y="203"/>
                  </a:lnTo>
                  <a:lnTo>
                    <a:pt x="1432" y="235"/>
                  </a:lnTo>
                  <a:lnTo>
                    <a:pt x="1432" y="265"/>
                  </a:lnTo>
                  <a:lnTo>
                    <a:pt x="1432" y="295"/>
                  </a:lnTo>
                  <a:lnTo>
                    <a:pt x="1433" y="323"/>
                  </a:lnTo>
                  <a:lnTo>
                    <a:pt x="1434" y="352"/>
                  </a:lnTo>
                  <a:lnTo>
                    <a:pt x="1436" y="380"/>
                  </a:lnTo>
                  <a:lnTo>
                    <a:pt x="1438" y="408"/>
                  </a:lnTo>
                  <a:lnTo>
                    <a:pt x="1440" y="435"/>
                  </a:lnTo>
                  <a:lnTo>
                    <a:pt x="1438" y="436"/>
                  </a:lnTo>
                  <a:lnTo>
                    <a:pt x="1429" y="413"/>
                  </a:lnTo>
                  <a:lnTo>
                    <a:pt x="1418" y="389"/>
                  </a:lnTo>
                  <a:lnTo>
                    <a:pt x="1406" y="366"/>
                  </a:lnTo>
                  <a:lnTo>
                    <a:pt x="1395" y="343"/>
                  </a:lnTo>
                  <a:lnTo>
                    <a:pt x="1383" y="319"/>
                  </a:lnTo>
                  <a:lnTo>
                    <a:pt x="1370" y="296"/>
                  </a:lnTo>
                  <a:lnTo>
                    <a:pt x="1356" y="272"/>
                  </a:lnTo>
                  <a:lnTo>
                    <a:pt x="1343" y="249"/>
                  </a:lnTo>
                  <a:lnTo>
                    <a:pt x="1198" y="8"/>
                  </a:lnTo>
                  <a:lnTo>
                    <a:pt x="1081" y="8"/>
                  </a:lnTo>
                  <a:lnTo>
                    <a:pt x="1081" y="567"/>
                  </a:lnTo>
                  <a:lnTo>
                    <a:pt x="1176" y="568"/>
                  </a:lnTo>
                  <a:close/>
                  <a:moveTo>
                    <a:pt x="728" y="495"/>
                  </a:moveTo>
                  <a:lnTo>
                    <a:pt x="719" y="495"/>
                  </a:lnTo>
                  <a:lnTo>
                    <a:pt x="711" y="494"/>
                  </a:lnTo>
                  <a:lnTo>
                    <a:pt x="702" y="493"/>
                  </a:lnTo>
                  <a:lnTo>
                    <a:pt x="693" y="491"/>
                  </a:lnTo>
                  <a:lnTo>
                    <a:pt x="685" y="489"/>
                  </a:lnTo>
                  <a:lnTo>
                    <a:pt x="677" y="486"/>
                  </a:lnTo>
                  <a:lnTo>
                    <a:pt x="670" y="483"/>
                  </a:lnTo>
                  <a:lnTo>
                    <a:pt x="663" y="479"/>
                  </a:lnTo>
                  <a:lnTo>
                    <a:pt x="648" y="470"/>
                  </a:lnTo>
                  <a:lnTo>
                    <a:pt x="636" y="460"/>
                  </a:lnTo>
                  <a:lnTo>
                    <a:pt x="624" y="447"/>
                  </a:lnTo>
                  <a:lnTo>
                    <a:pt x="614" y="434"/>
                  </a:lnTo>
                  <a:lnTo>
                    <a:pt x="605" y="420"/>
                  </a:lnTo>
                  <a:lnTo>
                    <a:pt x="596" y="404"/>
                  </a:lnTo>
                  <a:lnTo>
                    <a:pt x="589" y="387"/>
                  </a:lnTo>
                  <a:lnTo>
                    <a:pt x="583" y="369"/>
                  </a:lnTo>
                  <a:lnTo>
                    <a:pt x="579" y="351"/>
                  </a:lnTo>
                  <a:lnTo>
                    <a:pt x="576" y="331"/>
                  </a:lnTo>
                  <a:lnTo>
                    <a:pt x="574" y="311"/>
                  </a:lnTo>
                  <a:lnTo>
                    <a:pt x="573" y="290"/>
                  </a:lnTo>
                  <a:lnTo>
                    <a:pt x="574" y="270"/>
                  </a:lnTo>
                  <a:lnTo>
                    <a:pt x="576" y="249"/>
                  </a:lnTo>
                  <a:lnTo>
                    <a:pt x="579" y="230"/>
                  </a:lnTo>
                  <a:lnTo>
                    <a:pt x="583" y="211"/>
                  </a:lnTo>
                  <a:lnTo>
                    <a:pt x="588" y="192"/>
                  </a:lnTo>
                  <a:lnTo>
                    <a:pt x="595" y="175"/>
                  </a:lnTo>
                  <a:lnTo>
                    <a:pt x="604" y="159"/>
                  </a:lnTo>
                  <a:lnTo>
                    <a:pt x="613" y="143"/>
                  </a:lnTo>
                  <a:lnTo>
                    <a:pt x="623" y="130"/>
                  </a:lnTo>
                  <a:lnTo>
                    <a:pt x="635" y="118"/>
                  </a:lnTo>
                  <a:lnTo>
                    <a:pt x="641" y="113"/>
                  </a:lnTo>
                  <a:lnTo>
                    <a:pt x="647" y="107"/>
                  </a:lnTo>
                  <a:lnTo>
                    <a:pt x="655" y="103"/>
                  </a:lnTo>
                  <a:lnTo>
                    <a:pt x="662" y="99"/>
                  </a:lnTo>
                  <a:lnTo>
                    <a:pt x="669" y="95"/>
                  </a:lnTo>
                  <a:lnTo>
                    <a:pt x="677" y="91"/>
                  </a:lnTo>
                  <a:lnTo>
                    <a:pt x="685" y="89"/>
                  </a:lnTo>
                  <a:lnTo>
                    <a:pt x="693" y="86"/>
                  </a:lnTo>
                  <a:lnTo>
                    <a:pt x="702" y="84"/>
                  </a:lnTo>
                  <a:lnTo>
                    <a:pt x="711" y="82"/>
                  </a:lnTo>
                  <a:lnTo>
                    <a:pt x="720" y="81"/>
                  </a:lnTo>
                  <a:lnTo>
                    <a:pt x="729" y="81"/>
                  </a:lnTo>
                  <a:lnTo>
                    <a:pt x="738" y="81"/>
                  </a:lnTo>
                  <a:lnTo>
                    <a:pt x="747" y="82"/>
                  </a:lnTo>
                  <a:lnTo>
                    <a:pt x="757" y="84"/>
                  </a:lnTo>
                  <a:lnTo>
                    <a:pt x="765" y="86"/>
                  </a:lnTo>
                  <a:lnTo>
                    <a:pt x="774" y="89"/>
                  </a:lnTo>
                  <a:lnTo>
                    <a:pt x="781" y="92"/>
                  </a:lnTo>
                  <a:lnTo>
                    <a:pt x="789" y="95"/>
                  </a:lnTo>
                  <a:lnTo>
                    <a:pt x="796" y="99"/>
                  </a:lnTo>
                  <a:lnTo>
                    <a:pt x="811" y="108"/>
                  </a:lnTo>
                  <a:lnTo>
                    <a:pt x="823" y="118"/>
                  </a:lnTo>
                  <a:lnTo>
                    <a:pt x="834" y="130"/>
                  </a:lnTo>
                  <a:lnTo>
                    <a:pt x="845" y="144"/>
                  </a:lnTo>
                  <a:lnTo>
                    <a:pt x="855" y="160"/>
                  </a:lnTo>
                  <a:lnTo>
                    <a:pt x="862" y="175"/>
                  </a:lnTo>
                  <a:lnTo>
                    <a:pt x="869" y="192"/>
                  </a:lnTo>
                  <a:lnTo>
                    <a:pt x="874" y="210"/>
                  </a:lnTo>
                  <a:lnTo>
                    <a:pt x="878" y="229"/>
                  </a:lnTo>
                  <a:lnTo>
                    <a:pt x="882" y="247"/>
                  </a:lnTo>
                  <a:lnTo>
                    <a:pt x="883" y="266"/>
                  </a:lnTo>
                  <a:lnTo>
                    <a:pt x="884" y="287"/>
                  </a:lnTo>
                  <a:lnTo>
                    <a:pt x="883" y="308"/>
                  </a:lnTo>
                  <a:lnTo>
                    <a:pt x="881" y="329"/>
                  </a:lnTo>
                  <a:lnTo>
                    <a:pt x="878" y="349"/>
                  </a:lnTo>
                  <a:lnTo>
                    <a:pt x="874" y="368"/>
                  </a:lnTo>
                  <a:lnTo>
                    <a:pt x="868" y="386"/>
                  </a:lnTo>
                  <a:lnTo>
                    <a:pt x="861" y="404"/>
                  </a:lnTo>
                  <a:lnTo>
                    <a:pt x="852" y="420"/>
                  </a:lnTo>
                  <a:lnTo>
                    <a:pt x="843" y="435"/>
                  </a:lnTo>
                  <a:lnTo>
                    <a:pt x="833" y="448"/>
                  </a:lnTo>
                  <a:lnTo>
                    <a:pt x="822" y="460"/>
                  </a:lnTo>
                  <a:lnTo>
                    <a:pt x="809" y="471"/>
                  </a:lnTo>
                  <a:lnTo>
                    <a:pt x="795" y="479"/>
                  </a:lnTo>
                  <a:lnTo>
                    <a:pt x="787" y="483"/>
                  </a:lnTo>
                  <a:lnTo>
                    <a:pt x="780" y="486"/>
                  </a:lnTo>
                  <a:lnTo>
                    <a:pt x="772" y="489"/>
                  </a:lnTo>
                  <a:lnTo>
                    <a:pt x="764" y="491"/>
                  </a:lnTo>
                  <a:lnTo>
                    <a:pt x="756" y="493"/>
                  </a:lnTo>
                  <a:lnTo>
                    <a:pt x="747" y="494"/>
                  </a:lnTo>
                  <a:lnTo>
                    <a:pt x="738" y="495"/>
                  </a:lnTo>
                  <a:lnTo>
                    <a:pt x="729" y="495"/>
                  </a:lnTo>
                  <a:lnTo>
                    <a:pt x="728" y="495"/>
                  </a:lnTo>
                  <a:close/>
                  <a:moveTo>
                    <a:pt x="725" y="578"/>
                  </a:moveTo>
                  <a:lnTo>
                    <a:pt x="739" y="576"/>
                  </a:lnTo>
                  <a:lnTo>
                    <a:pt x="754" y="575"/>
                  </a:lnTo>
                  <a:lnTo>
                    <a:pt x="768" y="574"/>
                  </a:lnTo>
                  <a:lnTo>
                    <a:pt x="781" y="572"/>
                  </a:lnTo>
                  <a:lnTo>
                    <a:pt x="794" y="569"/>
                  </a:lnTo>
                  <a:lnTo>
                    <a:pt x="808" y="566"/>
                  </a:lnTo>
                  <a:lnTo>
                    <a:pt x="820" y="562"/>
                  </a:lnTo>
                  <a:lnTo>
                    <a:pt x="832" y="557"/>
                  </a:lnTo>
                  <a:lnTo>
                    <a:pt x="844" y="552"/>
                  </a:lnTo>
                  <a:lnTo>
                    <a:pt x="856" y="547"/>
                  </a:lnTo>
                  <a:lnTo>
                    <a:pt x="867" y="540"/>
                  </a:lnTo>
                  <a:lnTo>
                    <a:pt x="878" y="534"/>
                  </a:lnTo>
                  <a:lnTo>
                    <a:pt x="888" y="526"/>
                  </a:lnTo>
                  <a:lnTo>
                    <a:pt x="898" y="518"/>
                  </a:lnTo>
                  <a:lnTo>
                    <a:pt x="908" y="509"/>
                  </a:lnTo>
                  <a:lnTo>
                    <a:pt x="917" y="500"/>
                  </a:lnTo>
                  <a:lnTo>
                    <a:pt x="926" y="490"/>
                  </a:lnTo>
                  <a:lnTo>
                    <a:pt x="934" y="480"/>
                  </a:lnTo>
                  <a:lnTo>
                    <a:pt x="941" y="470"/>
                  </a:lnTo>
                  <a:lnTo>
                    <a:pt x="949" y="459"/>
                  </a:lnTo>
                  <a:lnTo>
                    <a:pt x="955" y="446"/>
                  </a:lnTo>
                  <a:lnTo>
                    <a:pt x="962" y="434"/>
                  </a:lnTo>
                  <a:lnTo>
                    <a:pt x="968" y="421"/>
                  </a:lnTo>
                  <a:lnTo>
                    <a:pt x="973" y="408"/>
                  </a:lnTo>
                  <a:lnTo>
                    <a:pt x="978" y="394"/>
                  </a:lnTo>
                  <a:lnTo>
                    <a:pt x="981" y="379"/>
                  </a:lnTo>
                  <a:lnTo>
                    <a:pt x="985" y="364"/>
                  </a:lnTo>
                  <a:lnTo>
                    <a:pt x="988" y="349"/>
                  </a:lnTo>
                  <a:lnTo>
                    <a:pt x="990" y="334"/>
                  </a:lnTo>
                  <a:lnTo>
                    <a:pt x="991" y="317"/>
                  </a:lnTo>
                  <a:lnTo>
                    <a:pt x="992" y="300"/>
                  </a:lnTo>
                  <a:lnTo>
                    <a:pt x="993" y="283"/>
                  </a:lnTo>
                  <a:lnTo>
                    <a:pt x="993" y="267"/>
                  </a:lnTo>
                  <a:lnTo>
                    <a:pt x="992" y="253"/>
                  </a:lnTo>
                  <a:lnTo>
                    <a:pt x="990" y="239"/>
                  </a:lnTo>
                  <a:lnTo>
                    <a:pt x="988" y="225"/>
                  </a:lnTo>
                  <a:lnTo>
                    <a:pt x="986" y="211"/>
                  </a:lnTo>
                  <a:lnTo>
                    <a:pt x="983" y="197"/>
                  </a:lnTo>
                  <a:lnTo>
                    <a:pt x="980" y="184"/>
                  </a:lnTo>
                  <a:lnTo>
                    <a:pt x="975" y="171"/>
                  </a:lnTo>
                  <a:lnTo>
                    <a:pt x="971" y="159"/>
                  </a:lnTo>
                  <a:lnTo>
                    <a:pt x="966" y="147"/>
                  </a:lnTo>
                  <a:lnTo>
                    <a:pt x="960" y="134"/>
                  </a:lnTo>
                  <a:lnTo>
                    <a:pt x="953" y="123"/>
                  </a:lnTo>
                  <a:lnTo>
                    <a:pt x="947" y="112"/>
                  </a:lnTo>
                  <a:lnTo>
                    <a:pt x="940" y="101"/>
                  </a:lnTo>
                  <a:lnTo>
                    <a:pt x="932" y="91"/>
                  </a:lnTo>
                  <a:lnTo>
                    <a:pt x="924" y="81"/>
                  </a:lnTo>
                  <a:lnTo>
                    <a:pt x="916" y="72"/>
                  </a:lnTo>
                  <a:lnTo>
                    <a:pt x="907" y="63"/>
                  </a:lnTo>
                  <a:lnTo>
                    <a:pt x="897" y="55"/>
                  </a:lnTo>
                  <a:lnTo>
                    <a:pt x="887" y="47"/>
                  </a:lnTo>
                  <a:lnTo>
                    <a:pt x="877" y="40"/>
                  </a:lnTo>
                  <a:lnTo>
                    <a:pt x="866" y="33"/>
                  </a:lnTo>
                  <a:lnTo>
                    <a:pt x="855" y="27"/>
                  </a:lnTo>
                  <a:lnTo>
                    <a:pt x="842" y="22"/>
                  </a:lnTo>
                  <a:lnTo>
                    <a:pt x="830" y="16"/>
                  </a:lnTo>
                  <a:lnTo>
                    <a:pt x="818" y="12"/>
                  </a:lnTo>
                  <a:lnTo>
                    <a:pt x="805" y="8"/>
                  </a:lnTo>
                  <a:lnTo>
                    <a:pt x="791" y="5"/>
                  </a:lnTo>
                  <a:lnTo>
                    <a:pt x="777" y="3"/>
                  </a:lnTo>
                  <a:lnTo>
                    <a:pt x="763" y="1"/>
                  </a:lnTo>
                  <a:lnTo>
                    <a:pt x="748" y="0"/>
                  </a:lnTo>
                  <a:lnTo>
                    <a:pt x="733" y="0"/>
                  </a:lnTo>
                  <a:lnTo>
                    <a:pt x="718" y="0"/>
                  </a:lnTo>
                  <a:lnTo>
                    <a:pt x="704" y="1"/>
                  </a:lnTo>
                  <a:lnTo>
                    <a:pt x="689" y="3"/>
                  </a:lnTo>
                  <a:lnTo>
                    <a:pt x="676" y="5"/>
                  </a:lnTo>
                  <a:lnTo>
                    <a:pt x="663" y="8"/>
                  </a:lnTo>
                  <a:lnTo>
                    <a:pt x="649" y="12"/>
                  </a:lnTo>
                  <a:lnTo>
                    <a:pt x="636" y="16"/>
                  </a:lnTo>
                  <a:lnTo>
                    <a:pt x="624" y="22"/>
                  </a:lnTo>
                  <a:lnTo>
                    <a:pt x="613" y="27"/>
                  </a:lnTo>
                  <a:lnTo>
                    <a:pt x="601" y="33"/>
                  </a:lnTo>
                  <a:lnTo>
                    <a:pt x="589" y="40"/>
                  </a:lnTo>
                  <a:lnTo>
                    <a:pt x="579" y="47"/>
                  </a:lnTo>
                  <a:lnTo>
                    <a:pt x="569" y="55"/>
                  </a:lnTo>
                  <a:lnTo>
                    <a:pt x="559" y="63"/>
                  </a:lnTo>
                  <a:lnTo>
                    <a:pt x="549" y="72"/>
                  </a:lnTo>
                  <a:lnTo>
                    <a:pt x="540" y="81"/>
                  </a:lnTo>
                  <a:lnTo>
                    <a:pt x="531" y="92"/>
                  </a:lnTo>
                  <a:lnTo>
                    <a:pt x="523" y="102"/>
                  </a:lnTo>
                  <a:lnTo>
                    <a:pt x="516" y="113"/>
                  </a:lnTo>
                  <a:lnTo>
                    <a:pt x="509" y="124"/>
                  </a:lnTo>
                  <a:lnTo>
                    <a:pt x="502" y="136"/>
                  </a:lnTo>
                  <a:lnTo>
                    <a:pt x="495" y="149"/>
                  </a:lnTo>
                  <a:lnTo>
                    <a:pt x="490" y="161"/>
                  </a:lnTo>
                  <a:lnTo>
                    <a:pt x="485" y="174"/>
                  </a:lnTo>
                  <a:lnTo>
                    <a:pt x="481" y="188"/>
                  </a:lnTo>
                  <a:lnTo>
                    <a:pt x="477" y="201"/>
                  </a:lnTo>
                  <a:lnTo>
                    <a:pt x="473" y="216"/>
                  </a:lnTo>
                  <a:lnTo>
                    <a:pt x="471" y="231"/>
                  </a:lnTo>
                  <a:lnTo>
                    <a:pt x="469" y="246"/>
                  </a:lnTo>
                  <a:lnTo>
                    <a:pt x="467" y="261"/>
                  </a:lnTo>
                  <a:lnTo>
                    <a:pt x="466" y="277"/>
                  </a:lnTo>
                  <a:lnTo>
                    <a:pt x="466" y="293"/>
                  </a:lnTo>
                  <a:lnTo>
                    <a:pt x="466" y="308"/>
                  </a:lnTo>
                  <a:lnTo>
                    <a:pt x="467" y="322"/>
                  </a:lnTo>
                  <a:lnTo>
                    <a:pt x="468" y="338"/>
                  </a:lnTo>
                  <a:lnTo>
                    <a:pt x="470" y="352"/>
                  </a:lnTo>
                  <a:lnTo>
                    <a:pt x="473" y="366"/>
                  </a:lnTo>
                  <a:lnTo>
                    <a:pt x="476" y="379"/>
                  </a:lnTo>
                  <a:lnTo>
                    <a:pt x="480" y="394"/>
                  </a:lnTo>
                  <a:lnTo>
                    <a:pt x="484" y="406"/>
                  </a:lnTo>
                  <a:lnTo>
                    <a:pt x="488" y="419"/>
                  </a:lnTo>
                  <a:lnTo>
                    <a:pt x="493" y="431"/>
                  </a:lnTo>
                  <a:lnTo>
                    <a:pt x="500" y="443"/>
                  </a:lnTo>
                  <a:lnTo>
                    <a:pt x="506" y="455"/>
                  </a:lnTo>
                  <a:lnTo>
                    <a:pt x="513" y="466"/>
                  </a:lnTo>
                  <a:lnTo>
                    <a:pt x="520" y="476"/>
                  </a:lnTo>
                  <a:lnTo>
                    <a:pt x="527" y="486"/>
                  </a:lnTo>
                  <a:lnTo>
                    <a:pt x="535" y="496"/>
                  </a:lnTo>
                  <a:lnTo>
                    <a:pt x="544" y="505"/>
                  </a:lnTo>
                  <a:lnTo>
                    <a:pt x="554" y="514"/>
                  </a:lnTo>
                  <a:lnTo>
                    <a:pt x="563" y="523"/>
                  </a:lnTo>
                  <a:lnTo>
                    <a:pt x="573" y="530"/>
                  </a:lnTo>
                  <a:lnTo>
                    <a:pt x="583" y="538"/>
                  </a:lnTo>
                  <a:lnTo>
                    <a:pt x="594" y="544"/>
                  </a:lnTo>
                  <a:lnTo>
                    <a:pt x="606" y="550"/>
                  </a:lnTo>
                  <a:lnTo>
                    <a:pt x="617" y="556"/>
                  </a:lnTo>
                  <a:lnTo>
                    <a:pt x="629" y="560"/>
                  </a:lnTo>
                  <a:lnTo>
                    <a:pt x="642" y="565"/>
                  </a:lnTo>
                  <a:lnTo>
                    <a:pt x="655" y="568"/>
                  </a:lnTo>
                  <a:lnTo>
                    <a:pt x="668" y="571"/>
                  </a:lnTo>
                  <a:lnTo>
                    <a:pt x="681" y="574"/>
                  </a:lnTo>
                  <a:lnTo>
                    <a:pt x="695" y="575"/>
                  </a:lnTo>
                  <a:lnTo>
                    <a:pt x="710" y="576"/>
                  </a:lnTo>
                  <a:lnTo>
                    <a:pt x="725" y="578"/>
                  </a:lnTo>
                  <a:lnTo>
                    <a:pt x="725" y="578"/>
                  </a:lnTo>
                  <a:close/>
                  <a:moveTo>
                    <a:pt x="415" y="471"/>
                  </a:moveTo>
                  <a:lnTo>
                    <a:pt x="404" y="475"/>
                  </a:lnTo>
                  <a:lnTo>
                    <a:pt x="391" y="479"/>
                  </a:lnTo>
                  <a:lnTo>
                    <a:pt x="378" y="483"/>
                  </a:lnTo>
                  <a:lnTo>
                    <a:pt x="364" y="485"/>
                  </a:lnTo>
                  <a:lnTo>
                    <a:pt x="350" y="488"/>
                  </a:lnTo>
                  <a:lnTo>
                    <a:pt x="334" y="490"/>
                  </a:lnTo>
                  <a:lnTo>
                    <a:pt x="319" y="491"/>
                  </a:lnTo>
                  <a:lnTo>
                    <a:pt x="303" y="491"/>
                  </a:lnTo>
                  <a:lnTo>
                    <a:pt x="280" y="490"/>
                  </a:lnTo>
                  <a:lnTo>
                    <a:pt x="259" y="487"/>
                  </a:lnTo>
                  <a:lnTo>
                    <a:pt x="239" y="483"/>
                  </a:lnTo>
                  <a:lnTo>
                    <a:pt x="220" y="477"/>
                  </a:lnTo>
                  <a:lnTo>
                    <a:pt x="203" y="469"/>
                  </a:lnTo>
                  <a:lnTo>
                    <a:pt x="186" y="460"/>
                  </a:lnTo>
                  <a:lnTo>
                    <a:pt x="179" y="455"/>
                  </a:lnTo>
                  <a:lnTo>
                    <a:pt x="172" y="449"/>
                  </a:lnTo>
                  <a:lnTo>
                    <a:pt x="165" y="443"/>
                  </a:lnTo>
                  <a:lnTo>
                    <a:pt x="159" y="436"/>
                  </a:lnTo>
                  <a:lnTo>
                    <a:pt x="148" y="423"/>
                  </a:lnTo>
                  <a:lnTo>
                    <a:pt x="136" y="408"/>
                  </a:lnTo>
                  <a:lnTo>
                    <a:pt x="128" y="392"/>
                  </a:lnTo>
                  <a:lnTo>
                    <a:pt x="121" y="373"/>
                  </a:lnTo>
                  <a:lnTo>
                    <a:pt x="115" y="354"/>
                  </a:lnTo>
                  <a:lnTo>
                    <a:pt x="111" y="334"/>
                  </a:lnTo>
                  <a:lnTo>
                    <a:pt x="109" y="312"/>
                  </a:lnTo>
                  <a:lnTo>
                    <a:pt x="108" y="290"/>
                  </a:lnTo>
                  <a:lnTo>
                    <a:pt x="109" y="265"/>
                  </a:lnTo>
                  <a:lnTo>
                    <a:pt x="111" y="242"/>
                  </a:lnTo>
                  <a:lnTo>
                    <a:pt x="116" y="221"/>
                  </a:lnTo>
                  <a:lnTo>
                    <a:pt x="122" y="201"/>
                  </a:lnTo>
                  <a:lnTo>
                    <a:pt x="126" y="191"/>
                  </a:lnTo>
                  <a:lnTo>
                    <a:pt x="130" y="182"/>
                  </a:lnTo>
                  <a:lnTo>
                    <a:pt x="134" y="174"/>
                  </a:lnTo>
                  <a:lnTo>
                    <a:pt x="139" y="166"/>
                  </a:lnTo>
                  <a:lnTo>
                    <a:pt x="145" y="158"/>
                  </a:lnTo>
                  <a:lnTo>
                    <a:pt x="151" y="151"/>
                  </a:lnTo>
                  <a:lnTo>
                    <a:pt x="157" y="143"/>
                  </a:lnTo>
                  <a:lnTo>
                    <a:pt x="163" y="136"/>
                  </a:lnTo>
                  <a:lnTo>
                    <a:pt x="177" y="124"/>
                  </a:lnTo>
                  <a:lnTo>
                    <a:pt x="192" y="114"/>
                  </a:lnTo>
                  <a:lnTo>
                    <a:pt x="208" y="105"/>
                  </a:lnTo>
                  <a:lnTo>
                    <a:pt x="225" y="98"/>
                  </a:lnTo>
                  <a:lnTo>
                    <a:pt x="244" y="92"/>
                  </a:lnTo>
                  <a:lnTo>
                    <a:pt x="263" y="88"/>
                  </a:lnTo>
                  <a:lnTo>
                    <a:pt x="283" y="86"/>
                  </a:lnTo>
                  <a:lnTo>
                    <a:pt x="305" y="85"/>
                  </a:lnTo>
                  <a:lnTo>
                    <a:pt x="321" y="85"/>
                  </a:lnTo>
                  <a:lnTo>
                    <a:pt x="337" y="86"/>
                  </a:lnTo>
                  <a:lnTo>
                    <a:pt x="352" y="88"/>
                  </a:lnTo>
                  <a:lnTo>
                    <a:pt x="366" y="91"/>
                  </a:lnTo>
                  <a:lnTo>
                    <a:pt x="379" y="94"/>
                  </a:lnTo>
                  <a:lnTo>
                    <a:pt x="392" y="98"/>
                  </a:lnTo>
                  <a:lnTo>
                    <a:pt x="404" y="102"/>
                  </a:lnTo>
                  <a:lnTo>
                    <a:pt x="414" y="106"/>
                  </a:lnTo>
                  <a:lnTo>
                    <a:pt x="436" y="25"/>
                  </a:lnTo>
                  <a:lnTo>
                    <a:pt x="427" y="20"/>
                  </a:lnTo>
                  <a:lnTo>
                    <a:pt x="416" y="16"/>
                  </a:lnTo>
                  <a:lnTo>
                    <a:pt x="402" y="12"/>
                  </a:lnTo>
                  <a:lnTo>
                    <a:pt x="385" y="8"/>
                  </a:lnTo>
                  <a:lnTo>
                    <a:pt x="367" y="5"/>
                  </a:lnTo>
                  <a:lnTo>
                    <a:pt x="347" y="2"/>
                  </a:lnTo>
                  <a:lnTo>
                    <a:pt x="324" y="1"/>
                  </a:lnTo>
                  <a:lnTo>
                    <a:pt x="300" y="0"/>
                  </a:lnTo>
                  <a:lnTo>
                    <a:pt x="284" y="0"/>
                  </a:lnTo>
                  <a:lnTo>
                    <a:pt x="268" y="1"/>
                  </a:lnTo>
                  <a:lnTo>
                    <a:pt x="253" y="3"/>
                  </a:lnTo>
                  <a:lnTo>
                    <a:pt x="237" y="5"/>
                  </a:lnTo>
                  <a:lnTo>
                    <a:pt x="223" y="8"/>
                  </a:lnTo>
                  <a:lnTo>
                    <a:pt x="209" y="11"/>
                  </a:lnTo>
                  <a:lnTo>
                    <a:pt x="195" y="15"/>
                  </a:lnTo>
                  <a:lnTo>
                    <a:pt x="180" y="20"/>
                  </a:lnTo>
                  <a:lnTo>
                    <a:pt x="167" y="26"/>
                  </a:lnTo>
                  <a:lnTo>
                    <a:pt x="155" y="32"/>
                  </a:lnTo>
                  <a:lnTo>
                    <a:pt x="142" y="38"/>
                  </a:lnTo>
                  <a:lnTo>
                    <a:pt x="129" y="45"/>
                  </a:lnTo>
                  <a:lnTo>
                    <a:pt x="118" y="52"/>
                  </a:lnTo>
                  <a:lnTo>
                    <a:pt x="107" y="60"/>
                  </a:lnTo>
                  <a:lnTo>
                    <a:pt x="96" y="69"/>
                  </a:lnTo>
                  <a:lnTo>
                    <a:pt x="85" y="78"/>
                  </a:lnTo>
                  <a:lnTo>
                    <a:pt x="75" y="89"/>
                  </a:lnTo>
                  <a:lnTo>
                    <a:pt x="66" y="99"/>
                  </a:lnTo>
                  <a:lnTo>
                    <a:pt x="58" y="110"/>
                  </a:lnTo>
                  <a:lnTo>
                    <a:pt x="50" y="121"/>
                  </a:lnTo>
                  <a:lnTo>
                    <a:pt x="42" y="132"/>
                  </a:lnTo>
                  <a:lnTo>
                    <a:pt x="34" y="146"/>
                  </a:lnTo>
                  <a:lnTo>
                    <a:pt x="28" y="158"/>
                  </a:lnTo>
                  <a:lnTo>
                    <a:pt x="22" y="171"/>
                  </a:lnTo>
                  <a:lnTo>
                    <a:pt x="17" y="185"/>
                  </a:lnTo>
                  <a:lnTo>
                    <a:pt x="13" y="199"/>
                  </a:lnTo>
                  <a:lnTo>
                    <a:pt x="9" y="215"/>
                  </a:lnTo>
                  <a:lnTo>
                    <a:pt x="6" y="230"/>
                  </a:lnTo>
                  <a:lnTo>
                    <a:pt x="3" y="245"/>
                  </a:lnTo>
                  <a:lnTo>
                    <a:pt x="1" y="261"/>
                  </a:lnTo>
                  <a:lnTo>
                    <a:pt x="0" y="278"/>
                  </a:lnTo>
                  <a:lnTo>
                    <a:pt x="0" y="295"/>
                  </a:lnTo>
                  <a:lnTo>
                    <a:pt x="0" y="311"/>
                  </a:lnTo>
                  <a:lnTo>
                    <a:pt x="1" y="326"/>
                  </a:lnTo>
                  <a:lnTo>
                    <a:pt x="3" y="342"/>
                  </a:lnTo>
                  <a:lnTo>
                    <a:pt x="5" y="356"/>
                  </a:lnTo>
                  <a:lnTo>
                    <a:pt x="8" y="370"/>
                  </a:lnTo>
                  <a:lnTo>
                    <a:pt x="11" y="384"/>
                  </a:lnTo>
                  <a:lnTo>
                    <a:pt x="15" y="398"/>
                  </a:lnTo>
                  <a:lnTo>
                    <a:pt x="19" y="411"/>
                  </a:lnTo>
                  <a:lnTo>
                    <a:pt x="24" y="423"/>
                  </a:lnTo>
                  <a:lnTo>
                    <a:pt x="30" y="435"/>
                  </a:lnTo>
                  <a:lnTo>
                    <a:pt x="36" y="447"/>
                  </a:lnTo>
                  <a:lnTo>
                    <a:pt x="44" y="459"/>
                  </a:lnTo>
                  <a:lnTo>
                    <a:pt x="51" y="470"/>
                  </a:lnTo>
                  <a:lnTo>
                    <a:pt x="59" y="480"/>
                  </a:lnTo>
                  <a:lnTo>
                    <a:pt x="67" y="490"/>
                  </a:lnTo>
                  <a:lnTo>
                    <a:pt x="76" y="499"/>
                  </a:lnTo>
                  <a:lnTo>
                    <a:pt x="85" y="508"/>
                  </a:lnTo>
                  <a:lnTo>
                    <a:pt x="96" y="518"/>
                  </a:lnTo>
                  <a:lnTo>
                    <a:pt x="106" y="525"/>
                  </a:lnTo>
                  <a:lnTo>
                    <a:pt x="117" y="533"/>
                  </a:lnTo>
                  <a:lnTo>
                    <a:pt x="129" y="539"/>
                  </a:lnTo>
                  <a:lnTo>
                    <a:pt x="141" y="546"/>
                  </a:lnTo>
                  <a:lnTo>
                    <a:pt x="154" y="551"/>
                  </a:lnTo>
                  <a:lnTo>
                    <a:pt x="166" y="556"/>
                  </a:lnTo>
                  <a:lnTo>
                    <a:pt x="179" y="561"/>
                  </a:lnTo>
                  <a:lnTo>
                    <a:pt x="194" y="565"/>
                  </a:lnTo>
                  <a:lnTo>
                    <a:pt x="208" y="568"/>
                  </a:lnTo>
                  <a:lnTo>
                    <a:pt x="223" y="571"/>
                  </a:lnTo>
                  <a:lnTo>
                    <a:pt x="238" y="573"/>
                  </a:lnTo>
                  <a:lnTo>
                    <a:pt x="254" y="575"/>
                  </a:lnTo>
                  <a:lnTo>
                    <a:pt x="270" y="576"/>
                  </a:lnTo>
                  <a:lnTo>
                    <a:pt x="286" y="576"/>
                  </a:lnTo>
                  <a:lnTo>
                    <a:pt x="311" y="576"/>
                  </a:lnTo>
                  <a:lnTo>
                    <a:pt x="334" y="574"/>
                  </a:lnTo>
                  <a:lnTo>
                    <a:pt x="356" y="571"/>
                  </a:lnTo>
                  <a:lnTo>
                    <a:pt x="375" y="568"/>
                  </a:lnTo>
                  <a:lnTo>
                    <a:pt x="392" y="564"/>
                  </a:lnTo>
                  <a:lnTo>
                    <a:pt x="408" y="560"/>
                  </a:lnTo>
                  <a:lnTo>
                    <a:pt x="421" y="556"/>
                  </a:lnTo>
                  <a:lnTo>
                    <a:pt x="431" y="551"/>
                  </a:lnTo>
                  <a:lnTo>
                    <a:pt x="415" y="471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31" name="Freeform 7"/>
            <p:cNvSpPr>
              <a:spLocks noEditPoints="1"/>
            </p:cNvSpPr>
            <p:nvPr userDrawn="1"/>
          </p:nvSpPr>
          <p:spPr bwMode="auto">
            <a:xfrm>
              <a:off x="272" y="4050"/>
              <a:ext cx="225" cy="56"/>
            </a:xfrm>
            <a:custGeom>
              <a:avLst/>
              <a:gdLst/>
              <a:ahLst/>
              <a:cxnLst>
                <a:cxn ang="0">
                  <a:pos x="542" y="161"/>
                </a:cxn>
                <a:cxn ang="0">
                  <a:pos x="542" y="0"/>
                </a:cxn>
                <a:cxn ang="0">
                  <a:pos x="474" y="0"/>
                </a:cxn>
                <a:cxn ang="0">
                  <a:pos x="406" y="0"/>
                </a:cxn>
                <a:cxn ang="0">
                  <a:pos x="339" y="0"/>
                </a:cxn>
                <a:cxn ang="0">
                  <a:pos x="271" y="0"/>
                </a:cxn>
                <a:cxn ang="0">
                  <a:pos x="203" y="0"/>
                </a:cxn>
                <a:cxn ang="0">
                  <a:pos x="136" y="0"/>
                </a:cxn>
                <a:cxn ang="0">
                  <a:pos x="68" y="0"/>
                </a:cxn>
                <a:cxn ang="0">
                  <a:pos x="0" y="0"/>
                </a:cxn>
                <a:cxn ang="0">
                  <a:pos x="0" y="161"/>
                </a:cxn>
                <a:cxn ang="0">
                  <a:pos x="159" y="161"/>
                </a:cxn>
                <a:cxn ang="0">
                  <a:pos x="159" y="559"/>
                </a:cxn>
                <a:cxn ang="0">
                  <a:pos x="383" y="559"/>
                </a:cxn>
                <a:cxn ang="0">
                  <a:pos x="383" y="161"/>
                </a:cxn>
                <a:cxn ang="0">
                  <a:pos x="542" y="161"/>
                </a:cxn>
                <a:cxn ang="0">
                  <a:pos x="821" y="225"/>
                </a:cxn>
                <a:cxn ang="0">
                  <a:pos x="707" y="559"/>
                </a:cxn>
                <a:cxn ang="0">
                  <a:pos x="488" y="559"/>
                </a:cxn>
                <a:cxn ang="0">
                  <a:pos x="703" y="0"/>
                </a:cxn>
                <a:cxn ang="0">
                  <a:pos x="732" y="0"/>
                </a:cxn>
                <a:cxn ang="0">
                  <a:pos x="762" y="0"/>
                </a:cxn>
                <a:cxn ang="0">
                  <a:pos x="792" y="0"/>
                </a:cxn>
                <a:cxn ang="0">
                  <a:pos x="821" y="0"/>
                </a:cxn>
                <a:cxn ang="0">
                  <a:pos x="851" y="0"/>
                </a:cxn>
                <a:cxn ang="0">
                  <a:pos x="880" y="0"/>
                </a:cxn>
                <a:cxn ang="0">
                  <a:pos x="910" y="0"/>
                </a:cxn>
                <a:cxn ang="0">
                  <a:pos x="939" y="0"/>
                </a:cxn>
                <a:cxn ang="0">
                  <a:pos x="1154" y="559"/>
                </a:cxn>
                <a:cxn ang="0">
                  <a:pos x="935" y="559"/>
                </a:cxn>
                <a:cxn ang="0">
                  <a:pos x="821" y="225"/>
                </a:cxn>
                <a:cxn ang="0">
                  <a:pos x="1642" y="161"/>
                </a:cxn>
                <a:cxn ang="0">
                  <a:pos x="1642" y="0"/>
                </a:cxn>
                <a:cxn ang="0">
                  <a:pos x="1574" y="0"/>
                </a:cxn>
                <a:cxn ang="0">
                  <a:pos x="1507" y="0"/>
                </a:cxn>
                <a:cxn ang="0">
                  <a:pos x="1439" y="0"/>
                </a:cxn>
                <a:cxn ang="0">
                  <a:pos x="1371" y="0"/>
                </a:cxn>
                <a:cxn ang="0">
                  <a:pos x="1304" y="0"/>
                </a:cxn>
                <a:cxn ang="0">
                  <a:pos x="1235" y="0"/>
                </a:cxn>
                <a:cxn ang="0">
                  <a:pos x="1168" y="0"/>
                </a:cxn>
                <a:cxn ang="0">
                  <a:pos x="1101" y="0"/>
                </a:cxn>
                <a:cxn ang="0">
                  <a:pos x="1101" y="161"/>
                </a:cxn>
                <a:cxn ang="0">
                  <a:pos x="1259" y="161"/>
                </a:cxn>
                <a:cxn ang="0">
                  <a:pos x="1259" y="559"/>
                </a:cxn>
                <a:cxn ang="0">
                  <a:pos x="1483" y="559"/>
                </a:cxn>
                <a:cxn ang="0">
                  <a:pos x="1483" y="161"/>
                </a:cxn>
                <a:cxn ang="0">
                  <a:pos x="1642" y="161"/>
                </a:cxn>
                <a:cxn ang="0">
                  <a:pos x="1921" y="225"/>
                </a:cxn>
                <a:cxn ang="0">
                  <a:pos x="1807" y="559"/>
                </a:cxn>
                <a:cxn ang="0">
                  <a:pos x="1588" y="559"/>
                </a:cxn>
                <a:cxn ang="0">
                  <a:pos x="1802" y="0"/>
                </a:cxn>
                <a:cxn ang="0">
                  <a:pos x="1832" y="0"/>
                </a:cxn>
                <a:cxn ang="0">
                  <a:pos x="1862" y="0"/>
                </a:cxn>
                <a:cxn ang="0">
                  <a:pos x="1891" y="0"/>
                </a:cxn>
                <a:cxn ang="0">
                  <a:pos x="1921" y="0"/>
                </a:cxn>
                <a:cxn ang="0">
                  <a:pos x="1950" y="0"/>
                </a:cxn>
                <a:cxn ang="0">
                  <a:pos x="1981" y="0"/>
                </a:cxn>
                <a:cxn ang="0">
                  <a:pos x="2010" y="0"/>
                </a:cxn>
                <a:cxn ang="0">
                  <a:pos x="2040" y="0"/>
                </a:cxn>
                <a:cxn ang="0">
                  <a:pos x="2254" y="559"/>
                </a:cxn>
                <a:cxn ang="0">
                  <a:pos x="2035" y="559"/>
                </a:cxn>
                <a:cxn ang="0">
                  <a:pos x="1921" y="225"/>
                </a:cxn>
              </a:cxnLst>
              <a:rect l="0" t="0" r="r" b="b"/>
              <a:pathLst>
                <a:path w="2254" h="559">
                  <a:moveTo>
                    <a:pt x="542" y="161"/>
                  </a:moveTo>
                  <a:lnTo>
                    <a:pt x="542" y="0"/>
                  </a:lnTo>
                  <a:lnTo>
                    <a:pt x="474" y="0"/>
                  </a:lnTo>
                  <a:lnTo>
                    <a:pt x="406" y="0"/>
                  </a:lnTo>
                  <a:lnTo>
                    <a:pt x="339" y="0"/>
                  </a:lnTo>
                  <a:lnTo>
                    <a:pt x="271" y="0"/>
                  </a:lnTo>
                  <a:lnTo>
                    <a:pt x="203" y="0"/>
                  </a:lnTo>
                  <a:lnTo>
                    <a:pt x="136" y="0"/>
                  </a:lnTo>
                  <a:lnTo>
                    <a:pt x="68" y="0"/>
                  </a:lnTo>
                  <a:lnTo>
                    <a:pt x="0" y="0"/>
                  </a:lnTo>
                  <a:lnTo>
                    <a:pt x="0" y="161"/>
                  </a:lnTo>
                  <a:lnTo>
                    <a:pt x="159" y="161"/>
                  </a:lnTo>
                  <a:lnTo>
                    <a:pt x="159" y="559"/>
                  </a:lnTo>
                  <a:lnTo>
                    <a:pt x="383" y="559"/>
                  </a:lnTo>
                  <a:lnTo>
                    <a:pt x="383" y="161"/>
                  </a:lnTo>
                  <a:lnTo>
                    <a:pt x="542" y="161"/>
                  </a:lnTo>
                  <a:close/>
                  <a:moveTo>
                    <a:pt x="821" y="225"/>
                  </a:moveTo>
                  <a:lnTo>
                    <a:pt x="707" y="559"/>
                  </a:lnTo>
                  <a:lnTo>
                    <a:pt x="488" y="559"/>
                  </a:lnTo>
                  <a:lnTo>
                    <a:pt x="703" y="0"/>
                  </a:lnTo>
                  <a:lnTo>
                    <a:pt x="732" y="0"/>
                  </a:lnTo>
                  <a:lnTo>
                    <a:pt x="762" y="0"/>
                  </a:lnTo>
                  <a:lnTo>
                    <a:pt x="792" y="0"/>
                  </a:lnTo>
                  <a:lnTo>
                    <a:pt x="821" y="0"/>
                  </a:lnTo>
                  <a:lnTo>
                    <a:pt x="851" y="0"/>
                  </a:lnTo>
                  <a:lnTo>
                    <a:pt x="880" y="0"/>
                  </a:lnTo>
                  <a:lnTo>
                    <a:pt x="910" y="0"/>
                  </a:lnTo>
                  <a:lnTo>
                    <a:pt x="939" y="0"/>
                  </a:lnTo>
                  <a:lnTo>
                    <a:pt x="1154" y="559"/>
                  </a:lnTo>
                  <a:lnTo>
                    <a:pt x="935" y="559"/>
                  </a:lnTo>
                  <a:lnTo>
                    <a:pt x="821" y="225"/>
                  </a:lnTo>
                  <a:close/>
                  <a:moveTo>
                    <a:pt x="1642" y="161"/>
                  </a:moveTo>
                  <a:lnTo>
                    <a:pt x="1642" y="0"/>
                  </a:lnTo>
                  <a:lnTo>
                    <a:pt x="1574" y="0"/>
                  </a:lnTo>
                  <a:lnTo>
                    <a:pt x="1507" y="0"/>
                  </a:lnTo>
                  <a:lnTo>
                    <a:pt x="1439" y="0"/>
                  </a:lnTo>
                  <a:lnTo>
                    <a:pt x="1371" y="0"/>
                  </a:lnTo>
                  <a:lnTo>
                    <a:pt x="1304" y="0"/>
                  </a:lnTo>
                  <a:lnTo>
                    <a:pt x="1235" y="0"/>
                  </a:lnTo>
                  <a:lnTo>
                    <a:pt x="1168" y="0"/>
                  </a:lnTo>
                  <a:lnTo>
                    <a:pt x="1101" y="0"/>
                  </a:lnTo>
                  <a:lnTo>
                    <a:pt x="1101" y="161"/>
                  </a:lnTo>
                  <a:lnTo>
                    <a:pt x="1259" y="161"/>
                  </a:lnTo>
                  <a:lnTo>
                    <a:pt x="1259" y="559"/>
                  </a:lnTo>
                  <a:lnTo>
                    <a:pt x="1483" y="559"/>
                  </a:lnTo>
                  <a:lnTo>
                    <a:pt x="1483" y="161"/>
                  </a:lnTo>
                  <a:lnTo>
                    <a:pt x="1642" y="161"/>
                  </a:lnTo>
                  <a:close/>
                  <a:moveTo>
                    <a:pt x="1921" y="225"/>
                  </a:moveTo>
                  <a:lnTo>
                    <a:pt x="1807" y="559"/>
                  </a:lnTo>
                  <a:lnTo>
                    <a:pt x="1588" y="559"/>
                  </a:lnTo>
                  <a:lnTo>
                    <a:pt x="1802" y="0"/>
                  </a:lnTo>
                  <a:lnTo>
                    <a:pt x="1832" y="0"/>
                  </a:lnTo>
                  <a:lnTo>
                    <a:pt x="1862" y="0"/>
                  </a:lnTo>
                  <a:lnTo>
                    <a:pt x="1891" y="0"/>
                  </a:lnTo>
                  <a:lnTo>
                    <a:pt x="1921" y="0"/>
                  </a:lnTo>
                  <a:lnTo>
                    <a:pt x="1950" y="0"/>
                  </a:lnTo>
                  <a:lnTo>
                    <a:pt x="1981" y="0"/>
                  </a:lnTo>
                  <a:lnTo>
                    <a:pt x="2010" y="0"/>
                  </a:lnTo>
                  <a:lnTo>
                    <a:pt x="2040" y="0"/>
                  </a:lnTo>
                  <a:lnTo>
                    <a:pt x="2254" y="559"/>
                  </a:lnTo>
                  <a:lnTo>
                    <a:pt x="2035" y="559"/>
                  </a:lnTo>
                  <a:lnTo>
                    <a:pt x="1921" y="225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6" name="Freeform 12"/>
          <p:cNvSpPr>
            <a:spLocks noEditPoints="1"/>
          </p:cNvSpPr>
          <p:nvPr/>
        </p:nvSpPr>
        <p:spPr bwMode="auto">
          <a:xfrm>
            <a:off x="1676400" y="6581775"/>
            <a:ext cx="1171575" cy="123825"/>
          </a:xfrm>
          <a:custGeom>
            <a:avLst/>
            <a:gdLst/>
            <a:ahLst/>
            <a:cxnLst>
              <a:cxn ang="0">
                <a:pos x="805" y="637"/>
              </a:cxn>
              <a:cxn ang="0">
                <a:pos x="996" y="219"/>
              </a:cxn>
              <a:cxn ang="0">
                <a:pos x="1304" y="357"/>
              </a:cxn>
              <a:cxn ang="0">
                <a:pos x="1069" y="644"/>
              </a:cxn>
              <a:cxn ang="0">
                <a:pos x="1040" y="573"/>
              </a:cxn>
              <a:cxn ang="0">
                <a:pos x="1182" y="280"/>
              </a:cxn>
              <a:cxn ang="0">
                <a:pos x="1457" y="426"/>
              </a:cxn>
              <a:cxn ang="0">
                <a:pos x="1680" y="639"/>
              </a:cxn>
              <a:cxn ang="0">
                <a:pos x="1384" y="480"/>
              </a:cxn>
              <a:cxn ang="0">
                <a:pos x="1565" y="178"/>
              </a:cxn>
              <a:cxn ang="0">
                <a:pos x="1772" y="419"/>
              </a:cxn>
              <a:cxn ang="0">
                <a:pos x="1479" y="300"/>
              </a:cxn>
              <a:cxn ang="0">
                <a:pos x="2054" y="179"/>
              </a:cxn>
              <a:cxn ang="0">
                <a:pos x="2260" y="188"/>
              </a:cxn>
              <a:cxn ang="0">
                <a:pos x="2257" y="15"/>
              </a:cxn>
              <a:cxn ang="0">
                <a:pos x="2523" y="568"/>
              </a:cxn>
              <a:cxn ang="0">
                <a:pos x="2483" y="627"/>
              </a:cxn>
              <a:cxn ang="0">
                <a:pos x="2395" y="282"/>
              </a:cxn>
              <a:cxn ang="0">
                <a:pos x="2669" y="201"/>
              </a:cxn>
              <a:cxn ang="0">
                <a:pos x="2657" y="282"/>
              </a:cxn>
              <a:cxn ang="0">
                <a:pos x="2858" y="220"/>
              </a:cxn>
              <a:cxn ang="0">
                <a:pos x="3192" y="222"/>
              </a:cxn>
              <a:cxn ang="0">
                <a:pos x="3092" y="249"/>
              </a:cxn>
              <a:cxn ang="0">
                <a:pos x="3666" y="632"/>
              </a:cxn>
              <a:cxn ang="0">
                <a:pos x="3354" y="500"/>
              </a:cxn>
              <a:cxn ang="0">
                <a:pos x="3484" y="195"/>
              </a:cxn>
              <a:cxn ang="0">
                <a:pos x="3516" y="256"/>
              </a:cxn>
              <a:cxn ang="0">
                <a:pos x="3592" y="581"/>
              </a:cxn>
              <a:cxn ang="0">
                <a:pos x="4055" y="577"/>
              </a:cxn>
              <a:cxn ang="0">
                <a:pos x="3803" y="567"/>
              </a:cxn>
              <a:cxn ang="0">
                <a:pos x="3854" y="210"/>
              </a:cxn>
              <a:cxn ang="0">
                <a:pos x="4132" y="281"/>
              </a:cxn>
              <a:cxn ang="0">
                <a:pos x="3947" y="237"/>
              </a:cxn>
              <a:cxn ang="0">
                <a:pos x="4571" y="638"/>
              </a:cxn>
              <a:cxn ang="0">
                <a:pos x="4425" y="355"/>
              </a:cxn>
              <a:cxn ang="0">
                <a:pos x="4692" y="179"/>
              </a:cxn>
              <a:cxn ang="0">
                <a:pos x="4503" y="378"/>
              </a:cxn>
              <a:cxn ang="0">
                <a:pos x="4914" y="445"/>
              </a:cxn>
              <a:cxn ang="0">
                <a:pos x="5116" y="642"/>
              </a:cxn>
              <a:cxn ang="0">
                <a:pos x="4837" y="469"/>
              </a:cxn>
              <a:cxn ang="0">
                <a:pos x="5032" y="177"/>
              </a:cxn>
              <a:cxn ang="0">
                <a:pos x="5225" y="427"/>
              </a:cxn>
              <a:cxn ang="0">
                <a:pos x="4929" y="310"/>
              </a:cxn>
              <a:cxn ang="0">
                <a:pos x="5520" y="177"/>
              </a:cxn>
              <a:cxn ang="0">
                <a:pos x="5849" y="249"/>
              </a:cxn>
              <a:cxn ang="0">
                <a:pos x="5745" y="644"/>
              </a:cxn>
              <a:cxn ang="0">
                <a:pos x="6173" y="588"/>
              </a:cxn>
              <a:cxn ang="0">
                <a:pos x="5907" y="543"/>
              </a:cxn>
              <a:cxn ang="0">
                <a:pos x="6173" y="317"/>
              </a:cxn>
              <a:cxn ang="0">
                <a:pos x="6044" y="179"/>
              </a:cxn>
              <a:cxn ang="0">
                <a:pos x="6022" y="438"/>
              </a:cxn>
              <a:cxn ang="0">
                <a:pos x="6118" y="573"/>
              </a:cxn>
              <a:cxn ang="0">
                <a:pos x="6379" y="72"/>
              </a:cxn>
              <a:cxn ang="0">
                <a:pos x="6454" y="99"/>
              </a:cxn>
              <a:cxn ang="0">
                <a:pos x="6815" y="177"/>
              </a:cxn>
              <a:cxn ang="0">
                <a:pos x="6901" y="333"/>
              </a:cxn>
              <a:cxn ang="0">
                <a:pos x="6691" y="329"/>
              </a:cxn>
              <a:cxn ang="0">
                <a:pos x="7278" y="580"/>
              </a:cxn>
              <a:cxn ang="0">
                <a:pos x="7137" y="188"/>
              </a:cxn>
              <a:cxn ang="0">
                <a:pos x="7541" y="759"/>
              </a:cxn>
              <a:cxn ang="0">
                <a:pos x="7366" y="188"/>
              </a:cxn>
              <a:cxn ang="0">
                <a:pos x="7881" y="532"/>
              </a:cxn>
              <a:cxn ang="0">
                <a:pos x="7920" y="642"/>
              </a:cxn>
            </a:cxnLst>
            <a:rect l="0" t="0" r="r" b="b"/>
            <a:pathLst>
              <a:path w="7953" h="842">
                <a:moveTo>
                  <a:pt x="324" y="277"/>
                </a:moveTo>
                <a:lnTo>
                  <a:pt x="324" y="344"/>
                </a:lnTo>
                <a:lnTo>
                  <a:pt x="81" y="344"/>
                </a:lnTo>
                <a:lnTo>
                  <a:pt x="81" y="569"/>
                </a:lnTo>
                <a:lnTo>
                  <a:pt x="352" y="569"/>
                </a:lnTo>
                <a:lnTo>
                  <a:pt x="352" y="637"/>
                </a:lnTo>
                <a:lnTo>
                  <a:pt x="0" y="637"/>
                </a:lnTo>
                <a:lnTo>
                  <a:pt x="0" y="11"/>
                </a:lnTo>
                <a:lnTo>
                  <a:pt x="338" y="11"/>
                </a:lnTo>
                <a:lnTo>
                  <a:pt x="338" y="79"/>
                </a:lnTo>
                <a:lnTo>
                  <a:pt x="81" y="79"/>
                </a:lnTo>
                <a:lnTo>
                  <a:pt x="81" y="277"/>
                </a:lnTo>
                <a:lnTo>
                  <a:pt x="324" y="277"/>
                </a:lnTo>
                <a:close/>
                <a:moveTo>
                  <a:pt x="401" y="188"/>
                </a:moveTo>
                <a:lnTo>
                  <a:pt x="492" y="188"/>
                </a:lnTo>
                <a:lnTo>
                  <a:pt x="556" y="284"/>
                </a:lnTo>
                <a:lnTo>
                  <a:pt x="566" y="300"/>
                </a:lnTo>
                <a:lnTo>
                  <a:pt x="578" y="317"/>
                </a:lnTo>
                <a:lnTo>
                  <a:pt x="589" y="337"/>
                </a:lnTo>
                <a:lnTo>
                  <a:pt x="601" y="357"/>
                </a:lnTo>
                <a:lnTo>
                  <a:pt x="604" y="357"/>
                </a:lnTo>
                <a:lnTo>
                  <a:pt x="614" y="340"/>
                </a:lnTo>
                <a:lnTo>
                  <a:pt x="625" y="321"/>
                </a:lnTo>
                <a:lnTo>
                  <a:pt x="636" y="303"/>
                </a:lnTo>
                <a:lnTo>
                  <a:pt x="649" y="283"/>
                </a:lnTo>
                <a:lnTo>
                  <a:pt x="712" y="188"/>
                </a:lnTo>
                <a:lnTo>
                  <a:pt x="800" y="188"/>
                </a:lnTo>
                <a:lnTo>
                  <a:pt x="646" y="405"/>
                </a:lnTo>
                <a:lnTo>
                  <a:pt x="805" y="637"/>
                </a:lnTo>
                <a:lnTo>
                  <a:pt x="712" y="637"/>
                </a:lnTo>
                <a:lnTo>
                  <a:pt x="646" y="535"/>
                </a:lnTo>
                <a:lnTo>
                  <a:pt x="635" y="520"/>
                </a:lnTo>
                <a:lnTo>
                  <a:pt x="624" y="501"/>
                </a:lnTo>
                <a:lnTo>
                  <a:pt x="612" y="481"/>
                </a:lnTo>
                <a:lnTo>
                  <a:pt x="598" y="457"/>
                </a:lnTo>
                <a:lnTo>
                  <a:pt x="596" y="457"/>
                </a:lnTo>
                <a:lnTo>
                  <a:pt x="588" y="472"/>
                </a:lnTo>
                <a:lnTo>
                  <a:pt x="578" y="490"/>
                </a:lnTo>
                <a:lnTo>
                  <a:pt x="564" y="511"/>
                </a:lnTo>
                <a:lnTo>
                  <a:pt x="549" y="535"/>
                </a:lnTo>
                <a:lnTo>
                  <a:pt x="484" y="637"/>
                </a:lnTo>
                <a:lnTo>
                  <a:pt x="394" y="637"/>
                </a:lnTo>
                <a:lnTo>
                  <a:pt x="553" y="408"/>
                </a:lnTo>
                <a:lnTo>
                  <a:pt x="401" y="188"/>
                </a:lnTo>
                <a:close/>
                <a:moveTo>
                  <a:pt x="883" y="820"/>
                </a:moveTo>
                <a:lnTo>
                  <a:pt x="883" y="334"/>
                </a:lnTo>
                <a:lnTo>
                  <a:pt x="883" y="298"/>
                </a:lnTo>
                <a:lnTo>
                  <a:pt x="882" y="261"/>
                </a:lnTo>
                <a:lnTo>
                  <a:pt x="881" y="224"/>
                </a:lnTo>
                <a:lnTo>
                  <a:pt x="880" y="188"/>
                </a:lnTo>
                <a:lnTo>
                  <a:pt x="953" y="188"/>
                </a:lnTo>
                <a:lnTo>
                  <a:pt x="957" y="265"/>
                </a:lnTo>
                <a:lnTo>
                  <a:pt x="958" y="265"/>
                </a:lnTo>
                <a:lnTo>
                  <a:pt x="965" y="255"/>
                </a:lnTo>
                <a:lnTo>
                  <a:pt x="972" y="244"/>
                </a:lnTo>
                <a:lnTo>
                  <a:pt x="979" y="235"/>
                </a:lnTo>
                <a:lnTo>
                  <a:pt x="988" y="227"/>
                </a:lnTo>
                <a:lnTo>
                  <a:pt x="996" y="219"/>
                </a:lnTo>
                <a:lnTo>
                  <a:pt x="1005" y="211"/>
                </a:lnTo>
                <a:lnTo>
                  <a:pt x="1014" y="205"/>
                </a:lnTo>
                <a:lnTo>
                  <a:pt x="1024" y="199"/>
                </a:lnTo>
                <a:lnTo>
                  <a:pt x="1034" y="194"/>
                </a:lnTo>
                <a:lnTo>
                  <a:pt x="1045" y="190"/>
                </a:lnTo>
                <a:lnTo>
                  <a:pt x="1055" y="186"/>
                </a:lnTo>
                <a:lnTo>
                  <a:pt x="1068" y="183"/>
                </a:lnTo>
                <a:lnTo>
                  <a:pt x="1079" y="181"/>
                </a:lnTo>
                <a:lnTo>
                  <a:pt x="1091" y="178"/>
                </a:lnTo>
                <a:lnTo>
                  <a:pt x="1105" y="177"/>
                </a:lnTo>
                <a:lnTo>
                  <a:pt x="1118" y="177"/>
                </a:lnTo>
                <a:lnTo>
                  <a:pt x="1138" y="178"/>
                </a:lnTo>
                <a:lnTo>
                  <a:pt x="1157" y="182"/>
                </a:lnTo>
                <a:lnTo>
                  <a:pt x="1166" y="184"/>
                </a:lnTo>
                <a:lnTo>
                  <a:pt x="1176" y="187"/>
                </a:lnTo>
                <a:lnTo>
                  <a:pt x="1185" y="190"/>
                </a:lnTo>
                <a:lnTo>
                  <a:pt x="1193" y="193"/>
                </a:lnTo>
                <a:lnTo>
                  <a:pt x="1201" y="198"/>
                </a:lnTo>
                <a:lnTo>
                  <a:pt x="1210" y="202"/>
                </a:lnTo>
                <a:lnTo>
                  <a:pt x="1218" y="207"/>
                </a:lnTo>
                <a:lnTo>
                  <a:pt x="1225" y="213"/>
                </a:lnTo>
                <a:lnTo>
                  <a:pt x="1240" y="226"/>
                </a:lnTo>
                <a:lnTo>
                  <a:pt x="1254" y="241"/>
                </a:lnTo>
                <a:lnTo>
                  <a:pt x="1266" y="258"/>
                </a:lnTo>
                <a:lnTo>
                  <a:pt x="1277" y="275"/>
                </a:lnTo>
                <a:lnTo>
                  <a:pt x="1287" y="294"/>
                </a:lnTo>
                <a:lnTo>
                  <a:pt x="1294" y="314"/>
                </a:lnTo>
                <a:lnTo>
                  <a:pt x="1300" y="335"/>
                </a:lnTo>
                <a:lnTo>
                  <a:pt x="1304" y="357"/>
                </a:lnTo>
                <a:lnTo>
                  <a:pt x="1307" y="381"/>
                </a:lnTo>
                <a:lnTo>
                  <a:pt x="1308" y="406"/>
                </a:lnTo>
                <a:lnTo>
                  <a:pt x="1307" y="434"/>
                </a:lnTo>
                <a:lnTo>
                  <a:pt x="1304" y="460"/>
                </a:lnTo>
                <a:lnTo>
                  <a:pt x="1302" y="473"/>
                </a:lnTo>
                <a:lnTo>
                  <a:pt x="1299" y="485"/>
                </a:lnTo>
                <a:lnTo>
                  <a:pt x="1296" y="497"/>
                </a:lnTo>
                <a:lnTo>
                  <a:pt x="1292" y="509"/>
                </a:lnTo>
                <a:lnTo>
                  <a:pt x="1288" y="520"/>
                </a:lnTo>
                <a:lnTo>
                  <a:pt x="1283" y="530"/>
                </a:lnTo>
                <a:lnTo>
                  <a:pt x="1278" y="541"/>
                </a:lnTo>
                <a:lnTo>
                  <a:pt x="1272" y="551"/>
                </a:lnTo>
                <a:lnTo>
                  <a:pt x="1266" y="560"/>
                </a:lnTo>
                <a:lnTo>
                  <a:pt x="1260" y="569"/>
                </a:lnTo>
                <a:lnTo>
                  <a:pt x="1253" y="579"/>
                </a:lnTo>
                <a:lnTo>
                  <a:pt x="1245" y="587"/>
                </a:lnTo>
                <a:lnTo>
                  <a:pt x="1231" y="601"/>
                </a:lnTo>
                <a:lnTo>
                  <a:pt x="1215" y="614"/>
                </a:lnTo>
                <a:lnTo>
                  <a:pt x="1207" y="619"/>
                </a:lnTo>
                <a:lnTo>
                  <a:pt x="1198" y="624"/>
                </a:lnTo>
                <a:lnTo>
                  <a:pt x="1190" y="628"/>
                </a:lnTo>
                <a:lnTo>
                  <a:pt x="1181" y="632"/>
                </a:lnTo>
                <a:lnTo>
                  <a:pt x="1163" y="638"/>
                </a:lnTo>
                <a:lnTo>
                  <a:pt x="1144" y="643"/>
                </a:lnTo>
                <a:lnTo>
                  <a:pt x="1123" y="647"/>
                </a:lnTo>
                <a:lnTo>
                  <a:pt x="1103" y="648"/>
                </a:lnTo>
                <a:lnTo>
                  <a:pt x="1091" y="647"/>
                </a:lnTo>
                <a:lnTo>
                  <a:pt x="1079" y="646"/>
                </a:lnTo>
                <a:lnTo>
                  <a:pt x="1069" y="644"/>
                </a:lnTo>
                <a:lnTo>
                  <a:pt x="1058" y="642"/>
                </a:lnTo>
                <a:lnTo>
                  <a:pt x="1048" y="640"/>
                </a:lnTo>
                <a:lnTo>
                  <a:pt x="1038" y="637"/>
                </a:lnTo>
                <a:lnTo>
                  <a:pt x="1029" y="633"/>
                </a:lnTo>
                <a:lnTo>
                  <a:pt x="1019" y="629"/>
                </a:lnTo>
                <a:lnTo>
                  <a:pt x="1011" y="625"/>
                </a:lnTo>
                <a:lnTo>
                  <a:pt x="1003" y="620"/>
                </a:lnTo>
                <a:lnTo>
                  <a:pt x="996" y="614"/>
                </a:lnTo>
                <a:lnTo>
                  <a:pt x="989" y="607"/>
                </a:lnTo>
                <a:lnTo>
                  <a:pt x="981" y="600"/>
                </a:lnTo>
                <a:lnTo>
                  <a:pt x="975" y="593"/>
                </a:lnTo>
                <a:lnTo>
                  <a:pt x="969" y="585"/>
                </a:lnTo>
                <a:lnTo>
                  <a:pt x="964" y="577"/>
                </a:lnTo>
                <a:lnTo>
                  <a:pt x="964" y="820"/>
                </a:lnTo>
                <a:lnTo>
                  <a:pt x="883" y="820"/>
                </a:lnTo>
                <a:close/>
                <a:moveTo>
                  <a:pt x="964" y="377"/>
                </a:moveTo>
                <a:lnTo>
                  <a:pt x="964" y="454"/>
                </a:lnTo>
                <a:lnTo>
                  <a:pt x="964" y="468"/>
                </a:lnTo>
                <a:lnTo>
                  <a:pt x="966" y="480"/>
                </a:lnTo>
                <a:lnTo>
                  <a:pt x="969" y="492"/>
                </a:lnTo>
                <a:lnTo>
                  <a:pt x="972" y="504"/>
                </a:lnTo>
                <a:lnTo>
                  <a:pt x="977" y="515"/>
                </a:lnTo>
                <a:lnTo>
                  <a:pt x="983" y="525"/>
                </a:lnTo>
                <a:lnTo>
                  <a:pt x="991" y="535"/>
                </a:lnTo>
                <a:lnTo>
                  <a:pt x="1000" y="546"/>
                </a:lnTo>
                <a:lnTo>
                  <a:pt x="1009" y="554"/>
                </a:lnTo>
                <a:lnTo>
                  <a:pt x="1018" y="562"/>
                </a:lnTo>
                <a:lnTo>
                  <a:pt x="1029" y="568"/>
                </a:lnTo>
                <a:lnTo>
                  <a:pt x="1040" y="573"/>
                </a:lnTo>
                <a:lnTo>
                  <a:pt x="1051" y="578"/>
                </a:lnTo>
                <a:lnTo>
                  <a:pt x="1064" y="581"/>
                </a:lnTo>
                <a:lnTo>
                  <a:pt x="1077" y="583"/>
                </a:lnTo>
                <a:lnTo>
                  <a:pt x="1090" y="583"/>
                </a:lnTo>
                <a:lnTo>
                  <a:pt x="1106" y="583"/>
                </a:lnTo>
                <a:lnTo>
                  <a:pt x="1120" y="580"/>
                </a:lnTo>
                <a:lnTo>
                  <a:pt x="1133" y="577"/>
                </a:lnTo>
                <a:lnTo>
                  <a:pt x="1147" y="571"/>
                </a:lnTo>
                <a:lnTo>
                  <a:pt x="1159" y="564"/>
                </a:lnTo>
                <a:lnTo>
                  <a:pt x="1170" y="556"/>
                </a:lnTo>
                <a:lnTo>
                  <a:pt x="1181" y="547"/>
                </a:lnTo>
                <a:lnTo>
                  <a:pt x="1190" y="535"/>
                </a:lnTo>
                <a:lnTo>
                  <a:pt x="1198" y="523"/>
                </a:lnTo>
                <a:lnTo>
                  <a:pt x="1205" y="510"/>
                </a:lnTo>
                <a:lnTo>
                  <a:pt x="1212" y="495"/>
                </a:lnTo>
                <a:lnTo>
                  <a:pt x="1217" y="480"/>
                </a:lnTo>
                <a:lnTo>
                  <a:pt x="1221" y="463"/>
                </a:lnTo>
                <a:lnTo>
                  <a:pt x="1224" y="447"/>
                </a:lnTo>
                <a:lnTo>
                  <a:pt x="1226" y="428"/>
                </a:lnTo>
                <a:lnTo>
                  <a:pt x="1226" y="410"/>
                </a:lnTo>
                <a:lnTo>
                  <a:pt x="1226" y="392"/>
                </a:lnTo>
                <a:lnTo>
                  <a:pt x="1224" y="376"/>
                </a:lnTo>
                <a:lnTo>
                  <a:pt x="1221" y="360"/>
                </a:lnTo>
                <a:lnTo>
                  <a:pt x="1218" y="345"/>
                </a:lnTo>
                <a:lnTo>
                  <a:pt x="1213" y="331"/>
                </a:lnTo>
                <a:lnTo>
                  <a:pt x="1206" y="317"/>
                </a:lnTo>
                <a:lnTo>
                  <a:pt x="1200" y="305"/>
                </a:lnTo>
                <a:lnTo>
                  <a:pt x="1192" y="293"/>
                </a:lnTo>
                <a:lnTo>
                  <a:pt x="1182" y="280"/>
                </a:lnTo>
                <a:lnTo>
                  <a:pt x="1172" y="271"/>
                </a:lnTo>
                <a:lnTo>
                  <a:pt x="1160" y="262"/>
                </a:lnTo>
                <a:lnTo>
                  <a:pt x="1149" y="255"/>
                </a:lnTo>
                <a:lnTo>
                  <a:pt x="1136" y="249"/>
                </a:lnTo>
                <a:lnTo>
                  <a:pt x="1122" y="245"/>
                </a:lnTo>
                <a:lnTo>
                  <a:pt x="1108" y="243"/>
                </a:lnTo>
                <a:lnTo>
                  <a:pt x="1092" y="242"/>
                </a:lnTo>
                <a:lnTo>
                  <a:pt x="1082" y="243"/>
                </a:lnTo>
                <a:lnTo>
                  <a:pt x="1072" y="244"/>
                </a:lnTo>
                <a:lnTo>
                  <a:pt x="1062" y="246"/>
                </a:lnTo>
                <a:lnTo>
                  <a:pt x="1052" y="249"/>
                </a:lnTo>
                <a:lnTo>
                  <a:pt x="1042" y="254"/>
                </a:lnTo>
                <a:lnTo>
                  <a:pt x="1033" y="258"/>
                </a:lnTo>
                <a:lnTo>
                  <a:pt x="1024" y="264"/>
                </a:lnTo>
                <a:lnTo>
                  <a:pt x="1015" y="270"/>
                </a:lnTo>
                <a:lnTo>
                  <a:pt x="1007" y="277"/>
                </a:lnTo>
                <a:lnTo>
                  <a:pt x="999" y="285"/>
                </a:lnTo>
                <a:lnTo>
                  <a:pt x="993" y="294"/>
                </a:lnTo>
                <a:lnTo>
                  <a:pt x="987" y="303"/>
                </a:lnTo>
                <a:lnTo>
                  <a:pt x="981" y="312"/>
                </a:lnTo>
                <a:lnTo>
                  <a:pt x="976" y="321"/>
                </a:lnTo>
                <a:lnTo>
                  <a:pt x="972" y="333"/>
                </a:lnTo>
                <a:lnTo>
                  <a:pt x="969" y="344"/>
                </a:lnTo>
                <a:lnTo>
                  <a:pt x="967" y="353"/>
                </a:lnTo>
                <a:lnTo>
                  <a:pt x="965" y="363"/>
                </a:lnTo>
                <a:lnTo>
                  <a:pt x="964" y="370"/>
                </a:lnTo>
                <a:lnTo>
                  <a:pt x="964" y="377"/>
                </a:lnTo>
                <a:close/>
                <a:moveTo>
                  <a:pt x="1771" y="427"/>
                </a:moveTo>
                <a:lnTo>
                  <a:pt x="1457" y="426"/>
                </a:lnTo>
                <a:lnTo>
                  <a:pt x="1458" y="445"/>
                </a:lnTo>
                <a:lnTo>
                  <a:pt x="1460" y="463"/>
                </a:lnTo>
                <a:lnTo>
                  <a:pt x="1464" y="480"/>
                </a:lnTo>
                <a:lnTo>
                  <a:pt x="1469" y="495"/>
                </a:lnTo>
                <a:lnTo>
                  <a:pt x="1477" y="510"/>
                </a:lnTo>
                <a:lnTo>
                  <a:pt x="1484" y="523"/>
                </a:lnTo>
                <a:lnTo>
                  <a:pt x="1493" y="535"/>
                </a:lnTo>
                <a:lnTo>
                  <a:pt x="1504" y="546"/>
                </a:lnTo>
                <a:lnTo>
                  <a:pt x="1515" y="554"/>
                </a:lnTo>
                <a:lnTo>
                  <a:pt x="1526" y="562"/>
                </a:lnTo>
                <a:lnTo>
                  <a:pt x="1537" y="568"/>
                </a:lnTo>
                <a:lnTo>
                  <a:pt x="1551" y="573"/>
                </a:lnTo>
                <a:lnTo>
                  <a:pt x="1564" y="577"/>
                </a:lnTo>
                <a:lnTo>
                  <a:pt x="1578" y="580"/>
                </a:lnTo>
                <a:lnTo>
                  <a:pt x="1594" y="582"/>
                </a:lnTo>
                <a:lnTo>
                  <a:pt x="1610" y="582"/>
                </a:lnTo>
                <a:lnTo>
                  <a:pt x="1628" y="582"/>
                </a:lnTo>
                <a:lnTo>
                  <a:pt x="1644" y="581"/>
                </a:lnTo>
                <a:lnTo>
                  <a:pt x="1660" y="579"/>
                </a:lnTo>
                <a:lnTo>
                  <a:pt x="1676" y="577"/>
                </a:lnTo>
                <a:lnTo>
                  <a:pt x="1690" y="573"/>
                </a:lnTo>
                <a:lnTo>
                  <a:pt x="1706" y="569"/>
                </a:lnTo>
                <a:lnTo>
                  <a:pt x="1720" y="564"/>
                </a:lnTo>
                <a:lnTo>
                  <a:pt x="1735" y="559"/>
                </a:lnTo>
                <a:lnTo>
                  <a:pt x="1748" y="618"/>
                </a:lnTo>
                <a:lnTo>
                  <a:pt x="1733" y="624"/>
                </a:lnTo>
                <a:lnTo>
                  <a:pt x="1715" y="630"/>
                </a:lnTo>
                <a:lnTo>
                  <a:pt x="1698" y="635"/>
                </a:lnTo>
                <a:lnTo>
                  <a:pt x="1680" y="639"/>
                </a:lnTo>
                <a:lnTo>
                  <a:pt x="1661" y="642"/>
                </a:lnTo>
                <a:lnTo>
                  <a:pt x="1641" y="644"/>
                </a:lnTo>
                <a:lnTo>
                  <a:pt x="1621" y="646"/>
                </a:lnTo>
                <a:lnTo>
                  <a:pt x="1599" y="647"/>
                </a:lnTo>
                <a:lnTo>
                  <a:pt x="1574" y="646"/>
                </a:lnTo>
                <a:lnTo>
                  <a:pt x="1551" y="642"/>
                </a:lnTo>
                <a:lnTo>
                  <a:pt x="1539" y="640"/>
                </a:lnTo>
                <a:lnTo>
                  <a:pt x="1528" y="637"/>
                </a:lnTo>
                <a:lnTo>
                  <a:pt x="1518" y="634"/>
                </a:lnTo>
                <a:lnTo>
                  <a:pt x="1507" y="631"/>
                </a:lnTo>
                <a:lnTo>
                  <a:pt x="1497" y="627"/>
                </a:lnTo>
                <a:lnTo>
                  <a:pt x="1488" y="622"/>
                </a:lnTo>
                <a:lnTo>
                  <a:pt x="1479" y="617"/>
                </a:lnTo>
                <a:lnTo>
                  <a:pt x="1469" y="612"/>
                </a:lnTo>
                <a:lnTo>
                  <a:pt x="1461" y="605"/>
                </a:lnTo>
                <a:lnTo>
                  <a:pt x="1453" y="598"/>
                </a:lnTo>
                <a:lnTo>
                  <a:pt x="1445" y="592"/>
                </a:lnTo>
                <a:lnTo>
                  <a:pt x="1438" y="584"/>
                </a:lnTo>
                <a:lnTo>
                  <a:pt x="1430" y="576"/>
                </a:lnTo>
                <a:lnTo>
                  <a:pt x="1423" y="567"/>
                </a:lnTo>
                <a:lnTo>
                  <a:pt x="1417" y="559"/>
                </a:lnTo>
                <a:lnTo>
                  <a:pt x="1412" y="551"/>
                </a:lnTo>
                <a:lnTo>
                  <a:pt x="1406" y="542"/>
                </a:lnTo>
                <a:lnTo>
                  <a:pt x="1402" y="531"/>
                </a:lnTo>
                <a:lnTo>
                  <a:pt x="1397" y="522"/>
                </a:lnTo>
                <a:lnTo>
                  <a:pt x="1393" y="512"/>
                </a:lnTo>
                <a:lnTo>
                  <a:pt x="1389" y="501"/>
                </a:lnTo>
                <a:lnTo>
                  <a:pt x="1386" y="490"/>
                </a:lnTo>
                <a:lnTo>
                  <a:pt x="1384" y="480"/>
                </a:lnTo>
                <a:lnTo>
                  <a:pt x="1382" y="469"/>
                </a:lnTo>
                <a:lnTo>
                  <a:pt x="1379" y="445"/>
                </a:lnTo>
                <a:lnTo>
                  <a:pt x="1378" y="419"/>
                </a:lnTo>
                <a:lnTo>
                  <a:pt x="1379" y="394"/>
                </a:lnTo>
                <a:lnTo>
                  <a:pt x="1382" y="370"/>
                </a:lnTo>
                <a:lnTo>
                  <a:pt x="1386" y="346"/>
                </a:lnTo>
                <a:lnTo>
                  <a:pt x="1392" y="324"/>
                </a:lnTo>
                <a:lnTo>
                  <a:pt x="1397" y="313"/>
                </a:lnTo>
                <a:lnTo>
                  <a:pt x="1401" y="303"/>
                </a:lnTo>
                <a:lnTo>
                  <a:pt x="1406" y="293"/>
                </a:lnTo>
                <a:lnTo>
                  <a:pt x="1411" y="282"/>
                </a:lnTo>
                <a:lnTo>
                  <a:pt x="1416" y="273"/>
                </a:lnTo>
                <a:lnTo>
                  <a:pt x="1422" y="264"/>
                </a:lnTo>
                <a:lnTo>
                  <a:pt x="1428" y="255"/>
                </a:lnTo>
                <a:lnTo>
                  <a:pt x="1436" y="246"/>
                </a:lnTo>
                <a:lnTo>
                  <a:pt x="1443" y="238"/>
                </a:lnTo>
                <a:lnTo>
                  <a:pt x="1451" y="230"/>
                </a:lnTo>
                <a:lnTo>
                  <a:pt x="1458" y="223"/>
                </a:lnTo>
                <a:lnTo>
                  <a:pt x="1466" y="217"/>
                </a:lnTo>
                <a:lnTo>
                  <a:pt x="1476" y="210"/>
                </a:lnTo>
                <a:lnTo>
                  <a:pt x="1484" y="204"/>
                </a:lnTo>
                <a:lnTo>
                  <a:pt x="1493" y="199"/>
                </a:lnTo>
                <a:lnTo>
                  <a:pt x="1502" y="195"/>
                </a:lnTo>
                <a:lnTo>
                  <a:pt x="1513" y="191"/>
                </a:lnTo>
                <a:lnTo>
                  <a:pt x="1522" y="187"/>
                </a:lnTo>
                <a:lnTo>
                  <a:pt x="1532" y="185"/>
                </a:lnTo>
                <a:lnTo>
                  <a:pt x="1543" y="182"/>
                </a:lnTo>
                <a:lnTo>
                  <a:pt x="1554" y="179"/>
                </a:lnTo>
                <a:lnTo>
                  <a:pt x="1565" y="178"/>
                </a:lnTo>
                <a:lnTo>
                  <a:pt x="1576" y="177"/>
                </a:lnTo>
                <a:lnTo>
                  <a:pt x="1589" y="177"/>
                </a:lnTo>
                <a:lnTo>
                  <a:pt x="1601" y="177"/>
                </a:lnTo>
                <a:lnTo>
                  <a:pt x="1612" y="178"/>
                </a:lnTo>
                <a:lnTo>
                  <a:pt x="1624" y="181"/>
                </a:lnTo>
                <a:lnTo>
                  <a:pt x="1635" y="183"/>
                </a:lnTo>
                <a:lnTo>
                  <a:pt x="1645" y="185"/>
                </a:lnTo>
                <a:lnTo>
                  <a:pt x="1655" y="188"/>
                </a:lnTo>
                <a:lnTo>
                  <a:pt x="1665" y="192"/>
                </a:lnTo>
                <a:lnTo>
                  <a:pt x="1675" y="196"/>
                </a:lnTo>
                <a:lnTo>
                  <a:pt x="1683" y="201"/>
                </a:lnTo>
                <a:lnTo>
                  <a:pt x="1692" y="206"/>
                </a:lnTo>
                <a:lnTo>
                  <a:pt x="1701" y="212"/>
                </a:lnTo>
                <a:lnTo>
                  <a:pt x="1708" y="220"/>
                </a:lnTo>
                <a:lnTo>
                  <a:pt x="1716" y="227"/>
                </a:lnTo>
                <a:lnTo>
                  <a:pt x="1723" y="234"/>
                </a:lnTo>
                <a:lnTo>
                  <a:pt x="1729" y="242"/>
                </a:lnTo>
                <a:lnTo>
                  <a:pt x="1736" y="251"/>
                </a:lnTo>
                <a:lnTo>
                  <a:pt x="1745" y="266"/>
                </a:lnTo>
                <a:lnTo>
                  <a:pt x="1753" y="281"/>
                </a:lnTo>
                <a:lnTo>
                  <a:pt x="1759" y="298"/>
                </a:lnTo>
                <a:lnTo>
                  <a:pt x="1764" y="314"/>
                </a:lnTo>
                <a:lnTo>
                  <a:pt x="1768" y="332"/>
                </a:lnTo>
                <a:lnTo>
                  <a:pt x="1772" y="349"/>
                </a:lnTo>
                <a:lnTo>
                  <a:pt x="1774" y="369"/>
                </a:lnTo>
                <a:lnTo>
                  <a:pt x="1774" y="388"/>
                </a:lnTo>
                <a:lnTo>
                  <a:pt x="1774" y="400"/>
                </a:lnTo>
                <a:lnTo>
                  <a:pt x="1773" y="410"/>
                </a:lnTo>
                <a:lnTo>
                  <a:pt x="1772" y="419"/>
                </a:lnTo>
                <a:lnTo>
                  <a:pt x="1771" y="427"/>
                </a:lnTo>
                <a:close/>
                <a:moveTo>
                  <a:pt x="1457" y="368"/>
                </a:moveTo>
                <a:lnTo>
                  <a:pt x="1696" y="368"/>
                </a:lnTo>
                <a:lnTo>
                  <a:pt x="1696" y="355"/>
                </a:lnTo>
                <a:lnTo>
                  <a:pt x="1694" y="344"/>
                </a:lnTo>
                <a:lnTo>
                  <a:pt x="1692" y="332"/>
                </a:lnTo>
                <a:lnTo>
                  <a:pt x="1690" y="321"/>
                </a:lnTo>
                <a:lnTo>
                  <a:pt x="1687" y="311"/>
                </a:lnTo>
                <a:lnTo>
                  <a:pt x="1683" y="301"/>
                </a:lnTo>
                <a:lnTo>
                  <a:pt x="1678" y="292"/>
                </a:lnTo>
                <a:lnTo>
                  <a:pt x="1673" y="282"/>
                </a:lnTo>
                <a:lnTo>
                  <a:pt x="1666" y="271"/>
                </a:lnTo>
                <a:lnTo>
                  <a:pt x="1656" y="262"/>
                </a:lnTo>
                <a:lnTo>
                  <a:pt x="1646" y="254"/>
                </a:lnTo>
                <a:lnTo>
                  <a:pt x="1636" y="247"/>
                </a:lnTo>
                <a:lnTo>
                  <a:pt x="1624" y="242"/>
                </a:lnTo>
                <a:lnTo>
                  <a:pt x="1611" y="239"/>
                </a:lnTo>
                <a:lnTo>
                  <a:pt x="1597" y="237"/>
                </a:lnTo>
                <a:lnTo>
                  <a:pt x="1583" y="236"/>
                </a:lnTo>
                <a:lnTo>
                  <a:pt x="1568" y="237"/>
                </a:lnTo>
                <a:lnTo>
                  <a:pt x="1555" y="239"/>
                </a:lnTo>
                <a:lnTo>
                  <a:pt x="1542" y="242"/>
                </a:lnTo>
                <a:lnTo>
                  <a:pt x="1531" y="247"/>
                </a:lnTo>
                <a:lnTo>
                  <a:pt x="1520" y="254"/>
                </a:lnTo>
                <a:lnTo>
                  <a:pt x="1510" y="261"/>
                </a:lnTo>
                <a:lnTo>
                  <a:pt x="1500" y="270"/>
                </a:lnTo>
                <a:lnTo>
                  <a:pt x="1491" y="280"/>
                </a:lnTo>
                <a:lnTo>
                  <a:pt x="1485" y="290"/>
                </a:lnTo>
                <a:lnTo>
                  <a:pt x="1479" y="300"/>
                </a:lnTo>
                <a:lnTo>
                  <a:pt x="1474" y="310"/>
                </a:lnTo>
                <a:lnTo>
                  <a:pt x="1468" y="320"/>
                </a:lnTo>
                <a:lnTo>
                  <a:pt x="1464" y="332"/>
                </a:lnTo>
                <a:lnTo>
                  <a:pt x="1461" y="343"/>
                </a:lnTo>
                <a:lnTo>
                  <a:pt x="1459" y="355"/>
                </a:lnTo>
                <a:lnTo>
                  <a:pt x="1457" y="368"/>
                </a:lnTo>
                <a:close/>
                <a:moveTo>
                  <a:pt x="1875" y="637"/>
                </a:moveTo>
                <a:lnTo>
                  <a:pt x="1875" y="328"/>
                </a:lnTo>
                <a:lnTo>
                  <a:pt x="1875" y="291"/>
                </a:lnTo>
                <a:lnTo>
                  <a:pt x="1874" y="256"/>
                </a:lnTo>
                <a:lnTo>
                  <a:pt x="1873" y="221"/>
                </a:lnTo>
                <a:lnTo>
                  <a:pt x="1872" y="188"/>
                </a:lnTo>
                <a:lnTo>
                  <a:pt x="1944" y="188"/>
                </a:lnTo>
                <a:lnTo>
                  <a:pt x="1946" y="276"/>
                </a:lnTo>
                <a:lnTo>
                  <a:pt x="1950" y="276"/>
                </a:lnTo>
                <a:lnTo>
                  <a:pt x="1954" y="265"/>
                </a:lnTo>
                <a:lnTo>
                  <a:pt x="1959" y="255"/>
                </a:lnTo>
                <a:lnTo>
                  <a:pt x="1964" y="245"/>
                </a:lnTo>
                <a:lnTo>
                  <a:pt x="1970" y="236"/>
                </a:lnTo>
                <a:lnTo>
                  <a:pt x="1976" y="227"/>
                </a:lnTo>
                <a:lnTo>
                  <a:pt x="1983" y="219"/>
                </a:lnTo>
                <a:lnTo>
                  <a:pt x="1991" y="211"/>
                </a:lnTo>
                <a:lnTo>
                  <a:pt x="2000" y="204"/>
                </a:lnTo>
                <a:lnTo>
                  <a:pt x="2008" y="198"/>
                </a:lnTo>
                <a:lnTo>
                  <a:pt x="2017" y="193"/>
                </a:lnTo>
                <a:lnTo>
                  <a:pt x="2026" y="188"/>
                </a:lnTo>
                <a:lnTo>
                  <a:pt x="2036" y="185"/>
                </a:lnTo>
                <a:lnTo>
                  <a:pt x="2045" y="182"/>
                </a:lnTo>
                <a:lnTo>
                  <a:pt x="2054" y="179"/>
                </a:lnTo>
                <a:lnTo>
                  <a:pt x="2064" y="177"/>
                </a:lnTo>
                <a:lnTo>
                  <a:pt x="2075" y="177"/>
                </a:lnTo>
                <a:lnTo>
                  <a:pt x="2087" y="178"/>
                </a:lnTo>
                <a:lnTo>
                  <a:pt x="2097" y="181"/>
                </a:lnTo>
                <a:lnTo>
                  <a:pt x="2097" y="258"/>
                </a:lnTo>
                <a:lnTo>
                  <a:pt x="2084" y="256"/>
                </a:lnTo>
                <a:lnTo>
                  <a:pt x="2069" y="255"/>
                </a:lnTo>
                <a:lnTo>
                  <a:pt x="2055" y="256"/>
                </a:lnTo>
                <a:lnTo>
                  <a:pt x="2043" y="258"/>
                </a:lnTo>
                <a:lnTo>
                  <a:pt x="2032" y="261"/>
                </a:lnTo>
                <a:lnTo>
                  <a:pt x="2020" y="266"/>
                </a:lnTo>
                <a:lnTo>
                  <a:pt x="2010" y="272"/>
                </a:lnTo>
                <a:lnTo>
                  <a:pt x="2000" y="280"/>
                </a:lnTo>
                <a:lnTo>
                  <a:pt x="1990" y="290"/>
                </a:lnTo>
                <a:lnTo>
                  <a:pt x="1982" y="300"/>
                </a:lnTo>
                <a:lnTo>
                  <a:pt x="1976" y="310"/>
                </a:lnTo>
                <a:lnTo>
                  <a:pt x="1971" y="321"/>
                </a:lnTo>
                <a:lnTo>
                  <a:pt x="1966" y="333"/>
                </a:lnTo>
                <a:lnTo>
                  <a:pt x="1963" y="344"/>
                </a:lnTo>
                <a:lnTo>
                  <a:pt x="1960" y="356"/>
                </a:lnTo>
                <a:lnTo>
                  <a:pt x="1958" y="370"/>
                </a:lnTo>
                <a:lnTo>
                  <a:pt x="1957" y="383"/>
                </a:lnTo>
                <a:lnTo>
                  <a:pt x="1955" y="398"/>
                </a:lnTo>
                <a:lnTo>
                  <a:pt x="1955" y="637"/>
                </a:lnTo>
                <a:lnTo>
                  <a:pt x="1875" y="637"/>
                </a:lnTo>
                <a:close/>
                <a:moveTo>
                  <a:pt x="2260" y="637"/>
                </a:moveTo>
                <a:lnTo>
                  <a:pt x="2178" y="637"/>
                </a:lnTo>
                <a:lnTo>
                  <a:pt x="2178" y="188"/>
                </a:lnTo>
                <a:lnTo>
                  <a:pt x="2260" y="188"/>
                </a:lnTo>
                <a:lnTo>
                  <a:pt x="2260" y="637"/>
                </a:lnTo>
                <a:close/>
                <a:moveTo>
                  <a:pt x="2219" y="105"/>
                </a:moveTo>
                <a:lnTo>
                  <a:pt x="2217" y="105"/>
                </a:lnTo>
                <a:lnTo>
                  <a:pt x="2206" y="104"/>
                </a:lnTo>
                <a:lnTo>
                  <a:pt x="2197" y="101"/>
                </a:lnTo>
                <a:lnTo>
                  <a:pt x="2193" y="99"/>
                </a:lnTo>
                <a:lnTo>
                  <a:pt x="2189" y="96"/>
                </a:lnTo>
                <a:lnTo>
                  <a:pt x="2185" y="93"/>
                </a:lnTo>
                <a:lnTo>
                  <a:pt x="2181" y="90"/>
                </a:lnTo>
                <a:lnTo>
                  <a:pt x="2174" y="82"/>
                </a:lnTo>
                <a:lnTo>
                  <a:pt x="2170" y="72"/>
                </a:lnTo>
                <a:lnTo>
                  <a:pt x="2167" y="63"/>
                </a:lnTo>
                <a:lnTo>
                  <a:pt x="2166" y="52"/>
                </a:lnTo>
                <a:lnTo>
                  <a:pt x="2167" y="42"/>
                </a:lnTo>
                <a:lnTo>
                  <a:pt x="2170" y="32"/>
                </a:lnTo>
                <a:lnTo>
                  <a:pt x="2174" y="23"/>
                </a:lnTo>
                <a:lnTo>
                  <a:pt x="2182" y="16"/>
                </a:lnTo>
                <a:lnTo>
                  <a:pt x="2185" y="12"/>
                </a:lnTo>
                <a:lnTo>
                  <a:pt x="2189" y="9"/>
                </a:lnTo>
                <a:lnTo>
                  <a:pt x="2194" y="6"/>
                </a:lnTo>
                <a:lnTo>
                  <a:pt x="2198" y="4"/>
                </a:lnTo>
                <a:lnTo>
                  <a:pt x="2208" y="2"/>
                </a:lnTo>
                <a:lnTo>
                  <a:pt x="2220" y="0"/>
                </a:lnTo>
                <a:lnTo>
                  <a:pt x="2230" y="2"/>
                </a:lnTo>
                <a:lnTo>
                  <a:pt x="2240" y="4"/>
                </a:lnTo>
                <a:lnTo>
                  <a:pt x="2244" y="6"/>
                </a:lnTo>
                <a:lnTo>
                  <a:pt x="2249" y="9"/>
                </a:lnTo>
                <a:lnTo>
                  <a:pt x="2253" y="12"/>
                </a:lnTo>
                <a:lnTo>
                  <a:pt x="2257" y="15"/>
                </a:lnTo>
                <a:lnTo>
                  <a:pt x="2263" y="23"/>
                </a:lnTo>
                <a:lnTo>
                  <a:pt x="2268" y="31"/>
                </a:lnTo>
                <a:lnTo>
                  <a:pt x="2270" y="42"/>
                </a:lnTo>
                <a:lnTo>
                  <a:pt x="2271" y="52"/>
                </a:lnTo>
                <a:lnTo>
                  <a:pt x="2270" y="63"/>
                </a:lnTo>
                <a:lnTo>
                  <a:pt x="2268" y="72"/>
                </a:lnTo>
                <a:lnTo>
                  <a:pt x="2263" y="82"/>
                </a:lnTo>
                <a:lnTo>
                  <a:pt x="2257" y="90"/>
                </a:lnTo>
                <a:lnTo>
                  <a:pt x="2253" y="93"/>
                </a:lnTo>
                <a:lnTo>
                  <a:pt x="2249" y="96"/>
                </a:lnTo>
                <a:lnTo>
                  <a:pt x="2244" y="99"/>
                </a:lnTo>
                <a:lnTo>
                  <a:pt x="2240" y="101"/>
                </a:lnTo>
                <a:lnTo>
                  <a:pt x="2235" y="103"/>
                </a:lnTo>
                <a:lnTo>
                  <a:pt x="2230" y="104"/>
                </a:lnTo>
                <a:lnTo>
                  <a:pt x="2224" y="104"/>
                </a:lnTo>
                <a:lnTo>
                  <a:pt x="2219" y="105"/>
                </a:lnTo>
                <a:close/>
                <a:moveTo>
                  <a:pt x="2755" y="427"/>
                </a:moveTo>
                <a:lnTo>
                  <a:pt x="2441" y="426"/>
                </a:lnTo>
                <a:lnTo>
                  <a:pt x="2443" y="445"/>
                </a:lnTo>
                <a:lnTo>
                  <a:pt x="2446" y="463"/>
                </a:lnTo>
                <a:lnTo>
                  <a:pt x="2449" y="480"/>
                </a:lnTo>
                <a:lnTo>
                  <a:pt x="2454" y="495"/>
                </a:lnTo>
                <a:lnTo>
                  <a:pt x="2461" y="510"/>
                </a:lnTo>
                <a:lnTo>
                  <a:pt x="2469" y="523"/>
                </a:lnTo>
                <a:lnTo>
                  <a:pt x="2478" y="535"/>
                </a:lnTo>
                <a:lnTo>
                  <a:pt x="2489" y="546"/>
                </a:lnTo>
                <a:lnTo>
                  <a:pt x="2499" y="554"/>
                </a:lnTo>
                <a:lnTo>
                  <a:pt x="2510" y="562"/>
                </a:lnTo>
                <a:lnTo>
                  <a:pt x="2523" y="568"/>
                </a:lnTo>
                <a:lnTo>
                  <a:pt x="2535" y="573"/>
                </a:lnTo>
                <a:lnTo>
                  <a:pt x="2548" y="577"/>
                </a:lnTo>
                <a:lnTo>
                  <a:pt x="2564" y="580"/>
                </a:lnTo>
                <a:lnTo>
                  <a:pt x="2579" y="582"/>
                </a:lnTo>
                <a:lnTo>
                  <a:pt x="2595" y="582"/>
                </a:lnTo>
                <a:lnTo>
                  <a:pt x="2612" y="582"/>
                </a:lnTo>
                <a:lnTo>
                  <a:pt x="2628" y="581"/>
                </a:lnTo>
                <a:lnTo>
                  <a:pt x="2644" y="579"/>
                </a:lnTo>
                <a:lnTo>
                  <a:pt x="2660" y="577"/>
                </a:lnTo>
                <a:lnTo>
                  <a:pt x="2676" y="573"/>
                </a:lnTo>
                <a:lnTo>
                  <a:pt x="2690" y="569"/>
                </a:lnTo>
                <a:lnTo>
                  <a:pt x="2705" y="564"/>
                </a:lnTo>
                <a:lnTo>
                  <a:pt x="2719" y="559"/>
                </a:lnTo>
                <a:lnTo>
                  <a:pt x="2732" y="618"/>
                </a:lnTo>
                <a:lnTo>
                  <a:pt x="2717" y="624"/>
                </a:lnTo>
                <a:lnTo>
                  <a:pt x="2700" y="630"/>
                </a:lnTo>
                <a:lnTo>
                  <a:pt x="2683" y="635"/>
                </a:lnTo>
                <a:lnTo>
                  <a:pt x="2664" y="639"/>
                </a:lnTo>
                <a:lnTo>
                  <a:pt x="2645" y="642"/>
                </a:lnTo>
                <a:lnTo>
                  <a:pt x="2625" y="644"/>
                </a:lnTo>
                <a:lnTo>
                  <a:pt x="2605" y="646"/>
                </a:lnTo>
                <a:lnTo>
                  <a:pt x="2583" y="647"/>
                </a:lnTo>
                <a:lnTo>
                  <a:pt x="2559" y="646"/>
                </a:lnTo>
                <a:lnTo>
                  <a:pt x="2535" y="642"/>
                </a:lnTo>
                <a:lnTo>
                  <a:pt x="2524" y="640"/>
                </a:lnTo>
                <a:lnTo>
                  <a:pt x="2512" y="637"/>
                </a:lnTo>
                <a:lnTo>
                  <a:pt x="2502" y="634"/>
                </a:lnTo>
                <a:lnTo>
                  <a:pt x="2492" y="631"/>
                </a:lnTo>
                <a:lnTo>
                  <a:pt x="2483" y="627"/>
                </a:lnTo>
                <a:lnTo>
                  <a:pt x="2472" y="622"/>
                </a:lnTo>
                <a:lnTo>
                  <a:pt x="2463" y="617"/>
                </a:lnTo>
                <a:lnTo>
                  <a:pt x="2455" y="612"/>
                </a:lnTo>
                <a:lnTo>
                  <a:pt x="2446" y="605"/>
                </a:lnTo>
                <a:lnTo>
                  <a:pt x="2437" y="598"/>
                </a:lnTo>
                <a:lnTo>
                  <a:pt x="2429" y="592"/>
                </a:lnTo>
                <a:lnTo>
                  <a:pt x="2422" y="584"/>
                </a:lnTo>
                <a:lnTo>
                  <a:pt x="2415" y="576"/>
                </a:lnTo>
                <a:lnTo>
                  <a:pt x="2409" y="567"/>
                </a:lnTo>
                <a:lnTo>
                  <a:pt x="2401" y="559"/>
                </a:lnTo>
                <a:lnTo>
                  <a:pt x="2396" y="551"/>
                </a:lnTo>
                <a:lnTo>
                  <a:pt x="2391" y="542"/>
                </a:lnTo>
                <a:lnTo>
                  <a:pt x="2386" y="531"/>
                </a:lnTo>
                <a:lnTo>
                  <a:pt x="2382" y="522"/>
                </a:lnTo>
                <a:lnTo>
                  <a:pt x="2378" y="512"/>
                </a:lnTo>
                <a:lnTo>
                  <a:pt x="2374" y="501"/>
                </a:lnTo>
                <a:lnTo>
                  <a:pt x="2371" y="490"/>
                </a:lnTo>
                <a:lnTo>
                  <a:pt x="2369" y="480"/>
                </a:lnTo>
                <a:lnTo>
                  <a:pt x="2366" y="469"/>
                </a:lnTo>
                <a:lnTo>
                  <a:pt x="2363" y="445"/>
                </a:lnTo>
                <a:lnTo>
                  <a:pt x="2362" y="419"/>
                </a:lnTo>
                <a:lnTo>
                  <a:pt x="2363" y="394"/>
                </a:lnTo>
                <a:lnTo>
                  <a:pt x="2366" y="370"/>
                </a:lnTo>
                <a:lnTo>
                  <a:pt x="2371" y="346"/>
                </a:lnTo>
                <a:lnTo>
                  <a:pt x="2377" y="324"/>
                </a:lnTo>
                <a:lnTo>
                  <a:pt x="2381" y="313"/>
                </a:lnTo>
                <a:lnTo>
                  <a:pt x="2385" y="303"/>
                </a:lnTo>
                <a:lnTo>
                  <a:pt x="2390" y="293"/>
                </a:lnTo>
                <a:lnTo>
                  <a:pt x="2395" y="282"/>
                </a:lnTo>
                <a:lnTo>
                  <a:pt x="2400" y="273"/>
                </a:lnTo>
                <a:lnTo>
                  <a:pt x="2407" y="264"/>
                </a:lnTo>
                <a:lnTo>
                  <a:pt x="2414" y="255"/>
                </a:lnTo>
                <a:lnTo>
                  <a:pt x="2420" y="246"/>
                </a:lnTo>
                <a:lnTo>
                  <a:pt x="2427" y="238"/>
                </a:lnTo>
                <a:lnTo>
                  <a:pt x="2435" y="230"/>
                </a:lnTo>
                <a:lnTo>
                  <a:pt x="2444" y="223"/>
                </a:lnTo>
                <a:lnTo>
                  <a:pt x="2452" y="217"/>
                </a:lnTo>
                <a:lnTo>
                  <a:pt x="2460" y="210"/>
                </a:lnTo>
                <a:lnTo>
                  <a:pt x="2468" y="204"/>
                </a:lnTo>
                <a:lnTo>
                  <a:pt x="2477" y="199"/>
                </a:lnTo>
                <a:lnTo>
                  <a:pt x="2487" y="195"/>
                </a:lnTo>
                <a:lnTo>
                  <a:pt x="2497" y="191"/>
                </a:lnTo>
                <a:lnTo>
                  <a:pt x="2507" y="187"/>
                </a:lnTo>
                <a:lnTo>
                  <a:pt x="2518" y="185"/>
                </a:lnTo>
                <a:lnTo>
                  <a:pt x="2528" y="182"/>
                </a:lnTo>
                <a:lnTo>
                  <a:pt x="2539" y="179"/>
                </a:lnTo>
                <a:lnTo>
                  <a:pt x="2549" y="178"/>
                </a:lnTo>
                <a:lnTo>
                  <a:pt x="2562" y="177"/>
                </a:lnTo>
                <a:lnTo>
                  <a:pt x="2573" y="177"/>
                </a:lnTo>
                <a:lnTo>
                  <a:pt x="2585" y="177"/>
                </a:lnTo>
                <a:lnTo>
                  <a:pt x="2597" y="178"/>
                </a:lnTo>
                <a:lnTo>
                  <a:pt x="2608" y="181"/>
                </a:lnTo>
                <a:lnTo>
                  <a:pt x="2619" y="183"/>
                </a:lnTo>
                <a:lnTo>
                  <a:pt x="2630" y="185"/>
                </a:lnTo>
                <a:lnTo>
                  <a:pt x="2640" y="188"/>
                </a:lnTo>
                <a:lnTo>
                  <a:pt x="2650" y="192"/>
                </a:lnTo>
                <a:lnTo>
                  <a:pt x="2659" y="196"/>
                </a:lnTo>
                <a:lnTo>
                  <a:pt x="2669" y="201"/>
                </a:lnTo>
                <a:lnTo>
                  <a:pt x="2677" y="206"/>
                </a:lnTo>
                <a:lnTo>
                  <a:pt x="2685" y="212"/>
                </a:lnTo>
                <a:lnTo>
                  <a:pt x="2693" y="220"/>
                </a:lnTo>
                <a:lnTo>
                  <a:pt x="2700" y="227"/>
                </a:lnTo>
                <a:lnTo>
                  <a:pt x="2708" y="234"/>
                </a:lnTo>
                <a:lnTo>
                  <a:pt x="2714" y="242"/>
                </a:lnTo>
                <a:lnTo>
                  <a:pt x="2721" y="251"/>
                </a:lnTo>
                <a:lnTo>
                  <a:pt x="2729" y="266"/>
                </a:lnTo>
                <a:lnTo>
                  <a:pt x="2737" y="281"/>
                </a:lnTo>
                <a:lnTo>
                  <a:pt x="2744" y="298"/>
                </a:lnTo>
                <a:lnTo>
                  <a:pt x="2749" y="314"/>
                </a:lnTo>
                <a:lnTo>
                  <a:pt x="2753" y="332"/>
                </a:lnTo>
                <a:lnTo>
                  <a:pt x="2756" y="349"/>
                </a:lnTo>
                <a:lnTo>
                  <a:pt x="2758" y="369"/>
                </a:lnTo>
                <a:lnTo>
                  <a:pt x="2759" y="388"/>
                </a:lnTo>
                <a:lnTo>
                  <a:pt x="2758" y="400"/>
                </a:lnTo>
                <a:lnTo>
                  <a:pt x="2758" y="410"/>
                </a:lnTo>
                <a:lnTo>
                  <a:pt x="2757" y="419"/>
                </a:lnTo>
                <a:lnTo>
                  <a:pt x="2755" y="427"/>
                </a:lnTo>
                <a:close/>
                <a:moveTo>
                  <a:pt x="2441" y="368"/>
                </a:moveTo>
                <a:lnTo>
                  <a:pt x="2680" y="368"/>
                </a:lnTo>
                <a:lnTo>
                  <a:pt x="2680" y="355"/>
                </a:lnTo>
                <a:lnTo>
                  <a:pt x="2679" y="344"/>
                </a:lnTo>
                <a:lnTo>
                  <a:pt x="2677" y="332"/>
                </a:lnTo>
                <a:lnTo>
                  <a:pt x="2675" y="321"/>
                </a:lnTo>
                <a:lnTo>
                  <a:pt x="2672" y="311"/>
                </a:lnTo>
                <a:lnTo>
                  <a:pt x="2668" y="301"/>
                </a:lnTo>
                <a:lnTo>
                  <a:pt x="2663" y="292"/>
                </a:lnTo>
                <a:lnTo>
                  <a:pt x="2657" y="282"/>
                </a:lnTo>
                <a:lnTo>
                  <a:pt x="2650" y="271"/>
                </a:lnTo>
                <a:lnTo>
                  <a:pt x="2641" y="262"/>
                </a:lnTo>
                <a:lnTo>
                  <a:pt x="2632" y="254"/>
                </a:lnTo>
                <a:lnTo>
                  <a:pt x="2620" y="247"/>
                </a:lnTo>
                <a:lnTo>
                  <a:pt x="2609" y="242"/>
                </a:lnTo>
                <a:lnTo>
                  <a:pt x="2596" y="239"/>
                </a:lnTo>
                <a:lnTo>
                  <a:pt x="2581" y="237"/>
                </a:lnTo>
                <a:lnTo>
                  <a:pt x="2567" y="236"/>
                </a:lnTo>
                <a:lnTo>
                  <a:pt x="2552" y="237"/>
                </a:lnTo>
                <a:lnTo>
                  <a:pt x="2540" y="239"/>
                </a:lnTo>
                <a:lnTo>
                  <a:pt x="2528" y="242"/>
                </a:lnTo>
                <a:lnTo>
                  <a:pt x="2515" y="247"/>
                </a:lnTo>
                <a:lnTo>
                  <a:pt x="2504" y="254"/>
                </a:lnTo>
                <a:lnTo>
                  <a:pt x="2494" y="261"/>
                </a:lnTo>
                <a:lnTo>
                  <a:pt x="2485" y="270"/>
                </a:lnTo>
                <a:lnTo>
                  <a:pt x="2475" y="280"/>
                </a:lnTo>
                <a:lnTo>
                  <a:pt x="2469" y="290"/>
                </a:lnTo>
                <a:lnTo>
                  <a:pt x="2463" y="300"/>
                </a:lnTo>
                <a:lnTo>
                  <a:pt x="2458" y="310"/>
                </a:lnTo>
                <a:lnTo>
                  <a:pt x="2454" y="320"/>
                </a:lnTo>
                <a:lnTo>
                  <a:pt x="2450" y="332"/>
                </a:lnTo>
                <a:lnTo>
                  <a:pt x="2446" y="343"/>
                </a:lnTo>
                <a:lnTo>
                  <a:pt x="2444" y="355"/>
                </a:lnTo>
                <a:lnTo>
                  <a:pt x="2441" y="368"/>
                </a:lnTo>
                <a:close/>
                <a:moveTo>
                  <a:pt x="2860" y="637"/>
                </a:moveTo>
                <a:lnTo>
                  <a:pt x="2860" y="309"/>
                </a:lnTo>
                <a:lnTo>
                  <a:pt x="2860" y="280"/>
                </a:lnTo>
                <a:lnTo>
                  <a:pt x="2859" y="250"/>
                </a:lnTo>
                <a:lnTo>
                  <a:pt x="2858" y="220"/>
                </a:lnTo>
                <a:lnTo>
                  <a:pt x="2856" y="188"/>
                </a:lnTo>
                <a:lnTo>
                  <a:pt x="2929" y="188"/>
                </a:lnTo>
                <a:lnTo>
                  <a:pt x="2933" y="262"/>
                </a:lnTo>
                <a:lnTo>
                  <a:pt x="2935" y="262"/>
                </a:lnTo>
                <a:lnTo>
                  <a:pt x="2940" y="254"/>
                </a:lnTo>
                <a:lnTo>
                  <a:pt x="2945" y="245"/>
                </a:lnTo>
                <a:lnTo>
                  <a:pt x="2951" y="237"/>
                </a:lnTo>
                <a:lnTo>
                  <a:pt x="2958" y="230"/>
                </a:lnTo>
                <a:lnTo>
                  <a:pt x="2964" y="223"/>
                </a:lnTo>
                <a:lnTo>
                  <a:pt x="2973" y="217"/>
                </a:lnTo>
                <a:lnTo>
                  <a:pt x="2981" y="210"/>
                </a:lnTo>
                <a:lnTo>
                  <a:pt x="2989" y="204"/>
                </a:lnTo>
                <a:lnTo>
                  <a:pt x="3000" y="198"/>
                </a:lnTo>
                <a:lnTo>
                  <a:pt x="3011" y="193"/>
                </a:lnTo>
                <a:lnTo>
                  <a:pt x="3022" y="188"/>
                </a:lnTo>
                <a:lnTo>
                  <a:pt x="3033" y="185"/>
                </a:lnTo>
                <a:lnTo>
                  <a:pt x="3046" y="182"/>
                </a:lnTo>
                <a:lnTo>
                  <a:pt x="3058" y="179"/>
                </a:lnTo>
                <a:lnTo>
                  <a:pt x="3070" y="177"/>
                </a:lnTo>
                <a:lnTo>
                  <a:pt x="3084" y="177"/>
                </a:lnTo>
                <a:lnTo>
                  <a:pt x="3098" y="178"/>
                </a:lnTo>
                <a:lnTo>
                  <a:pt x="3112" y="179"/>
                </a:lnTo>
                <a:lnTo>
                  <a:pt x="3126" y="183"/>
                </a:lnTo>
                <a:lnTo>
                  <a:pt x="3139" y="187"/>
                </a:lnTo>
                <a:lnTo>
                  <a:pt x="3151" y="192"/>
                </a:lnTo>
                <a:lnTo>
                  <a:pt x="3163" y="199"/>
                </a:lnTo>
                <a:lnTo>
                  <a:pt x="3174" y="206"/>
                </a:lnTo>
                <a:lnTo>
                  <a:pt x="3185" y="215"/>
                </a:lnTo>
                <a:lnTo>
                  <a:pt x="3192" y="222"/>
                </a:lnTo>
                <a:lnTo>
                  <a:pt x="3199" y="229"/>
                </a:lnTo>
                <a:lnTo>
                  <a:pt x="3205" y="236"/>
                </a:lnTo>
                <a:lnTo>
                  <a:pt x="3210" y="244"/>
                </a:lnTo>
                <a:lnTo>
                  <a:pt x="3215" y="251"/>
                </a:lnTo>
                <a:lnTo>
                  <a:pt x="3219" y="261"/>
                </a:lnTo>
                <a:lnTo>
                  <a:pt x="3223" y="269"/>
                </a:lnTo>
                <a:lnTo>
                  <a:pt x="3228" y="279"/>
                </a:lnTo>
                <a:lnTo>
                  <a:pt x="3231" y="289"/>
                </a:lnTo>
                <a:lnTo>
                  <a:pt x="3234" y="299"/>
                </a:lnTo>
                <a:lnTo>
                  <a:pt x="3236" y="309"/>
                </a:lnTo>
                <a:lnTo>
                  <a:pt x="3238" y="320"/>
                </a:lnTo>
                <a:lnTo>
                  <a:pt x="3241" y="344"/>
                </a:lnTo>
                <a:lnTo>
                  <a:pt x="3242" y="369"/>
                </a:lnTo>
                <a:lnTo>
                  <a:pt x="3242" y="637"/>
                </a:lnTo>
                <a:lnTo>
                  <a:pt x="3160" y="637"/>
                </a:lnTo>
                <a:lnTo>
                  <a:pt x="3160" y="378"/>
                </a:lnTo>
                <a:lnTo>
                  <a:pt x="3160" y="362"/>
                </a:lnTo>
                <a:lnTo>
                  <a:pt x="3159" y="346"/>
                </a:lnTo>
                <a:lnTo>
                  <a:pt x="3157" y="333"/>
                </a:lnTo>
                <a:lnTo>
                  <a:pt x="3154" y="319"/>
                </a:lnTo>
                <a:lnTo>
                  <a:pt x="3150" y="307"/>
                </a:lnTo>
                <a:lnTo>
                  <a:pt x="3145" y="297"/>
                </a:lnTo>
                <a:lnTo>
                  <a:pt x="3140" y="286"/>
                </a:lnTo>
                <a:lnTo>
                  <a:pt x="3134" y="277"/>
                </a:lnTo>
                <a:lnTo>
                  <a:pt x="3127" y="270"/>
                </a:lnTo>
                <a:lnTo>
                  <a:pt x="3120" y="263"/>
                </a:lnTo>
                <a:lnTo>
                  <a:pt x="3111" y="258"/>
                </a:lnTo>
                <a:lnTo>
                  <a:pt x="3102" y="253"/>
                </a:lnTo>
                <a:lnTo>
                  <a:pt x="3092" y="249"/>
                </a:lnTo>
                <a:lnTo>
                  <a:pt x="3081" y="246"/>
                </a:lnTo>
                <a:lnTo>
                  <a:pt x="3069" y="244"/>
                </a:lnTo>
                <a:lnTo>
                  <a:pt x="3056" y="244"/>
                </a:lnTo>
                <a:lnTo>
                  <a:pt x="3047" y="244"/>
                </a:lnTo>
                <a:lnTo>
                  <a:pt x="3037" y="245"/>
                </a:lnTo>
                <a:lnTo>
                  <a:pt x="3028" y="247"/>
                </a:lnTo>
                <a:lnTo>
                  <a:pt x="3020" y="250"/>
                </a:lnTo>
                <a:lnTo>
                  <a:pt x="3012" y="254"/>
                </a:lnTo>
                <a:lnTo>
                  <a:pt x="3004" y="258"/>
                </a:lnTo>
                <a:lnTo>
                  <a:pt x="2995" y="263"/>
                </a:lnTo>
                <a:lnTo>
                  <a:pt x="2988" y="268"/>
                </a:lnTo>
                <a:lnTo>
                  <a:pt x="2981" y="274"/>
                </a:lnTo>
                <a:lnTo>
                  <a:pt x="2974" y="281"/>
                </a:lnTo>
                <a:lnTo>
                  <a:pt x="2968" y="289"/>
                </a:lnTo>
                <a:lnTo>
                  <a:pt x="2962" y="296"/>
                </a:lnTo>
                <a:lnTo>
                  <a:pt x="2958" y="303"/>
                </a:lnTo>
                <a:lnTo>
                  <a:pt x="2953" y="311"/>
                </a:lnTo>
                <a:lnTo>
                  <a:pt x="2950" y="319"/>
                </a:lnTo>
                <a:lnTo>
                  <a:pt x="2947" y="329"/>
                </a:lnTo>
                <a:lnTo>
                  <a:pt x="2945" y="337"/>
                </a:lnTo>
                <a:lnTo>
                  <a:pt x="2943" y="346"/>
                </a:lnTo>
                <a:lnTo>
                  <a:pt x="2942" y="356"/>
                </a:lnTo>
                <a:lnTo>
                  <a:pt x="2942" y="367"/>
                </a:lnTo>
                <a:lnTo>
                  <a:pt x="2942" y="637"/>
                </a:lnTo>
                <a:lnTo>
                  <a:pt x="2860" y="637"/>
                </a:lnTo>
                <a:close/>
                <a:moveTo>
                  <a:pt x="3680" y="559"/>
                </a:moveTo>
                <a:lnTo>
                  <a:pt x="3694" y="620"/>
                </a:lnTo>
                <a:lnTo>
                  <a:pt x="3681" y="627"/>
                </a:lnTo>
                <a:lnTo>
                  <a:pt x="3666" y="632"/>
                </a:lnTo>
                <a:lnTo>
                  <a:pt x="3651" y="636"/>
                </a:lnTo>
                <a:lnTo>
                  <a:pt x="3635" y="640"/>
                </a:lnTo>
                <a:lnTo>
                  <a:pt x="3619" y="643"/>
                </a:lnTo>
                <a:lnTo>
                  <a:pt x="3602" y="646"/>
                </a:lnTo>
                <a:lnTo>
                  <a:pt x="3584" y="647"/>
                </a:lnTo>
                <a:lnTo>
                  <a:pt x="3566" y="648"/>
                </a:lnTo>
                <a:lnTo>
                  <a:pt x="3541" y="647"/>
                </a:lnTo>
                <a:lnTo>
                  <a:pt x="3517" y="643"/>
                </a:lnTo>
                <a:lnTo>
                  <a:pt x="3506" y="641"/>
                </a:lnTo>
                <a:lnTo>
                  <a:pt x="3495" y="638"/>
                </a:lnTo>
                <a:lnTo>
                  <a:pt x="3484" y="635"/>
                </a:lnTo>
                <a:lnTo>
                  <a:pt x="3474" y="631"/>
                </a:lnTo>
                <a:lnTo>
                  <a:pt x="3464" y="627"/>
                </a:lnTo>
                <a:lnTo>
                  <a:pt x="3455" y="623"/>
                </a:lnTo>
                <a:lnTo>
                  <a:pt x="3445" y="618"/>
                </a:lnTo>
                <a:lnTo>
                  <a:pt x="3436" y="612"/>
                </a:lnTo>
                <a:lnTo>
                  <a:pt x="3427" y="605"/>
                </a:lnTo>
                <a:lnTo>
                  <a:pt x="3419" y="599"/>
                </a:lnTo>
                <a:lnTo>
                  <a:pt x="3410" y="592"/>
                </a:lnTo>
                <a:lnTo>
                  <a:pt x="3403" y="584"/>
                </a:lnTo>
                <a:lnTo>
                  <a:pt x="3395" y="576"/>
                </a:lnTo>
                <a:lnTo>
                  <a:pt x="3389" y="567"/>
                </a:lnTo>
                <a:lnTo>
                  <a:pt x="3382" y="559"/>
                </a:lnTo>
                <a:lnTo>
                  <a:pt x="3377" y="550"/>
                </a:lnTo>
                <a:lnTo>
                  <a:pt x="3370" y="541"/>
                </a:lnTo>
                <a:lnTo>
                  <a:pt x="3365" y="531"/>
                </a:lnTo>
                <a:lnTo>
                  <a:pt x="3361" y="521"/>
                </a:lnTo>
                <a:lnTo>
                  <a:pt x="3357" y="511"/>
                </a:lnTo>
                <a:lnTo>
                  <a:pt x="3354" y="500"/>
                </a:lnTo>
                <a:lnTo>
                  <a:pt x="3351" y="489"/>
                </a:lnTo>
                <a:lnTo>
                  <a:pt x="3348" y="478"/>
                </a:lnTo>
                <a:lnTo>
                  <a:pt x="3346" y="467"/>
                </a:lnTo>
                <a:lnTo>
                  <a:pt x="3343" y="442"/>
                </a:lnTo>
                <a:lnTo>
                  <a:pt x="3342" y="417"/>
                </a:lnTo>
                <a:lnTo>
                  <a:pt x="3342" y="404"/>
                </a:lnTo>
                <a:lnTo>
                  <a:pt x="3343" y="391"/>
                </a:lnTo>
                <a:lnTo>
                  <a:pt x="3344" y="379"/>
                </a:lnTo>
                <a:lnTo>
                  <a:pt x="3346" y="367"/>
                </a:lnTo>
                <a:lnTo>
                  <a:pt x="3348" y="355"/>
                </a:lnTo>
                <a:lnTo>
                  <a:pt x="3351" y="344"/>
                </a:lnTo>
                <a:lnTo>
                  <a:pt x="3354" y="333"/>
                </a:lnTo>
                <a:lnTo>
                  <a:pt x="3358" y="321"/>
                </a:lnTo>
                <a:lnTo>
                  <a:pt x="3363" y="311"/>
                </a:lnTo>
                <a:lnTo>
                  <a:pt x="3367" y="301"/>
                </a:lnTo>
                <a:lnTo>
                  <a:pt x="3373" y="291"/>
                </a:lnTo>
                <a:lnTo>
                  <a:pt x="3379" y="281"/>
                </a:lnTo>
                <a:lnTo>
                  <a:pt x="3386" y="272"/>
                </a:lnTo>
                <a:lnTo>
                  <a:pt x="3393" y="263"/>
                </a:lnTo>
                <a:lnTo>
                  <a:pt x="3400" y="254"/>
                </a:lnTo>
                <a:lnTo>
                  <a:pt x="3408" y="245"/>
                </a:lnTo>
                <a:lnTo>
                  <a:pt x="3417" y="237"/>
                </a:lnTo>
                <a:lnTo>
                  <a:pt x="3425" y="230"/>
                </a:lnTo>
                <a:lnTo>
                  <a:pt x="3434" y="223"/>
                </a:lnTo>
                <a:lnTo>
                  <a:pt x="3443" y="215"/>
                </a:lnTo>
                <a:lnTo>
                  <a:pt x="3454" y="210"/>
                </a:lnTo>
                <a:lnTo>
                  <a:pt x="3464" y="204"/>
                </a:lnTo>
                <a:lnTo>
                  <a:pt x="3474" y="199"/>
                </a:lnTo>
                <a:lnTo>
                  <a:pt x="3484" y="195"/>
                </a:lnTo>
                <a:lnTo>
                  <a:pt x="3496" y="191"/>
                </a:lnTo>
                <a:lnTo>
                  <a:pt x="3507" y="188"/>
                </a:lnTo>
                <a:lnTo>
                  <a:pt x="3519" y="185"/>
                </a:lnTo>
                <a:lnTo>
                  <a:pt x="3532" y="183"/>
                </a:lnTo>
                <a:lnTo>
                  <a:pt x="3544" y="181"/>
                </a:lnTo>
                <a:lnTo>
                  <a:pt x="3556" y="179"/>
                </a:lnTo>
                <a:lnTo>
                  <a:pt x="3570" y="178"/>
                </a:lnTo>
                <a:lnTo>
                  <a:pt x="3583" y="178"/>
                </a:lnTo>
                <a:lnTo>
                  <a:pt x="3599" y="178"/>
                </a:lnTo>
                <a:lnTo>
                  <a:pt x="3616" y="179"/>
                </a:lnTo>
                <a:lnTo>
                  <a:pt x="3631" y="182"/>
                </a:lnTo>
                <a:lnTo>
                  <a:pt x="3646" y="185"/>
                </a:lnTo>
                <a:lnTo>
                  <a:pt x="3659" y="188"/>
                </a:lnTo>
                <a:lnTo>
                  <a:pt x="3672" y="192"/>
                </a:lnTo>
                <a:lnTo>
                  <a:pt x="3685" y="196"/>
                </a:lnTo>
                <a:lnTo>
                  <a:pt x="3696" y="201"/>
                </a:lnTo>
                <a:lnTo>
                  <a:pt x="3678" y="265"/>
                </a:lnTo>
                <a:lnTo>
                  <a:pt x="3667" y="260"/>
                </a:lnTo>
                <a:lnTo>
                  <a:pt x="3656" y="256"/>
                </a:lnTo>
                <a:lnTo>
                  <a:pt x="3646" y="251"/>
                </a:lnTo>
                <a:lnTo>
                  <a:pt x="3633" y="248"/>
                </a:lnTo>
                <a:lnTo>
                  <a:pt x="3622" y="246"/>
                </a:lnTo>
                <a:lnTo>
                  <a:pt x="3609" y="244"/>
                </a:lnTo>
                <a:lnTo>
                  <a:pt x="3596" y="243"/>
                </a:lnTo>
                <a:lnTo>
                  <a:pt x="3583" y="243"/>
                </a:lnTo>
                <a:lnTo>
                  <a:pt x="3565" y="244"/>
                </a:lnTo>
                <a:lnTo>
                  <a:pt x="3548" y="246"/>
                </a:lnTo>
                <a:lnTo>
                  <a:pt x="3532" y="250"/>
                </a:lnTo>
                <a:lnTo>
                  <a:pt x="3516" y="256"/>
                </a:lnTo>
                <a:lnTo>
                  <a:pt x="3502" y="263"/>
                </a:lnTo>
                <a:lnTo>
                  <a:pt x="3489" y="271"/>
                </a:lnTo>
                <a:lnTo>
                  <a:pt x="3476" y="281"/>
                </a:lnTo>
                <a:lnTo>
                  <a:pt x="3465" y="294"/>
                </a:lnTo>
                <a:lnTo>
                  <a:pt x="3456" y="305"/>
                </a:lnTo>
                <a:lnTo>
                  <a:pt x="3447" y="318"/>
                </a:lnTo>
                <a:lnTo>
                  <a:pt x="3440" y="332"/>
                </a:lnTo>
                <a:lnTo>
                  <a:pt x="3434" y="346"/>
                </a:lnTo>
                <a:lnTo>
                  <a:pt x="3430" y="362"/>
                </a:lnTo>
                <a:lnTo>
                  <a:pt x="3427" y="378"/>
                </a:lnTo>
                <a:lnTo>
                  <a:pt x="3425" y="396"/>
                </a:lnTo>
                <a:lnTo>
                  <a:pt x="3424" y="413"/>
                </a:lnTo>
                <a:lnTo>
                  <a:pt x="3425" y="432"/>
                </a:lnTo>
                <a:lnTo>
                  <a:pt x="3427" y="449"/>
                </a:lnTo>
                <a:lnTo>
                  <a:pt x="3430" y="467"/>
                </a:lnTo>
                <a:lnTo>
                  <a:pt x="3435" y="482"/>
                </a:lnTo>
                <a:lnTo>
                  <a:pt x="3441" y="496"/>
                </a:lnTo>
                <a:lnTo>
                  <a:pt x="3449" y="511"/>
                </a:lnTo>
                <a:lnTo>
                  <a:pt x="3458" y="523"/>
                </a:lnTo>
                <a:lnTo>
                  <a:pt x="3468" y="535"/>
                </a:lnTo>
                <a:lnTo>
                  <a:pt x="3479" y="546"/>
                </a:lnTo>
                <a:lnTo>
                  <a:pt x="3492" y="555"/>
                </a:lnTo>
                <a:lnTo>
                  <a:pt x="3505" y="563"/>
                </a:lnTo>
                <a:lnTo>
                  <a:pt x="3518" y="569"/>
                </a:lnTo>
                <a:lnTo>
                  <a:pt x="3533" y="575"/>
                </a:lnTo>
                <a:lnTo>
                  <a:pt x="3548" y="579"/>
                </a:lnTo>
                <a:lnTo>
                  <a:pt x="3564" y="581"/>
                </a:lnTo>
                <a:lnTo>
                  <a:pt x="3580" y="581"/>
                </a:lnTo>
                <a:lnTo>
                  <a:pt x="3592" y="581"/>
                </a:lnTo>
                <a:lnTo>
                  <a:pt x="3605" y="580"/>
                </a:lnTo>
                <a:lnTo>
                  <a:pt x="3618" y="578"/>
                </a:lnTo>
                <a:lnTo>
                  <a:pt x="3630" y="576"/>
                </a:lnTo>
                <a:lnTo>
                  <a:pt x="3643" y="572"/>
                </a:lnTo>
                <a:lnTo>
                  <a:pt x="3655" y="568"/>
                </a:lnTo>
                <a:lnTo>
                  <a:pt x="3667" y="564"/>
                </a:lnTo>
                <a:lnTo>
                  <a:pt x="3680" y="559"/>
                </a:lnTo>
                <a:close/>
                <a:moveTo>
                  <a:pt x="4149" y="427"/>
                </a:moveTo>
                <a:lnTo>
                  <a:pt x="3836" y="426"/>
                </a:lnTo>
                <a:lnTo>
                  <a:pt x="3837" y="445"/>
                </a:lnTo>
                <a:lnTo>
                  <a:pt x="3840" y="463"/>
                </a:lnTo>
                <a:lnTo>
                  <a:pt x="3843" y="480"/>
                </a:lnTo>
                <a:lnTo>
                  <a:pt x="3848" y="495"/>
                </a:lnTo>
                <a:lnTo>
                  <a:pt x="3855" y="510"/>
                </a:lnTo>
                <a:lnTo>
                  <a:pt x="3864" y="523"/>
                </a:lnTo>
                <a:lnTo>
                  <a:pt x="3873" y="535"/>
                </a:lnTo>
                <a:lnTo>
                  <a:pt x="3883" y="546"/>
                </a:lnTo>
                <a:lnTo>
                  <a:pt x="3893" y="554"/>
                </a:lnTo>
                <a:lnTo>
                  <a:pt x="3905" y="562"/>
                </a:lnTo>
                <a:lnTo>
                  <a:pt x="3917" y="568"/>
                </a:lnTo>
                <a:lnTo>
                  <a:pt x="3929" y="573"/>
                </a:lnTo>
                <a:lnTo>
                  <a:pt x="3943" y="577"/>
                </a:lnTo>
                <a:lnTo>
                  <a:pt x="3958" y="580"/>
                </a:lnTo>
                <a:lnTo>
                  <a:pt x="3973" y="582"/>
                </a:lnTo>
                <a:lnTo>
                  <a:pt x="3989" y="582"/>
                </a:lnTo>
                <a:lnTo>
                  <a:pt x="4006" y="582"/>
                </a:lnTo>
                <a:lnTo>
                  <a:pt x="4023" y="581"/>
                </a:lnTo>
                <a:lnTo>
                  <a:pt x="4038" y="579"/>
                </a:lnTo>
                <a:lnTo>
                  <a:pt x="4055" y="577"/>
                </a:lnTo>
                <a:lnTo>
                  <a:pt x="4070" y="573"/>
                </a:lnTo>
                <a:lnTo>
                  <a:pt x="4084" y="569"/>
                </a:lnTo>
                <a:lnTo>
                  <a:pt x="4099" y="564"/>
                </a:lnTo>
                <a:lnTo>
                  <a:pt x="4113" y="559"/>
                </a:lnTo>
                <a:lnTo>
                  <a:pt x="4127" y="618"/>
                </a:lnTo>
                <a:lnTo>
                  <a:pt x="4111" y="624"/>
                </a:lnTo>
                <a:lnTo>
                  <a:pt x="4095" y="630"/>
                </a:lnTo>
                <a:lnTo>
                  <a:pt x="4077" y="635"/>
                </a:lnTo>
                <a:lnTo>
                  <a:pt x="4059" y="639"/>
                </a:lnTo>
                <a:lnTo>
                  <a:pt x="4039" y="642"/>
                </a:lnTo>
                <a:lnTo>
                  <a:pt x="4020" y="644"/>
                </a:lnTo>
                <a:lnTo>
                  <a:pt x="3999" y="646"/>
                </a:lnTo>
                <a:lnTo>
                  <a:pt x="3978" y="647"/>
                </a:lnTo>
                <a:lnTo>
                  <a:pt x="3953" y="646"/>
                </a:lnTo>
                <a:lnTo>
                  <a:pt x="3929" y="642"/>
                </a:lnTo>
                <a:lnTo>
                  <a:pt x="3918" y="640"/>
                </a:lnTo>
                <a:lnTo>
                  <a:pt x="3907" y="637"/>
                </a:lnTo>
                <a:lnTo>
                  <a:pt x="3896" y="634"/>
                </a:lnTo>
                <a:lnTo>
                  <a:pt x="3886" y="631"/>
                </a:lnTo>
                <a:lnTo>
                  <a:pt x="3877" y="627"/>
                </a:lnTo>
                <a:lnTo>
                  <a:pt x="3867" y="622"/>
                </a:lnTo>
                <a:lnTo>
                  <a:pt x="3857" y="617"/>
                </a:lnTo>
                <a:lnTo>
                  <a:pt x="3849" y="612"/>
                </a:lnTo>
                <a:lnTo>
                  <a:pt x="3840" y="605"/>
                </a:lnTo>
                <a:lnTo>
                  <a:pt x="3832" y="598"/>
                </a:lnTo>
                <a:lnTo>
                  <a:pt x="3823" y="592"/>
                </a:lnTo>
                <a:lnTo>
                  <a:pt x="3816" y="584"/>
                </a:lnTo>
                <a:lnTo>
                  <a:pt x="3809" y="576"/>
                </a:lnTo>
                <a:lnTo>
                  <a:pt x="3803" y="567"/>
                </a:lnTo>
                <a:lnTo>
                  <a:pt x="3796" y="559"/>
                </a:lnTo>
                <a:lnTo>
                  <a:pt x="3791" y="551"/>
                </a:lnTo>
                <a:lnTo>
                  <a:pt x="3785" y="542"/>
                </a:lnTo>
                <a:lnTo>
                  <a:pt x="3780" y="531"/>
                </a:lnTo>
                <a:lnTo>
                  <a:pt x="3776" y="522"/>
                </a:lnTo>
                <a:lnTo>
                  <a:pt x="3772" y="512"/>
                </a:lnTo>
                <a:lnTo>
                  <a:pt x="3768" y="501"/>
                </a:lnTo>
                <a:lnTo>
                  <a:pt x="3765" y="490"/>
                </a:lnTo>
                <a:lnTo>
                  <a:pt x="3763" y="480"/>
                </a:lnTo>
                <a:lnTo>
                  <a:pt x="3761" y="469"/>
                </a:lnTo>
                <a:lnTo>
                  <a:pt x="3758" y="445"/>
                </a:lnTo>
                <a:lnTo>
                  <a:pt x="3757" y="419"/>
                </a:lnTo>
                <a:lnTo>
                  <a:pt x="3758" y="394"/>
                </a:lnTo>
                <a:lnTo>
                  <a:pt x="3761" y="370"/>
                </a:lnTo>
                <a:lnTo>
                  <a:pt x="3765" y="346"/>
                </a:lnTo>
                <a:lnTo>
                  <a:pt x="3771" y="324"/>
                </a:lnTo>
                <a:lnTo>
                  <a:pt x="3775" y="313"/>
                </a:lnTo>
                <a:lnTo>
                  <a:pt x="3779" y="303"/>
                </a:lnTo>
                <a:lnTo>
                  <a:pt x="3784" y="293"/>
                </a:lnTo>
                <a:lnTo>
                  <a:pt x="3790" y="282"/>
                </a:lnTo>
                <a:lnTo>
                  <a:pt x="3795" y="273"/>
                </a:lnTo>
                <a:lnTo>
                  <a:pt x="3801" y="264"/>
                </a:lnTo>
                <a:lnTo>
                  <a:pt x="3808" y="255"/>
                </a:lnTo>
                <a:lnTo>
                  <a:pt x="3814" y="246"/>
                </a:lnTo>
                <a:lnTo>
                  <a:pt x="3821" y="238"/>
                </a:lnTo>
                <a:lnTo>
                  <a:pt x="3830" y="230"/>
                </a:lnTo>
                <a:lnTo>
                  <a:pt x="3838" y="223"/>
                </a:lnTo>
                <a:lnTo>
                  <a:pt x="3846" y="217"/>
                </a:lnTo>
                <a:lnTo>
                  <a:pt x="3854" y="210"/>
                </a:lnTo>
                <a:lnTo>
                  <a:pt x="3863" y="204"/>
                </a:lnTo>
                <a:lnTo>
                  <a:pt x="3872" y="199"/>
                </a:lnTo>
                <a:lnTo>
                  <a:pt x="3881" y="195"/>
                </a:lnTo>
                <a:lnTo>
                  <a:pt x="3891" y="191"/>
                </a:lnTo>
                <a:lnTo>
                  <a:pt x="3902" y="187"/>
                </a:lnTo>
                <a:lnTo>
                  <a:pt x="3912" y="185"/>
                </a:lnTo>
                <a:lnTo>
                  <a:pt x="3922" y="182"/>
                </a:lnTo>
                <a:lnTo>
                  <a:pt x="3933" y="179"/>
                </a:lnTo>
                <a:lnTo>
                  <a:pt x="3944" y="178"/>
                </a:lnTo>
                <a:lnTo>
                  <a:pt x="3956" y="177"/>
                </a:lnTo>
                <a:lnTo>
                  <a:pt x="3967" y="177"/>
                </a:lnTo>
                <a:lnTo>
                  <a:pt x="3980" y="177"/>
                </a:lnTo>
                <a:lnTo>
                  <a:pt x="3991" y="178"/>
                </a:lnTo>
                <a:lnTo>
                  <a:pt x="4002" y="181"/>
                </a:lnTo>
                <a:lnTo>
                  <a:pt x="4014" y="183"/>
                </a:lnTo>
                <a:lnTo>
                  <a:pt x="4024" y="185"/>
                </a:lnTo>
                <a:lnTo>
                  <a:pt x="4034" y="188"/>
                </a:lnTo>
                <a:lnTo>
                  <a:pt x="4044" y="192"/>
                </a:lnTo>
                <a:lnTo>
                  <a:pt x="4054" y="196"/>
                </a:lnTo>
                <a:lnTo>
                  <a:pt x="4063" y="201"/>
                </a:lnTo>
                <a:lnTo>
                  <a:pt x="4071" y="206"/>
                </a:lnTo>
                <a:lnTo>
                  <a:pt x="4079" y="212"/>
                </a:lnTo>
                <a:lnTo>
                  <a:pt x="4088" y="220"/>
                </a:lnTo>
                <a:lnTo>
                  <a:pt x="4095" y="227"/>
                </a:lnTo>
                <a:lnTo>
                  <a:pt x="4102" y="234"/>
                </a:lnTo>
                <a:lnTo>
                  <a:pt x="4108" y="242"/>
                </a:lnTo>
                <a:lnTo>
                  <a:pt x="4115" y="251"/>
                </a:lnTo>
                <a:lnTo>
                  <a:pt x="4124" y="266"/>
                </a:lnTo>
                <a:lnTo>
                  <a:pt x="4132" y="281"/>
                </a:lnTo>
                <a:lnTo>
                  <a:pt x="4138" y="298"/>
                </a:lnTo>
                <a:lnTo>
                  <a:pt x="4143" y="314"/>
                </a:lnTo>
                <a:lnTo>
                  <a:pt x="4147" y="332"/>
                </a:lnTo>
                <a:lnTo>
                  <a:pt x="4150" y="349"/>
                </a:lnTo>
                <a:lnTo>
                  <a:pt x="4152" y="369"/>
                </a:lnTo>
                <a:lnTo>
                  <a:pt x="4153" y="388"/>
                </a:lnTo>
                <a:lnTo>
                  <a:pt x="4152" y="400"/>
                </a:lnTo>
                <a:lnTo>
                  <a:pt x="4152" y="410"/>
                </a:lnTo>
                <a:lnTo>
                  <a:pt x="4151" y="419"/>
                </a:lnTo>
                <a:lnTo>
                  <a:pt x="4149" y="427"/>
                </a:lnTo>
                <a:close/>
                <a:moveTo>
                  <a:pt x="3836" y="368"/>
                </a:moveTo>
                <a:lnTo>
                  <a:pt x="4074" y="368"/>
                </a:lnTo>
                <a:lnTo>
                  <a:pt x="4074" y="355"/>
                </a:lnTo>
                <a:lnTo>
                  <a:pt x="4073" y="344"/>
                </a:lnTo>
                <a:lnTo>
                  <a:pt x="4071" y="332"/>
                </a:lnTo>
                <a:lnTo>
                  <a:pt x="4069" y="321"/>
                </a:lnTo>
                <a:lnTo>
                  <a:pt x="4066" y="311"/>
                </a:lnTo>
                <a:lnTo>
                  <a:pt x="4062" y="301"/>
                </a:lnTo>
                <a:lnTo>
                  <a:pt x="4058" y="292"/>
                </a:lnTo>
                <a:lnTo>
                  <a:pt x="4052" y="282"/>
                </a:lnTo>
                <a:lnTo>
                  <a:pt x="4044" y="271"/>
                </a:lnTo>
                <a:lnTo>
                  <a:pt x="4035" y="262"/>
                </a:lnTo>
                <a:lnTo>
                  <a:pt x="4026" y="254"/>
                </a:lnTo>
                <a:lnTo>
                  <a:pt x="4015" y="247"/>
                </a:lnTo>
                <a:lnTo>
                  <a:pt x="4003" y="242"/>
                </a:lnTo>
                <a:lnTo>
                  <a:pt x="3990" y="239"/>
                </a:lnTo>
                <a:lnTo>
                  <a:pt x="3976" y="237"/>
                </a:lnTo>
                <a:lnTo>
                  <a:pt x="3961" y="236"/>
                </a:lnTo>
                <a:lnTo>
                  <a:pt x="3947" y="237"/>
                </a:lnTo>
                <a:lnTo>
                  <a:pt x="3934" y="239"/>
                </a:lnTo>
                <a:lnTo>
                  <a:pt x="3922" y="242"/>
                </a:lnTo>
                <a:lnTo>
                  <a:pt x="3910" y="247"/>
                </a:lnTo>
                <a:lnTo>
                  <a:pt x="3900" y="254"/>
                </a:lnTo>
                <a:lnTo>
                  <a:pt x="3888" y="261"/>
                </a:lnTo>
                <a:lnTo>
                  <a:pt x="3879" y="270"/>
                </a:lnTo>
                <a:lnTo>
                  <a:pt x="3870" y="280"/>
                </a:lnTo>
                <a:lnTo>
                  <a:pt x="3864" y="290"/>
                </a:lnTo>
                <a:lnTo>
                  <a:pt x="3857" y="300"/>
                </a:lnTo>
                <a:lnTo>
                  <a:pt x="3852" y="310"/>
                </a:lnTo>
                <a:lnTo>
                  <a:pt x="3848" y="320"/>
                </a:lnTo>
                <a:lnTo>
                  <a:pt x="3844" y="332"/>
                </a:lnTo>
                <a:lnTo>
                  <a:pt x="3840" y="343"/>
                </a:lnTo>
                <a:lnTo>
                  <a:pt x="3838" y="355"/>
                </a:lnTo>
                <a:lnTo>
                  <a:pt x="3836" y="368"/>
                </a:lnTo>
                <a:close/>
                <a:moveTo>
                  <a:pt x="4756" y="559"/>
                </a:moveTo>
                <a:lnTo>
                  <a:pt x="4771" y="620"/>
                </a:lnTo>
                <a:lnTo>
                  <a:pt x="4756" y="627"/>
                </a:lnTo>
                <a:lnTo>
                  <a:pt x="4742" y="632"/>
                </a:lnTo>
                <a:lnTo>
                  <a:pt x="4728" y="636"/>
                </a:lnTo>
                <a:lnTo>
                  <a:pt x="4711" y="640"/>
                </a:lnTo>
                <a:lnTo>
                  <a:pt x="4695" y="643"/>
                </a:lnTo>
                <a:lnTo>
                  <a:pt x="4678" y="646"/>
                </a:lnTo>
                <a:lnTo>
                  <a:pt x="4660" y="647"/>
                </a:lnTo>
                <a:lnTo>
                  <a:pt x="4641" y="648"/>
                </a:lnTo>
                <a:lnTo>
                  <a:pt x="4617" y="647"/>
                </a:lnTo>
                <a:lnTo>
                  <a:pt x="4593" y="643"/>
                </a:lnTo>
                <a:lnTo>
                  <a:pt x="4582" y="641"/>
                </a:lnTo>
                <a:lnTo>
                  <a:pt x="4571" y="638"/>
                </a:lnTo>
                <a:lnTo>
                  <a:pt x="4560" y="635"/>
                </a:lnTo>
                <a:lnTo>
                  <a:pt x="4550" y="631"/>
                </a:lnTo>
                <a:lnTo>
                  <a:pt x="4541" y="627"/>
                </a:lnTo>
                <a:lnTo>
                  <a:pt x="4530" y="623"/>
                </a:lnTo>
                <a:lnTo>
                  <a:pt x="4521" y="618"/>
                </a:lnTo>
                <a:lnTo>
                  <a:pt x="4512" y="612"/>
                </a:lnTo>
                <a:lnTo>
                  <a:pt x="4504" y="605"/>
                </a:lnTo>
                <a:lnTo>
                  <a:pt x="4495" y="599"/>
                </a:lnTo>
                <a:lnTo>
                  <a:pt x="4487" y="592"/>
                </a:lnTo>
                <a:lnTo>
                  <a:pt x="4479" y="584"/>
                </a:lnTo>
                <a:lnTo>
                  <a:pt x="4472" y="576"/>
                </a:lnTo>
                <a:lnTo>
                  <a:pt x="4465" y="567"/>
                </a:lnTo>
                <a:lnTo>
                  <a:pt x="4458" y="559"/>
                </a:lnTo>
                <a:lnTo>
                  <a:pt x="4452" y="550"/>
                </a:lnTo>
                <a:lnTo>
                  <a:pt x="4447" y="541"/>
                </a:lnTo>
                <a:lnTo>
                  <a:pt x="4442" y="531"/>
                </a:lnTo>
                <a:lnTo>
                  <a:pt x="4437" y="521"/>
                </a:lnTo>
                <a:lnTo>
                  <a:pt x="4434" y="511"/>
                </a:lnTo>
                <a:lnTo>
                  <a:pt x="4430" y="500"/>
                </a:lnTo>
                <a:lnTo>
                  <a:pt x="4427" y="489"/>
                </a:lnTo>
                <a:lnTo>
                  <a:pt x="4424" y="478"/>
                </a:lnTo>
                <a:lnTo>
                  <a:pt x="4421" y="467"/>
                </a:lnTo>
                <a:lnTo>
                  <a:pt x="4419" y="442"/>
                </a:lnTo>
                <a:lnTo>
                  <a:pt x="4418" y="417"/>
                </a:lnTo>
                <a:lnTo>
                  <a:pt x="4418" y="404"/>
                </a:lnTo>
                <a:lnTo>
                  <a:pt x="4419" y="391"/>
                </a:lnTo>
                <a:lnTo>
                  <a:pt x="4420" y="379"/>
                </a:lnTo>
                <a:lnTo>
                  <a:pt x="4423" y="367"/>
                </a:lnTo>
                <a:lnTo>
                  <a:pt x="4425" y="355"/>
                </a:lnTo>
                <a:lnTo>
                  <a:pt x="4428" y="344"/>
                </a:lnTo>
                <a:lnTo>
                  <a:pt x="4431" y="333"/>
                </a:lnTo>
                <a:lnTo>
                  <a:pt x="4435" y="321"/>
                </a:lnTo>
                <a:lnTo>
                  <a:pt x="4439" y="311"/>
                </a:lnTo>
                <a:lnTo>
                  <a:pt x="4444" y="301"/>
                </a:lnTo>
                <a:lnTo>
                  <a:pt x="4449" y="291"/>
                </a:lnTo>
                <a:lnTo>
                  <a:pt x="4455" y="281"/>
                </a:lnTo>
                <a:lnTo>
                  <a:pt x="4462" y="272"/>
                </a:lnTo>
                <a:lnTo>
                  <a:pt x="4469" y="263"/>
                </a:lnTo>
                <a:lnTo>
                  <a:pt x="4476" y="254"/>
                </a:lnTo>
                <a:lnTo>
                  <a:pt x="4484" y="245"/>
                </a:lnTo>
                <a:lnTo>
                  <a:pt x="4492" y="237"/>
                </a:lnTo>
                <a:lnTo>
                  <a:pt x="4502" y="230"/>
                </a:lnTo>
                <a:lnTo>
                  <a:pt x="4511" y="223"/>
                </a:lnTo>
                <a:lnTo>
                  <a:pt x="4520" y="215"/>
                </a:lnTo>
                <a:lnTo>
                  <a:pt x="4529" y="210"/>
                </a:lnTo>
                <a:lnTo>
                  <a:pt x="4540" y="204"/>
                </a:lnTo>
                <a:lnTo>
                  <a:pt x="4550" y="199"/>
                </a:lnTo>
                <a:lnTo>
                  <a:pt x="4561" y="195"/>
                </a:lnTo>
                <a:lnTo>
                  <a:pt x="4573" y="191"/>
                </a:lnTo>
                <a:lnTo>
                  <a:pt x="4584" y="188"/>
                </a:lnTo>
                <a:lnTo>
                  <a:pt x="4595" y="185"/>
                </a:lnTo>
                <a:lnTo>
                  <a:pt x="4607" y="183"/>
                </a:lnTo>
                <a:lnTo>
                  <a:pt x="4620" y="181"/>
                </a:lnTo>
                <a:lnTo>
                  <a:pt x="4632" y="179"/>
                </a:lnTo>
                <a:lnTo>
                  <a:pt x="4645" y="178"/>
                </a:lnTo>
                <a:lnTo>
                  <a:pt x="4659" y="178"/>
                </a:lnTo>
                <a:lnTo>
                  <a:pt x="4676" y="178"/>
                </a:lnTo>
                <a:lnTo>
                  <a:pt x="4692" y="179"/>
                </a:lnTo>
                <a:lnTo>
                  <a:pt x="4707" y="182"/>
                </a:lnTo>
                <a:lnTo>
                  <a:pt x="4722" y="185"/>
                </a:lnTo>
                <a:lnTo>
                  <a:pt x="4736" y="188"/>
                </a:lnTo>
                <a:lnTo>
                  <a:pt x="4748" y="192"/>
                </a:lnTo>
                <a:lnTo>
                  <a:pt x="4761" y="196"/>
                </a:lnTo>
                <a:lnTo>
                  <a:pt x="4772" y="201"/>
                </a:lnTo>
                <a:lnTo>
                  <a:pt x="4753" y="265"/>
                </a:lnTo>
                <a:lnTo>
                  <a:pt x="4743" y="260"/>
                </a:lnTo>
                <a:lnTo>
                  <a:pt x="4733" y="256"/>
                </a:lnTo>
                <a:lnTo>
                  <a:pt x="4722" y="251"/>
                </a:lnTo>
                <a:lnTo>
                  <a:pt x="4710" y="248"/>
                </a:lnTo>
                <a:lnTo>
                  <a:pt x="4698" y="246"/>
                </a:lnTo>
                <a:lnTo>
                  <a:pt x="4686" y="244"/>
                </a:lnTo>
                <a:lnTo>
                  <a:pt x="4672" y="243"/>
                </a:lnTo>
                <a:lnTo>
                  <a:pt x="4659" y="243"/>
                </a:lnTo>
                <a:lnTo>
                  <a:pt x="4641" y="244"/>
                </a:lnTo>
                <a:lnTo>
                  <a:pt x="4624" y="246"/>
                </a:lnTo>
                <a:lnTo>
                  <a:pt x="4607" y="250"/>
                </a:lnTo>
                <a:lnTo>
                  <a:pt x="4593" y="256"/>
                </a:lnTo>
                <a:lnTo>
                  <a:pt x="4579" y="263"/>
                </a:lnTo>
                <a:lnTo>
                  <a:pt x="4565" y="271"/>
                </a:lnTo>
                <a:lnTo>
                  <a:pt x="4553" y="281"/>
                </a:lnTo>
                <a:lnTo>
                  <a:pt x="4542" y="294"/>
                </a:lnTo>
                <a:lnTo>
                  <a:pt x="4531" y="305"/>
                </a:lnTo>
                <a:lnTo>
                  <a:pt x="4523" y="318"/>
                </a:lnTo>
                <a:lnTo>
                  <a:pt x="4516" y="332"/>
                </a:lnTo>
                <a:lnTo>
                  <a:pt x="4511" y="346"/>
                </a:lnTo>
                <a:lnTo>
                  <a:pt x="4507" y="362"/>
                </a:lnTo>
                <a:lnTo>
                  <a:pt x="4503" y="378"/>
                </a:lnTo>
                <a:lnTo>
                  <a:pt x="4502" y="396"/>
                </a:lnTo>
                <a:lnTo>
                  <a:pt x="4501" y="413"/>
                </a:lnTo>
                <a:lnTo>
                  <a:pt x="4502" y="432"/>
                </a:lnTo>
                <a:lnTo>
                  <a:pt x="4504" y="449"/>
                </a:lnTo>
                <a:lnTo>
                  <a:pt x="4507" y="467"/>
                </a:lnTo>
                <a:lnTo>
                  <a:pt x="4512" y="482"/>
                </a:lnTo>
                <a:lnTo>
                  <a:pt x="4518" y="496"/>
                </a:lnTo>
                <a:lnTo>
                  <a:pt x="4525" y="511"/>
                </a:lnTo>
                <a:lnTo>
                  <a:pt x="4535" y="523"/>
                </a:lnTo>
                <a:lnTo>
                  <a:pt x="4545" y="535"/>
                </a:lnTo>
                <a:lnTo>
                  <a:pt x="4556" y="546"/>
                </a:lnTo>
                <a:lnTo>
                  <a:pt x="4568" y="555"/>
                </a:lnTo>
                <a:lnTo>
                  <a:pt x="4581" y="563"/>
                </a:lnTo>
                <a:lnTo>
                  <a:pt x="4594" y="569"/>
                </a:lnTo>
                <a:lnTo>
                  <a:pt x="4608" y="575"/>
                </a:lnTo>
                <a:lnTo>
                  <a:pt x="4624" y="579"/>
                </a:lnTo>
                <a:lnTo>
                  <a:pt x="4639" y="581"/>
                </a:lnTo>
                <a:lnTo>
                  <a:pt x="4657" y="581"/>
                </a:lnTo>
                <a:lnTo>
                  <a:pt x="4669" y="581"/>
                </a:lnTo>
                <a:lnTo>
                  <a:pt x="4681" y="580"/>
                </a:lnTo>
                <a:lnTo>
                  <a:pt x="4694" y="578"/>
                </a:lnTo>
                <a:lnTo>
                  <a:pt x="4706" y="576"/>
                </a:lnTo>
                <a:lnTo>
                  <a:pt x="4718" y="572"/>
                </a:lnTo>
                <a:lnTo>
                  <a:pt x="4732" y="568"/>
                </a:lnTo>
                <a:lnTo>
                  <a:pt x="4744" y="564"/>
                </a:lnTo>
                <a:lnTo>
                  <a:pt x="4756" y="559"/>
                </a:lnTo>
                <a:close/>
                <a:moveTo>
                  <a:pt x="5225" y="427"/>
                </a:moveTo>
                <a:lnTo>
                  <a:pt x="4913" y="426"/>
                </a:lnTo>
                <a:lnTo>
                  <a:pt x="4914" y="445"/>
                </a:lnTo>
                <a:lnTo>
                  <a:pt x="4916" y="463"/>
                </a:lnTo>
                <a:lnTo>
                  <a:pt x="4920" y="480"/>
                </a:lnTo>
                <a:lnTo>
                  <a:pt x="4925" y="495"/>
                </a:lnTo>
                <a:lnTo>
                  <a:pt x="4931" y="510"/>
                </a:lnTo>
                <a:lnTo>
                  <a:pt x="4939" y="523"/>
                </a:lnTo>
                <a:lnTo>
                  <a:pt x="4949" y="535"/>
                </a:lnTo>
                <a:lnTo>
                  <a:pt x="4959" y="546"/>
                </a:lnTo>
                <a:lnTo>
                  <a:pt x="4969" y="554"/>
                </a:lnTo>
                <a:lnTo>
                  <a:pt x="4980" y="562"/>
                </a:lnTo>
                <a:lnTo>
                  <a:pt x="4993" y="568"/>
                </a:lnTo>
                <a:lnTo>
                  <a:pt x="5006" y="573"/>
                </a:lnTo>
                <a:lnTo>
                  <a:pt x="5019" y="577"/>
                </a:lnTo>
                <a:lnTo>
                  <a:pt x="5034" y="580"/>
                </a:lnTo>
                <a:lnTo>
                  <a:pt x="5049" y="582"/>
                </a:lnTo>
                <a:lnTo>
                  <a:pt x="5066" y="582"/>
                </a:lnTo>
                <a:lnTo>
                  <a:pt x="5082" y="582"/>
                </a:lnTo>
                <a:lnTo>
                  <a:pt x="5099" y="581"/>
                </a:lnTo>
                <a:lnTo>
                  <a:pt x="5115" y="579"/>
                </a:lnTo>
                <a:lnTo>
                  <a:pt x="5130" y="577"/>
                </a:lnTo>
                <a:lnTo>
                  <a:pt x="5146" y="573"/>
                </a:lnTo>
                <a:lnTo>
                  <a:pt x="5161" y="569"/>
                </a:lnTo>
                <a:lnTo>
                  <a:pt x="5176" y="564"/>
                </a:lnTo>
                <a:lnTo>
                  <a:pt x="5189" y="559"/>
                </a:lnTo>
                <a:lnTo>
                  <a:pt x="5203" y="618"/>
                </a:lnTo>
                <a:lnTo>
                  <a:pt x="5187" y="624"/>
                </a:lnTo>
                <a:lnTo>
                  <a:pt x="5171" y="630"/>
                </a:lnTo>
                <a:lnTo>
                  <a:pt x="5153" y="635"/>
                </a:lnTo>
                <a:lnTo>
                  <a:pt x="5135" y="639"/>
                </a:lnTo>
                <a:lnTo>
                  <a:pt x="5116" y="642"/>
                </a:lnTo>
                <a:lnTo>
                  <a:pt x="5096" y="644"/>
                </a:lnTo>
                <a:lnTo>
                  <a:pt x="5075" y="646"/>
                </a:lnTo>
                <a:lnTo>
                  <a:pt x="5054" y="647"/>
                </a:lnTo>
                <a:lnTo>
                  <a:pt x="5029" y="646"/>
                </a:lnTo>
                <a:lnTo>
                  <a:pt x="5006" y="642"/>
                </a:lnTo>
                <a:lnTo>
                  <a:pt x="4995" y="640"/>
                </a:lnTo>
                <a:lnTo>
                  <a:pt x="4984" y="637"/>
                </a:lnTo>
                <a:lnTo>
                  <a:pt x="4973" y="634"/>
                </a:lnTo>
                <a:lnTo>
                  <a:pt x="4963" y="631"/>
                </a:lnTo>
                <a:lnTo>
                  <a:pt x="4953" y="627"/>
                </a:lnTo>
                <a:lnTo>
                  <a:pt x="4943" y="622"/>
                </a:lnTo>
                <a:lnTo>
                  <a:pt x="4934" y="617"/>
                </a:lnTo>
                <a:lnTo>
                  <a:pt x="4925" y="612"/>
                </a:lnTo>
                <a:lnTo>
                  <a:pt x="4917" y="605"/>
                </a:lnTo>
                <a:lnTo>
                  <a:pt x="4909" y="598"/>
                </a:lnTo>
                <a:lnTo>
                  <a:pt x="4900" y="592"/>
                </a:lnTo>
                <a:lnTo>
                  <a:pt x="4893" y="584"/>
                </a:lnTo>
                <a:lnTo>
                  <a:pt x="4886" y="576"/>
                </a:lnTo>
                <a:lnTo>
                  <a:pt x="4879" y="567"/>
                </a:lnTo>
                <a:lnTo>
                  <a:pt x="4873" y="559"/>
                </a:lnTo>
                <a:lnTo>
                  <a:pt x="4866" y="551"/>
                </a:lnTo>
                <a:lnTo>
                  <a:pt x="4861" y="542"/>
                </a:lnTo>
                <a:lnTo>
                  <a:pt x="4856" y="531"/>
                </a:lnTo>
                <a:lnTo>
                  <a:pt x="4852" y="522"/>
                </a:lnTo>
                <a:lnTo>
                  <a:pt x="4848" y="512"/>
                </a:lnTo>
                <a:lnTo>
                  <a:pt x="4845" y="501"/>
                </a:lnTo>
                <a:lnTo>
                  <a:pt x="4842" y="490"/>
                </a:lnTo>
                <a:lnTo>
                  <a:pt x="4840" y="480"/>
                </a:lnTo>
                <a:lnTo>
                  <a:pt x="4837" y="469"/>
                </a:lnTo>
                <a:lnTo>
                  <a:pt x="4835" y="445"/>
                </a:lnTo>
                <a:lnTo>
                  <a:pt x="4834" y="419"/>
                </a:lnTo>
                <a:lnTo>
                  <a:pt x="4835" y="394"/>
                </a:lnTo>
                <a:lnTo>
                  <a:pt x="4837" y="370"/>
                </a:lnTo>
                <a:lnTo>
                  <a:pt x="4842" y="346"/>
                </a:lnTo>
                <a:lnTo>
                  <a:pt x="4848" y="324"/>
                </a:lnTo>
                <a:lnTo>
                  <a:pt x="4852" y="313"/>
                </a:lnTo>
                <a:lnTo>
                  <a:pt x="4856" y="303"/>
                </a:lnTo>
                <a:lnTo>
                  <a:pt x="4860" y="293"/>
                </a:lnTo>
                <a:lnTo>
                  <a:pt x="4865" y="282"/>
                </a:lnTo>
                <a:lnTo>
                  <a:pt x="4872" y="273"/>
                </a:lnTo>
                <a:lnTo>
                  <a:pt x="4878" y="264"/>
                </a:lnTo>
                <a:lnTo>
                  <a:pt x="4884" y="255"/>
                </a:lnTo>
                <a:lnTo>
                  <a:pt x="4891" y="246"/>
                </a:lnTo>
                <a:lnTo>
                  <a:pt x="4898" y="238"/>
                </a:lnTo>
                <a:lnTo>
                  <a:pt x="4905" y="230"/>
                </a:lnTo>
                <a:lnTo>
                  <a:pt x="4914" y="223"/>
                </a:lnTo>
                <a:lnTo>
                  <a:pt x="4922" y="217"/>
                </a:lnTo>
                <a:lnTo>
                  <a:pt x="4930" y="210"/>
                </a:lnTo>
                <a:lnTo>
                  <a:pt x="4939" y="204"/>
                </a:lnTo>
                <a:lnTo>
                  <a:pt x="4949" y="199"/>
                </a:lnTo>
                <a:lnTo>
                  <a:pt x="4958" y="195"/>
                </a:lnTo>
                <a:lnTo>
                  <a:pt x="4967" y="191"/>
                </a:lnTo>
                <a:lnTo>
                  <a:pt x="4977" y="187"/>
                </a:lnTo>
                <a:lnTo>
                  <a:pt x="4988" y="185"/>
                </a:lnTo>
                <a:lnTo>
                  <a:pt x="4999" y="182"/>
                </a:lnTo>
                <a:lnTo>
                  <a:pt x="5009" y="179"/>
                </a:lnTo>
                <a:lnTo>
                  <a:pt x="5021" y="178"/>
                </a:lnTo>
                <a:lnTo>
                  <a:pt x="5032" y="177"/>
                </a:lnTo>
                <a:lnTo>
                  <a:pt x="5044" y="177"/>
                </a:lnTo>
                <a:lnTo>
                  <a:pt x="5055" y="177"/>
                </a:lnTo>
                <a:lnTo>
                  <a:pt x="5068" y="178"/>
                </a:lnTo>
                <a:lnTo>
                  <a:pt x="5079" y="181"/>
                </a:lnTo>
                <a:lnTo>
                  <a:pt x="5090" y="183"/>
                </a:lnTo>
                <a:lnTo>
                  <a:pt x="5101" y="185"/>
                </a:lnTo>
                <a:lnTo>
                  <a:pt x="5111" y="188"/>
                </a:lnTo>
                <a:lnTo>
                  <a:pt x="5120" y="192"/>
                </a:lnTo>
                <a:lnTo>
                  <a:pt x="5129" y="196"/>
                </a:lnTo>
                <a:lnTo>
                  <a:pt x="5139" y="201"/>
                </a:lnTo>
                <a:lnTo>
                  <a:pt x="5148" y="206"/>
                </a:lnTo>
                <a:lnTo>
                  <a:pt x="5156" y="212"/>
                </a:lnTo>
                <a:lnTo>
                  <a:pt x="5163" y="220"/>
                </a:lnTo>
                <a:lnTo>
                  <a:pt x="5172" y="227"/>
                </a:lnTo>
                <a:lnTo>
                  <a:pt x="5178" y="234"/>
                </a:lnTo>
                <a:lnTo>
                  <a:pt x="5185" y="242"/>
                </a:lnTo>
                <a:lnTo>
                  <a:pt x="5191" y="251"/>
                </a:lnTo>
                <a:lnTo>
                  <a:pt x="5200" y="266"/>
                </a:lnTo>
                <a:lnTo>
                  <a:pt x="5208" y="281"/>
                </a:lnTo>
                <a:lnTo>
                  <a:pt x="5215" y="298"/>
                </a:lnTo>
                <a:lnTo>
                  <a:pt x="5220" y="314"/>
                </a:lnTo>
                <a:lnTo>
                  <a:pt x="5224" y="332"/>
                </a:lnTo>
                <a:lnTo>
                  <a:pt x="5227" y="349"/>
                </a:lnTo>
                <a:lnTo>
                  <a:pt x="5229" y="369"/>
                </a:lnTo>
                <a:lnTo>
                  <a:pt x="5229" y="388"/>
                </a:lnTo>
                <a:lnTo>
                  <a:pt x="5229" y="400"/>
                </a:lnTo>
                <a:lnTo>
                  <a:pt x="5228" y="410"/>
                </a:lnTo>
                <a:lnTo>
                  <a:pt x="5227" y="419"/>
                </a:lnTo>
                <a:lnTo>
                  <a:pt x="5225" y="427"/>
                </a:lnTo>
                <a:close/>
                <a:moveTo>
                  <a:pt x="4913" y="368"/>
                </a:moveTo>
                <a:lnTo>
                  <a:pt x="5150" y="368"/>
                </a:lnTo>
                <a:lnTo>
                  <a:pt x="5150" y="355"/>
                </a:lnTo>
                <a:lnTo>
                  <a:pt x="5149" y="344"/>
                </a:lnTo>
                <a:lnTo>
                  <a:pt x="5148" y="332"/>
                </a:lnTo>
                <a:lnTo>
                  <a:pt x="5145" y="321"/>
                </a:lnTo>
                <a:lnTo>
                  <a:pt x="5142" y="311"/>
                </a:lnTo>
                <a:lnTo>
                  <a:pt x="5139" y="301"/>
                </a:lnTo>
                <a:lnTo>
                  <a:pt x="5134" y="292"/>
                </a:lnTo>
                <a:lnTo>
                  <a:pt x="5128" y="282"/>
                </a:lnTo>
                <a:lnTo>
                  <a:pt x="5120" y="271"/>
                </a:lnTo>
                <a:lnTo>
                  <a:pt x="5112" y="262"/>
                </a:lnTo>
                <a:lnTo>
                  <a:pt x="5102" y="254"/>
                </a:lnTo>
                <a:lnTo>
                  <a:pt x="5091" y="247"/>
                </a:lnTo>
                <a:lnTo>
                  <a:pt x="5079" y="242"/>
                </a:lnTo>
                <a:lnTo>
                  <a:pt x="5067" y="239"/>
                </a:lnTo>
                <a:lnTo>
                  <a:pt x="5052" y="237"/>
                </a:lnTo>
                <a:lnTo>
                  <a:pt x="5037" y="236"/>
                </a:lnTo>
                <a:lnTo>
                  <a:pt x="5024" y="237"/>
                </a:lnTo>
                <a:lnTo>
                  <a:pt x="5010" y="239"/>
                </a:lnTo>
                <a:lnTo>
                  <a:pt x="4998" y="242"/>
                </a:lnTo>
                <a:lnTo>
                  <a:pt x="4987" y="247"/>
                </a:lnTo>
                <a:lnTo>
                  <a:pt x="4975" y="254"/>
                </a:lnTo>
                <a:lnTo>
                  <a:pt x="4965" y="261"/>
                </a:lnTo>
                <a:lnTo>
                  <a:pt x="4956" y="270"/>
                </a:lnTo>
                <a:lnTo>
                  <a:pt x="4947" y="280"/>
                </a:lnTo>
                <a:lnTo>
                  <a:pt x="4940" y="290"/>
                </a:lnTo>
                <a:lnTo>
                  <a:pt x="4934" y="300"/>
                </a:lnTo>
                <a:lnTo>
                  <a:pt x="4929" y="310"/>
                </a:lnTo>
                <a:lnTo>
                  <a:pt x="4924" y="320"/>
                </a:lnTo>
                <a:lnTo>
                  <a:pt x="4920" y="332"/>
                </a:lnTo>
                <a:lnTo>
                  <a:pt x="4917" y="343"/>
                </a:lnTo>
                <a:lnTo>
                  <a:pt x="4914" y="355"/>
                </a:lnTo>
                <a:lnTo>
                  <a:pt x="4913" y="368"/>
                </a:lnTo>
                <a:close/>
                <a:moveTo>
                  <a:pt x="5330" y="637"/>
                </a:moveTo>
                <a:lnTo>
                  <a:pt x="5330" y="328"/>
                </a:lnTo>
                <a:lnTo>
                  <a:pt x="5330" y="291"/>
                </a:lnTo>
                <a:lnTo>
                  <a:pt x="5330" y="256"/>
                </a:lnTo>
                <a:lnTo>
                  <a:pt x="5329" y="221"/>
                </a:lnTo>
                <a:lnTo>
                  <a:pt x="5328" y="188"/>
                </a:lnTo>
                <a:lnTo>
                  <a:pt x="5399" y="188"/>
                </a:lnTo>
                <a:lnTo>
                  <a:pt x="5402" y="276"/>
                </a:lnTo>
                <a:lnTo>
                  <a:pt x="5406" y="276"/>
                </a:lnTo>
                <a:lnTo>
                  <a:pt x="5409" y="265"/>
                </a:lnTo>
                <a:lnTo>
                  <a:pt x="5414" y="255"/>
                </a:lnTo>
                <a:lnTo>
                  <a:pt x="5419" y="245"/>
                </a:lnTo>
                <a:lnTo>
                  <a:pt x="5425" y="236"/>
                </a:lnTo>
                <a:lnTo>
                  <a:pt x="5432" y="227"/>
                </a:lnTo>
                <a:lnTo>
                  <a:pt x="5439" y="219"/>
                </a:lnTo>
                <a:lnTo>
                  <a:pt x="5446" y="211"/>
                </a:lnTo>
                <a:lnTo>
                  <a:pt x="5454" y="204"/>
                </a:lnTo>
                <a:lnTo>
                  <a:pt x="5463" y="198"/>
                </a:lnTo>
                <a:lnTo>
                  <a:pt x="5472" y="193"/>
                </a:lnTo>
                <a:lnTo>
                  <a:pt x="5481" y="188"/>
                </a:lnTo>
                <a:lnTo>
                  <a:pt x="5490" y="185"/>
                </a:lnTo>
                <a:lnTo>
                  <a:pt x="5500" y="182"/>
                </a:lnTo>
                <a:lnTo>
                  <a:pt x="5510" y="179"/>
                </a:lnTo>
                <a:lnTo>
                  <a:pt x="5520" y="177"/>
                </a:lnTo>
                <a:lnTo>
                  <a:pt x="5529" y="177"/>
                </a:lnTo>
                <a:lnTo>
                  <a:pt x="5541" y="178"/>
                </a:lnTo>
                <a:lnTo>
                  <a:pt x="5553" y="181"/>
                </a:lnTo>
                <a:lnTo>
                  <a:pt x="5553" y="258"/>
                </a:lnTo>
                <a:lnTo>
                  <a:pt x="5539" y="256"/>
                </a:lnTo>
                <a:lnTo>
                  <a:pt x="5524" y="255"/>
                </a:lnTo>
                <a:lnTo>
                  <a:pt x="5511" y="256"/>
                </a:lnTo>
                <a:lnTo>
                  <a:pt x="5498" y="258"/>
                </a:lnTo>
                <a:lnTo>
                  <a:pt x="5486" y="261"/>
                </a:lnTo>
                <a:lnTo>
                  <a:pt x="5475" y="266"/>
                </a:lnTo>
                <a:lnTo>
                  <a:pt x="5464" y="272"/>
                </a:lnTo>
                <a:lnTo>
                  <a:pt x="5455" y="280"/>
                </a:lnTo>
                <a:lnTo>
                  <a:pt x="5446" y="290"/>
                </a:lnTo>
                <a:lnTo>
                  <a:pt x="5438" y="300"/>
                </a:lnTo>
                <a:lnTo>
                  <a:pt x="5432" y="310"/>
                </a:lnTo>
                <a:lnTo>
                  <a:pt x="5426" y="321"/>
                </a:lnTo>
                <a:lnTo>
                  <a:pt x="5421" y="333"/>
                </a:lnTo>
                <a:lnTo>
                  <a:pt x="5418" y="344"/>
                </a:lnTo>
                <a:lnTo>
                  <a:pt x="5415" y="356"/>
                </a:lnTo>
                <a:lnTo>
                  <a:pt x="5413" y="370"/>
                </a:lnTo>
                <a:lnTo>
                  <a:pt x="5411" y="383"/>
                </a:lnTo>
                <a:lnTo>
                  <a:pt x="5411" y="398"/>
                </a:lnTo>
                <a:lnTo>
                  <a:pt x="5411" y="637"/>
                </a:lnTo>
                <a:lnTo>
                  <a:pt x="5330" y="637"/>
                </a:lnTo>
                <a:close/>
                <a:moveTo>
                  <a:pt x="5652" y="105"/>
                </a:moveTo>
                <a:lnTo>
                  <a:pt x="5732" y="80"/>
                </a:lnTo>
                <a:lnTo>
                  <a:pt x="5732" y="188"/>
                </a:lnTo>
                <a:lnTo>
                  <a:pt x="5849" y="188"/>
                </a:lnTo>
                <a:lnTo>
                  <a:pt x="5849" y="249"/>
                </a:lnTo>
                <a:lnTo>
                  <a:pt x="5732" y="249"/>
                </a:lnTo>
                <a:lnTo>
                  <a:pt x="5732" y="492"/>
                </a:lnTo>
                <a:lnTo>
                  <a:pt x="5733" y="503"/>
                </a:lnTo>
                <a:lnTo>
                  <a:pt x="5733" y="513"/>
                </a:lnTo>
                <a:lnTo>
                  <a:pt x="5734" y="522"/>
                </a:lnTo>
                <a:lnTo>
                  <a:pt x="5736" y="530"/>
                </a:lnTo>
                <a:lnTo>
                  <a:pt x="5738" y="539"/>
                </a:lnTo>
                <a:lnTo>
                  <a:pt x="5741" y="546"/>
                </a:lnTo>
                <a:lnTo>
                  <a:pt x="5744" y="552"/>
                </a:lnTo>
                <a:lnTo>
                  <a:pt x="5747" y="557"/>
                </a:lnTo>
                <a:lnTo>
                  <a:pt x="5751" y="562"/>
                </a:lnTo>
                <a:lnTo>
                  <a:pt x="5756" y="567"/>
                </a:lnTo>
                <a:lnTo>
                  <a:pt x="5760" y="570"/>
                </a:lnTo>
                <a:lnTo>
                  <a:pt x="5766" y="573"/>
                </a:lnTo>
                <a:lnTo>
                  <a:pt x="5773" y="577"/>
                </a:lnTo>
                <a:lnTo>
                  <a:pt x="5779" y="578"/>
                </a:lnTo>
                <a:lnTo>
                  <a:pt x="5786" y="579"/>
                </a:lnTo>
                <a:lnTo>
                  <a:pt x="5793" y="580"/>
                </a:lnTo>
                <a:lnTo>
                  <a:pt x="5807" y="579"/>
                </a:lnTo>
                <a:lnTo>
                  <a:pt x="5819" y="578"/>
                </a:lnTo>
                <a:lnTo>
                  <a:pt x="5830" y="577"/>
                </a:lnTo>
                <a:lnTo>
                  <a:pt x="5840" y="573"/>
                </a:lnTo>
                <a:lnTo>
                  <a:pt x="5844" y="635"/>
                </a:lnTo>
                <a:lnTo>
                  <a:pt x="5829" y="640"/>
                </a:lnTo>
                <a:lnTo>
                  <a:pt x="5812" y="644"/>
                </a:lnTo>
                <a:lnTo>
                  <a:pt x="5792" y="647"/>
                </a:lnTo>
                <a:lnTo>
                  <a:pt x="5772" y="648"/>
                </a:lnTo>
                <a:lnTo>
                  <a:pt x="5758" y="647"/>
                </a:lnTo>
                <a:lnTo>
                  <a:pt x="5745" y="644"/>
                </a:lnTo>
                <a:lnTo>
                  <a:pt x="5733" y="642"/>
                </a:lnTo>
                <a:lnTo>
                  <a:pt x="5721" y="638"/>
                </a:lnTo>
                <a:lnTo>
                  <a:pt x="5710" y="633"/>
                </a:lnTo>
                <a:lnTo>
                  <a:pt x="5701" y="627"/>
                </a:lnTo>
                <a:lnTo>
                  <a:pt x="5691" y="620"/>
                </a:lnTo>
                <a:lnTo>
                  <a:pt x="5683" y="612"/>
                </a:lnTo>
                <a:lnTo>
                  <a:pt x="5676" y="602"/>
                </a:lnTo>
                <a:lnTo>
                  <a:pt x="5670" y="591"/>
                </a:lnTo>
                <a:lnTo>
                  <a:pt x="5665" y="579"/>
                </a:lnTo>
                <a:lnTo>
                  <a:pt x="5660" y="565"/>
                </a:lnTo>
                <a:lnTo>
                  <a:pt x="5657" y="550"/>
                </a:lnTo>
                <a:lnTo>
                  <a:pt x="5654" y="532"/>
                </a:lnTo>
                <a:lnTo>
                  <a:pt x="5652" y="515"/>
                </a:lnTo>
                <a:lnTo>
                  <a:pt x="5652" y="495"/>
                </a:lnTo>
                <a:lnTo>
                  <a:pt x="5652" y="249"/>
                </a:lnTo>
                <a:lnTo>
                  <a:pt x="5583" y="249"/>
                </a:lnTo>
                <a:lnTo>
                  <a:pt x="5583" y="188"/>
                </a:lnTo>
                <a:lnTo>
                  <a:pt x="5652" y="188"/>
                </a:lnTo>
                <a:lnTo>
                  <a:pt x="5652" y="105"/>
                </a:lnTo>
                <a:close/>
                <a:moveTo>
                  <a:pt x="6256" y="362"/>
                </a:moveTo>
                <a:lnTo>
                  <a:pt x="6256" y="529"/>
                </a:lnTo>
                <a:lnTo>
                  <a:pt x="6257" y="561"/>
                </a:lnTo>
                <a:lnTo>
                  <a:pt x="6258" y="589"/>
                </a:lnTo>
                <a:lnTo>
                  <a:pt x="6260" y="615"/>
                </a:lnTo>
                <a:lnTo>
                  <a:pt x="6263" y="637"/>
                </a:lnTo>
                <a:lnTo>
                  <a:pt x="6189" y="637"/>
                </a:lnTo>
                <a:lnTo>
                  <a:pt x="6183" y="581"/>
                </a:lnTo>
                <a:lnTo>
                  <a:pt x="6180" y="581"/>
                </a:lnTo>
                <a:lnTo>
                  <a:pt x="6173" y="588"/>
                </a:lnTo>
                <a:lnTo>
                  <a:pt x="6167" y="596"/>
                </a:lnTo>
                <a:lnTo>
                  <a:pt x="6160" y="603"/>
                </a:lnTo>
                <a:lnTo>
                  <a:pt x="6154" y="610"/>
                </a:lnTo>
                <a:lnTo>
                  <a:pt x="6146" y="616"/>
                </a:lnTo>
                <a:lnTo>
                  <a:pt x="6138" y="621"/>
                </a:lnTo>
                <a:lnTo>
                  <a:pt x="6130" y="626"/>
                </a:lnTo>
                <a:lnTo>
                  <a:pt x="6122" y="630"/>
                </a:lnTo>
                <a:lnTo>
                  <a:pt x="6113" y="634"/>
                </a:lnTo>
                <a:lnTo>
                  <a:pt x="6104" y="637"/>
                </a:lnTo>
                <a:lnTo>
                  <a:pt x="6094" y="640"/>
                </a:lnTo>
                <a:lnTo>
                  <a:pt x="6085" y="642"/>
                </a:lnTo>
                <a:lnTo>
                  <a:pt x="6075" y="644"/>
                </a:lnTo>
                <a:lnTo>
                  <a:pt x="6064" y="647"/>
                </a:lnTo>
                <a:lnTo>
                  <a:pt x="6053" y="647"/>
                </a:lnTo>
                <a:lnTo>
                  <a:pt x="6043" y="648"/>
                </a:lnTo>
                <a:lnTo>
                  <a:pt x="6026" y="647"/>
                </a:lnTo>
                <a:lnTo>
                  <a:pt x="6012" y="644"/>
                </a:lnTo>
                <a:lnTo>
                  <a:pt x="5998" y="641"/>
                </a:lnTo>
                <a:lnTo>
                  <a:pt x="5984" y="637"/>
                </a:lnTo>
                <a:lnTo>
                  <a:pt x="5972" y="631"/>
                </a:lnTo>
                <a:lnTo>
                  <a:pt x="5961" y="625"/>
                </a:lnTo>
                <a:lnTo>
                  <a:pt x="5949" y="617"/>
                </a:lnTo>
                <a:lnTo>
                  <a:pt x="5939" y="607"/>
                </a:lnTo>
                <a:lnTo>
                  <a:pt x="5932" y="598"/>
                </a:lnTo>
                <a:lnTo>
                  <a:pt x="5925" y="588"/>
                </a:lnTo>
                <a:lnTo>
                  <a:pt x="5919" y="578"/>
                </a:lnTo>
                <a:lnTo>
                  <a:pt x="5913" y="566"/>
                </a:lnTo>
                <a:lnTo>
                  <a:pt x="5910" y="555"/>
                </a:lnTo>
                <a:lnTo>
                  <a:pt x="5907" y="543"/>
                </a:lnTo>
                <a:lnTo>
                  <a:pt x="5906" y="531"/>
                </a:lnTo>
                <a:lnTo>
                  <a:pt x="5905" y="518"/>
                </a:lnTo>
                <a:lnTo>
                  <a:pt x="5905" y="508"/>
                </a:lnTo>
                <a:lnTo>
                  <a:pt x="5906" y="498"/>
                </a:lnTo>
                <a:lnTo>
                  <a:pt x="5907" y="489"/>
                </a:lnTo>
                <a:lnTo>
                  <a:pt x="5909" y="480"/>
                </a:lnTo>
                <a:lnTo>
                  <a:pt x="5912" y="471"/>
                </a:lnTo>
                <a:lnTo>
                  <a:pt x="5915" y="462"/>
                </a:lnTo>
                <a:lnTo>
                  <a:pt x="5919" y="454"/>
                </a:lnTo>
                <a:lnTo>
                  <a:pt x="5923" y="446"/>
                </a:lnTo>
                <a:lnTo>
                  <a:pt x="5928" y="439"/>
                </a:lnTo>
                <a:lnTo>
                  <a:pt x="5933" y="432"/>
                </a:lnTo>
                <a:lnTo>
                  <a:pt x="5938" y="424"/>
                </a:lnTo>
                <a:lnTo>
                  <a:pt x="5944" y="417"/>
                </a:lnTo>
                <a:lnTo>
                  <a:pt x="5951" y="411"/>
                </a:lnTo>
                <a:lnTo>
                  <a:pt x="5959" y="405"/>
                </a:lnTo>
                <a:lnTo>
                  <a:pt x="5967" y="399"/>
                </a:lnTo>
                <a:lnTo>
                  <a:pt x="5975" y="393"/>
                </a:lnTo>
                <a:lnTo>
                  <a:pt x="5994" y="383"/>
                </a:lnTo>
                <a:lnTo>
                  <a:pt x="6014" y="374"/>
                </a:lnTo>
                <a:lnTo>
                  <a:pt x="6036" y="367"/>
                </a:lnTo>
                <a:lnTo>
                  <a:pt x="6060" y="362"/>
                </a:lnTo>
                <a:lnTo>
                  <a:pt x="6086" y="356"/>
                </a:lnTo>
                <a:lnTo>
                  <a:pt x="6114" y="353"/>
                </a:lnTo>
                <a:lnTo>
                  <a:pt x="6144" y="351"/>
                </a:lnTo>
                <a:lnTo>
                  <a:pt x="6175" y="351"/>
                </a:lnTo>
                <a:lnTo>
                  <a:pt x="6175" y="342"/>
                </a:lnTo>
                <a:lnTo>
                  <a:pt x="6174" y="329"/>
                </a:lnTo>
                <a:lnTo>
                  <a:pt x="6173" y="317"/>
                </a:lnTo>
                <a:lnTo>
                  <a:pt x="6171" y="306"/>
                </a:lnTo>
                <a:lnTo>
                  <a:pt x="6168" y="296"/>
                </a:lnTo>
                <a:lnTo>
                  <a:pt x="6165" y="286"/>
                </a:lnTo>
                <a:lnTo>
                  <a:pt x="6161" y="278"/>
                </a:lnTo>
                <a:lnTo>
                  <a:pt x="6156" y="271"/>
                </a:lnTo>
                <a:lnTo>
                  <a:pt x="6150" y="264"/>
                </a:lnTo>
                <a:lnTo>
                  <a:pt x="6143" y="258"/>
                </a:lnTo>
                <a:lnTo>
                  <a:pt x="6135" y="253"/>
                </a:lnTo>
                <a:lnTo>
                  <a:pt x="6127" y="248"/>
                </a:lnTo>
                <a:lnTo>
                  <a:pt x="6118" y="244"/>
                </a:lnTo>
                <a:lnTo>
                  <a:pt x="6108" y="241"/>
                </a:lnTo>
                <a:lnTo>
                  <a:pt x="6097" y="239"/>
                </a:lnTo>
                <a:lnTo>
                  <a:pt x="6085" y="238"/>
                </a:lnTo>
                <a:lnTo>
                  <a:pt x="6073" y="238"/>
                </a:lnTo>
                <a:lnTo>
                  <a:pt x="6056" y="238"/>
                </a:lnTo>
                <a:lnTo>
                  <a:pt x="6041" y="240"/>
                </a:lnTo>
                <a:lnTo>
                  <a:pt x="6025" y="242"/>
                </a:lnTo>
                <a:lnTo>
                  <a:pt x="6010" y="246"/>
                </a:lnTo>
                <a:lnTo>
                  <a:pt x="5996" y="250"/>
                </a:lnTo>
                <a:lnTo>
                  <a:pt x="5982" y="257"/>
                </a:lnTo>
                <a:lnTo>
                  <a:pt x="5969" y="264"/>
                </a:lnTo>
                <a:lnTo>
                  <a:pt x="5957" y="271"/>
                </a:lnTo>
                <a:lnTo>
                  <a:pt x="5938" y="218"/>
                </a:lnTo>
                <a:lnTo>
                  <a:pt x="5953" y="208"/>
                </a:lnTo>
                <a:lnTo>
                  <a:pt x="5970" y="200"/>
                </a:lnTo>
                <a:lnTo>
                  <a:pt x="5987" y="193"/>
                </a:lnTo>
                <a:lnTo>
                  <a:pt x="6005" y="188"/>
                </a:lnTo>
                <a:lnTo>
                  <a:pt x="6024" y="183"/>
                </a:lnTo>
                <a:lnTo>
                  <a:pt x="6044" y="179"/>
                </a:lnTo>
                <a:lnTo>
                  <a:pt x="6063" y="178"/>
                </a:lnTo>
                <a:lnTo>
                  <a:pt x="6085" y="177"/>
                </a:lnTo>
                <a:lnTo>
                  <a:pt x="6106" y="178"/>
                </a:lnTo>
                <a:lnTo>
                  <a:pt x="6125" y="181"/>
                </a:lnTo>
                <a:lnTo>
                  <a:pt x="6143" y="184"/>
                </a:lnTo>
                <a:lnTo>
                  <a:pt x="6160" y="189"/>
                </a:lnTo>
                <a:lnTo>
                  <a:pt x="6175" y="195"/>
                </a:lnTo>
                <a:lnTo>
                  <a:pt x="6189" y="203"/>
                </a:lnTo>
                <a:lnTo>
                  <a:pt x="6202" y="212"/>
                </a:lnTo>
                <a:lnTo>
                  <a:pt x="6213" y="224"/>
                </a:lnTo>
                <a:lnTo>
                  <a:pt x="6223" y="236"/>
                </a:lnTo>
                <a:lnTo>
                  <a:pt x="6232" y="249"/>
                </a:lnTo>
                <a:lnTo>
                  <a:pt x="6239" y="264"/>
                </a:lnTo>
                <a:lnTo>
                  <a:pt x="6245" y="280"/>
                </a:lnTo>
                <a:lnTo>
                  <a:pt x="6249" y="299"/>
                </a:lnTo>
                <a:lnTo>
                  <a:pt x="6254" y="318"/>
                </a:lnTo>
                <a:lnTo>
                  <a:pt x="6255" y="339"/>
                </a:lnTo>
                <a:lnTo>
                  <a:pt x="6256" y="362"/>
                </a:lnTo>
                <a:close/>
                <a:moveTo>
                  <a:pt x="6175" y="486"/>
                </a:moveTo>
                <a:lnTo>
                  <a:pt x="6175" y="408"/>
                </a:lnTo>
                <a:lnTo>
                  <a:pt x="6152" y="408"/>
                </a:lnTo>
                <a:lnTo>
                  <a:pt x="6131" y="409"/>
                </a:lnTo>
                <a:lnTo>
                  <a:pt x="6111" y="410"/>
                </a:lnTo>
                <a:lnTo>
                  <a:pt x="6092" y="413"/>
                </a:lnTo>
                <a:lnTo>
                  <a:pt x="6076" y="416"/>
                </a:lnTo>
                <a:lnTo>
                  <a:pt x="6060" y="420"/>
                </a:lnTo>
                <a:lnTo>
                  <a:pt x="6046" y="425"/>
                </a:lnTo>
                <a:lnTo>
                  <a:pt x="6034" y="432"/>
                </a:lnTo>
                <a:lnTo>
                  <a:pt x="6022" y="438"/>
                </a:lnTo>
                <a:lnTo>
                  <a:pt x="6013" y="445"/>
                </a:lnTo>
                <a:lnTo>
                  <a:pt x="6005" y="454"/>
                </a:lnTo>
                <a:lnTo>
                  <a:pt x="5999" y="463"/>
                </a:lnTo>
                <a:lnTo>
                  <a:pt x="5994" y="474"/>
                </a:lnTo>
                <a:lnTo>
                  <a:pt x="5989" y="484"/>
                </a:lnTo>
                <a:lnTo>
                  <a:pt x="5987" y="496"/>
                </a:lnTo>
                <a:lnTo>
                  <a:pt x="5986" y="509"/>
                </a:lnTo>
                <a:lnTo>
                  <a:pt x="5987" y="518"/>
                </a:lnTo>
                <a:lnTo>
                  <a:pt x="5988" y="527"/>
                </a:lnTo>
                <a:lnTo>
                  <a:pt x="5990" y="534"/>
                </a:lnTo>
                <a:lnTo>
                  <a:pt x="5993" y="543"/>
                </a:lnTo>
                <a:lnTo>
                  <a:pt x="5996" y="550"/>
                </a:lnTo>
                <a:lnTo>
                  <a:pt x="6000" y="556"/>
                </a:lnTo>
                <a:lnTo>
                  <a:pt x="6005" y="562"/>
                </a:lnTo>
                <a:lnTo>
                  <a:pt x="6010" y="567"/>
                </a:lnTo>
                <a:lnTo>
                  <a:pt x="6015" y="571"/>
                </a:lnTo>
                <a:lnTo>
                  <a:pt x="6020" y="576"/>
                </a:lnTo>
                <a:lnTo>
                  <a:pt x="6026" y="579"/>
                </a:lnTo>
                <a:lnTo>
                  <a:pt x="6034" y="582"/>
                </a:lnTo>
                <a:lnTo>
                  <a:pt x="6040" y="584"/>
                </a:lnTo>
                <a:lnTo>
                  <a:pt x="6047" y="586"/>
                </a:lnTo>
                <a:lnTo>
                  <a:pt x="6055" y="587"/>
                </a:lnTo>
                <a:lnTo>
                  <a:pt x="6063" y="587"/>
                </a:lnTo>
                <a:lnTo>
                  <a:pt x="6073" y="587"/>
                </a:lnTo>
                <a:lnTo>
                  <a:pt x="6083" y="585"/>
                </a:lnTo>
                <a:lnTo>
                  <a:pt x="6092" y="584"/>
                </a:lnTo>
                <a:lnTo>
                  <a:pt x="6100" y="581"/>
                </a:lnTo>
                <a:lnTo>
                  <a:pt x="6110" y="578"/>
                </a:lnTo>
                <a:lnTo>
                  <a:pt x="6118" y="573"/>
                </a:lnTo>
                <a:lnTo>
                  <a:pt x="6126" y="569"/>
                </a:lnTo>
                <a:lnTo>
                  <a:pt x="6133" y="563"/>
                </a:lnTo>
                <a:lnTo>
                  <a:pt x="6140" y="558"/>
                </a:lnTo>
                <a:lnTo>
                  <a:pt x="6146" y="553"/>
                </a:lnTo>
                <a:lnTo>
                  <a:pt x="6152" y="547"/>
                </a:lnTo>
                <a:lnTo>
                  <a:pt x="6156" y="541"/>
                </a:lnTo>
                <a:lnTo>
                  <a:pt x="6161" y="533"/>
                </a:lnTo>
                <a:lnTo>
                  <a:pt x="6164" y="526"/>
                </a:lnTo>
                <a:lnTo>
                  <a:pt x="6167" y="519"/>
                </a:lnTo>
                <a:lnTo>
                  <a:pt x="6170" y="512"/>
                </a:lnTo>
                <a:lnTo>
                  <a:pt x="6172" y="506"/>
                </a:lnTo>
                <a:lnTo>
                  <a:pt x="6173" y="499"/>
                </a:lnTo>
                <a:lnTo>
                  <a:pt x="6174" y="493"/>
                </a:lnTo>
                <a:lnTo>
                  <a:pt x="6175" y="486"/>
                </a:lnTo>
                <a:close/>
                <a:moveTo>
                  <a:pt x="6469" y="637"/>
                </a:moveTo>
                <a:lnTo>
                  <a:pt x="6387" y="637"/>
                </a:lnTo>
                <a:lnTo>
                  <a:pt x="6387" y="188"/>
                </a:lnTo>
                <a:lnTo>
                  <a:pt x="6469" y="188"/>
                </a:lnTo>
                <a:lnTo>
                  <a:pt x="6469" y="637"/>
                </a:lnTo>
                <a:close/>
                <a:moveTo>
                  <a:pt x="6427" y="105"/>
                </a:moveTo>
                <a:lnTo>
                  <a:pt x="6426" y="105"/>
                </a:lnTo>
                <a:lnTo>
                  <a:pt x="6416" y="104"/>
                </a:lnTo>
                <a:lnTo>
                  <a:pt x="6406" y="101"/>
                </a:lnTo>
                <a:lnTo>
                  <a:pt x="6401" y="99"/>
                </a:lnTo>
                <a:lnTo>
                  <a:pt x="6397" y="96"/>
                </a:lnTo>
                <a:lnTo>
                  <a:pt x="6393" y="93"/>
                </a:lnTo>
                <a:lnTo>
                  <a:pt x="6389" y="90"/>
                </a:lnTo>
                <a:lnTo>
                  <a:pt x="6383" y="82"/>
                </a:lnTo>
                <a:lnTo>
                  <a:pt x="6379" y="72"/>
                </a:lnTo>
                <a:lnTo>
                  <a:pt x="6376" y="63"/>
                </a:lnTo>
                <a:lnTo>
                  <a:pt x="6375" y="52"/>
                </a:lnTo>
                <a:lnTo>
                  <a:pt x="6376" y="42"/>
                </a:lnTo>
                <a:lnTo>
                  <a:pt x="6379" y="32"/>
                </a:lnTo>
                <a:lnTo>
                  <a:pt x="6384" y="23"/>
                </a:lnTo>
                <a:lnTo>
                  <a:pt x="6390" y="16"/>
                </a:lnTo>
                <a:lnTo>
                  <a:pt x="6394" y="12"/>
                </a:lnTo>
                <a:lnTo>
                  <a:pt x="6398" y="9"/>
                </a:lnTo>
                <a:lnTo>
                  <a:pt x="6403" y="6"/>
                </a:lnTo>
                <a:lnTo>
                  <a:pt x="6407" y="4"/>
                </a:lnTo>
                <a:lnTo>
                  <a:pt x="6417" y="2"/>
                </a:lnTo>
                <a:lnTo>
                  <a:pt x="6428" y="0"/>
                </a:lnTo>
                <a:lnTo>
                  <a:pt x="6439" y="2"/>
                </a:lnTo>
                <a:lnTo>
                  <a:pt x="6449" y="4"/>
                </a:lnTo>
                <a:lnTo>
                  <a:pt x="6454" y="6"/>
                </a:lnTo>
                <a:lnTo>
                  <a:pt x="6458" y="9"/>
                </a:lnTo>
                <a:lnTo>
                  <a:pt x="6462" y="12"/>
                </a:lnTo>
                <a:lnTo>
                  <a:pt x="6465" y="15"/>
                </a:lnTo>
                <a:lnTo>
                  <a:pt x="6472" y="23"/>
                </a:lnTo>
                <a:lnTo>
                  <a:pt x="6476" y="31"/>
                </a:lnTo>
                <a:lnTo>
                  <a:pt x="6480" y="42"/>
                </a:lnTo>
                <a:lnTo>
                  <a:pt x="6480" y="52"/>
                </a:lnTo>
                <a:lnTo>
                  <a:pt x="6480" y="63"/>
                </a:lnTo>
                <a:lnTo>
                  <a:pt x="6476" y="72"/>
                </a:lnTo>
                <a:lnTo>
                  <a:pt x="6472" y="82"/>
                </a:lnTo>
                <a:lnTo>
                  <a:pt x="6465" y="90"/>
                </a:lnTo>
                <a:lnTo>
                  <a:pt x="6462" y="93"/>
                </a:lnTo>
                <a:lnTo>
                  <a:pt x="6458" y="96"/>
                </a:lnTo>
                <a:lnTo>
                  <a:pt x="6454" y="99"/>
                </a:lnTo>
                <a:lnTo>
                  <a:pt x="6449" y="101"/>
                </a:lnTo>
                <a:lnTo>
                  <a:pt x="6444" y="103"/>
                </a:lnTo>
                <a:lnTo>
                  <a:pt x="6438" y="104"/>
                </a:lnTo>
                <a:lnTo>
                  <a:pt x="6433" y="104"/>
                </a:lnTo>
                <a:lnTo>
                  <a:pt x="6427" y="105"/>
                </a:lnTo>
                <a:close/>
                <a:moveTo>
                  <a:pt x="6604" y="637"/>
                </a:moveTo>
                <a:lnTo>
                  <a:pt x="6604" y="309"/>
                </a:lnTo>
                <a:lnTo>
                  <a:pt x="6604" y="280"/>
                </a:lnTo>
                <a:lnTo>
                  <a:pt x="6603" y="250"/>
                </a:lnTo>
                <a:lnTo>
                  <a:pt x="6602" y="220"/>
                </a:lnTo>
                <a:lnTo>
                  <a:pt x="6601" y="188"/>
                </a:lnTo>
                <a:lnTo>
                  <a:pt x="6673" y="188"/>
                </a:lnTo>
                <a:lnTo>
                  <a:pt x="6678" y="262"/>
                </a:lnTo>
                <a:lnTo>
                  <a:pt x="6679" y="262"/>
                </a:lnTo>
                <a:lnTo>
                  <a:pt x="6684" y="254"/>
                </a:lnTo>
                <a:lnTo>
                  <a:pt x="6690" y="245"/>
                </a:lnTo>
                <a:lnTo>
                  <a:pt x="6695" y="237"/>
                </a:lnTo>
                <a:lnTo>
                  <a:pt x="6703" y="230"/>
                </a:lnTo>
                <a:lnTo>
                  <a:pt x="6710" y="223"/>
                </a:lnTo>
                <a:lnTo>
                  <a:pt x="6717" y="217"/>
                </a:lnTo>
                <a:lnTo>
                  <a:pt x="6725" y="210"/>
                </a:lnTo>
                <a:lnTo>
                  <a:pt x="6734" y="204"/>
                </a:lnTo>
                <a:lnTo>
                  <a:pt x="6745" y="198"/>
                </a:lnTo>
                <a:lnTo>
                  <a:pt x="6756" y="193"/>
                </a:lnTo>
                <a:lnTo>
                  <a:pt x="6767" y="188"/>
                </a:lnTo>
                <a:lnTo>
                  <a:pt x="6779" y="185"/>
                </a:lnTo>
                <a:lnTo>
                  <a:pt x="6790" y="182"/>
                </a:lnTo>
                <a:lnTo>
                  <a:pt x="6802" y="179"/>
                </a:lnTo>
                <a:lnTo>
                  <a:pt x="6815" y="177"/>
                </a:lnTo>
                <a:lnTo>
                  <a:pt x="6828" y="177"/>
                </a:lnTo>
                <a:lnTo>
                  <a:pt x="6842" y="178"/>
                </a:lnTo>
                <a:lnTo>
                  <a:pt x="6857" y="179"/>
                </a:lnTo>
                <a:lnTo>
                  <a:pt x="6870" y="183"/>
                </a:lnTo>
                <a:lnTo>
                  <a:pt x="6883" y="187"/>
                </a:lnTo>
                <a:lnTo>
                  <a:pt x="6896" y="192"/>
                </a:lnTo>
                <a:lnTo>
                  <a:pt x="6908" y="199"/>
                </a:lnTo>
                <a:lnTo>
                  <a:pt x="6919" y="206"/>
                </a:lnTo>
                <a:lnTo>
                  <a:pt x="6930" y="215"/>
                </a:lnTo>
                <a:lnTo>
                  <a:pt x="6937" y="222"/>
                </a:lnTo>
                <a:lnTo>
                  <a:pt x="6943" y="229"/>
                </a:lnTo>
                <a:lnTo>
                  <a:pt x="6949" y="236"/>
                </a:lnTo>
                <a:lnTo>
                  <a:pt x="6954" y="244"/>
                </a:lnTo>
                <a:lnTo>
                  <a:pt x="6959" y="251"/>
                </a:lnTo>
                <a:lnTo>
                  <a:pt x="6965" y="261"/>
                </a:lnTo>
                <a:lnTo>
                  <a:pt x="6969" y="269"/>
                </a:lnTo>
                <a:lnTo>
                  <a:pt x="6972" y="279"/>
                </a:lnTo>
                <a:lnTo>
                  <a:pt x="6976" y="289"/>
                </a:lnTo>
                <a:lnTo>
                  <a:pt x="6978" y="299"/>
                </a:lnTo>
                <a:lnTo>
                  <a:pt x="6981" y="309"/>
                </a:lnTo>
                <a:lnTo>
                  <a:pt x="6983" y="320"/>
                </a:lnTo>
                <a:lnTo>
                  <a:pt x="6985" y="344"/>
                </a:lnTo>
                <a:lnTo>
                  <a:pt x="6986" y="369"/>
                </a:lnTo>
                <a:lnTo>
                  <a:pt x="6986" y="637"/>
                </a:lnTo>
                <a:lnTo>
                  <a:pt x="6905" y="637"/>
                </a:lnTo>
                <a:lnTo>
                  <a:pt x="6905" y="378"/>
                </a:lnTo>
                <a:lnTo>
                  <a:pt x="6904" y="362"/>
                </a:lnTo>
                <a:lnTo>
                  <a:pt x="6903" y="346"/>
                </a:lnTo>
                <a:lnTo>
                  <a:pt x="6901" y="333"/>
                </a:lnTo>
                <a:lnTo>
                  <a:pt x="6898" y="319"/>
                </a:lnTo>
                <a:lnTo>
                  <a:pt x="6895" y="307"/>
                </a:lnTo>
                <a:lnTo>
                  <a:pt x="6890" y="297"/>
                </a:lnTo>
                <a:lnTo>
                  <a:pt x="6884" y="286"/>
                </a:lnTo>
                <a:lnTo>
                  <a:pt x="6878" y="277"/>
                </a:lnTo>
                <a:lnTo>
                  <a:pt x="6872" y="270"/>
                </a:lnTo>
                <a:lnTo>
                  <a:pt x="6864" y="263"/>
                </a:lnTo>
                <a:lnTo>
                  <a:pt x="6856" y="258"/>
                </a:lnTo>
                <a:lnTo>
                  <a:pt x="6846" y="253"/>
                </a:lnTo>
                <a:lnTo>
                  <a:pt x="6836" y="249"/>
                </a:lnTo>
                <a:lnTo>
                  <a:pt x="6825" y="246"/>
                </a:lnTo>
                <a:lnTo>
                  <a:pt x="6814" y="244"/>
                </a:lnTo>
                <a:lnTo>
                  <a:pt x="6801" y="244"/>
                </a:lnTo>
                <a:lnTo>
                  <a:pt x="6791" y="244"/>
                </a:lnTo>
                <a:lnTo>
                  <a:pt x="6782" y="245"/>
                </a:lnTo>
                <a:lnTo>
                  <a:pt x="6772" y="247"/>
                </a:lnTo>
                <a:lnTo>
                  <a:pt x="6764" y="250"/>
                </a:lnTo>
                <a:lnTo>
                  <a:pt x="6756" y="254"/>
                </a:lnTo>
                <a:lnTo>
                  <a:pt x="6748" y="258"/>
                </a:lnTo>
                <a:lnTo>
                  <a:pt x="6740" y="263"/>
                </a:lnTo>
                <a:lnTo>
                  <a:pt x="6732" y="268"/>
                </a:lnTo>
                <a:lnTo>
                  <a:pt x="6725" y="274"/>
                </a:lnTo>
                <a:lnTo>
                  <a:pt x="6719" y="281"/>
                </a:lnTo>
                <a:lnTo>
                  <a:pt x="6713" y="289"/>
                </a:lnTo>
                <a:lnTo>
                  <a:pt x="6707" y="296"/>
                </a:lnTo>
                <a:lnTo>
                  <a:pt x="6703" y="303"/>
                </a:lnTo>
                <a:lnTo>
                  <a:pt x="6698" y="311"/>
                </a:lnTo>
                <a:lnTo>
                  <a:pt x="6694" y="319"/>
                </a:lnTo>
                <a:lnTo>
                  <a:pt x="6691" y="329"/>
                </a:lnTo>
                <a:lnTo>
                  <a:pt x="6689" y="337"/>
                </a:lnTo>
                <a:lnTo>
                  <a:pt x="6687" y="346"/>
                </a:lnTo>
                <a:lnTo>
                  <a:pt x="6686" y="356"/>
                </a:lnTo>
                <a:lnTo>
                  <a:pt x="6686" y="367"/>
                </a:lnTo>
                <a:lnTo>
                  <a:pt x="6686" y="637"/>
                </a:lnTo>
                <a:lnTo>
                  <a:pt x="6604" y="637"/>
                </a:lnTo>
                <a:close/>
                <a:moveTo>
                  <a:pt x="7137" y="105"/>
                </a:moveTo>
                <a:lnTo>
                  <a:pt x="7217" y="80"/>
                </a:lnTo>
                <a:lnTo>
                  <a:pt x="7217" y="188"/>
                </a:lnTo>
                <a:lnTo>
                  <a:pt x="7333" y="188"/>
                </a:lnTo>
                <a:lnTo>
                  <a:pt x="7333" y="249"/>
                </a:lnTo>
                <a:lnTo>
                  <a:pt x="7217" y="249"/>
                </a:lnTo>
                <a:lnTo>
                  <a:pt x="7217" y="492"/>
                </a:lnTo>
                <a:lnTo>
                  <a:pt x="7217" y="503"/>
                </a:lnTo>
                <a:lnTo>
                  <a:pt x="7218" y="513"/>
                </a:lnTo>
                <a:lnTo>
                  <a:pt x="7219" y="522"/>
                </a:lnTo>
                <a:lnTo>
                  <a:pt x="7220" y="530"/>
                </a:lnTo>
                <a:lnTo>
                  <a:pt x="7223" y="539"/>
                </a:lnTo>
                <a:lnTo>
                  <a:pt x="7226" y="546"/>
                </a:lnTo>
                <a:lnTo>
                  <a:pt x="7229" y="552"/>
                </a:lnTo>
                <a:lnTo>
                  <a:pt x="7233" y="557"/>
                </a:lnTo>
                <a:lnTo>
                  <a:pt x="7237" y="562"/>
                </a:lnTo>
                <a:lnTo>
                  <a:pt x="7241" y="567"/>
                </a:lnTo>
                <a:lnTo>
                  <a:pt x="7246" y="570"/>
                </a:lnTo>
                <a:lnTo>
                  <a:pt x="7251" y="573"/>
                </a:lnTo>
                <a:lnTo>
                  <a:pt x="7257" y="577"/>
                </a:lnTo>
                <a:lnTo>
                  <a:pt x="7264" y="578"/>
                </a:lnTo>
                <a:lnTo>
                  <a:pt x="7271" y="579"/>
                </a:lnTo>
                <a:lnTo>
                  <a:pt x="7278" y="580"/>
                </a:lnTo>
                <a:lnTo>
                  <a:pt x="7291" y="579"/>
                </a:lnTo>
                <a:lnTo>
                  <a:pt x="7304" y="578"/>
                </a:lnTo>
                <a:lnTo>
                  <a:pt x="7315" y="577"/>
                </a:lnTo>
                <a:lnTo>
                  <a:pt x="7325" y="573"/>
                </a:lnTo>
                <a:lnTo>
                  <a:pt x="7329" y="635"/>
                </a:lnTo>
                <a:lnTo>
                  <a:pt x="7314" y="640"/>
                </a:lnTo>
                <a:lnTo>
                  <a:pt x="7296" y="644"/>
                </a:lnTo>
                <a:lnTo>
                  <a:pt x="7278" y="647"/>
                </a:lnTo>
                <a:lnTo>
                  <a:pt x="7257" y="648"/>
                </a:lnTo>
                <a:lnTo>
                  <a:pt x="7243" y="647"/>
                </a:lnTo>
                <a:lnTo>
                  <a:pt x="7230" y="644"/>
                </a:lnTo>
                <a:lnTo>
                  <a:pt x="7217" y="642"/>
                </a:lnTo>
                <a:lnTo>
                  <a:pt x="7206" y="638"/>
                </a:lnTo>
                <a:lnTo>
                  <a:pt x="7196" y="633"/>
                </a:lnTo>
                <a:lnTo>
                  <a:pt x="7185" y="627"/>
                </a:lnTo>
                <a:lnTo>
                  <a:pt x="7176" y="620"/>
                </a:lnTo>
                <a:lnTo>
                  <a:pt x="7168" y="612"/>
                </a:lnTo>
                <a:lnTo>
                  <a:pt x="7161" y="602"/>
                </a:lnTo>
                <a:lnTo>
                  <a:pt x="7155" y="591"/>
                </a:lnTo>
                <a:lnTo>
                  <a:pt x="7149" y="579"/>
                </a:lnTo>
                <a:lnTo>
                  <a:pt x="7145" y="565"/>
                </a:lnTo>
                <a:lnTo>
                  <a:pt x="7141" y="550"/>
                </a:lnTo>
                <a:lnTo>
                  <a:pt x="7139" y="532"/>
                </a:lnTo>
                <a:lnTo>
                  <a:pt x="7138" y="515"/>
                </a:lnTo>
                <a:lnTo>
                  <a:pt x="7137" y="495"/>
                </a:lnTo>
                <a:lnTo>
                  <a:pt x="7137" y="249"/>
                </a:lnTo>
                <a:lnTo>
                  <a:pt x="7068" y="249"/>
                </a:lnTo>
                <a:lnTo>
                  <a:pt x="7068" y="188"/>
                </a:lnTo>
                <a:lnTo>
                  <a:pt x="7137" y="188"/>
                </a:lnTo>
                <a:lnTo>
                  <a:pt x="7137" y="105"/>
                </a:lnTo>
                <a:close/>
                <a:moveTo>
                  <a:pt x="7366" y="188"/>
                </a:moveTo>
                <a:lnTo>
                  <a:pt x="7455" y="188"/>
                </a:lnTo>
                <a:lnTo>
                  <a:pt x="7553" y="453"/>
                </a:lnTo>
                <a:lnTo>
                  <a:pt x="7560" y="474"/>
                </a:lnTo>
                <a:lnTo>
                  <a:pt x="7568" y="495"/>
                </a:lnTo>
                <a:lnTo>
                  <a:pt x="7575" y="519"/>
                </a:lnTo>
                <a:lnTo>
                  <a:pt x="7582" y="545"/>
                </a:lnTo>
                <a:lnTo>
                  <a:pt x="7584" y="545"/>
                </a:lnTo>
                <a:lnTo>
                  <a:pt x="7589" y="527"/>
                </a:lnTo>
                <a:lnTo>
                  <a:pt x="7595" y="507"/>
                </a:lnTo>
                <a:lnTo>
                  <a:pt x="7604" y="481"/>
                </a:lnTo>
                <a:lnTo>
                  <a:pt x="7613" y="451"/>
                </a:lnTo>
                <a:lnTo>
                  <a:pt x="7701" y="188"/>
                </a:lnTo>
                <a:lnTo>
                  <a:pt x="7788" y="188"/>
                </a:lnTo>
                <a:lnTo>
                  <a:pt x="7665" y="508"/>
                </a:lnTo>
                <a:lnTo>
                  <a:pt x="7654" y="537"/>
                </a:lnTo>
                <a:lnTo>
                  <a:pt x="7644" y="564"/>
                </a:lnTo>
                <a:lnTo>
                  <a:pt x="7632" y="590"/>
                </a:lnTo>
                <a:lnTo>
                  <a:pt x="7623" y="614"/>
                </a:lnTo>
                <a:lnTo>
                  <a:pt x="7613" y="635"/>
                </a:lnTo>
                <a:lnTo>
                  <a:pt x="7604" y="655"/>
                </a:lnTo>
                <a:lnTo>
                  <a:pt x="7595" y="672"/>
                </a:lnTo>
                <a:lnTo>
                  <a:pt x="7587" y="688"/>
                </a:lnTo>
                <a:lnTo>
                  <a:pt x="7578" y="704"/>
                </a:lnTo>
                <a:lnTo>
                  <a:pt x="7569" y="719"/>
                </a:lnTo>
                <a:lnTo>
                  <a:pt x="7559" y="733"/>
                </a:lnTo>
                <a:lnTo>
                  <a:pt x="7550" y="746"/>
                </a:lnTo>
                <a:lnTo>
                  <a:pt x="7541" y="759"/>
                </a:lnTo>
                <a:lnTo>
                  <a:pt x="7532" y="770"/>
                </a:lnTo>
                <a:lnTo>
                  <a:pt x="7521" y="780"/>
                </a:lnTo>
                <a:lnTo>
                  <a:pt x="7512" y="790"/>
                </a:lnTo>
                <a:lnTo>
                  <a:pt x="7500" y="800"/>
                </a:lnTo>
                <a:lnTo>
                  <a:pt x="7487" y="809"/>
                </a:lnTo>
                <a:lnTo>
                  <a:pt x="7474" y="817"/>
                </a:lnTo>
                <a:lnTo>
                  <a:pt x="7462" y="825"/>
                </a:lnTo>
                <a:lnTo>
                  <a:pt x="7450" y="831"/>
                </a:lnTo>
                <a:lnTo>
                  <a:pt x="7437" y="835"/>
                </a:lnTo>
                <a:lnTo>
                  <a:pt x="7424" y="839"/>
                </a:lnTo>
                <a:lnTo>
                  <a:pt x="7412" y="842"/>
                </a:lnTo>
                <a:lnTo>
                  <a:pt x="7391" y="773"/>
                </a:lnTo>
                <a:lnTo>
                  <a:pt x="7409" y="766"/>
                </a:lnTo>
                <a:lnTo>
                  <a:pt x="7428" y="758"/>
                </a:lnTo>
                <a:lnTo>
                  <a:pt x="7445" y="746"/>
                </a:lnTo>
                <a:lnTo>
                  <a:pt x="7463" y="733"/>
                </a:lnTo>
                <a:lnTo>
                  <a:pt x="7473" y="725"/>
                </a:lnTo>
                <a:lnTo>
                  <a:pt x="7482" y="714"/>
                </a:lnTo>
                <a:lnTo>
                  <a:pt x="7493" y="704"/>
                </a:lnTo>
                <a:lnTo>
                  <a:pt x="7501" y="693"/>
                </a:lnTo>
                <a:lnTo>
                  <a:pt x="7509" y="682"/>
                </a:lnTo>
                <a:lnTo>
                  <a:pt x="7517" y="669"/>
                </a:lnTo>
                <a:lnTo>
                  <a:pt x="7525" y="656"/>
                </a:lnTo>
                <a:lnTo>
                  <a:pt x="7531" y="642"/>
                </a:lnTo>
                <a:lnTo>
                  <a:pt x="7536" y="631"/>
                </a:lnTo>
                <a:lnTo>
                  <a:pt x="7538" y="623"/>
                </a:lnTo>
                <a:lnTo>
                  <a:pt x="7536" y="615"/>
                </a:lnTo>
                <a:lnTo>
                  <a:pt x="7532" y="601"/>
                </a:lnTo>
                <a:lnTo>
                  <a:pt x="7366" y="188"/>
                </a:lnTo>
                <a:close/>
                <a:moveTo>
                  <a:pt x="7898" y="648"/>
                </a:moveTo>
                <a:lnTo>
                  <a:pt x="7896" y="648"/>
                </a:lnTo>
                <a:lnTo>
                  <a:pt x="7890" y="647"/>
                </a:lnTo>
                <a:lnTo>
                  <a:pt x="7885" y="647"/>
                </a:lnTo>
                <a:lnTo>
                  <a:pt x="7880" y="644"/>
                </a:lnTo>
                <a:lnTo>
                  <a:pt x="7875" y="642"/>
                </a:lnTo>
                <a:lnTo>
                  <a:pt x="7871" y="640"/>
                </a:lnTo>
                <a:lnTo>
                  <a:pt x="7866" y="637"/>
                </a:lnTo>
                <a:lnTo>
                  <a:pt x="7862" y="634"/>
                </a:lnTo>
                <a:lnTo>
                  <a:pt x="7857" y="630"/>
                </a:lnTo>
                <a:lnTo>
                  <a:pt x="7854" y="626"/>
                </a:lnTo>
                <a:lnTo>
                  <a:pt x="7851" y="622"/>
                </a:lnTo>
                <a:lnTo>
                  <a:pt x="7848" y="617"/>
                </a:lnTo>
                <a:lnTo>
                  <a:pt x="7846" y="612"/>
                </a:lnTo>
                <a:lnTo>
                  <a:pt x="7844" y="600"/>
                </a:lnTo>
                <a:lnTo>
                  <a:pt x="7843" y="589"/>
                </a:lnTo>
                <a:lnTo>
                  <a:pt x="7843" y="583"/>
                </a:lnTo>
                <a:lnTo>
                  <a:pt x="7844" y="577"/>
                </a:lnTo>
                <a:lnTo>
                  <a:pt x="7845" y="571"/>
                </a:lnTo>
                <a:lnTo>
                  <a:pt x="7846" y="565"/>
                </a:lnTo>
                <a:lnTo>
                  <a:pt x="7849" y="560"/>
                </a:lnTo>
                <a:lnTo>
                  <a:pt x="7851" y="556"/>
                </a:lnTo>
                <a:lnTo>
                  <a:pt x="7854" y="551"/>
                </a:lnTo>
                <a:lnTo>
                  <a:pt x="7858" y="547"/>
                </a:lnTo>
                <a:lnTo>
                  <a:pt x="7863" y="543"/>
                </a:lnTo>
                <a:lnTo>
                  <a:pt x="7867" y="540"/>
                </a:lnTo>
                <a:lnTo>
                  <a:pt x="7872" y="536"/>
                </a:lnTo>
                <a:lnTo>
                  <a:pt x="7876" y="534"/>
                </a:lnTo>
                <a:lnTo>
                  <a:pt x="7881" y="532"/>
                </a:lnTo>
                <a:lnTo>
                  <a:pt x="7887" y="531"/>
                </a:lnTo>
                <a:lnTo>
                  <a:pt x="7892" y="530"/>
                </a:lnTo>
                <a:lnTo>
                  <a:pt x="7899" y="530"/>
                </a:lnTo>
                <a:lnTo>
                  <a:pt x="7905" y="530"/>
                </a:lnTo>
                <a:lnTo>
                  <a:pt x="7910" y="531"/>
                </a:lnTo>
                <a:lnTo>
                  <a:pt x="7915" y="532"/>
                </a:lnTo>
                <a:lnTo>
                  <a:pt x="7920" y="534"/>
                </a:lnTo>
                <a:lnTo>
                  <a:pt x="7925" y="536"/>
                </a:lnTo>
                <a:lnTo>
                  <a:pt x="7929" y="540"/>
                </a:lnTo>
                <a:lnTo>
                  <a:pt x="7933" y="543"/>
                </a:lnTo>
                <a:lnTo>
                  <a:pt x="7938" y="547"/>
                </a:lnTo>
                <a:lnTo>
                  <a:pt x="7942" y="551"/>
                </a:lnTo>
                <a:lnTo>
                  <a:pt x="7945" y="555"/>
                </a:lnTo>
                <a:lnTo>
                  <a:pt x="7947" y="560"/>
                </a:lnTo>
                <a:lnTo>
                  <a:pt x="7949" y="565"/>
                </a:lnTo>
                <a:lnTo>
                  <a:pt x="7951" y="570"/>
                </a:lnTo>
                <a:lnTo>
                  <a:pt x="7952" y="577"/>
                </a:lnTo>
                <a:lnTo>
                  <a:pt x="7953" y="583"/>
                </a:lnTo>
                <a:lnTo>
                  <a:pt x="7953" y="589"/>
                </a:lnTo>
                <a:lnTo>
                  <a:pt x="7952" y="600"/>
                </a:lnTo>
                <a:lnTo>
                  <a:pt x="7949" y="612"/>
                </a:lnTo>
                <a:lnTo>
                  <a:pt x="7947" y="617"/>
                </a:lnTo>
                <a:lnTo>
                  <a:pt x="7945" y="622"/>
                </a:lnTo>
                <a:lnTo>
                  <a:pt x="7942" y="626"/>
                </a:lnTo>
                <a:lnTo>
                  <a:pt x="7938" y="630"/>
                </a:lnTo>
                <a:lnTo>
                  <a:pt x="7933" y="634"/>
                </a:lnTo>
                <a:lnTo>
                  <a:pt x="7929" y="637"/>
                </a:lnTo>
                <a:lnTo>
                  <a:pt x="7925" y="640"/>
                </a:lnTo>
                <a:lnTo>
                  <a:pt x="7920" y="642"/>
                </a:lnTo>
                <a:lnTo>
                  <a:pt x="7915" y="644"/>
                </a:lnTo>
                <a:lnTo>
                  <a:pt x="7909" y="647"/>
                </a:lnTo>
                <a:lnTo>
                  <a:pt x="7904" y="647"/>
                </a:lnTo>
                <a:lnTo>
                  <a:pt x="7898" y="648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kern="0" dirty="0">
              <a:solidFill>
                <a:schemeClr val="bg1"/>
              </a:solidFill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67AC"/>
            </a:gs>
            <a:gs pos="10001">
              <a:srgbClr val="0067AC"/>
            </a:gs>
            <a:gs pos="100000">
              <a:srgbClr val="56BBED"/>
            </a:gs>
          </a:gsLst>
          <a:lin ang="912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27025" y="5791200"/>
            <a:ext cx="1958975" cy="923925"/>
          </a:xfrm>
          <a:prstGeom prst="rect">
            <a:avLst/>
          </a:prstGeom>
          <a:noFill/>
        </p:spPr>
        <p:txBody>
          <a:bodyPr wrap="none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rgbClr val="A8D3F6"/>
                </a:solidFill>
                <a:latin typeface="+mn-lt"/>
              </a:rPr>
              <a:t>IT Services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rgbClr val="A8D3F6"/>
                </a:solidFill>
                <a:latin typeface="+mn-lt"/>
              </a:rPr>
              <a:t>Business Solutions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500" dirty="0">
                <a:solidFill>
                  <a:srgbClr val="A8D3F6"/>
                </a:solidFill>
                <a:latin typeface="+mn-lt"/>
              </a:rPr>
              <a:t>Consulting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95300" y="2933700"/>
            <a:ext cx="8077200" cy="554038"/>
          </a:xfrm>
          <a:prstGeom prst="rect">
            <a:avLst/>
          </a:prstGeom>
          <a:noFill/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000" dirty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Thank You</a:t>
            </a:r>
          </a:p>
        </p:txBody>
      </p:sp>
      <p:sp>
        <p:nvSpPr>
          <p:cNvPr id="7" name="Rectangle 56"/>
          <p:cNvSpPr>
            <a:spLocks noChangeArrowheads="1"/>
          </p:cNvSpPr>
          <p:nvPr/>
        </p:nvSpPr>
        <p:spPr bwMode="auto">
          <a:xfrm>
            <a:off x="0" y="1976438"/>
            <a:ext cx="9144000" cy="847725"/>
          </a:xfrm>
          <a:prstGeom prst="rect">
            <a:avLst/>
          </a:prstGeom>
          <a:solidFill>
            <a:srgbClr val="0067A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22533" name="Group 5"/>
          <p:cNvGrpSpPr>
            <a:grpSpLocks noChangeAspect="1"/>
          </p:cNvGrpSpPr>
          <p:nvPr/>
        </p:nvGrpSpPr>
        <p:grpSpPr bwMode="auto">
          <a:xfrm>
            <a:off x="423863" y="428625"/>
            <a:ext cx="3262312" cy="376238"/>
            <a:chOff x="267" y="270"/>
            <a:chExt cx="2055" cy="237"/>
          </a:xfrm>
        </p:grpSpPr>
        <p:sp>
          <p:nvSpPr>
            <p:cNvPr id="14" name="AutoShape 4"/>
            <p:cNvSpPr>
              <a:spLocks noChangeAspect="1" noChangeArrowheads="1" noTextEdit="1"/>
            </p:cNvSpPr>
            <p:nvPr userDrawn="1"/>
          </p:nvSpPr>
          <p:spPr bwMode="auto">
            <a:xfrm>
              <a:off x="267" y="270"/>
              <a:ext cx="2055" cy="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5" name="Freeform 6"/>
            <p:cNvSpPr>
              <a:spLocks noEditPoints="1"/>
            </p:cNvSpPr>
            <p:nvPr userDrawn="1"/>
          </p:nvSpPr>
          <p:spPr bwMode="auto">
            <a:xfrm>
              <a:off x="1382" y="270"/>
              <a:ext cx="462" cy="80"/>
            </a:xfrm>
            <a:custGeom>
              <a:avLst/>
              <a:gdLst/>
              <a:ahLst/>
              <a:cxnLst>
                <a:cxn ang="0">
                  <a:pos x="3511" y="637"/>
                </a:cxn>
                <a:cxn ang="0">
                  <a:pos x="3625" y="591"/>
                </a:cxn>
                <a:cxn ang="0">
                  <a:pos x="3691" y="454"/>
                </a:cxn>
                <a:cxn ang="0">
                  <a:pos x="3616" y="313"/>
                </a:cxn>
                <a:cxn ang="0">
                  <a:pos x="3441" y="224"/>
                </a:cxn>
                <a:cxn ang="0">
                  <a:pos x="3415" y="147"/>
                </a:cxn>
                <a:cxn ang="0">
                  <a:pos x="3489" y="95"/>
                </a:cxn>
                <a:cxn ang="0">
                  <a:pos x="3666" y="31"/>
                </a:cxn>
                <a:cxn ang="0">
                  <a:pos x="3447" y="8"/>
                </a:cxn>
                <a:cxn ang="0">
                  <a:pos x="3301" y="142"/>
                </a:cxn>
                <a:cxn ang="0">
                  <a:pos x="3355" y="299"/>
                </a:cxn>
                <a:cxn ang="0">
                  <a:pos x="3534" y="392"/>
                </a:cxn>
                <a:cxn ang="0">
                  <a:pos x="3575" y="471"/>
                </a:cxn>
                <a:cxn ang="0">
                  <a:pos x="3511" y="540"/>
                </a:cxn>
                <a:cxn ang="0">
                  <a:pos x="3327" y="514"/>
                </a:cxn>
                <a:cxn ang="0">
                  <a:pos x="3216" y="537"/>
                </a:cxn>
                <a:cxn ang="0">
                  <a:pos x="2637" y="544"/>
                </a:cxn>
                <a:cxn ang="0">
                  <a:pos x="2502" y="526"/>
                </a:cxn>
                <a:cxn ang="0">
                  <a:pos x="2420" y="453"/>
                </a:cxn>
                <a:cxn ang="0">
                  <a:pos x="2390" y="282"/>
                </a:cxn>
                <a:cxn ang="0">
                  <a:pos x="2435" y="168"/>
                </a:cxn>
                <a:cxn ang="0">
                  <a:pos x="2538" y="102"/>
                </a:cxn>
                <a:cxn ang="0">
                  <a:pos x="2726" y="118"/>
                </a:cxn>
                <a:cxn ang="0">
                  <a:pos x="2566" y="2"/>
                </a:cxn>
                <a:cxn ang="0">
                  <a:pos x="2399" y="59"/>
                </a:cxn>
                <a:cxn ang="0">
                  <a:pos x="2293" y="190"/>
                </a:cxn>
                <a:cxn ang="0">
                  <a:pos x="2272" y="380"/>
                </a:cxn>
                <a:cxn ang="0">
                  <a:pos x="2333" y="534"/>
                </a:cxn>
                <a:cxn ang="0">
                  <a:pos x="2467" y="623"/>
                </a:cxn>
                <a:cxn ang="0">
                  <a:pos x="2684" y="632"/>
                </a:cxn>
                <a:cxn ang="0">
                  <a:pos x="1776" y="631"/>
                </a:cxn>
                <a:cxn ang="0">
                  <a:pos x="1717" y="518"/>
                </a:cxn>
                <a:cxn ang="0">
                  <a:pos x="1447" y="10"/>
                </a:cxn>
                <a:cxn ang="0">
                  <a:pos x="1210" y="97"/>
                </a:cxn>
                <a:cxn ang="0">
                  <a:pos x="1281" y="178"/>
                </a:cxn>
                <a:cxn ang="0">
                  <a:pos x="1231" y="277"/>
                </a:cxn>
                <a:cxn ang="0">
                  <a:pos x="1090" y="375"/>
                </a:cxn>
                <a:cxn ang="0">
                  <a:pos x="1233" y="415"/>
                </a:cxn>
                <a:cxn ang="0">
                  <a:pos x="1297" y="622"/>
                </a:cxn>
                <a:cxn ang="0">
                  <a:pos x="1362" y="436"/>
                </a:cxn>
                <a:cxn ang="0">
                  <a:pos x="1282" y="337"/>
                </a:cxn>
                <a:cxn ang="0">
                  <a:pos x="1374" y="258"/>
                </a:cxn>
                <a:cxn ang="0">
                  <a:pos x="1373" y="94"/>
                </a:cxn>
                <a:cxn ang="0">
                  <a:pos x="1263" y="17"/>
                </a:cxn>
                <a:cxn ang="0">
                  <a:pos x="995" y="15"/>
                </a:cxn>
                <a:cxn ang="0">
                  <a:pos x="879" y="537"/>
                </a:cxn>
                <a:cxn ang="0">
                  <a:pos x="118" y="637"/>
                </a:cxn>
                <a:cxn ang="0">
                  <a:pos x="303" y="613"/>
                </a:cxn>
                <a:cxn ang="0">
                  <a:pos x="388" y="526"/>
                </a:cxn>
                <a:cxn ang="0">
                  <a:pos x="373" y="355"/>
                </a:cxn>
                <a:cxn ang="0">
                  <a:pos x="190" y="247"/>
                </a:cxn>
                <a:cxn ang="0">
                  <a:pos x="125" y="177"/>
                </a:cxn>
                <a:cxn ang="0">
                  <a:pos x="163" y="107"/>
                </a:cxn>
                <a:cxn ang="0">
                  <a:pos x="317" y="108"/>
                </a:cxn>
                <a:cxn ang="0">
                  <a:pos x="254" y="1"/>
                </a:cxn>
                <a:cxn ang="0">
                  <a:pos x="44" y="77"/>
                </a:cxn>
                <a:cxn ang="0">
                  <a:pos x="29" y="253"/>
                </a:cxn>
                <a:cxn ang="0">
                  <a:pos x="178" y="359"/>
                </a:cxn>
                <a:cxn ang="0">
                  <a:pos x="284" y="437"/>
                </a:cxn>
                <a:cxn ang="0">
                  <a:pos x="259" y="524"/>
                </a:cxn>
                <a:cxn ang="0">
                  <a:pos x="112" y="540"/>
                </a:cxn>
              </a:cxnLst>
              <a:rect l="0" t="0" r="r" b="b"/>
              <a:pathLst>
                <a:path w="3691" h="641">
                  <a:moveTo>
                    <a:pt x="3288" y="601"/>
                  </a:moveTo>
                  <a:lnTo>
                    <a:pt x="3302" y="609"/>
                  </a:lnTo>
                  <a:lnTo>
                    <a:pt x="3319" y="616"/>
                  </a:lnTo>
                  <a:lnTo>
                    <a:pt x="3338" y="622"/>
                  </a:lnTo>
                  <a:lnTo>
                    <a:pt x="3360" y="629"/>
                  </a:lnTo>
                  <a:lnTo>
                    <a:pt x="3382" y="634"/>
                  </a:lnTo>
                  <a:lnTo>
                    <a:pt x="3406" y="637"/>
                  </a:lnTo>
                  <a:lnTo>
                    <a:pt x="3431" y="640"/>
                  </a:lnTo>
                  <a:lnTo>
                    <a:pt x="3455" y="641"/>
                  </a:lnTo>
                  <a:lnTo>
                    <a:pt x="3484" y="640"/>
                  </a:lnTo>
                  <a:lnTo>
                    <a:pt x="3511" y="637"/>
                  </a:lnTo>
                  <a:lnTo>
                    <a:pt x="3524" y="635"/>
                  </a:lnTo>
                  <a:lnTo>
                    <a:pt x="3536" y="632"/>
                  </a:lnTo>
                  <a:lnTo>
                    <a:pt x="3548" y="629"/>
                  </a:lnTo>
                  <a:lnTo>
                    <a:pt x="3559" y="625"/>
                  </a:lnTo>
                  <a:lnTo>
                    <a:pt x="3570" y="621"/>
                  </a:lnTo>
                  <a:lnTo>
                    <a:pt x="3581" y="617"/>
                  </a:lnTo>
                  <a:lnTo>
                    <a:pt x="3590" y="613"/>
                  </a:lnTo>
                  <a:lnTo>
                    <a:pt x="3600" y="608"/>
                  </a:lnTo>
                  <a:lnTo>
                    <a:pt x="3608" y="603"/>
                  </a:lnTo>
                  <a:lnTo>
                    <a:pt x="3618" y="597"/>
                  </a:lnTo>
                  <a:lnTo>
                    <a:pt x="3625" y="591"/>
                  </a:lnTo>
                  <a:lnTo>
                    <a:pt x="3633" y="584"/>
                  </a:lnTo>
                  <a:lnTo>
                    <a:pt x="3639" y="578"/>
                  </a:lnTo>
                  <a:lnTo>
                    <a:pt x="3646" y="571"/>
                  </a:lnTo>
                  <a:lnTo>
                    <a:pt x="3653" y="564"/>
                  </a:lnTo>
                  <a:lnTo>
                    <a:pt x="3658" y="557"/>
                  </a:lnTo>
                  <a:lnTo>
                    <a:pt x="3668" y="541"/>
                  </a:lnTo>
                  <a:lnTo>
                    <a:pt x="3676" y="526"/>
                  </a:lnTo>
                  <a:lnTo>
                    <a:pt x="3682" y="508"/>
                  </a:lnTo>
                  <a:lnTo>
                    <a:pt x="3687" y="491"/>
                  </a:lnTo>
                  <a:lnTo>
                    <a:pt x="3690" y="472"/>
                  </a:lnTo>
                  <a:lnTo>
                    <a:pt x="3691" y="454"/>
                  </a:lnTo>
                  <a:lnTo>
                    <a:pt x="3690" y="437"/>
                  </a:lnTo>
                  <a:lnTo>
                    <a:pt x="3688" y="422"/>
                  </a:lnTo>
                  <a:lnTo>
                    <a:pt x="3684" y="407"/>
                  </a:lnTo>
                  <a:lnTo>
                    <a:pt x="3680" y="393"/>
                  </a:lnTo>
                  <a:lnTo>
                    <a:pt x="3675" y="380"/>
                  </a:lnTo>
                  <a:lnTo>
                    <a:pt x="3668" y="367"/>
                  </a:lnTo>
                  <a:lnTo>
                    <a:pt x="3660" y="355"/>
                  </a:lnTo>
                  <a:lnTo>
                    <a:pt x="3651" y="344"/>
                  </a:lnTo>
                  <a:lnTo>
                    <a:pt x="3640" y="332"/>
                  </a:lnTo>
                  <a:lnTo>
                    <a:pt x="3629" y="322"/>
                  </a:lnTo>
                  <a:lnTo>
                    <a:pt x="3616" y="313"/>
                  </a:lnTo>
                  <a:lnTo>
                    <a:pt x="3601" y="303"/>
                  </a:lnTo>
                  <a:lnTo>
                    <a:pt x="3586" y="294"/>
                  </a:lnTo>
                  <a:lnTo>
                    <a:pt x="3568" y="286"/>
                  </a:lnTo>
                  <a:lnTo>
                    <a:pt x="3550" y="278"/>
                  </a:lnTo>
                  <a:lnTo>
                    <a:pt x="3530" y="270"/>
                  </a:lnTo>
                  <a:lnTo>
                    <a:pt x="3502" y="258"/>
                  </a:lnTo>
                  <a:lnTo>
                    <a:pt x="3477" y="247"/>
                  </a:lnTo>
                  <a:lnTo>
                    <a:pt x="3467" y="242"/>
                  </a:lnTo>
                  <a:lnTo>
                    <a:pt x="3457" y="236"/>
                  </a:lnTo>
                  <a:lnTo>
                    <a:pt x="3448" y="230"/>
                  </a:lnTo>
                  <a:lnTo>
                    <a:pt x="3441" y="224"/>
                  </a:lnTo>
                  <a:lnTo>
                    <a:pt x="3434" y="219"/>
                  </a:lnTo>
                  <a:lnTo>
                    <a:pt x="3428" y="213"/>
                  </a:lnTo>
                  <a:lnTo>
                    <a:pt x="3423" y="206"/>
                  </a:lnTo>
                  <a:lnTo>
                    <a:pt x="3419" y="200"/>
                  </a:lnTo>
                  <a:lnTo>
                    <a:pt x="3416" y="192"/>
                  </a:lnTo>
                  <a:lnTo>
                    <a:pt x="3414" y="184"/>
                  </a:lnTo>
                  <a:lnTo>
                    <a:pt x="3412" y="177"/>
                  </a:lnTo>
                  <a:lnTo>
                    <a:pt x="3412" y="168"/>
                  </a:lnTo>
                  <a:lnTo>
                    <a:pt x="3412" y="162"/>
                  </a:lnTo>
                  <a:lnTo>
                    <a:pt x="3413" y="154"/>
                  </a:lnTo>
                  <a:lnTo>
                    <a:pt x="3415" y="147"/>
                  </a:lnTo>
                  <a:lnTo>
                    <a:pt x="3418" y="141"/>
                  </a:lnTo>
                  <a:lnTo>
                    <a:pt x="3421" y="135"/>
                  </a:lnTo>
                  <a:lnTo>
                    <a:pt x="3426" y="129"/>
                  </a:lnTo>
                  <a:lnTo>
                    <a:pt x="3431" y="122"/>
                  </a:lnTo>
                  <a:lnTo>
                    <a:pt x="3437" y="117"/>
                  </a:lnTo>
                  <a:lnTo>
                    <a:pt x="3443" y="112"/>
                  </a:lnTo>
                  <a:lnTo>
                    <a:pt x="3450" y="107"/>
                  </a:lnTo>
                  <a:lnTo>
                    <a:pt x="3459" y="103"/>
                  </a:lnTo>
                  <a:lnTo>
                    <a:pt x="3469" y="100"/>
                  </a:lnTo>
                  <a:lnTo>
                    <a:pt x="3479" y="97"/>
                  </a:lnTo>
                  <a:lnTo>
                    <a:pt x="3489" y="95"/>
                  </a:lnTo>
                  <a:lnTo>
                    <a:pt x="3502" y="94"/>
                  </a:lnTo>
                  <a:lnTo>
                    <a:pt x="3515" y="94"/>
                  </a:lnTo>
                  <a:lnTo>
                    <a:pt x="3535" y="94"/>
                  </a:lnTo>
                  <a:lnTo>
                    <a:pt x="3555" y="96"/>
                  </a:lnTo>
                  <a:lnTo>
                    <a:pt x="3573" y="100"/>
                  </a:lnTo>
                  <a:lnTo>
                    <a:pt x="3590" y="104"/>
                  </a:lnTo>
                  <a:lnTo>
                    <a:pt x="3604" y="108"/>
                  </a:lnTo>
                  <a:lnTo>
                    <a:pt x="3618" y="113"/>
                  </a:lnTo>
                  <a:lnTo>
                    <a:pt x="3629" y="118"/>
                  </a:lnTo>
                  <a:lnTo>
                    <a:pt x="3638" y="122"/>
                  </a:lnTo>
                  <a:lnTo>
                    <a:pt x="3666" y="31"/>
                  </a:lnTo>
                  <a:lnTo>
                    <a:pt x="3653" y="25"/>
                  </a:lnTo>
                  <a:lnTo>
                    <a:pt x="3638" y="20"/>
                  </a:lnTo>
                  <a:lnTo>
                    <a:pt x="3622" y="14"/>
                  </a:lnTo>
                  <a:lnTo>
                    <a:pt x="3604" y="9"/>
                  </a:lnTo>
                  <a:lnTo>
                    <a:pt x="3585" y="6"/>
                  </a:lnTo>
                  <a:lnTo>
                    <a:pt x="3564" y="3"/>
                  </a:lnTo>
                  <a:lnTo>
                    <a:pt x="3542" y="1"/>
                  </a:lnTo>
                  <a:lnTo>
                    <a:pt x="3517" y="0"/>
                  </a:lnTo>
                  <a:lnTo>
                    <a:pt x="3492" y="1"/>
                  </a:lnTo>
                  <a:lnTo>
                    <a:pt x="3469" y="4"/>
                  </a:lnTo>
                  <a:lnTo>
                    <a:pt x="3447" y="8"/>
                  </a:lnTo>
                  <a:lnTo>
                    <a:pt x="3426" y="14"/>
                  </a:lnTo>
                  <a:lnTo>
                    <a:pt x="3406" y="22"/>
                  </a:lnTo>
                  <a:lnTo>
                    <a:pt x="3389" y="30"/>
                  </a:lnTo>
                  <a:lnTo>
                    <a:pt x="3372" y="40"/>
                  </a:lnTo>
                  <a:lnTo>
                    <a:pt x="3357" y="51"/>
                  </a:lnTo>
                  <a:lnTo>
                    <a:pt x="3343" y="64"/>
                  </a:lnTo>
                  <a:lnTo>
                    <a:pt x="3331" y="77"/>
                  </a:lnTo>
                  <a:lnTo>
                    <a:pt x="3322" y="93"/>
                  </a:lnTo>
                  <a:lnTo>
                    <a:pt x="3312" y="108"/>
                  </a:lnTo>
                  <a:lnTo>
                    <a:pt x="3306" y="124"/>
                  </a:lnTo>
                  <a:lnTo>
                    <a:pt x="3301" y="142"/>
                  </a:lnTo>
                  <a:lnTo>
                    <a:pt x="3298" y="159"/>
                  </a:lnTo>
                  <a:lnTo>
                    <a:pt x="3297" y="179"/>
                  </a:lnTo>
                  <a:lnTo>
                    <a:pt x="3298" y="194"/>
                  </a:lnTo>
                  <a:lnTo>
                    <a:pt x="3300" y="211"/>
                  </a:lnTo>
                  <a:lnTo>
                    <a:pt x="3304" y="225"/>
                  </a:lnTo>
                  <a:lnTo>
                    <a:pt x="3309" y="240"/>
                  </a:lnTo>
                  <a:lnTo>
                    <a:pt x="3316" y="253"/>
                  </a:lnTo>
                  <a:lnTo>
                    <a:pt x="3324" y="265"/>
                  </a:lnTo>
                  <a:lnTo>
                    <a:pt x="3333" y="277"/>
                  </a:lnTo>
                  <a:lnTo>
                    <a:pt x="3343" y="288"/>
                  </a:lnTo>
                  <a:lnTo>
                    <a:pt x="3355" y="299"/>
                  </a:lnTo>
                  <a:lnTo>
                    <a:pt x="3367" y="310"/>
                  </a:lnTo>
                  <a:lnTo>
                    <a:pt x="3381" y="319"/>
                  </a:lnTo>
                  <a:lnTo>
                    <a:pt x="3396" y="328"/>
                  </a:lnTo>
                  <a:lnTo>
                    <a:pt x="3412" y="336"/>
                  </a:lnTo>
                  <a:lnTo>
                    <a:pt x="3429" y="345"/>
                  </a:lnTo>
                  <a:lnTo>
                    <a:pt x="3447" y="352"/>
                  </a:lnTo>
                  <a:lnTo>
                    <a:pt x="3466" y="359"/>
                  </a:lnTo>
                  <a:lnTo>
                    <a:pt x="3492" y="369"/>
                  </a:lnTo>
                  <a:lnTo>
                    <a:pt x="3516" y="381"/>
                  </a:lnTo>
                  <a:lnTo>
                    <a:pt x="3525" y="386"/>
                  </a:lnTo>
                  <a:lnTo>
                    <a:pt x="3534" y="392"/>
                  </a:lnTo>
                  <a:lnTo>
                    <a:pt x="3543" y="397"/>
                  </a:lnTo>
                  <a:lnTo>
                    <a:pt x="3550" y="403"/>
                  </a:lnTo>
                  <a:lnTo>
                    <a:pt x="3556" y="409"/>
                  </a:lnTo>
                  <a:lnTo>
                    <a:pt x="3561" y="417"/>
                  </a:lnTo>
                  <a:lnTo>
                    <a:pt x="3565" y="423"/>
                  </a:lnTo>
                  <a:lnTo>
                    <a:pt x="3569" y="430"/>
                  </a:lnTo>
                  <a:lnTo>
                    <a:pt x="3571" y="437"/>
                  </a:lnTo>
                  <a:lnTo>
                    <a:pt x="3573" y="445"/>
                  </a:lnTo>
                  <a:lnTo>
                    <a:pt x="3575" y="454"/>
                  </a:lnTo>
                  <a:lnTo>
                    <a:pt x="3576" y="462"/>
                  </a:lnTo>
                  <a:lnTo>
                    <a:pt x="3575" y="471"/>
                  </a:lnTo>
                  <a:lnTo>
                    <a:pt x="3573" y="480"/>
                  </a:lnTo>
                  <a:lnTo>
                    <a:pt x="3571" y="489"/>
                  </a:lnTo>
                  <a:lnTo>
                    <a:pt x="3567" y="497"/>
                  </a:lnTo>
                  <a:lnTo>
                    <a:pt x="3563" y="504"/>
                  </a:lnTo>
                  <a:lnTo>
                    <a:pt x="3558" y="511"/>
                  </a:lnTo>
                  <a:lnTo>
                    <a:pt x="3553" y="517"/>
                  </a:lnTo>
                  <a:lnTo>
                    <a:pt x="3546" y="524"/>
                  </a:lnTo>
                  <a:lnTo>
                    <a:pt x="3539" y="529"/>
                  </a:lnTo>
                  <a:lnTo>
                    <a:pt x="3530" y="533"/>
                  </a:lnTo>
                  <a:lnTo>
                    <a:pt x="3521" y="537"/>
                  </a:lnTo>
                  <a:lnTo>
                    <a:pt x="3511" y="540"/>
                  </a:lnTo>
                  <a:lnTo>
                    <a:pt x="3500" y="543"/>
                  </a:lnTo>
                  <a:lnTo>
                    <a:pt x="3488" y="545"/>
                  </a:lnTo>
                  <a:lnTo>
                    <a:pt x="3476" y="546"/>
                  </a:lnTo>
                  <a:lnTo>
                    <a:pt x="3463" y="546"/>
                  </a:lnTo>
                  <a:lnTo>
                    <a:pt x="3441" y="546"/>
                  </a:lnTo>
                  <a:lnTo>
                    <a:pt x="3420" y="543"/>
                  </a:lnTo>
                  <a:lnTo>
                    <a:pt x="3400" y="540"/>
                  </a:lnTo>
                  <a:lnTo>
                    <a:pt x="3379" y="535"/>
                  </a:lnTo>
                  <a:lnTo>
                    <a:pt x="3361" y="529"/>
                  </a:lnTo>
                  <a:lnTo>
                    <a:pt x="3343" y="523"/>
                  </a:lnTo>
                  <a:lnTo>
                    <a:pt x="3327" y="514"/>
                  </a:lnTo>
                  <a:lnTo>
                    <a:pt x="3312" y="507"/>
                  </a:lnTo>
                  <a:lnTo>
                    <a:pt x="3288" y="601"/>
                  </a:lnTo>
                  <a:close/>
                  <a:moveTo>
                    <a:pt x="3188" y="263"/>
                  </a:moveTo>
                  <a:lnTo>
                    <a:pt x="2955" y="263"/>
                  </a:lnTo>
                  <a:lnTo>
                    <a:pt x="2955" y="104"/>
                  </a:lnTo>
                  <a:lnTo>
                    <a:pt x="3202" y="104"/>
                  </a:lnTo>
                  <a:lnTo>
                    <a:pt x="3202" y="10"/>
                  </a:lnTo>
                  <a:lnTo>
                    <a:pt x="2841" y="10"/>
                  </a:lnTo>
                  <a:lnTo>
                    <a:pt x="2841" y="631"/>
                  </a:lnTo>
                  <a:lnTo>
                    <a:pt x="3216" y="631"/>
                  </a:lnTo>
                  <a:lnTo>
                    <a:pt x="3216" y="537"/>
                  </a:lnTo>
                  <a:lnTo>
                    <a:pt x="2955" y="537"/>
                  </a:lnTo>
                  <a:lnTo>
                    <a:pt x="2955" y="355"/>
                  </a:lnTo>
                  <a:lnTo>
                    <a:pt x="3188" y="355"/>
                  </a:lnTo>
                  <a:lnTo>
                    <a:pt x="3188" y="263"/>
                  </a:lnTo>
                  <a:close/>
                  <a:moveTo>
                    <a:pt x="2727" y="523"/>
                  </a:moveTo>
                  <a:lnTo>
                    <a:pt x="2714" y="528"/>
                  </a:lnTo>
                  <a:lnTo>
                    <a:pt x="2701" y="532"/>
                  </a:lnTo>
                  <a:lnTo>
                    <a:pt x="2687" y="536"/>
                  </a:lnTo>
                  <a:lnTo>
                    <a:pt x="2671" y="539"/>
                  </a:lnTo>
                  <a:lnTo>
                    <a:pt x="2655" y="542"/>
                  </a:lnTo>
                  <a:lnTo>
                    <a:pt x="2637" y="544"/>
                  </a:lnTo>
                  <a:lnTo>
                    <a:pt x="2621" y="545"/>
                  </a:lnTo>
                  <a:lnTo>
                    <a:pt x="2604" y="545"/>
                  </a:lnTo>
                  <a:lnTo>
                    <a:pt x="2590" y="545"/>
                  </a:lnTo>
                  <a:lnTo>
                    <a:pt x="2579" y="544"/>
                  </a:lnTo>
                  <a:lnTo>
                    <a:pt x="2567" y="543"/>
                  </a:lnTo>
                  <a:lnTo>
                    <a:pt x="2555" y="541"/>
                  </a:lnTo>
                  <a:lnTo>
                    <a:pt x="2544" y="539"/>
                  </a:lnTo>
                  <a:lnTo>
                    <a:pt x="2533" y="537"/>
                  </a:lnTo>
                  <a:lnTo>
                    <a:pt x="2522" y="534"/>
                  </a:lnTo>
                  <a:lnTo>
                    <a:pt x="2512" y="530"/>
                  </a:lnTo>
                  <a:lnTo>
                    <a:pt x="2502" y="526"/>
                  </a:lnTo>
                  <a:lnTo>
                    <a:pt x="2493" y="522"/>
                  </a:lnTo>
                  <a:lnTo>
                    <a:pt x="2483" y="516"/>
                  </a:lnTo>
                  <a:lnTo>
                    <a:pt x="2475" y="511"/>
                  </a:lnTo>
                  <a:lnTo>
                    <a:pt x="2467" y="505"/>
                  </a:lnTo>
                  <a:lnTo>
                    <a:pt x="2459" y="499"/>
                  </a:lnTo>
                  <a:lnTo>
                    <a:pt x="2451" y="492"/>
                  </a:lnTo>
                  <a:lnTo>
                    <a:pt x="2444" y="486"/>
                  </a:lnTo>
                  <a:lnTo>
                    <a:pt x="2437" y="477"/>
                  </a:lnTo>
                  <a:lnTo>
                    <a:pt x="2431" y="470"/>
                  </a:lnTo>
                  <a:lnTo>
                    <a:pt x="2426" y="462"/>
                  </a:lnTo>
                  <a:lnTo>
                    <a:pt x="2420" y="453"/>
                  </a:lnTo>
                  <a:lnTo>
                    <a:pt x="2414" y="443"/>
                  </a:lnTo>
                  <a:lnTo>
                    <a:pt x="2410" y="434"/>
                  </a:lnTo>
                  <a:lnTo>
                    <a:pt x="2406" y="425"/>
                  </a:lnTo>
                  <a:lnTo>
                    <a:pt x="2402" y="415"/>
                  </a:lnTo>
                  <a:lnTo>
                    <a:pt x="2396" y="393"/>
                  </a:lnTo>
                  <a:lnTo>
                    <a:pt x="2391" y="371"/>
                  </a:lnTo>
                  <a:lnTo>
                    <a:pt x="2389" y="347"/>
                  </a:lnTo>
                  <a:lnTo>
                    <a:pt x="2388" y="322"/>
                  </a:lnTo>
                  <a:lnTo>
                    <a:pt x="2388" y="309"/>
                  </a:lnTo>
                  <a:lnTo>
                    <a:pt x="2389" y="295"/>
                  </a:lnTo>
                  <a:lnTo>
                    <a:pt x="2390" y="282"/>
                  </a:lnTo>
                  <a:lnTo>
                    <a:pt x="2392" y="270"/>
                  </a:lnTo>
                  <a:lnTo>
                    <a:pt x="2394" y="257"/>
                  </a:lnTo>
                  <a:lnTo>
                    <a:pt x="2397" y="246"/>
                  </a:lnTo>
                  <a:lnTo>
                    <a:pt x="2400" y="235"/>
                  </a:lnTo>
                  <a:lnTo>
                    <a:pt x="2403" y="223"/>
                  </a:lnTo>
                  <a:lnTo>
                    <a:pt x="2408" y="213"/>
                  </a:lnTo>
                  <a:lnTo>
                    <a:pt x="2412" y="203"/>
                  </a:lnTo>
                  <a:lnTo>
                    <a:pt x="2418" y="193"/>
                  </a:lnTo>
                  <a:lnTo>
                    <a:pt x="2423" y="184"/>
                  </a:lnTo>
                  <a:lnTo>
                    <a:pt x="2429" y="176"/>
                  </a:lnTo>
                  <a:lnTo>
                    <a:pt x="2435" y="168"/>
                  </a:lnTo>
                  <a:lnTo>
                    <a:pt x="2441" y="159"/>
                  </a:lnTo>
                  <a:lnTo>
                    <a:pt x="2448" y="152"/>
                  </a:lnTo>
                  <a:lnTo>
                    <a:pt x="2457" y="145"/>
                  </a:lnTo>
                  <a:lnTo>
                    <a:pt x="2464" y="139"/>
                  </a:lnTo>
                  <a:lnTo>
                    <a:pt x="2472" y="133"/>
                  </a:lnTo>
                  <a:lnTo>
                    <a:pt x="2480" y="127"/>
                  </a:lnTo>
                  <a:lnTo>
                    <a:pt x="2489" y="121"/>
                  </a:lnTo>
                  <a:lnTo>
                    <a:pt x="2499" y="117"/>
                  </a:lnTo>
                  <a:lnTo>
                    <a:pt x="2508" y="112"/>
                  </a:lnTo>
                  <a:lnTo>
                    <a:pt x="2517" y="109"/>
                  </a:lnTo>
                  <a:lnTo>
                    <a:pt x="2538" y="102"/>
                  </a:lnTo>
                  <a:lnTo>
                    <a:pt x="2559" y="98"/>
                  </a:lnTo>
                  <a:lnTo>
                    <a:pt x="2582" y="95"/>
                  </a:lnTo>
                  <a:lnTo>
                    <a:pt x="2605" y="94"/>
                  </a:lnTo>
                  <a:lnTo>
                    <a:pt x="2623" y="95"/>
                  </a:lnTo>
                  <a:lnTo>
                    <a:pt x="2641" y="96"/>
                  </a:lnTo>
                  <a:lnTo>
                    <a:pt x="2658" y="98"/>
                  </a:lnTo>
                  <a:lnTo>
                    <a:pt x="2673" y="101"/>
                  </a:lnTo>
                  <a:lnTo>
                    <a:pt x="2688" y="105"/>
                  </a:lnTo>
                  <a:lnTo>
                    <a:pt x="2701" y="109"/>
                  </a:lnTo>
                  <a:lnTo>
                    <a:pt x="2714" y="113"/>
                  </a:lnTo>
                  <a:lnTo>
                    <a:pt x="2726" y="118"/>
                  </a:lnTo>
                  <a:lnTo>
                    <a:pt x="2750" y="28"/>
                  </a:lnTo>
                  <a:lnTo>
                    <a:pt x="2740" y="24"/>
                  </a:lnTo>
                  <a:lnTo>
                    <a:pt x="2728" y="19"/>
                  </a:lnTo>
                  <a:lnTo>
                    <a:pt x="2712" y="13"/>
                  </a:lnTo>
                  <a:lnTo>
                    <a:pt x="2695" y="9"/>
                  </a:lnTo>
                  <a:lnTo>
                    <a:pt x="2674" y="6"/>
                  </a:lnTo>
                  <a:lnTo>
                    <a:pt x="2652" y="3"/>
                  </a:lnTo>
                  <a:lnTo>
                    <a:pt x="2627" y="1"/>
                  </a:lnTo>
                  <a:lnTo>
                    <a:pt x="2600" y="0"/>
                  </a:lnTo>
                  <a:lnTo>
                    <a:pt x="2583" y="1"/>
                  </a:lnTo>
                  <a:lnTo>
                    <a:pt x="2566" y="2"/>
                  </a:lnTo>
                  <a:lnTo>
                    <a:pt x="2548" y="4"/>
                  </a:lnTo>
                  <a:lnTo>
                    <a:pt x="2532" y="6"/>
                  </a:lnTo>
                  <a:lnTo>
                    <a:pt x="2515" y="9"/>
                  </a:lnTo>
                  <a:lnTo>
                    <a:pt x="2499" y="13"/>
                  </a:lnTo>
                  <a:lnTo>
                    <a:pt x="2483" y="17"/>
                  </a:lnTo>
                  <a:lnTo>
                    <a:pt x="2468" y="23"/>
                  </a:lnTo>
                  <a:lnTo>
                    <a:pt x="2454" y="29"/>
                  </a:lnTo>
                  <a:lnTo>
                    <a:pt x="2439" y="35"/>
                  </a:lnTo>
                  <a:lnTo>
                    <a:pt x="2426" y="42"/>
                  </a:lnTo>
                  <a:lnTo>
                    <a:pt x="2411" y="50"/>
                  </a:lnTo>
                  <a:lnTo>
                    <a:pt x="2399" y="59"/>
                  </a:lnTo>
                  <a:lnTo>
                    <a:pt x="2387" y="68"/>
                  </a:lnTo>
                  <a:lnTo>
                    <a:pt x="2374" y="77"/>
                  </a:lnTo>
                  <a:lnTo>
                    <a:pt x="2363" y="87"/>
                  </a:lnTo>
                  <a:lnTo>
                    <a:pt x="2352" y="99"/>
                  </a:lnTo>
                  <a:lnTo>
                    <a:pt x="2342" y="110"/>
                  </a:lnTo>
                  <a:lnTo>
                    <a:pt x="2332" y="122"/>
                  </a:lnTo>
                  <a:lnTo>
                    <a:pt x="2323" y="135"/>
                  </a:lnTo>
                  <a:lnTo>
                    <a:pt x="2315" y="148"/>
                  </a:lnTo>
                  <a:lnTo>
                    <a:pt x="2307" y="162"/>
                  </a:lnTo>
                  <a:lnTo>
                    <a:pt x="2300" y="176"/>
                  </a:lnTo>
                  <a:lnTo>
                    <a:pt x="2293" y="190"/>
                  </a:lnTo>
                  <a:lnTo>
                    <a:pt x="2288" y="206"/>
                  </a:lnTo>
                  <a:lnTo>
                    <a:pt x="2283" y="222"/>
                  </a:lnTo>
                  <a:lnTo>
                    <a:pt x="2278" y="239"/>
                  </a:lnTo>
                  <a:lnTo>
                    <a:pt x="2275" y="255"/>
                  </a:lnTo>
                  <a:lnTo>
                    <a:pt x="2272" y="273"/>
                  </a:lnTo>
                  <a:lnTo>
                    <a:pt x="2270" y="290"/>
                  </a:lnTo>
                  <a:lnTo>
                    <a:pt x="2269" y="309"/>
                  </a:lnTo>
                  <a:lnTo>
                    <a:pt x="2269" y="328"/>
                  </a:lnTo>
                  <a:lnTo>
                    <a:pt x="2269" y="346"/>
                  </a:lnTo>
                  <a:lnTo>
                    <a:pt x="2270" y="362"/>
                  </a:lnTo>
                  <a:lnTo>
                    <a:pt x="2272" y="380"/>
                  </a:lnTo>
                  <a:lnTo>
                    <a:pt x="2274" y="395"/>
                  </a:lnTo>
                  <a:lnTo>
                    <a:pt x="2277" y="412"/>
                  </a:lnTo>
                  <a:lnTo>
                    <a:pt x="2281" y="427"/>
                  </a:lnTo>
                  <a:lnTo>
                    <a:pt x="2285" y="441"/>
                  </a:lnTo>
                  <a:lnTo>
                    <a:pt x="2290" y="457"/>
                  </a:lnTo>
                  <a:lnTo>
                    <a:pt x="2295" y="470"/>
                  </a:lnTo>
                  <a:lnTo>
                    <a:pt x="2302" y="484"/>
                  </a:lnTo>
                  <a:lnTo>
                    <a:pt x="2309" y="497"/>
                  </a:lnTo>
                  <a:lnTo>
                    <a:pt x="2317" y="509"/>
                  </a:lnTo>
                  <a:lnTo>
                    <a:pt x="2325" y="522"/>
                  </a:lnTo>
                  <a:lnTo>
                    <a:pt x="2333" y="534"/>
                  </a:lnTo>
                  <a:lnTo>
                    <a:pt x="2343" y="544"/>
                  </a:lnTo>
                  <a:lnTo>
                    <a:pt x="2353" y="555"/>
                  </a:lnTo>
                  <a:lnTo>
                    <a:pt x="2363" y="565"/>
                  </a:lnTo>
                  <a:lnTo>
                    <a:pt x="2374" y="574"/>
                  </a:lnTo>
                  <a:lnTo>
                    <a:pt x="2386" y="583"/>
                  </a:lnTo>
                  <a:lnTo>
                    <a:pt x="2398" y="592"/>
                  </a:lnTo>
                  <a:lnTo>
                    <a:pt x="2411" y="599"/>
                  </a:lnTo>
                  <a:lnTo>
                    <a:pt x="2424" y="606"/>
                  </a:lnTo>
                  <a:lnTo>
                    <a:pt x="2438" y="612"/>
                  </a:lnTo>
                  <a:lnTo>
                    <a:pt x="2452" y="618"/>
                  </a:lnTo>
                  <a:lnTo>
                    <a:pt x="2467" y="623"/>
                  </a:lnTo>
                  <a:lnTo>
                    <a:pt x="2482" y="628"/>
                  </a:lnTo>
                  <a:lnTo>
                    <a:pt x="2499" y="632"/>
                  </a:lnTo>
                  <a:lnTo>
                    <a:pt x="2515" y="635"/>
                  </a:lnTo>
                  <a:lnTo>
                    <a:pt x="2532" y="637"/>
                  </a:lnTo>
                  <a:lnTo>
                    <a:pt x="2549" y="639"/>
                  </a:lnTo>
                  <a:lnTo>
                    <a:pt x="2567" y="640"/>
                  </a:lnTo>
                  <a:lnTo>
                    <a:pt x="2585" y="641"/>
                  </a:lnTo>
                  <a:lnTo>
                    <a:pt x="2612" y="640"/>
                  </a:lnTo>
                  <a:lnTo>
                    <a:pt x="2637" y="638"/>
                  </a:lnTo>
                  <a:lnTo>
                    <a:pt x="2661" y="635"/>
                  </a:lnTo>
                  <a:lnTo>
                    <a:pt x="2684" y="632"/>
                  </a:lnTo>
                  <a:lnTo>
                    <a:pt x="2702" y="628"/>
                  </a:lnTo>
                  <a:lnTo>
                    <a:pt x="2720" y="622"/>
                  </a:lnTo>
                  <a:lnTo>
                    <a:pt x="2734" y="617"/>
                  </a:lnTo>
                  <a:lnTo>
                    <a:pt x="2745" y="612"/>
                  </a:lnTo>
                  <a:lnTo>
                    <a:pt x="2727" y="523"/>
                  </a:lnTo>
                  <a:close/>
                  <a:moveTo>
                    <a:pt x="2058" y="10"/>
                  </a:moveTo>
                  <a:lnTo>
                    <a:pt x="2058" y="631"/>
                  </a:lnTo>
                  <a:lnTo>
                    <a:pt x="2171" y="631"/>
                  </a:lnTo>
                  <a:lnTo>
                    <a:pt x="2171" y="10"/>
                  </a:lnTo>
                  <a:lnTo>
                    <a:pt x="2058" y="10"/>
                  </a:lnTo>
                  <a:close/>
                  <a:moveTo>
                    <a:pt x="1776" y="631"/>
                  </a:moveTo>
                  <a:lnTo>
                    <a:pt x="1991" y="10"/>
                  </a:lnTo>
                  <a:lnTo>
                    <a:pt x="1871" y="10"/>
                  </a:lnTo>
                  <a:lnTo>
                    <a:pt x="1780" y="294"/>
                  </a:lnTo>
                  <a:lnTo>
                    <a:pt x="1771" y="322"/>
                  </a:lnTo>
                  <a:lnTo>
                    <a:pt x="1762" y="351"/>
                  </a:lnTo>
                  <a:lnTo>
                    <a:pt x="1754" y="379"/>
                  </a:lnTo>
                  <a:lnTo>
                    <a:pt x="1746" y="407"/>
                  </a:lnTo>
                  <a:lnTo>
                    <a:pt x="1738" y="435"/>
                  </a:lnTo>
                  <a:lnTo>
                    <a:pt x="1730" y="463"/>
                  </a:lnTo>
                  <a:lnTo>
                    <a:pt x="1724" y="491"/>
                  </a:lnTo>
                  <a:lnTo>
                    <a:pt x="1717" y="518"/>
                  </a:lnTo>
                  <a:lnTo>
                    <a:pt x="1715" y="518"/>
                  </a:lnTo>
                  <a:lnTo>
                    <a:pt x="1709" y="491"/>
                  </a:lnTo>
                  <a:lnTo>
                    <a:pt x="1702" y="462"/>
                  </a:lnTo>
                  <a:lnTo>
                    <a:pt x="1695" y="434"/>
                  </a:lnTo>
                  <a:lnTo>
                    <a:pt x="1688" y="406"/>
                  </a:lnTo>
                  <a:lnTo>
                    <a:pt x="1680" y="379"/>
                  </a:lnTo>
                  <a:lnTo>
                    <a:pt x="1672" y="350"/>
                  </a:lnTo>
                  <a:lnTo>
                    <a:pt x="1663" y="321"/>
                  </a:lnTo>
                  <a:lnTo>
                    <a:pt x="1654" y="292"/>
                  </a:lnTo>
                  <a:lnTo>
                    <a:pt x="1570" y="10"/>
                  </a:lnTo>
                  <a:lnTo>
                    <a:pt x="1447" y="10"/>
                  </a:lnTo>
                  <a:lnTo>
                    <a:pt x="1647" y="631"/>
                  </a:lnTo>
                  <a:lnTo>
                    <a:pt x="1776" y="631"/>
                  </a:lnTo>
                  <a:close/>
                  <a:moveTo>
                    <a:pt x="1090" y="97"/>
                  </a:moveTo>
                  <a:lnTo>
                    <a:pt x="1101" y="95"/>
                  </a:lnTo>
                  <a:lnTo>
                    <a:pt x="1117" y="93"/>
                  </a:lnTo>
                  <a:lnTo>
                    <a:pt x="1136" y="92"/>
                  </a:lnTo>
                  <a:lnTo>
                    <a:pt x="1161" y="91"/>
                  </a:lnTo>
                  <a:lnTo>
                    <a:pt x="1174" y="92"/>
                  </a:lnTo>
                  <a:lnTo>
                    <a:pt x="1187" y="93"/>
                  </a:lnTo>
                  <a:lnTo>
                    <a:pt x="1199" y="95"/>
                  </a:lnTo>
                  <a:lnTo>
                    <a:pt x="1210" y="97"/>
                  </a:lnTo>
                  <a:lnTo>
                    <a:pt x="1222" y="100"/>
                  </a:lnTo>
                  <a:lnTo>
                    <a:pt x="1231" y="105"/>
                  </a:lnTo>
                  <a:lnTo>
                    <a:pt x="1240" y="109"/>
                  </a:lnTo>
                  <a:lnTo>
                    <a:pt x="1248" y="115"/>
                  </a:lnTo>
                  <a:lnTo>
                    <a:pt x="1256" y="121"/>
                  </a:lnTo>
                  <a:lnTo>
                    <a:pt x="1263" y="130"/>
                  </a:lnTo>
                  <a:lnTo>
                    <a:pt x="1268" y="137"/>
                  </a:lnTo>
                  <a:lnTo>
                    <a:pt x="1273" y="146"/>
                  </a:lnTo>
                  <a:lnTo>
                    <a:pt x="1277" y="156"/>
                  </a:lnTo>
                  <a:lnTo>
                    <a:pt x="1279" y="167"/>
                  </a:lnTo>
                  <a:lnTo>
                    <a:pt x="1281" y="178"/>
                  </a:lnTo>
                  <a:lnTo>
                    <a:pt x="1281" y="190"/>
                  </a:lnTo>
                  <a:lnTo>
                    <a:pt x="1281" y="202"/>
                  </a:lnTo>
                  <a:lnTo>
                    <a:pt x="1279" y="212"/>
                  </a:lnTo>
                  <a:lnTo>
                    <a:pt x="1277" y="222"/>
                  </a:lnTo>
                  <a:lnTo>
                    <a:pt x="1273" y="232"/>
                  </a:lnTo>
                  <a:lnTo>
                    <a:pt x="1268" y="242"/>
                  </a:lnTo>
                  <a:lnTo>
                    <a:pt x="1263" y="250"/>
                  </a:lnTo>
                  <a:lnTo>
                    <a:pt x="1255" y="257"/>
                  </a:lnTo>
                  <a:lnTo>
                    <a:pt x="1248" y="264"/>
                  </a:lnTo>
                  <a:lnTo>
                    <a:pt x="1240" y="271"/>
                  </a:lnTo>
                  <a:lnTo>
                    <a:pt x="1231" y="277"/>
                  </a:lnTo>
                  <a:lnTo>
                    <a:pt x="1221" y="281"/>
                  </a:lnTo>
                  <a:lnTo>
                    <a:pt x="1209" y="285"/>
                  </a:lnTo>
                  <a:lnTo>
                    <a:pt x="1197" y="288"/>
                  </a:lnTo>
                  <a:lnTo>
                    <a:pt x="1185" y="291"/>
                  </a:lnTo>
                  <a:lnTo>
                    <a:pt x="1171" y="292"/>
                  </a:lnTo>
                  <a:lnTo>
                    <a:pt x="1158" y="292"/>
                  </a:lnTo>
                  <a:lnTo>
                    <a:pt x="1090" y="292"/>
                  </a:lnTo>
                  <a:lnTo>
                    <a:pt x="1090" y="97"/>
                  </a:lnTo>
                  <a:close/>
                  <a:moveTo>
                    <a:pt x="978" y="631"/>
                  </a:moveTo>
                  <a:lnTo>
                    <a:pt x="1090" y="631"/>
                  </a:lnTo>
                  <a:lnTo>
                    <a:pt x="1090" y="375"/>
                  </a:lnTo>
                  <a:lnTo>
                    <a:pt x="1148" y="375"/>
                  </a:lnTo>
                  <a:lnTo>
                    <a:pt x="1159" y="377"/>
                  </a:lnTo>
                  <a:lnTo>
                    <a:pt x="1170" y="378"/>
                  </a:lnTo>
                  <a:lnTo>
                    <a:pt x="1180" y="380"/>
                  </a:lnTo>
                  <a:lnTo>
                    <a:pt x="1190" y="382"/>
                  </a:lnTo>
                  <a:lnTo>
                    <a:pt x="1198" y="385"/>
                  </a:lnTo>
                  <a:lnTo>
                    <a:pt x="1206" y="389"/>
                  </a:lnTo>
                  <a:lnTo>
                    <a:pt x="1213" y="394"/>
                  </a:lnTo>
                  <a:lnTo>
                    <a:pt x="1221" y="400"/>
                  </a:lnTo>
                  <a:lnTo>
                    <a:pt x="1227" y="407"/>
                  </a:lnTo>
                  <a:lnTo>
                    <a:pt x="1233" y="415"/>
                  </a:lnTo>
                  <a:lnTo>
                    <a:pt x="1238" y="424"/>
                  </a:lnTo>
                  <a:lnTo>
                    <a:pt x="1243" y="433"/>
                  </a:lnTo>
                  <a:lnTo>
                    <a:pt x="1247" y="444"/>
                  </a:lnTo>
                  <a:lnTo>
                    <a:pt x="1251" y="457"/>
                  </a:lnTo>
                  <a:lnTo>
                    <a:pt x="1255" y="470"/>
                  </a:lnTo>
                  <a:lnTo>
                    <a:pt x="1259" y="485"/>
                  </a:lnTo>
                  <a:lnTo>
                    <a:pt x="1272" y="537"/>
                  </a:lnTo>
                  <a:lnTo>
                    <a:pt x="1283" y="579"/>
                  </a:lnTo>
                  <a:lnTo>
                    <a:pt x="1288" y="597"/>
                  </a:lnTo>
                  <a:lnTo>
                    <a:pt x="1292" y="611"/>
                  </a:lnTo>
                  <a:lnTo>
                    <a:pt x="1297" y="622"/>
                  </a:lnTo>
                  <a:lnTo>
                    <a:pt x="1301" y="631"/>
                  </a:lnTo>
                  <a:lnTo>
                    <a:pt x="1417" y="631"/>
                  </a:lnTo>
                  <a:lnTo>
                    <a:pt x="1413" y="619"/>
                  </a:lnTo>
                  <a:lnTo>
                    <a:pt x="1406" y="605"/>
                  </a:lnTo>
                  <a:lnTo>
                    <a:pt x="1401" y="585"/>
                  </a:lnTo>
                  <a:lnTo>
                    <a:pt x="1395" y="565"/>
                  </a:lnTo>
                  <a:lnTo>
                    <a:pt x="1389" y="540"/>
                  </a:lnTo>
                  <a:lnTo>
                    <a:pt x="1382" y="514"/>
                  </a:lnTo>
                  <a:lnTo>
                    <a:pt x="1376" y="487"/>
                  </a:lnTo>
                  <a:lnTo>
                    <a:pt x="1368" y="458"/>
                  </a:lnTo>
                  <a:lnTo>
                    <a:pt x="1362" y="436"/>
                  </a:lnTo>
                  <a:lnTo>
                    <a:pt x="1354" y="416"/>
                  </a:lnTo>
                  <a:lnTo>
                    <a:pt x="1346" y="398"/>
                  </a:lnTo>
                  <a:lnTo>
                    <a:pt x="1336" y="382"/>
                  </a:lnTo>
                  <a:lnTo>
                    <a:pt x="1330" y="374"/>
                  </a:lnTo>
                  <a:lnTo>
                    <a:pt x="1324" y="367"/>
                  </a:lnTo>
                  <a:lnTo>
                    <a:pt x="1318" y="361"/>
                  </a:lnTo>
                  <a:lnTo>
                    <a:pt x="1312" y="355"/>
                  </a:lnTo>
                  <a:lnTo>
                    <a:pt x="1305" y="350"/>
                  </a:lnTo>
                  <a:lnTo>
                    <a:pt x="1298" y="346"/>
                  </a:lnTo>
                  <a:lnTo>
                    <a:pt x="1290" y="342"/>
                  </a:lnTo>
                  <a:lnTo>
                    <a:pt x="1282" y="337"/>
                  </a:lnTo>
                  <a:lnTo>
                    <a:pt x="1282" y="335"/>
                  </a:lnTo>
                  <a:lnTo>
                    <a:pt x="1292" y="330"/>
                  </a:lnTo>
                  <a:lnTo>
                    <a:pt x="1304" y="326"/>
                  </a:lnTo>
                  <a:lnTo>
                    <a:pt x="1314" y="320"/>
                  </a:lnTo>
                  <a:lnTo>
                    <a:pt x="1324" y="314"/>
                  </a:lnTo>
                  <a:lnTo>
                    <a:pt x="1334" y="306"/>
                  </a:lnTo>
                  <a:lnTo>
                    <a:pt x="1343" y="298"/>
                  </a:lnTo>
                  <a:lnTo>
                    <a:pt x="1352" y="289"/>
                  </a:lnTo>
                  <a:lnTo>
                    <a:pt x="1360" y="280"/>
                  </a:lnTo>
                  <a:lnTo>
                    <a:pt x="1367" y="270"/>
                  </a:lnTo>
                  <a:lnTo>
                    <a:pt x="1374" y="258"/>
                  </a:lnTo>
                  <a:lnTo>
                    <a:pt x="1380" y="247"/>
                  </a:lnTo>
                  <a:lnTo>
                    <a:pt x="1385" y="235"/>
                  </a:lnTo>
                  <a:lnTo>
                    <a:pt x="1389" y="222"/>
                  </a:lnTo>
                  <a:lnTo>
                    <a:pt x="1392" y="209"/>
                  </a:lnTo>
                  <a:lnTo>
                    <a:pt x="1394" y="194"/>
                  </a:lnTo>
                  <a:lnTo>
                    <a:pt x="1394" y="180"/>
                  </a:lnTo>
                  <a:lnTo>
                    <a:pt x="1393" y="160"/>
                  </a:lnTo>
                  <a:lnTo>
                    <a:pt x="1391" y="142"/>
                  </a:lnTo>
                  <a:lnTo>
                    <a:pt x="1386" y="124"/>
                  </a:lnTo>
                  <a:lnTo>
                    <a:pt x="1381" y="108"/>
                  </a:lnTo>
                  <a:lnTo>
                    <a:pt x="1373" y="94"/>
                  </a:lnTo>
                  <a:lnTo>
                    <a:pt x="1363" y="79"/>
                  </a:lnTo>
                  <a:lnTo>
                    <a:pt x="1353" y="67"/>
                  </a:lnTo>
                  <a:lnTo>
                    <a:pt x="1341" y="56"/>
                  </a:lnTo>
                  <a:lnTo>
                    <a:pt x="1333" y="49"/>
                  </a:lnTo>
                  <a:lnTo>
                    <a:pt x="1324" y="43"/>
                  </a:lnTo>
                  <a:lnTo>
                    <a:pt x="1315" y="38"/>
                  </a:lnTo>
                  <a:lnTo>
                    <a:pt x="1306" y="33"/>
                  </a:lnTo>
                  <a:lnTo>
                    <a:pt x="1296" y="28"/>
                  </a:lnTo>
                  <a:lnTo>
                    <a:pt x="1285" y="24"/>
                  </a:lnTo>
                  <a:lnTo>
                    <a:pt x="1275" y="21"/>
                  </a:lnTo>
                  <a:lnTo>
                    <a:pt x="1263" y="17"/>
                  </a:lnTo>
                  <a:lnTo>
                    <a:pt x="1238" y="12"/>
                  </a:lnTo>
                  <a:lnTo>
                    <a:pt x="1211" y="8"/>
                  </a:lnTo>
                  <a:lnTo>
                    <a:pt x="1181" y="6"/>
                  </a:lnTo>
                  <a:lnTo>
                    <a:pt x="1150" y="5"/>
                  </a:lnTo>
                  <a:lnTo>
                    <a:pt x="1125" y="5"/>
                  </a:lnTo>
                  <a:lnTo>
                    <a:pt x="1101" y="6"/>
                  </a:lnTo>
                  <a:lnTo>
                    <a:pt x="1078" y="7"/>
                  </a:lnTo>
                  <a:lnTo>
                    <a:pt x="1055" y="9"/>
                  </a:lnTo>
                  <a:lnTo>
                    <a:pt x="1034" y="11"/>
                  </a:lnTo>
                  <a:lnTo>
                    <a:pt x="1014" y="13"/>
                  </a:lnTo>
                  <a:lnTo>
                    <a:pt x="995" y="15"/>
                  </a:lnTo>
                  <a:lnTo>
                    <a:pt x="978" y="19"/>
                  </a:lnTo>
                  <a:lnTo>
                    <a:pt x="978" y="631"/>
                  </a:lnTo>
                  <a:close/>
                  <a:moveTo>
                    <a:pt x="852" y="263"/>
                  </a:moveTo>
                  <a:lnTo>
                    <a:pt x="617" y="263"/>
                  </a:lnTo>
                  <a:lnTo>
                    <a:pt x="617" y="104"/>
                  </a:lnTo>
                  <a:lnTo>
                    <a:pt x="865" y="104"/>
                  </a:lnTo>
                  <a:lnTo>
                    <a:pt x="865" y="10"/>
                  </a:lnTo>
                  <a:lnTo>
                    <a:pt x="504" y="10"/>
                  </a:lnTo>
                  <a:lnTo>
                    <a:pt x="504" y="631"/>
                  </a:lnTo>
                  <a:lnTo>
                    <a:pt x="879" y="631"/>
                  </a:lnTo>
                  <a:lnTo>
                    <a:pt x="879" y="537"/>
                  </a:lnTo>
                  <a:lnTo>
                    <a:pt x="617" y="537"/>
                  </a:lnTo>
                  <a:lnTo>
                    <a:pt x="617" y="355"/>
                  </a:lnTo>
                  <a:lnTo>
                    <a:pt x="852" y="355"/>
                  </a:lnTo>
                  <a:lnTo>
                    <a:pt x="852" y="263"/>
                  </a:lnTo>
                  <a:close/>
                  <a:moveTo>
                    <a:pt x="0" y="601"/>
                  </a:moveTo>
                  <a:lnTo>
                    <a:pt x="14" y="609"/>
                  </a:lnTo>
                  <a:lnTo>
                    <a:pt x="32" y="616"/>
                  </a:lnTo>
                  <a:lnTo>
                    <a:pt x="50" y="622"/>
                  </a:lnTo>
                  <a:lnTo>
                    <a:pt x="72" y="629"/>
                  </a:lnTo>
                  <a:lnTo>
                    <a:pt x="94" y="634"/>
                  </a:lnTo>
                  <a:lnTo>
                    <a:pt x="118" y="637"/>
                  </a:lnTo>
                  <a:lnTo>
                    <a:pt x="143" y="640"/>
                  </a:lnTo>
                  <a:lnTo>
                    <a:pt x="167" y="641"/>
                  </a:lnTo>
                  <a:lnTo>
                    <a:pt x="196" y="640"/>
                  </a:lnTo>
                  <a:lnTo>
                    <a:pt x="224" y="637"/>
                  </a:lnTo>
                  <a:lnTo>
                    <a:pt x="236" y="635"/>
                  </a:lnTo>
                  <a:lnTo>
                    <a:pt x="248" y="632"/>
                  </a:lnTo>
                  <a:lnTo>
                    <a:pt x="261" y="629"/>
                  </a:lnTo>
                  <a:lnTo>
                    <a:pt x="272" y="625"/>
                  </a:lnTo>
                  <a:lnTo>
                    <a:pt x="282" y="621"/>
                  </a:lnTo>
                  <a:lnTo>
                    <a:pt x="293" y="617"/>
                  </a:lnTo>
                  <a:lnTo>
                    <a:pt x="303" y="613"/>
                  </a:lnTo>
                  <a:lnTo>
                    <a:pt x="312" y="608"/>
                  </a:lnTo>
                  <a:lnTo>
                    <a:pt x="321" y="603"/>
                  </a:lnTo>
                  <a:lnTo>
                    <a:pt x="330" y="597"/>
                  </a:lnTo>
                  <a:lnTo>
                    <a:pt x="338" y="591"/>
                  </a:lnTo>
                  <a:lnTo>
                    <a:pt x="345" y="584"/>
                  </a:lnTo>
                  <a:lnTo>
                    <a:pt x="352" y="578"/>
                  </a:lnTo>
                  <a:lnTo>
                    <a:pt x="358" y="571"/>
                  </a:lnTo>
                  <a:lnTo>
                    <a:pt x="365" y="564"/>
                  </a:lnTo>
                  <a:lnTo>
                    <a:pt x="371" y="557"/>
                  </a:lnTo>
                  <a:lnTo>
                    <a:pt x="380" y="541"/>
                  </a:lnTo>
                  <a:lnTo>
                    <a:pt x="388" y="526"/>
                  </a:lnTo>
                  <a:lnTo>
                    <a:pt x="394" y="508"/>
                  </a:lnTo>
                  <a:lnTo>
                    <a:pt x="400" y="491"/>
                  </a:lnTo>
                  <a:lnTo>
                    <a:pt x="402" y="472"/>
                  </a:lnTo>
                  <a:lnTo>
                    <a:pt x="403" y="454"/>
                  </a:lnTo>
                  <a:lnTo>
                    <a:pt x="402" y="437"/>
                  </a:lnTo>
                  <a:lnTo>
                    <a:pt x="401" y="422"/>
                  </a:lnTo>
                  <a:lnTo>
                    <a:pt x="397" y="407"/>
                  </a:lnTo>
                  <a:lnTo>
                    <a:pt x="393" y="393"/>
                  </a:lnTo>
                  <a:lnTo>
                    <a:pt x="387" y="380"/>
                  </a:lnTo>
                  <a:lnTo>
                    <a:pt x="381" y="367"/>
                  </a:lnTo>
                  <a:lnTo>
                    <a:pt x="373" y="355"/>
                  </a:lnTo>
                  <a:lnTo>
                    <a:pt x="364" y="344"/>
                  </a:lnTo>
                  <a:lnTo>
                    <a:pt x="353" y="332"/>
                  </a:lnTo>
                  <a:lnTo>
                    <a:pt x="341" y="322"/>
                  </a:lnTo>
                  <a:lnTo>
                    <a:pt x="328" y="313"/>
                  </a:lnTo>
                  <a:lnTo>
                    <a:pt x="313" y="303"/>
                  </a:lnTo>
                  <a:lnTo>
                    <a:pt x="298" y="294"/>
                  </a:lnTo>
                  <a:lnTo>
                    <a:pt x="281" y="286"/>
                  </a:lnTo>
                  <a:lnTo>
                    <a:pt x="263" y="278"/>
                  </a:lnTo>
                  <a:lnTo>
                    <a:pt x="243" y="270"/>
                  </a:lnTo>
                  <a:lnTo>
                    <a:pt x="215" y="258"/>
                  </a:lnTo>
                  <a:lnTo>
                    <a:pt x="190" y="247"/>
                  </a:lnTo>
                  <a:lnTo>
                    <a:pt x="179" y="242"/>
                  </a:lnTo>
                  <a:lnTo>
                    <a:pt x="169" y="236"/>
                  </a:lnTo>
                  <a:lnTo>
                    <a:pt x="161" y="230"/>
                  </a:lnTo>
                  <a:lnTo>
                    <a:pt x="153" y="224"/>
                  </a:lnTo>
                  <a:lnTo>
                    <a:pt x="146" y="219"/>
                  </a:lnTo>
                  <a:lnTo>
                    <a:pt x="141" y="213"/>
                  </a:lnTo>
                  <a:lnTo>
                    <a:pt x="135" y="206"/>
                  </a:lnTo>
                  <a:lnTo>
                    <a:pt x="131" y="200"/>
                  </a:lnTo>
                  <a:lnTo>
                    <a:pt x="128" y="192"/>
                  </a:lnTo>
                  <a:lnTo>
                    <a:pt x="126" y="184"/>
                  </a:lnTo>
                  <a:lnTo>
                    <a:pt x="125" y="177"/>
                  </a:lnTo>
                  <a:lnTo>
                    <a:pt x="125" y="168"/>
                  </a:lnTo>
                  <a:lnTo>
                    <a:pt x="125" y="162"/>
                  </a:lnTo>
                  <a:lnTo>
                    <a:pt x="126" y="154"/>
                  </a:lnTo>
                  <a:lnTo>
                    <a:pt x="128" y="147"/>
                  </a:lnTo>
                  <a:lnTo>
                    <a:pt x="130" y="141"/>
                  </a:lnTo>
                  <a:lnTo>
                    <a:pt x="134" y="135"/>
                  </a:lnTo>
                  <a:lnTo>
                    <a:pt x="139" y="129"/>
                  </a:lnTo>
                  <a:lnTo>
                    <a:pt x="143" y="122"/>
                  </a:lnTo>
                  <a:lnTo>
                    <a:pt x="149" y="117"/>
                  </a:lnTo>
                  <a:lnTo>
                    <a:pt x="156" y="112"/>
                  </a:lnTo>
                  <a:lnTo>
                    <a:pt x="163" y="107"/>
                  </a:lnTo>
                  <a:lnTo>
                    <a:pt x="171" y="103"/>
                  </a:lnTo>
                  <a:lnTo>
                    <a:pt x="181" y="100"/>
                  </a:lnTo>
                  <a:lnTo>
                    <a:pt x="191" y="97"/>
                  </a:lnTo>
                  <a:lnTo>
                    <a:pt x="202" y="95"/>
                  </a:lnTo>
                  <a:lnTo>
                    <a:pt x="215" y="94"/>
                  </a:lnTo>
                  <a:lnTo>
                    <a:pt x="227" y="94"/>
                  </a:lnTo>
                  <a:lnTo>
                    <a:pt x="248" y="94"/>
                  </a:lnTo>
                  <a:lnTo>
                    <a:pt x="268" y="96"/>
                  </a:lnTo>
                  <a:lnTo>
                    <a:pt x="285" y="100"/>
                  </a:lnTo>
                  <a:lnTo>
                    <a:pt x="302" y="104"/>
                  </a:lnTo>
                  <a:lnTo>
                    <a:pt x="317" y="108"/>
                  </a:lnTo>
                  <a:lnTo>
                    <a:pt x="331" y="113"/>
                  </a:lnTo>
                  <a:lnTo>
                    <a:pt x="342" y="118"/>
                  </a:lnTo>
                  <a:lnTo>
                    <a:pt x="351" y="122"/>
                  </a:lnTo>
                  <a:lnTo>
                    <a:pt x="378" y="31"/>
                  </a:lnTo>
                  <a:lnTo>
                    <a:pt x="366" y="25"/>
                  </a:lnTo>
                  <a:lnTo>
                    <a:pt x="350" y="20"/>
                  </a:lnTo>
                  <a:lnTo>
                    <a:pt x="335" y="14"/>
                  </a:lnTo>
                  <a:lnTo>
                    <a:pt x="316" y="9"/>
                  </a:lnTo>
                  <a:lnTo>
                    <a:pt x="298" y="6"/>
                  </a:lnTo>
                  <a:lnTo>
                    <a:pt x="276" y="3"/>
                  </a:lnTo>
                  <a:lnTo>
                    <a:pt x="254" y="1"/>
                  </a:lnTo>
                  <a:lnTo>
                    <a:pt x="229" y="0"/>
                  </a:lnTo>
                  <a:lnTo>
                    <a:pt x="204" y="1"/>
                  </a:lnTo>
                  <a:lnTo>
                    <a:pt x="182" y="4"/>
                  </a:lnTo>
                  <a:lnTo>
                    <a:pt x="159" y="8"/>
                  </a:lnTo>
                  <a:lnTo>
                    <a:pt x="139" y="14"/>
                  </a:lnTo>
                  <a:lnTo>
                    <a:pt x="119" y="22"/>
                  </a:lnTo>
                  <a:lnTo>
                    <a:pt x="101" y="30"/>
                  </a:lnTo>
                  <a:lnTo>
                    <a:pt x="84" y="40"/>
                  </a:lnTo>
                  <a:lnTo>
                    <a:pt x="70" y="51"/>
                  </a:lnTo>
                  <a:lnTo>
                    <a:pt x="56" y="64"/>
                  </a:lnTo>
                  <a:lnTo>
                    <a:pt x="44" y="77"/>
                  </a:lnTo>
                  <a:lnTo>
                    <a:pt x="34" y="93"/>
                  </a:lnTo>
                  <a:lnTo>
                    <a:pt x="26" y="108"/>
                  </a:lnTo>
                  <a:lnTo>
                    <a:pt x="18" y="124"/>
                  </a:lnTo>
                  <a:lnTo>
                    <a:pt x="14" y="142"/>
                  </a:lnTo>
                  <a:lnTo>
                    <a:pt x="11" y="159"/>
                  </a:lnTo>
                  <a:lnTo>
                    <a:pt x="10" y="179"/>
                  </a:lnTo>
                  <a:lnTo>
                    <a:pt x="11" y="194"/>
                  </a:lnTo>
                  <a:lnTo>
                    <a:pt x="13" y="211"/>
                  </a:lnTo>
                  <a:lnTo>
                    <a:pt x="16" y="225"/>
                  </a:lnTo>
                  <a:lnTo>
                    <a:pt x="21" y="240"/>
                  </a:lnTo>
                  <a:lnTo>
                    <a:pt x="29" y="253"/>
                  </a:lnTo>
                  <a:lnTo>
                    <a:pt x="36" y="265"/>
                  </a:lnTo>
                  <a:lnTo>
                    <a:pt x="45" y="277"/>
                  </a:lnTo>
                  <a:lnTo>
                    <a:pt x="55" y="288"/>
                  </a:lnTo>
                  <a:lnTo>
                    <a:pt x="67" y="299"/>
                  </a:lnTo>
                  <a:lnTo>
                    <a:pt x="80" y="310"/>
                  </a:lnTo>
                  <a:lnTo>
                    <a:pt x="93" y="319"/>
                  </a:lnTo>
                  <a:lnTo>
                    <a:pt x="109" y="328"/>
                  </a:lnTo>
                  <a:lnTo>
                    <a:pt x="124" y="336"/>
                  </a:lnTo>
                  <a:lnTo>
                    <a:pt x="142" y="345"/>
                  </a:lnTo>
                  <a:lnTo>
                    <a:pt x="159" y="352"/>
                  </a:lnTo>
                  <a:lnTo>
                    <a:pt x="178" y="359"/>
                  </a:lnTo>
                  <a:lnTo>
                    <a:pt x="205" y="369"/>
                  </a:lnTo>
                  <a:lnTo>
                    <a:pt x="228" y="381"/>
                  </a:lnTo>
                  <a:lnTo>
                    <a:pt x="238" y="386"/>
                  </a:lnTo>
                  <a:lnTo>
                    <a:pt x="247" y="392"/>
                  </a:lnTo>
                  <a:lnTo>
                    <a:pt x="255" y="397"/>
                  </a:lnTo>
                  <a:lnTo>
                    <a:pt x="262" y="403"/>
                  </a:lnTo>
                  <a:lnTo>
                    <a:pt x="268" y="409"/>
                  </a:lnTo>
                  <a:lnTo>
                    <a:pt x="273" y="417"/>
                  </a:lnTo>
                  <a:lnTo>
                    <a:pt x="278" y="423"/>
                  </a:lnTo>
                  <a:lnTo>
                    <a:pt x="281" y="430"/>
                  </a:lnTo>
                  <a:lnTo>
                    <a:pt x="284" y="437"/>
                  </a:lnTo>
                  <a:lnTo>
                    <a:pt x="287" y="445"/>
                  </a:lnTo>
                  <a:lnTo>
                    <a:pt x="288" y="454"/>
                  </a:lnTo>
                  <a:lnTo>
                    <a:pt x="288" y="462"/>
                  </a:lnTo>
                  <a:lnTo>
                    <a:pt x="288" y="471"/>
                  </a:lnTo>
                  <a:lnTo>
                    <a:pt x="285" y="480"/>
                  </a:lnTo>
                  <a:lnTo>
                    <a:pt x="283" y="489"/>
                  </a:lnTo>
                  <a:lnTo>
                    <a:pt x="280" y="497"/>
                  </a:lnTo>
                  <a:lnTo>
                    <a:pt x="276" y="504"/>
                  </a:lnTo>
                  <a:lnTo>
                    <a:pt x="271" y="511"/>
                  </a:lnTo>
                  <a:lnTo>
                    <a:pt x="265" y="517"/>
                  </a:lnTo>
                  <a:lnTo>
                    <a:pt x="259" y="524"/>
                  </a:lnTo>
                  <a:lnTo>
                    <a:pt x="251" y="529"/>
                  </a:lnTo>
                  <a:lnTo>
                    <a:pt x="242" y="533"/>
                  </a:lnTo>
                  <a:lnTo>
                    <a:pt x="233" y="537"/>
                  </a:lnTo>
                  <a:lnTo>
                    <a:pt x="223" y="540"/>
                  </a:lnTo>
                  <a:lnTo>
                    <a:pt x="213" y="543"/>
                  </a:lnTo>
                  <a:lnTo>
                    <a:pt x="200" y="545"/>
                  </a:lnTo>
                  <a:lnTo>
                    <a:pt x="188" y="546"/>
                  </a:lnTo>
                  <a:lnTo>
                    <a:pt x="175" y="546"/>
                  </a:lnTo>
                  <a:lnTo>
                    <a:pt x="154" y="546"/>
                  </a:lnTo>
                  <a:lnTo>
                    <a:pt x="132" y="543"/>
                  </a:lnTo>
                  <a:lnTo>
                    <a:pt x="112" y="540"/>
                  </a:lnTo>
                  <a:lnTo>
                    <a:pt x="92" y="535"/>
                  </a:lnTo>
                  <a:lnTo>
                    <a:pt x="74" y="529"/>
                  </a:lnTo>
                  <a:lnTo>
                    <a:pt x="56" y="523"/>
                  </a:lnTo>
                  <a:lnTo>
                    <a:pt x="40" y="514"/>
                  </a:lnTo>
                  <a:lnTo>
                    <a:pt x="26" y="507"/>
                  </a:lnTo>
                  <a:lnTo>
                    <a:pt x="0" y="601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6" name="Freeform 7"/>
            <p:cNvSpPr>
              <a:spLocks noEditPoints="1"/>
            </p:cNvSpPr>
            <p:nvPr userDrawn="1"/>
          </p:nvSpPr>
          <p:spPr bwMode="auto">
            <a:xfrm>
              <a:off x="617" y="270"/>
              <a:ext cx="737" cy="80"/>
            </a:xfrm>
            <a:custGeom>
              <a:avLst/>
              <a:gdLst/>
              <a:ahLst/>
              <a:cxnLst>
                <a:cxn ang="0">
                  <a:pos x="5506" y="10"/>
                </a:cxn>
                <a:cxn ang="0">
                  <a:pos x="5169" y="544"/>
                </a:cxn>
                <a:cxn ang="0">
                  <a:pos x="5029" y="477"/>
                </a:cxn>
                <a:cxn ang="0">
                  <a:pos x="4982" y="270"/>
                </a:cxn>
                <a:cxn ang="0">
                  <a:pos x="5063" y="133"/>
                </a:cxn>
                <a:cxn ang="0">
                  <a:pos x="5293" y="109"/>
                </a:cxn>
                <a:cxn ang="0">
                  <a:pos x="5122" y="6"/>
                </a:cxn>
                <a:cxn ang="0">
                  <a:pos x="4924" y="122"/>
                </a:cxn>
                <a:cxn ang="0">
                  <a:pos x="4861" y="362"/>
                </a:cxn>
                <a:cxn ang="0">
                  <a:pos x="4955" y="565"/>
                </a:cxn>
                <a:cxn ang="0">
                  <a:pos x="5175" y="641"/>
                </a:cxn>
                <a:cxn ang="0">
                  <a:pos x="4373" y="269"/>
                </a:cxn>
                <a:cxn ang="0">
                  <a:pos x="4761" y="631"/>
                </a:cxn>
                <a:cxn ang="0">
                  <a:pos x="4630" y="407"/>
                </a:cxn>
                <a:cxn ang="0">
                  <a:pos x="3905" y="100"/>
                </a:cxn>
                <a:cxn ang="0">
                  <a:pos x="3809" y="456"/>
                </a:cxn>
                <a:cxn ang="0">
                  <a:pos x="3020" y="10"/>
                </a:cxn>
                <a:cxn ang="0">
                  <a:pos x="2324" y="528"/>
                </a:cxn>
                <a:cxn ang="0">
                  <a:pos x="2455" y="633"/>
                </a:cxn>
                <a:cxn ang="0">
                  <a:pos x="2663" y="610"/>
                </a:cxn>
                <a:cxn ang="0">
                  <a:pos x="2767" y="461"/>
                </a:cxn>
                <a:cxn ang="0">
                  <a:pos x="2644" y="481"/>
                </a:cxn>
                <a:cxn ang="0">
                  <a:pos x="2470" y="533"/>
                </a:cxn>
                <a:cxn ang="0">
                  <a:pos x="1803" y="609"/>
                </a:cxn>
                <a:cxn ang="0">
                  <a:pos x="2082" y="617"/>
                </a:cxn>
                <a:cxn ang="0">
                  <a:pos x="2191" y="472"/>
                </a:cxn>
                <a:cxn ang="0">
                  <a:pos x="2070" y="286"/>
                </a:cxn>
                <a:cxn ang="0">
                  <a:pos x="1914" y="177"/>
                </a:cxn>
                <a:cxn ang="0">
                  <a:pos x="1991" y="95"/>
                </a:cxn>
                <a:cxn ang="0">
                  <a:pos x="2106" y="9"/>
                </a:cxn>
                <a:cxn ang="0">
                  <a:pos x="1823" y="93"/>
                </a:cxn>
                <a:cxn ang="0">
                  <a:pos x="1869" y="310"/>
                </a:cxn>
                <a:cxn ang="0">
                  <a:pos x="2067" y="423"/>
                </a:cxn>
                <a:cxn ang="0">
                  <a:pos x="2031" y="533"/>
                </a:cxn>
                <a:cxn ang="0">
                  <a:pos x="1789" y="601"/>
                </a:cxn>
                <a:cxn ang="0">
                  <a:pos x="1348" y="251"/>
                </a:cxn>
                <a:cxn ang="0">
                  <a:pos x="1587" y="422"/>
                </a:cxn>
                <a:cxn ang="0">
                  <a:pos x="1300" y="631"/>
                </a:cxn>
                <a:cxn ang="0">
                  <a:pos x="679" y="482"/>
                </a:cxn>
                <a:cxn ang="0">
                  <a:pos x="668" y="177"/>
                </a:cxn>
                <a:cxn ang="0">
                  <a:pos x="807" y="91"/>
                </a:cxn>
                <a:cxn ang="0">
                  <a:pos x="944" y="177"/>
                </a:cxn>
                <a:cxn ang="0">
                  <a:pos x="933" y="482"/>
                </a:cxn>
                <a:cxn ang="0">
                  <a:pos x="804" y="550"/>
                </a:cxn>
                <a:cxn ang="0">
                  <a:pos x="993" y="575"/>
                </a:cxn>
                <a:cxn ang="0">
                  <a:pos x="1094" y="370"/>
                </a:cxn>
                <a:cxn ang="0">
                  <a:pos x="1054" y="137"/>
                </a:cxn>
                <a:cxn ang="0">
                  <a:pos x="890" y="9"/>
                </a:cxn>
                <a:cxn ang="0">
                  <a:pos x="665" y="37"/>
                </a:cxn>
                <a:cxn ang="0">
                  <a:pos x="531" y="209"/>
                </a:cxn>
                <a:cxn ang="0">
                  <a:pos x="535" y="452"/>
                </a:cxn>
                <a:cxn ang="0">
                  <a:pos x="670" y="611"/>
                </a:cxn>
                <a:cxn ang="0">
                  <a:pos x="403" y="539"/>
                </a:cxn>
                <a:cxn ang="0">
                  <a:pos x="216" y="516"/>
                </a:cxn>
                <a:cxn ang="0">
                  <a:pos x="123" y="371"/>
                </a:cxn>
                <a:cxn ang="0">
                  <a:pos x="160" y="176"/>
                </a:cxn>
                <a:cxn ang="0">
                  <a:pos x="337" y="94"/>
                </a:cxn>
                <a:cxn ang="0">
                  <a:pos x="383" y="3"/>
                </a:cxn>
                <a:cxn ang="0">
                  <a:pos x="130" y="59"/>
                </a:cxn>
                <a:cxn ang="0">
                  <a:pos x="6" y="255"/>
                </a:cxn>
                <a:cxn ang="0">
                  <a:pos x="41" y="497"/>
                </a:cxn>
                <a:cxn ang="0">
                  <a:pos x="215" y="628"/>
                </a:cxn>
                <a:cxn ang="0">
                  <a:pos x="458" y="523"/>
                </a:cxn>
              </a:cxnLst>
              <a:rect l="0" t="0" r="r" b="b"/>
              <a:pathLst>
                <a:path w="5893" h="641">
                  <a:moveTo>
                    <a:pt x="5686" y="631"/>
                  </a:moveTo>
                  <a:lnTo>
                    <a:pt x="5686" y="369"/>
                  </a:lnTo>
                  <a:lnTo>
                    <a:pt x="5893" y="10"/>
                  </a:lnTo>
                  <a:lnTo>
                    <a:pt x="5764" y="10"/>
                  </a:lnTo>
                  <a:lnTo>
                    <a:pt x="5690" y="169"/>
                  </a:lnTo>
                  <a:lnTo>
                    <a:pt x="5675" y="202"/>
                  </a:lnTo>
                  <a:lnTo>
                    <a:pt x="5661" y="232"/>
                  </a:lnTo>
                  <a:lnTo>
                    <a:pt x="5648" y="262"/>
                  </a:lnTo>
                  <a:lnTo>
                    <a:pt x="5636" y="292"/>
                  </a:lnTo>
                  <a:lnTo>
                    <a:pt x="5635" y="292"/>
                  </a:lnTo>
                  <a:lnTo>
                    <a:pt x="5621" y="261"/>
                  </a:lnTo>
                  <a:lnTo>
                    <a:pt x="5609" y="232"/>
                  </a:lnTo>
                  <a:lnTo>
                    <a:pt x="5596" y="202"/>
                  </a:lnTo>
                  <a:lnTo>
                    <a:pt x="5580" y="170"/>
                  </a:lnTo>
                  <a:lnTo>
                    <a:pt x="5506" y="10"/>
                  </a:lnTo>
                  <a:lnTo>
                    <a:pt x="5377" y="10"/>
                  </a:lnTo>
                  <a:lnTo>
                    <a:pt x="5573" y="372"/>
                  </a:lnTo>
                  <a:lnTo>
                    <a:pt x="5573" y="631"/>
                  </a:lnTo>
                  <a:lnTo>
                    <a:pt x="5686" y="631"/>
                  </a:lnTo>
                  <a:close/>
                  <a:moveTo>
                    <a:pt x="5318" y="523"/>
                  </a:moveTo>
                  <a:lnTo>
                    <a:pt x="5306" y="528"/>
                  </a:lnTo>
                  <a:lnTo>
                    <a:pt x="5293" y="532"/>
                  </a:lnTo>
                  <a:lnTo>
                    <a:pt x="5277" y="536"/>
                  </a:lnTo>
                  <a:lnTo>
                    <a:pt x="5262" y="539"/>
                  </a:lnTo>
                  <a:lnTo>
                    <a:pt x="5245" y="542"/>
                  </a:lnTo>
                  <a:lnTo>
                    <a:pt x="5229" y="544"/>
                  </a:lnTo>
                  <a:lnTo>
                    <a:pt x="5211" y="545"/>
                  </a:lnTo>
                  <a:lnTo>
                    <a:pt x="5194" y="545"/>
                  </a:lnTo>
                  <a:lnTo>
                    <a:pt x="5182" y="545"/>
                  </a:lnTo>
                  <a:lnTo>
                    <a:pt x="5169" y="544"/>
                  </a:lnTo>
                  <a:lnTo>
                    <a:pt x="5157" y="543"/>
                  </a:lnTo>
                  <a:lnTo>
                    <a:pt x="5146" y="541"/>
                  </a:lnTo>
                  <a:lnTo>
                    <a:pt x="5134" y="539"/>
                  </a:lnTo>
                  <a:lnTo>
                    <a:pt x="5124" y="537"/>
                  </a:lnTo>
                  <a:lnTo>
                    <a:pt x="5113" y="534"/>
                  </a:lnTo>
                  <a:lnTo>
                    <a:pt x="5104" y="530"/>
                  </a:lnTo>
                  <a:lnTo>
                    <a:pt x="5093" y="526"/>
                  </a:lnTo>
                  <a:lnTo>
                    <a:pt x="5084" y="522"/>
                  </a:lnTo>
                  <a:lnTo>
                    <a:pt x="5075" y="516"/>
                  </a:lnTo>
                  <a:lnTo>
                    <a:pt x="5067" y="511"/>
                  </a:lnTo>
                  <a:lnTo>
                    <a:pt x="5057" y="505"/>
                  </a:lnTo>
                  <a:lnTo>
                    <a:pt x="5050" y="499"/>
                  </a:lnTo>
                  <a:lnTo>
                    <a:pt x="5042" y="492"/>
                  </a:lnTo>
                  <a:lnTo>
                    <a:pt x="5036" y="486"/>
                  </a:lnTo>
                  <a:lnTo>
                    <a:pt x="5029" y="477"/>
                  </a:lnTo>
                  <a:lnTo>
                    <a:pt x="5022" y="470"/>
                  </a:lnTo>
                  <a:lnTo>
                    <a:pt x="5016" y="462"/>
                  </a:lnTo>
                  <a:lnTo>
                    <a:pt x="5011" y="453"/>
                  </a:lnTo>
                  <a:lnTo>
                    <a:pt x="5006" y="443"/>
                  </a:lnTo>
                  <a:lnTo>
                    <a:pt x="5001" y="434"/>
                  </a:lnTo>
                  <a:lnTo>
                    <a:pt x="4997" y="425"/>
                  </a:lnTo>
                  <a:lnTo>
                    <a:pt x="4993" y="415"/>
                  </a:lnTo>
                  <a:lnTo>
                    <a:pt x="4986" y="393"/>
                  </a:lnTo>
                  <a:lnTo>
                    <a:pt x="4982" y="371"/>
                  </a:lnTo>
                  <a:lnTo>
                    <a:pt x="4979" y="347"/>
                  </a:lnTo>
                  <a:lnTo>
                    <a:pt x="4978" y="322"/>
                  </a:lnTo>
                  <a:lnTo>
                    <a:pt x="4979" y="309"/>
                  </a:lnTo>
                  <a:lnTo>
                    <a:pt x="4979" y="295"/>
                  </a:lnTo>
                  <a:lnTo>
                    <a:pt x="4981" y="282"/>
                  </a:lnTo>
                  <a:lnTo>
                    <a:pt x="4982" y="270"/>
                  </a:lnTo>
                  <a:lnTo>
                    <a:pt x="4985" y="257"/>
                  </a:lnTo>
                  <a:lnTo>
                    <a:pt x="4987" y="246"/>
                  </a:lnTo>
                  <a:lnTo>
                    <a:pt x="4991" y="235"/>
                  </a:lnTo>
                  <a:lnTo>
                    <a:pt x="4995" y="223"/>
                  </a:lnTo>
                  <a:lnTo>
                    <a:pt x="4999" y="213"/>
                  </a:lnTo>
                  <a:lnTo>
                    <a:pt x="5004" y="203"/>
                  </a:lnTo>
                  <a:lnTo>
                    <a:pt x="5008" y="193"/>
                  </a:lnTo>
                  <a:lnTo>
                    <a:pt x="5014" y="184"/>
                  </a:lnTo>
                  <a:lnTo>
                    <a:pt x="5019" y="176"/>
                  </a:lnTo>
                  <a:lnTo>
                    <a:pt x="5026" y="168"/>
                  </a:lnTo>
                  <a:lnTo>
                    <a:pt x="5033" y="159"/>
                  </a:lnTo>
                  <a:lnTo>
                    <a:pt x="5040" y="152"/>
                  </a:lnTo>
                  <a:lnTo>
                    <a:pt x="5047" y="145"/>
                  </a:lnTo>
                  <a:lnTo>
                    <a:pt x="5055" y="139"/>
                  </a:lnTo>
                  <a:lnTo>
                    <a:pt x="5063" y="133"/>
                  </a:lnTo>
                  <a:lnTo>
                    <a:pt x="5072" y="127"/>
                  </a:lnTo>
                  <a:lnTo>
                    <a:pt x="5080" y="121"/>
                  </a:lnTo>
                  <a:lnTo>
                    <a:pt x="5089" y="117"/>
                  </a:lnTo>
                  <a:lnTo>
                    <a:pt x="5098" y="112"/>
                  </a:lnTo>
                  <a:lnTo>
                    <a:pt x="5109" y="109"/>
                  </a:lnTo>
                  <a:lnTo>
                    <a:pt x="5129" y="102"/>
                  </a:lnTo>
                  <a:lnTo>
                    <a:pt x="5150" y="98"/>
                  </a:lnTo>
                  <a:lnTo>
                    <a:pt x="5172" y="95"/>
                  </a:lnTo>
                  <a:lnTo>
                    <a:pt x="5196" y="94"/>
                  </a:lnTo>
                  <a:lnTo>
                    <a:pt x="5215" y="95"/>
                  </a:lnTo>
                  <a:lnTo>
                    <a:pt x="5232" y="96"/>
                  </a:lnTo>
                  <a:lnTo>
                    <a:pt x="5248" y="98"/>
                  </a:lnTo>
                  <a:lnTo>
                    <a:pt x="5264" y="101"/>
                  </a:lnTo>
                  <a:lnTo>
                    <a:pt x="5279" y="105"/>
                  </a:lnTo>
                  <a:lnTo>
                    <a:pt x="5293" y="109"/>
                  </a:lnTo>
                  <a:lnTo>
                    <a:pt x="5305" y="113"/>
                  </a:lnTo>
                  <a:lnTo>
                    <a:pt x="5316" y="118"/>
                  </a:lnTo>
                  <a:lnTo>
                    <a:pt x="5341" y="28"/>
                  </a:lnTo>
                  <a:lnTo>
                    <a:pt x="5332" y="24"/>
                  </a:lnTo>
                  <a:lnTo>
                    <a:pt x="5318" y="19"/>
                  </a:lnTo>
                  <a:lnTo>
                    <a:pt x="5303" y="13"/>
                  </a:lnTo>
                  <a:lnTo>
                    <a:pt x="5285" y="9"/>
                  </a:lnTo>
                  <a:lnTo>
                    <a:pt x="5265" y="6"/>
                  </a:lnTo>
                  <a:lnTo>
                    <a:pt x="5242" y="3"/>
                  </a:lnTo>
                  <a:lnTo>
                    <a:pt x="5218" y="1"/>
                  </a:lnTo>
                  <a:lnTo>
                    <a:pt x="5191" y="0"/>
                  </a:lnTo>
                  <a:lnTo>
                    <a:pt x="5173" y="1"/>
                  </a:lnTo>
                  <a:lnTo>
                    <a:pt x="5156" y="2"/>
                  </a:lnTo>
                  <a:lnTo>
                    <a:pt x="5139" y="4"/>
                  </a:lnTo>
                  <a:lnTo>
                    <a:pt x="5122" y="6"/>
                  </a:lnTo>
                  <a:lnTo>
                    <a:pt x="5106" y="9"/>
                  </a:lnTo>
                  <a:lnTo>
                    <a:pt x="5090" y="13"/>
                  </a:lnTo>
                  <a:lnTo>
                    <a:pt x="5075" y="17"/>
                  </a:lnTo>
                  <a:lnTo>
                    <a:pt x="5059" y="23"/>
                  </a:lnTo>
                  <a:lnTo>
                    <a:pt x="5045" y="29"/>
                  </a:lnTo>
                  <a:lnTo>
                    <a:pt x="5031" y="35"/>
                  </a:lnTo>
                  <a:lnTo>
                    <a:pt x="5016" y="42"/>
                  </a:lnTo>
                  <a:lnTo>
                    <a:pt x="5003" y="50"/>
                  </a:lnTo>
                  <a:lnTo>
                    <a:pt x="4989" y="59"/>
                  </a:lnTo>
                  <a:lnTo>
                    <a:pt x="4977" y="68"/>
                  </a:lnTo>
                  <a:lnTo>
                    <a:pt x="4966" y="77"/>
                  </a:lnTo>
                  <a:lnTo>
                    <a:pt x="4955" y="87"/>
                  </a:lnTo>
                  <a:lnTo>
                    <a:pt x="4943" y="99"/>
                  </a:lnTo>
                  <a:lnTo>
                    <a:pt x="4933" y="110"/>
                  </a:lnTo>
                  <a:lnTo>
                    <a:pt x="4924" y="122"/>
                  </a:lnTo>
                  <a:lnTo>
                    <a:pt x="4914" y="135"/>
                  </a:lnTo>
                  <a:lnTo>
                    <a:pt x="4906" y="148"/>
                  </a:lnTo>
                  <a:lnTo>
                    <a:pt x="4898" y="162"/>
                  </a:lnTo>
                  <a:lnTo>
                    <a:pt x="4891" y="176"/>
                  </a:lnTo>
                  <a:lnTo>
                    <a:pt x="4885" y="190"/>
                  </a:lnTo>
                  <a:lnTo>
                    <a:pt x="4879" y="206"/>
                  </a:lnTo>
                  <a:lnTo>
                    <a:pt x="4873" y="222"/>
                  </a:lnTo>
                  <a:lnTo>
                    <a:pt x="4869" y="239"/>
                  </a:lnTo>
                  <a:lnTo>
                    <a:pt x="4866" y="255"/>
                  </a:lnTo>
                  <a:lnTo>
                    <a:pt x="4863" y="273"/>
                  </a:lnTo>
                  <a:lnTo>
                    <a:pt x="4861" y="290"/>
                  </a:lnTo>
                  <a:lnTo>
                    <a:pt x="4860" y="309"/>
                  </a:lnTo>
                  <a:lnTo>
                    <a:pt x="4859" y="328"/>
                  </a:lnTo>
                  <a:lnTo>
                    <a:pt x="4860" y="346"/>
                  </a:lnTo>
                  <a:lnTo>
                    <a:pt x="4861" y="362"/>
                  </a:lnTo>
                  <a:lnTo>
                    <a:pt x="4862" y="380"/>
                  </a:lnTo>
                  <a:lnTo>
                    <a:pt x="4865" y="395"/>
                  </a:lnTo>
                  <a:lnTo>
                    <a:pt x="4868" y="412"/>
                  </a:lnTo>
                  <a:lnTo>
                    <a:pt x="4871" y="427"/>
                  </a:lnTo>
                  <a:lnTo>
                    <a:pt x="4876" y="441"/>
                  </a:lnTo>
                  <a:lnTo>
                    <a:pt x="4881" y="457"/>
                  </a:lnTo>
                  <a:lnTo>
                    <a:pt x="4887" y="470"/>
                  </a:lnTo>
                  <a:lnTo>
                    <a:pt x="4893" y="484"/>
                  </a:lnTo>
                  <a:lnTo>
                    <a:pt x="4900" y="497"/>
                  </a:lnTo>
                  <a:lnTo>
                    <a:pt x="4907" y="509"/>
                  </a:lnTo>
                  <a:lnTo>
                    <a:pt x="4915" y="522"/>
                  </a:lnTo>
                  <a:lnTo>
                    <a:pt x="4925" y="534"/>
                  </a:lnTo>
                  <a:lnTo>
                    <a:pt x="4934" y="544"/>
                  </a:lnTo>
                  <a:lnTo>
                    <a:pt x="4943" y="555"/>
                  </a:lnTo>
                  <a:lnTo>
                    <a:pt x="4955" y="565"/>
                  </a:lnTo>
                  <a:lnTo>
                    <a:pt x="4965" y="574"/>
                  </a:lnTo>
                  <a:lnTo>
                    <a:pt x="4977" y="583"/>
                  </a:lnTo>
                  <a:lnTo>
                    <a:pt x="4989" y="592"/>
                  </a:lnTo>
                  <a:lnTo>
                    <a:pt x="5002" y="599"/>
                  </a:lnTo>
                  <a:lnTo>
                    <a:pt x="5015" y="606"/>
                  </a:lnTo>
                  <a:lnTo>
                    <a:pt x="5029" y="612"/>
                  </a:lnTo>
                  <a:lnTo>
                    <a:pt x="5043" y="618"/>
                  </a:lnTo>
                  <a:lnTo>
                    <a:pt x="5058" y="623"/>
                  </a:lnTo>
                  <a:lnTo>
                    <a:pt x="5074" y="628"/>
                  </a:lnTo>
                  <a:lnTo>
                    <a:pt x="5089" y="632"/>
                  </a:lnTo>
                  <a:lnTo>
                    <a:pt x="5106" y="635"/>
                  </a:lnTo>
                  <a:lnTo>
                    <a:pt x="5122" y="637"/>
                  </a:lnTo>
                  <a:lnTo>
                    <a:pt x="5139" y="639"/>
                  </a:lnTo>
                  <a:lnTo>
                    <a:pt x="5158" y="640"/>
                  </a:lnTo>
                  <a:lnTo>
                    <a:pt x="5175" y="641"/>
                  </a:lnTo>
                  <a:lnTo>
                    <a:pt x="5203" y="640"/>
                  </a:lnTo>
                  <a:lnTo>
                    <a:pt x="5229" y="638"/>
                  </a:lnTo>
                  <a:lnTo>
                    <a:pt x="5253" y="635"/>
                  </a:lnTo>
                  <a:lnTo>
                    <a:pt x="5274" y="632"/>
                  </a:lnTo>
                  <a:lnTo>
                    <a:pt x="5294" y="628"/>
                  </a:lnTo>
                  <a:lnTo>
                    <a:pt x="5310" y="622"/>
                  </a:lnTo>
                  <a:lnTo>
                    <a:pt x="5324" y="617"/>
                  </a:lnTo>
                  <a:lnTo>
                    <a:pt x="5337" y="612"/>
                  </a:lnTo>
                  <a:lnTo>
                    <a:pt x="5318" y="523"/>
                  </a:lnTo>
                  <a:close/>
                  <a:moveTo>
                    <a:pt x="4374" y="631"/>
                  </a:moveTo>
                  <a:lnTo>
                    <a:pt x="4374" y="408"/>
                  </a:lnTo>
                  <a:lnTo>
                    <a:pt x="4374" y="371"/>
                  </a:lnTo>
                  <a:lnTo>
                    <a:pt x="4374" y="335"/>
                  </a:lnTo>
                  <a:lnTo>
                    <a:pt x="4374" y="301"/>
                  </a:lnTo>
                  <a:lnTo>
                    <a:pt x="4373" y="269"/>
                  </a:lnTo>
                  <a:lnTo>
                    <a:pt x="4372" y="237"/>
                  </a:lnTo>
                  <a:lnTo>
                    <a:pt x="4371" y="205"/>
                  </a:lnTo>
                  <a:lnTo>
                    <a:pt x="4370" y="175"/>
                  </a:lnTo>
                  <a:lnTo>
                    <a:pt x="4369" y="144"/>
                  </a:lnTo>
                  <a:lnTo>
                    <a:pt x="4371" y="144"/>
                  </a:lnTo>
                  <a:lnTo>
                    <a:pt x="4383" y="170"/>
                  </a:lnTo>
                  <a:lnTo>
                    <a:pt x="4396" y="198"/>
                  </a:lnTo>
                  <a:lnTo>
                    <a:pt x="4410" y="224"/>
                  </a:lnTo>
                  <a:lnTo>
                    <a:pt x="4423" y="251"/>
                  </a:lnTo>
                  <a:lnTo>
                    <a:pt x="4438" y="279"/>
                  </a:lnTo>
                  <a:lnTo>
                    <a:pt x="4453" y="306"/>
                  </a:lnTo>
                  <a:lnTo>
                    <a:pt x="4468" y="332"/>
                  </a:lnTo>
                  <a:lnTo>
                    <a:pt x="4483" y="358"/>
                  </a:lnTo>
                  <a:lnTo>
                    <a:pt x="4644" y="631"/>
                  </a:lnTo>
                  <a:lnTo>
                    <a:pt x="4761" y="631"/>
                  </a:lnTo>
                  <a:lnTo>
                    <a:pt x="4761" y="10"/>
                  </a:lnTo>
                  <a:lnTo>
                    <a:pt x="4657" y="10"/>
                  </a:lnTo>
                  <a:lnTo>
                    <a:pt x="4657" y="226"/>
                  </a:lnTo>
                  <a:lnTo>
                    <a:pt x="4657" y="261"/>
                  </a:lnTo>
                  <a:lnTo>
                    <a:pt x="4658" y="295"/>
                  </a:lnTo>
                  <a:lnTo>
                    <a:pt x="4658" y="328"/>
                  </a:lnTo>
                  <a:lnTo>
                    <a:pt x="4659" y="360"/>
                  </a:lnTo>
                  <a:lnTo>
                    <a:pt x="4661" y="391"/>
                  </a:lnTo>
                  <a:lnTo>
                    <a:pt x="4662" y="422"/>
                  </a:lnTo>
                  <a:lnTo>
                    <a:pt x="4665" y="453"/>
                  </a:lnTo>
                  <a:lnTo>
                    <a:pt x="4667" y="484"/>
                  </a:lnTo>
                  <a:lnTo>
                    <a:pt x="4665" y="485"/>
                  </a:lnTo>
                  <a:lnTo>
                    <a:pt x="4653" y="459"/>
                  </a:lnTo>
                  <a:lnTo>
                    <a:pt x="4642" y="433"/>
                  </a:lnTo>
                  <a:lnTo>
                    <a:pt x="4630" y="407"/>
                  </a:lnTo>
                  <a:lnTo>
                    <a:pt x="4616" y="381"/>
                  </a:lnTo>
                  <a:lnTo>
                    <a:pt x="4603" y="355"/>
                  </a:lnTo>
                  <a:lnTo>
                    <a:pt x="4589" y="328"/>
                  </a:lnTo>
                  <a:lnTo>
                    <a:pt x="4574" y="302"/>
                  </a:lnTo>
                  <a:lnTo>
                    <a:pt x="4559" y="277"/>
                  </a:lnTo>
                  <a:lnTo>
                    <a:pt x="4399" y="10"/>
                  </a:lnTo>
                  <a:lnTo>
                    <a:pt x="4270" y="10"/>
                  </a:lnTo>
                  <a:lnTo>
                    <a:pt x="4270" y="631"/>
                  </a:lnTo>
                  <a:lnTo>
                    <a:pt x="4374" y="631"/>
                  </a:lnTo>
                  <a:close/>
                  <a:moveTo>
                    <a:pt x="3827" y="369"/>
                  </a:moveTo>
                  <a:lnTo>
                    <a:pt x="3876" y="216"/>
                  </a:lnTo>
                  <a:lnTo>
                    <a:pt x="3884" y="187"/>
                  </a:lnTo>
                  <a:lnTo>
                    <a:pt x="3891" y="158"/>
                  </a:lnTo>
                  <a:lnTo>
                    <a:pt x="3898" y="129"/>
                  </a:lnTo>
                  <a:lnTo>
                    <a:pt x="3905" y="100"/>
                  </a:lnTo>
                  <a:lnTo>
                    <a:pt x="3908" y="100"/>
                  </a:lnTo>
                  <a:lnTo>
                    <a:pt x="3915" y="128"/>
                  </a:lnTo>
                  <a:lnTo>
                    <a:pt x="3922" y="157"/>
                  </a:lnTo>
                  <a:lnTo>
                    <a:pt x="3930" y="187"/>
                  </a:lnTo>
                  <a:lnTo>
                    <a:pt x="3938" y="217"/>
                  </a:lnTo>
                  <a:lnTo>
                    <a:pt x="3988" y="369"/>
                  </a:lnTo>
                  <a:lnTo>
                    <a:pt x="3827" y="369"/>
                  </a:lnTo>
                  <a:close/>
                  <a:moveTo>
                    <a:pt x="4006" y="456"/>
                  </a:moveTo>
                  <a:lnTo>
                    <a:pt x="4063" y="631"/>
                  </a:lnTo>
                  <a:lnTo>
                    <a:pt x="4184" y="631"/>
                  </a:lnTo>
                  <a:lnTo>
                    <a:pt x="3983" y="10"/>
                  </a:lnTo>
                  <a:lnTo>
                    <a:pt x="3839" y="10"/>
                  </a:lnTo>
                  <a:lnTo>
                    <a:pt x="3639" y="631"/>
                  </a:lnTo>
                  <a:lnTo>
                    <a:pt x="3756" y="631"/>
                  </a:lnTo>
                  <a:lnTo>
                    <a:pt x="3809" y="456"/>
                  </a:lnTo>
                  <a:lnTo>
                    <a:pt x="4006" y="456"/>
                  </a:lnTo>
                  <a:close/>
                  <a:moveTo>
                    <a:pt x="3389" y="631"/>
                  </a:moveTo>
                  <a:lnTo>
                    <a:pt x="3502" y="631"/>
                  </a:lnTo>
                  <a:lnTo>
                    <a:pt x="3502" y="105"/>
                  </a:lnTo>
                  <a:lnTo>
                    <a:pt x="3680" y="105"/>
                  </a:lnTo>
                  <a:lnTo>
                    <a:pt x="3680" y="10"/>
                  </a:lnTo>
                  <a:lnTo>
                    <a:pt x="3211" y="10"/>
                  </a:lnTo>
                  <a:lnTo>
                    <a:pt x="3211" y="105"/>
                  </a:lnTo>
                  <a:lnTo>
                    <a:pt x="3389" y="105"/>
                  </a:lnTo>
                  <a:lnTo>
                    <a:pt x="3389" y="631"/>
                  </a:lnTo>
                  <a:close/>
                  <a:moveTo>
                    <a:pt x="2906" y="631"/>
                  </a:moveTo>
                  <a:lnTo>
                    <a:pt x="3275" y="631"/>
                  </a:lnTo>
                  <a:lnTo>
                    <a:pt x="3275" y="536"/>
                  </a:lnTo>
                  <a:lnTo>
                    <a:pt x="3020" y="536"/>
                  </a:lnTo>
                  <a:lnTo>
                    <a:pt x="3020" y="10"/>
                  </a:lnTo>
                  <a:lnTo>
                    <a:pt x="2906" y="10"/>
                  </a:lnTo>
                  <a:lnTo>
                    <a:pt x="2906" y="631"/>
                  </a:lnTo>
                  <a:close/>
                  <a:moveTo>
                    <a:pt x="2293" y="10"/>
                  </a:moveTo>
                  <a:lnTo>
                    <a:pt x="2293" y="365"/>
                  </a:lnTo>
                  <a:lnTo>
                    <a:pt x="2293" y="383"/>
                  </a:lnTo>
                  <a:lnTo>
                    <a:pt x="2294" y="400"/>
                  </a:lnTo>
                  <a:lnTo>
                    <a:pt x="2295" y="417"/>
                  </a:lnTo>
                  <a:lnTo>
                    <a:pt x="2297" y="433"/>
                  </a:lnTo>
                  <a:lnTo>
                    <a:pt x="2299" y="449"/>
                  </a:lnTo>
                  <a:lnTo>
                    <a:pt x="2303" y="463"/>
                  </a:lnTo>
                  <a:lnTo>
                    <a:pt x="2306" y="477"/>
                  </a:lnTo>
                  <a:lnTo>
                    <a:pt x="2310" y="491"/>
                  </a:lnTo>
                  <a:lnTo>
                    <a:pt x="2314" y="503"/>
                  </a:lnTo>
                  <a:lnTo>
                    <a:pt x="2319" y="515"/>
                  </a:lnTo>
                  <a:lnTo>
                    <a:pt x="2324" y="528"/>
                  </a:lnTo>
                  <a:lnTo>
                    <a:pt x="2330" y="538"/>
                  </a:lnTo>
                  <a:lnTo>
                    <a:pt x="2336" y="548"/>
                  </a:lnTo>
                  <a:lnTo>
                    <a:pt x="2343" y="559"/>
                  </a:lnTo>
                  <a:lnTo>
                    <a:pt x="2350" y="568"/>
                  </a:lnTo>
                  <a:lnTo>
                    <a:pt x="2357" y="576"/>
                  </a:lnTo>
                  <a:lnTo>
                    <a:pt x="2365" y="584"/>
                  </a:lnTo>
                  <a:lnTo>
                    <a:pt x="2373" y="592"/>
                  </a:lnTo>
                  <a:lnTo>
                    <a:pt x="2383" y="599"/>
                  </a:lnTo>
                  <a:lnTo>
                    <a:pt x="2392" y="605"/>
                  </a:lnTo>
                  <a:lnTo>
                    <a:pt x="2401" y="611"/>
                  </a:lnTo>
                  <a:lnTo>
                    <a:pt x="2411" y="616"/>
                  </a:lnTo>
                  <a:lnTo>
                    <a:pt x="2422" y="621"/>
                  </a:lnTo>
                  <a:lnTo>
                    <a:pt x="2432" y="625"/>
                  </a:lnTo>
                  <a:lnTo>
                    <a:pt x="2443" y="629"/>
                  </a:lnTo>
                  <a:lnTo>
                    <a:pt x="2455" y="633"/>
                  </a:lnTo>
                  <a:lnTo>
                    <a:pt x="2466" y="635"/>
                  </a:lnTo>
                  <a:lnTo>
                    <a:pt x="2478" y="637"/>
                  </a:lnTo>
                  <a:lnTo>
                    <a:pt x="2503" y="640"/>
                  </a:lnTo>
                  <a:lnTo>
                    <a:pt x="2530" y="641"/>
                  </a:lnTo>
                  <a:lnTo>
                    <a:pt x="2543" y="641"/>
                  </a:lnTo>
                  <a:lnTo>
                    <a:pt x="2556" y="640"/>
                  </a:lnTo>
                  <a:lnTo>
                    <a:pt x="2570" y="639"/>
                  </a:lnTo>
                  <a:lnTo>
                    <a:pt x="2583" y="637"/>
                  </a:lnTo>
                  <a:lnTo>
                    <a:pt x="2595" y="635"/>
                  </a:lnTo>
                  <a:lnTo>
                    <a:pt x="2608" y="632"/>
                  </a:lnTo>
                  <a:lnTo>
                    <a:pt x="2619" y="629"/>
                  </a:lnTo>
                  <a:lnTo>
                    <a:pt x="2631" y="624"/>
                  </a:lnTo>
                  <a:lnTo>
                    <a:pt x="2643" y="620"/>
                  </a:lnTo>
                  <a:lnTo>
                    <a:pt x="2653" y="615"/>
                  </a:lnTo>
                  <a:lnTo>
                    <a:pt x="2663" y="610"/>
                  </a:lnTo>
                  <a:lnTo>
                    <a:pt x="2673" y="604"/>
                  </a:lnTo>
                  <a:lnTo>
                    <a:pt x="2683" y="598"/>
                  </a:lnTo>
                  <a:lnTo>
                    <a:pt x="2692" y="591"/>
                  </a:lnTo>
                  <a:lnTo>
                    <a:pt x="2701" y="582"/>
                  </a:lnTo>
                  <a:lnTo>
                    <a:pt x="2709" y="574"/>
                  </a:lnTo>
                  <a:lnTo>
                    <a:pt x="2718" y="566"/>
                  </a:lnTo>
                  <a:lnTo>
                    <a:pt x="2725" y="557"/>
                  </a:lnTo>
                  <a:lnTo>
                    <a:pt x="2732" y="546"/>
                  </a:lnTo>
                  <a:lnTo>
                    <a:pt x="2738" y="536"/>
                  </a:lnTo>
                  <a:lnTo>
                    <a:pt x="2744" y="525"/>
                  </a:lnTo>
                  <a:lnTo>
                    <a:pt x="2750" y="513"/>
                  </a:lnTo>
                  <a:lnTo>
                    <a:pt x="2755" y="501"/>
                  </a:lnTo>
                  <a:lnTo>
                    <a:pt x="2760" y="489"/>
                  </a:lnTo>
                  <a:lnTo>
                    <a:pt x="2764" y="475"/>
                  </a:lnTo>
                  <a:lnTo>
                    <a:pt x="2767" y="461"/>
                  </a:lnTo>
                  <a:lnTo>
                    <a:pt x="2770" y="446"/>
                  </a:lnTo>
                  <a:lnTo>
                    <a:pt x="2772" y="431"/>
                  </a:lnTo>
                  <a:lnTo>
                    <a:pt x="2774" y="416"/>
                  </a:lnTo>
                  <a:lnTo>
                    <a:pt x="2776" y="399"/>
                  </a:lnTo>
                  <a:lnTo>
                    <a:pt x="2777" y="383"/>
                  </a:lnTo>
                  <a:lnTo>
                    <a:pt x="2777" y="364"/>
                  </a:lnTo>
                  <a:lnTo>
                    <a:pt x="2777" y="10"/>
                  </a:lnTo>
                  <a:lnTo>
                    <a:pt x="2664" y="10"/>
                  </a:lnTo>
                  <a:lnTo>
                    <a:pt x="2664" y="372"/>
                  </a:lnTo>
                  <a:lnTo>
                    <a:pt x="2663" y="394"/>
                  </a:lnTo>
                  <a:lnTo>
                    <a:pt x="2661" y="415"/>
                  </a:lnTo>
                  <a:lnTo>
                    <a:pt x="2659" y="433"/>
                  </a:lnTo>
                  <a:lnTo>
                    <a:pt x="2655" y="451"/>
                  </a:lnTo>
                  <a:lnTo>
                    <a:pt x="2650" y="467"/>
                  </a:lnTo>
                  <a:lnTo>
                    <a:pt x="2644" y="481"/>
                  </a:lnTo>
                  <a:lnTo>
                    <a:pt x="2638" y="495"/>
                  </a:lnTo>
                  <a:lnTo>
                    <a:pt x="2629" y="506"/>
                  </a:lnTo>
                  <a:lnTo>
                    <a:pt x="2620" y="516"/>
                  </a:lnTo>
                  <a:lnTo>
                    <a:pt x="2611" y="526"/>
                  </a:lnTo>
                  <a:lnTo>
                    <a:pt x="2600" y="533"/>
                  </a:lnTo>
                  <a:lnTo>
                    <a:pt x="2588" y="539"/>
                  </a:lnTo>
                  <a:lnTo>
                    <a:pt x="2576" y="544"/>
                  </a:lnTo>
                  <a:lnTo>
                    <a:pt x="2563" y="547"/>
                  </a:lnTo>
                  <a:lnTo>
                    <a:pt x="2548" y="549"/>
                  </a:lnTo>
                  <a:lnTo>
                    <a:pt x="2534" y="549"/>
                  </a:lnTo>
                  <a:lnTo>
                    <a:pt x="2519" y="549"/>
                  </a:lnTo>
                  <a:lnTo>
                    <a:pt x="2506" y="547"/>
                  </a:lnTo>
                  <a:lnTo>
                    <a:pt x="2493" y="543"/>
                  </a:lnTo>
                  <a:lnTo>
                    <a:pt x="2481" y="539"/>
                  </a:lnTo>
                  <a:lnTo>
                    <a:pt x="2470" y="533"/>
                  </a:lnTo>
                  <a:lnTo>
                    <a:pt x="2460" y="526"/>
                  </a:lnTo>
                  <a:lnTo>
                    <a:pt x="2449" y="516"/>
                  </a:lnTo>
                  <a:lnTo>
                    <a:pt x="2441" y="506"/>
                  </a:lnTo>
                  <a:lnTo>
                    <a:pt x="2433" y="495"/>
                  </a:lnTo>
                  <a:lnTo>
                    <a:pt x="2426" y="481"/>
                  </a:lnTo>
                  <a:lnTo>
                    <a:pt x="2421" y="467"/>
                  </a:lnTo>
                  <a:lnTo>
                    <a:pt x="2416" y="451"/>
                  </a:lnTo>
                  <a:lnTo>
                    <a:pt x="2411" y="433"/>
                  </a:lnTo>
                  <a:lnTo>
                    <a:pt x="2408" y="415"/>
                  </a:lnTo>
                  <a:lnTo>
                    <a:pt x="2406" y="394"/>
                  </a:lnTo>
                  <a:lnTo>
                    <a:pt x="2406" y="372"/>
                  </a:lnTo>
                  <a:lnTo>
                    <a:pt x="2406" y="10"/>
                  </a:lnTo>
                  <a:lnTo>
                    <a:pt x="2293" y="10"/>
                  </a:lnTo>
                  <a:close/>
                  <a:moveTo>
                    <a:pt x="1789" y="601"/>
                  </a:moveTo>
                  <a:lnTo>
                    <a:pt x="1803" y="609"/>
                  </a:lnTo>
                  <a:lnTo>
                    <a:pt x="1821" y="616"/>
                  </a:lnTo>
                  <a:lnTo>
                    <a:pt x="1840" y="622"/>
                  </a:lnTo>
                  <a:lnTo>
                    <a:pt x="1861" y="629"/>
                  </a:lnTo>
                  <a:lnTo>
                    <a:pt x="1883" y="634"/>
                  </a:lnTo>
                  <a:lnTo>
                    <a:pt x="1908" y="637"/>
                  </a:lnTo>
                  <a:lnTo>
                    <a:pt x="1932" y="640"/>
                  </a:lnTo>
                  <a:lnTo>
                    <a:pt x="1956" y="641"/>
                  </a:lnTo>
                  <a:lnTo>
                    <a:pt x="1986" y="640"/>
                  </a:lnTo>
                  <a:lnTo>
                    <a:pt x="2013" y="637"/>
                  </a:lnTo>
                  <a:lnTo>
                    <a:pt x="2025" y="635"/>
                  </a:lnTo>
                  <a:lnTo>
                    <a:pt x="2037" y="632"/>
                  </a:lnTo>
                  <a:lnTo>
                    <a:pt x="2050" y="629"/>
                  </a:lnTo>
                  <a:lnTo>
                    <a:pt x="2061" y="625"/>
                  </a:lnTo>
                  <a:lnTo>
                    <a:pt x="2071" y="621"/>
                  </a:lnTo>
                  <a:lnTo>
                    <a:pt x="2082" y="617"/>
                  </a:lnTo>
                  <a:lnTo>
                    <a:pt x="2092" y="613"/>
                  </a:lnTo>
                  <a:lnTo>
                    <a:pt x="2101" y="608"/>
                  </a:lnTo>
                  <a:lnTo>
                    <a:pt x="2110" y="603"/>
                  </a:lnTo>
                  <a:lnTo>
                    <a:pt x="2119" y="597"/>
                  </a:lnTo>
                  <a:lnTo>
                    <a:pt x="2127" y="591"/>
                  </a:lnTo>
                  <a:lnTo>
                    <a:pt x="2134" y="584"/>
                  </a:lnTo>
                  <a:lnTo>
                    <a:pt x="2141" y="578"/>
                  </a:lnTo>
                  <a:lnTo>
                    <a:pt x="2147" y="571"/>
                  </a:lnTo>
                  <a:lnTo>
                    <a:pt x="2154" y="564"/>
                  </a:lnTo>
                  <a:lnTo>
                    <a:pt x="2160" y="557"/>
                  </a:lnTo>
                  <a:lnTo>
                    <a:pt x="2170" y="541"/>
                  </a:lnTo>
                  <a:lnTo>
                    <a:pt x="2177" y="526"/>
                  </a:lnTo>
                  <a:lnTo>
                    <a:pt x="2183" y="508"/>
                  </a:lnTo>
                  <a:lnTo>
                    <a:pt x="2189" y="491"/>
                  </a:lnTo>
                  <a:lnTo>
                    <a:pt x="2191" y="472"/>
                  </a:lnTo>
                  <a:lnTo>
                    <a:pt x="2192" y="454"/>
                  </a:lnTo>
                  <a:lnTo>
                    <a:pt x="2192" y="437"/>
                  </a:lnTo>
                  <a:lnTo>
                    <a:pt x="2190" y="422"/>
                  </a:lnTo>
                  <a:lnTo>
                    <a:pt x="2186" y="407"/>
                  </a:lnTo>
                  <a:lnTo>
                    <a:pt x="2182" y="393"/>
                  </a:lnTo>
                  <a:lnTo>
                    <a:pt x="2176" y="380"/>
                  </a:lnTo>
                  <a:lnTo>
                    <a:pt x="2170" y="367"/>
                  </a:lnTo>
                  <a:lnTo>
                    <a:pt x="2162" y="355"/>
                  </a:lnTo>
                  <a:lnTo>
                    <a:pt x="2153" y="344"/>
                  </a:lnTo>
                  <a:lnTo>
                    <a:pt x="2142" y="332"/>
                  </a:lnTo>
                  <a:lnTo>
                    <a:pt x="2130" y="322"/>
                  </a:lnTo>
                  <a:lnTo>
                    <a:pt x="2117" y="313"/>
                  </a:lnTo>
                  <a:lnTo>
                    <a:pt x="2102" y="303"/>
                  </a:lnTo>
                  <a:lnTo>
                    <a:pt x="2087" y="294"/>
                  </a:lnTo>
                  <a:lnTo>
                    <a:pt x="2070" y="286"/>
                  </a:lnTo>
                  <a:lnTo>
                    <a:pt x="2052" y="278"/>
                  </a:lnTo>
                  <a:lnTo>
                    <a:pt x="2032" y="270"/>
                  </a:lnTo>
                  <a:lnTo>
                    <a:pt x="2004" y="258"/>
                  </a:lnTo>
                  <a:lnTo>
                    <a:pt x="1979" y="247"/>
                  </a:lnTo>
                  <a:lnTo>
                    <a:pt x="1969" y="242"/>
                  </a:lnTo>
                  <a:lnTo>
                    <a:pt x="1958" y="236"/>
                  </a:lnTo>
                  <a:lnTo>
                    <a:pt x="1950" y="230"/>
                  </a:lnTo>
                  <a:lnTo>
                    <a:pt x="1942" y="224"/>
                  </a:lnTo>
                  <a:lnTo>
                    <a:pt x="1936" y="219"/>
                  </a:lnTo>
                  <a:lnTo>
                    <a:pt x="1930" y="213"/>
                  </a:lnTo>
                  <a:lnTo>
                    <a:pt x="1924" y="206"/>
                  </a:lnTo>
                  <a:lnTo>
                    <a:pt x="1920" y="200"/>
                  </a:lnTo>
                  <a:lnTo>
                    <a:pt x="1917" y="192"/>
                  </a:lnTo>
                  <a:lnTo>
                    <a:pt x="1915" y="184"/>
                  </a:lnTo>
                  <a:lnTo>
                    <a:pt x="1914" y="177"/>
                  </a:lnTo>
                  <a:lnTo>
                    <a:pt x="1914" y="168"/>
                  </a:lnTo>
                  <a:lnTo>
                    <a:pt x="1914" y="162"/>
                  </a:lnTo>
                  <a:lnTo>
                    <a:pt x="1915" y="154"/>
                  </a:lnTo>
                  <a:lnTo>
                    <a:pt x="1917" y="147"/>
                  </a:lnTo>
                  <a:lnTo>
                    <a:pt x="1919" y="141"/>
                  </a:lnTo>
                  <a:lnTo>
                    <a:pt x="1923" y="135"/>
                  </a:lnTo>
                  <a:lnTo>
                    <a:pt x="1928" y="129"/>
                  </a:lnTo>
                  <a:lnTo>
                    <a:pt x="1933" y="122"/>
                  </a:lnTo>
                  <a:lnTo>
                    <a:pt x="1938" y="117"/>
                  </a:lnTo>
                  <a:lnTo>
                    <a:pt x="1945" y="112"/>
                  </a:lnTo>
                  <a:lnTo>
                    <a:pt x="1952" y="107"/>
                  </a:lnTo>
                  <a:lnTo>
                    <a:pt x="1960" y="103"/>
                  </a:lnTo>
                  <a:lnTo>
                    <a:pt x="1970" y="100"/>
                  </a:lnTo>
                  <a:lnTo>
                    <a:pt x="1980" y="97"/>
                  </a:lnTo>
                  <a:lnTo>
                    <a:pt x="1991" y="95"/>
                  </a:lnTo>
                  <a:lnTo>
                    <a:pt x="2004" y="94"/>
                  </a:lnTo>
                  <a:lnTo>
                    <a:pt x="2016" y="94"/>
                  </a:lnTo>
                  <a:lnTo>
                    <a:pt x="2037" y="94"/>
                  </a:lnTo>
                  <a:lnTo>
                    <a:pt x="2057" y="96"/>
                  </a:lnTo>
                  <a:lnTo>
                    <a:pt x="2075" y="100"/>
                  </a:lnTo>
                  <a:lnTo>
                    <a:pt x="2092" y="104"/>
                  </a:lnTo>
                  <a:lnTo>
                    <a:pt x="2106" y="108"/>
                  </a:lnTo>
                  <a:lnTo>
                    <a:pt x="2120" y="113"/>
                  </a:lnTo>
                  <a:lnTo>
                    <a:pt x="2131" y="118"/>
                  </a:lnTo>
                  <a:lnTo>
                    <a:pt x="2140" y="122"/>
                  </a:lnTo>
                  <a:lnTo>
                    <a:pt x="2167" y="31"/>
                  </a:lnTo>
                  <a:lnTo>
                    <a:pt x="2155" y="25"/>
                  </a:lnTo>
                  <a:lnTo>
                    <a:pt x="2139" y="20"/>
                  </a:lnTo>
                  <a:lnTo>
                    <a:pt x="2124" y="14"/>
                  </a:lnTo>
                  <a:lnTo>
                    <a:pt x="2106" y="9"/>
                  </a:lnTo>
                  <a:lnTo>
                    <a:pt x="2087" y="6"/>
                  </a:lnTo>
                  <a:lnTo>
                    <a:pt x="2065" y="3"/>
                  </a:lnTo>
                  <a:lnTo>
                    <a:pt x="2043" y="1"/>
                  </a:lnTo>
                  <a:lnTo>
                    <a:pt x="2019" y="0"/>
                  </a:lnTo>
                  <a:lnTo>
                    <a:pt x="1994" y="1"/>
                  </a:lnTo>
                  <a:lnTo>
                    <a:pt x="1971" y="4"/>
                  </a:lnTo>
                  <a:lnTo>
                    <a:pt x="1948" y="8"/>
                  </a:lnTo>
                  <a:lnTo>
                    <a:pt x="1928" y="14"/>
                  </a:lnTo>
                  <a:lnTo>
                    <a:pt x="1908" y="22"/>
                  </a:lnTo>
                  <a:lnTo>
                    <a:pt x="1890" y="30"/>
                  </a:lnTo>
                  <a:lnTo>
                    <a:pt x="1873" y="40"/>
                  </a:lnTo>
                  <a:lnTo>
                    <a:pt x="1859" y="51"/>
                  </a:lnTo>
                  <a:lnTo>
                    <a:pt x="1845" y="64"/>
                  </a:lnTo>
                  <a:lnTo>
                    <a:pt x="1833" y="77"/>
                  </a:lnTo>
                  <a:lnTo>
                    <a:pt x="1823" y="93"/>
                  </a:lnTo>
                  <a:lnTo>
                    <a:pt x="1815" y="108"/>
                  </a:lnTo>
                  <a:lnTo>
                    <a:pt x="1808" y="124"/>
                  </a:lnTo>
                  <a:lnTo>
                    <a:pt x="1803" y="142"/>
                  </a:lnTo>
                  <a:lnTo>
                    <a:pt x="1800" y="159"/>
                  </a:lnTo>
                  <a:lnTo>
                    <a:pt x="1799" y="179"/>
                  </a:lnTo>
                  <a:lnTo>
                    <a:pt x="1800" y="194"/>
                  </a:lnTo>
                  <a:lnTo>
                    <a:pt x="1802" y="211"/>
                  </a:lnTo>
                  <a:lnTo>
                    <a:pt x="1806" y="225"/>
                  </a:lnTo>
                  <a:lnTo>
                    <a:pt x="1811" y="240"/>
                  </a:lnTo>
                  <a:lnTo>
                    <a:pt x="1818" y="253"/>
                  </a:lnTo>
                  <a:lnTo>
                    <a:pt x="1825" y="265"/>
                  </a:lnTo>
                  <a:lnTo>
                    <a:pt x="1834" y="277"/>
                  </a:lnTo>
                  <a:lnTo>
                    <a:pt x="1844" y="288"/>
                  </a:lnTo>
                  <a:lnTo>
                    <a:pt x="1857" y="299"/>
                  </a:lnTo>
                  <a:lnTo>
                    <a:pt x="1869" y="310"/>
                  </a:lnTo>
                  <a:lnTo>
                    <a:pt x="1882" y="319"/>
                  </a:lnTo>
                  <a:lnTo>
                    <a:pt x="1898" y="328"/>
                  </a:lnTo>
                  <a:lnTo>
                    <a:pt x="1913" y="336"/>
                  </a:lnTo>
                  <a:lnTo>
                    <a:pt x="1931" y="345"/>
                  </a:lnTo>
                  <a:lnTo>
                    <a:pt x="1948" y="352"/>
                  </a:lnTo>
                  <a:lnTo>
                    <a:pt x="1967" y="359"/>
                  </a:lnTo>
                  <a:lnTo>
                    <a:pt x="1994" y="369"/>
                  </a:lnTo>
                  <a:lnTo>
                    <a:pt x="2017" y="381"/>
                  </a:lnTo>
                  <a:lnTo>
                    <a:pt x="2027" y="386"/>
                  </a:lnTo>
                  <a:lnTo>
                    <a:pt x="2036" y="392"/>
                  </a:lnTo>
                  <a:lnTo>
                    <a:pt x="2044" y="397"/>
                  </a:lnTo>
                  <a:lnTo>
                    <a:pt x="2051" y="403"/>
                  </a:lnTo>
                  <a:lnTo>
                    <a:pt x="2057" y="409"/>
                  </a:lnTo>
                  <a:lnTo>
                    <a:pt x="2062" y="417"/>
                  </a:lnTo>
                  <a:lnTo>
                    <a:pt x="2067" y="423"/>
                  </a:lnTo>
                  <a:lnTo>
                    <a:pt x="2070" y="430"/>
                  </a:lnTo>
                  <a:lnTo>
                    <a:pt x="2073" y="437"/>
                  </a:lnTo>
                  <a:lnTo>
                    <a:pt x="2075" y="445"/>
                  </a:lnTo>
                  <a:lnTo>
                    <a:pt x="2077" y="454"/>
                  </a:lnTo>
                  <a:lnTo>
                    <a:pt x="2077" y="462"/>
                  </a:lnTo>
                  <a:lnTo>
                    <a:pt x="2077" y="471"/>
                  </a:lnTo>
                  <a:lnTo>
                    <a:pt x="2074" y="480"/>
                  </a:lnTo>
                  <a:lnTo>
                    <a:pt x="2072" y="489"/>
                  </a:lnTo>
                  <a:lnTo>
                    <a:pt x="2069" y="497"/>
                  </a:lnTo>
                  <a:lnTo>
                    <a:pt x="2065" y="504"/>
                  </a:lnTo>
                  <a:lnTo>
                    <a:pt x="2060" y="511"/>
                  </a:lnTo>
                  <a:lnTo>
                    <a:pt x="2054" y="517"/>
                  </a:lnTo>
                  <a:lnTo>
                    <a:pt x="2048" y="524"/>
                  </a:lnTo>
                  <a:lnTo>
                    <a:pt x="2040" y="529"/>
                  </a:lnTo>
                  <a:lnTo>
                    <a:pt x="2031" y="533"/>
                  </a:lnTo>
                  <a:lnTo>
                    <a:pt x="2022" y="537"/>
                  </a:lnTo>
                  <a:lnTo>
                    <a:pt x="2012" y="540"/>
                  </a:lnTo>
                  <a:lnTo>
                    <a:pt x="2002" y="543"/>
                  </a:lnTo>
                  <a:lnTo>
                    <a:pt x="1989" y="545"/>
                  </a:lnTo>
                  <a:lnTo>
                    <a:pt x="1977" y="546"/>
                  </a:lnTo>
                  <a:lnTo>
                    <a:pt x="1965" y="546"/>
                  </a:lnTo>
                  <a:lnTo>
                    <a:pt x="1943" y="546"/>
                  </a:lnTo>
                  <a:lnTo>
                    <a:pt x="1921" y="543"/>
                  </a:lnTo>
                  <a:lnTo>
                    <a:pt x="1901" y="540"/>
                  </a:lnTo>
                  <a:lnTo>
                    <a:pt x="1881" y="535"/>
                  </a:lnTo>
                  <a:lnTo>
                    <a:pt x="1863" y="529"/>
                  </a:lnTo>
                  <a:lnTo>
                    <a:pt x="1845" y="523"/>
                  </a:lnTo>
                  <a:lnTo>
                    <a:pt x="1829" y="514"/>
                  </a:lnTo>
                  <a:lnTo>
                    <a:pt x="1815" y="507"/>
                  </a:lnTo>
                  <a:lnTo>
                    <a:pt x="1789" y="601"/>
                  </a:lnTo>
                  <a:close/>
                  <a:moveTo>
                    <a:pt x="1300" y="631"/>
                  </a:moveTo>
                  <a:lnTo>
                    <a:pt x="1300" y="408"/>
                  </a:lnTo>
                  <a:lnTo>
                    <a:pt x="1300" y="371"/>
                  </a:lnTo>
                  <a:lnTo>
                    <a:pt x="1299" y="335"/>
                  </a:lnTo>
                  <a:lnTo>
                    <a:pt x="1299" y="301"/>
                  </a:lnTo>
                  <a:lnTo>
                    <a:pt x="1298" y="269"/>
                  </a:lnTo>
                  <a:lnTo>
                    <a:pt x="1298" y="237"/>
                  </a:lnTo>
                  <a:lnTo>
                    <a:pt x="1297" y="205"/>
                  </a:lnTo>
                  <a:lnTo>
                    <a:pt x="1295" y="175"/>
                  </a:lnTo>
                  <a:lnTo>
                    <a:pt x="1294" y="144"/>
                  </a:lnTo>
                  <a:lnTo>
                    <a:pt x="1297" y="144"/>
                  </a:lnTo>
                  <a:lnTo>
                    <a:pt x="1308" y="170"/>
                  </a:lnTo>
                  <a:lnTo>
                    <a:pt x="1321" y="198"/>
                  </a:lnTo>
                  <a:lnTo>
                    <a:pt x="1335" y="224"/>
                  </a:lnTo>
                  <a:lnTo>
                    <a:pt x="1348" y="251"/>
                  </a:lnTo>
                  <a:lnTo>
                    <a:pt x="1362" y="279"/>
                  </a:lnTo>
                  <a:lnTo>
                    <a:pt x="1378" y="306"/>
                  </a:lnTo>
                  <a:lnTo>
                    <a:pt x="1392" y="332"/>
                  </a:lnTo>
                  <a:lnTo>
                    <a:pt x="1408" y="358"/>
                  </a:lnTo>
                  <a:lnTo>
                    <a:pt x="1569" y="631"/>
                  </a:lnTo>
                  <a:lnTo>
                    <a:pt x="1686" y="631"/>
                  </a:lnTo>
                  <a:lnTo>
                    <a:pt x="1686" y="10"/>
                  </a:lnTo>
                  <a:lnTo>
                    <a:pt x="1582" y="10"/>
                  </a:lnTo>
                  <a:lnTo>
                    <a:pt x="1582" y="226"/>
                  </a:lnTo>
                  <a:lnTo>
                    <a:pt x="1582" y="261"/>
                  </a:lnTo>
                  <a:lnTo>
                    <a:pt x="1582" y="295"/>
                  </a:lnTo>
                  <a:lnTo>
                    <a:pt x="1583" y="328"/>
                  </a:lnTo>
                  <a:lnTo>
                    <a:pt x="1584" y="360"/>
                  </a:lnTo>
                  <a:lnTo>
                    <a:pt x="1585" y="391"/>
                  </a:lnTo>
                  <a:lnTo>
                    <a:pt x="1587" y="422"/>
                  </a:lnTo>
                  <a:lnTo>
                    <a:pt x="1589" y="453"/>
                  </a:lnTo>
                  <a:lnTo>
                    <a:pt x="1592" y="484"/>
                  </a:lnTo>
                  <a:lnTo>
                    <a:pt x="1589" y="485"/>
                  </a:lnTo>
                  <a:lnTo>
                    <a:pt x="1578" y="459"/>
                  </a:lnTo>
                  <a:lnTo>
                    <a:pt x="1567" y="433"/>
                  </a:lnTo>
                  <a:lnTo>
                    <a:pt x="1555" y="407"/>
                  </a:lnTo>
                  <a:lnTo>
                    <a:pt x="1541" y="381"/>
                  </a:lnTo>
                  <a:lnTo>
                    <a:pt x="1528" y="355"/>
                  </a:lnTo>
                  <a:lnTo>
                    <a:pt x="1513" y="328"/>
                  </a:lnTo>
                  <a:lnTo>
                    <a:pt x="1499" y="302"/>
                  </a:lnTo>
                  <a:lnTo>
                    <a:pt x="1484" y="277"/>
                  </a:lnTo>
                  <a:lnTo>
                    <a:pt x="1324" y="10"/>
                  </a:lnTo>
                  <a:lnTo>
                    <a:pt x="1195" y="10"/>
                  </a:lnTo>
                  <a:lnTo>
                    <a:pt x="1195" y="631"/>
                  </a:lnTo>
                  <a:lnTo>
                    <a:pt x="1300" y="631"/>
                  </a:lnTo>
                  <a:close/>
                  <a:moveTo>
                    <a:pt x="804" y="550"/>
                  </a:moveTo>
                  <a:lnTo>
                    <a:pt x="795" y="549"/>
                  </a:lnTo>
                  <a:lnTo>
                    <a:pt x="785" y="549"/>
                  </a:lnTo>
                  <a:lnTo>
                    <a:pt x="776" y="547"/>
                  </a:lnTo>
                  <a:lnTo>
                    <a:pt x="766" y="545"/>
                  </a:lnTo>
                  <a:lnTo>
                    <a:pt x="757" y="543"/>
                  </a:lnTo>
                  <a:lnTo>
                    <a:pt x="749" y="540"/>
                  </a:lnTo>
                  <a:lnTo>
                    <a:pt x="741" y="536"/>
                  </a:lnTo>
                  <a:lnTo>
                    <a:pt x="733" y="532"/>
                  </a:lnTo>
                  <a:lnTo>
                    <a:pt x="724" y="527"/>
                  </a:lnTo>
                  <a:lnTo>
                    <a:pt x="717" y="523"/>
                  </a:lnTo>
                  <a:lnTo>
                    <a:pt x="710" y="516"/>
                  </a:lnTo>
                  <a:lnTo>
                    <a:pt x="703" y="510"/>
                  </a:lnTo>
                  <a:lnTo>
                    <a:pt x="690" y="497"/>
                  </a:lnTo>
                  <a:lnTo>
                    <a:pt x="679" y="482"/>
                  </a:lnTo>
                  <a:lnTo>
                    <a:pt x="668" y="466"/>
                  </a:lnTo>
                  <a:lnTo>
                    <a:pt x="660" y="449"/>
                  </a:lnTo>
                  <a:lnTo>
                    <a:pt x="651" y="430"/>
                  </a:lnTo>
                  <a:lnTo>
                    <a:pt x="645" y="410"/>
                  </a:lnTo>
                  <a:lnTo>
                    <a:pt x="640" y="389"/>
                  </a:lnTo>
                  <a:lnTo>
                    <a:pt x="637" y="367"/>
                  </a:lnTo>
                  <a:lnTo>
                    <a:pt x="634" y="346"/>
                  </a:lnTo>
                  <a:lnTo>
                    <a:pt x="634" y="322"/>
                  </a:lnTo>
                  <a:lnTo>
                    <a:pt x="634" y="299"/>
                  </a:lnTo>
                  <a:lnTo>
                    <a:pt x="636" y="277"/>
                  </a:lnTo>
                  <a:lnTo>
                    <a:pt x="640" y="255"/>
                  </a:lnTo>
                  <a:lnTo>
                    <a:pt x="645" y="235"/>
                  </a:lnTo>
                  <a:lnTo>
                    <a:pt x="651" y="214"/>
                  </a:lnTo>
                  <a:lnTo>
                    <a:pt x="659" y="194"/>
                  </a:lnTo>
                  <a:lnTo>
                    <a:pt x="668" y="177"/>
                  </a:lnTo>
                  <a:lnTo>
                    <a:pt x="677" y="160"/>
                  </a:lnTo>
                  <a:lnTo>
                    <a:pt x="689" y="145"/>
                  </a:lnTo>
                  <a:lnTo>
                    <a:pt x="702" y="132"/>
                  </a:lnTo>
                  <a:lnTo>
                    <a:pt x="709" y="126"/>
                  </a:lnTo>
                  <a:lnTo>
                    <a:pt x="716" y="119"/>
                  </a:lnTo>
                  <a:lnTo>
                    <a:pt x="723" y="114"/>
                  </a:lnTo>
                  <a:lnTo>
                    <a:pt x="732" y="109"/>
                  </a:lnTo>
                  <a:lnTo>
                    <a:pt x="740" y="105"/>
                  </a:lnTo>
                  <a:lnTo>
                    <a:pt x="748" y="102"/>
                  </a:lnTo>
                  <a:lnTo>
                    <a:pt x="757" y="99"/>
                  </a:lnTo>
                  <a:lnTo>
                    <a:pt x="766" y="96"/>
                  </a:lnTo>
                  <a:lnTo>
                    <a:pt x="776" y="94"/>
                  </a:lnTo>
                  <a:lnTo>
                    <a:pt x="786" y="92"/>
                  </a:lnTo>
                  <a:lnTo>
                    <a:pt x="795" y="91"/>
                  </a:lnTo>
                  <a:lnTo>
                    <a:pt x="807" y="91"/>
                  </a:lnTo>
                  <a:lnTo>
                    <a:pt x="817" y="91"/>
                  </a:lnTo>
                  <a:lnTo>
                    <a:pt x="827" y="92"/>
                  </a:lnTo>
                  <a:lnTo>
                    <a:pt x="836" y="94"/>
                  </a:lnTo>
                  <a:lnTo>
                    <a:pt x="846" y="96"/>
                  </a:lnTo>
                  <a:lnTo>
                    <a:pt x="855" y="99"/>
                  </a:lnTo>
                  <a:lnTo>
                    <a:pt x="864" y="102"/>
                  </a:lnTo>
                  <a:lnTo>
                    <a:pt x="872" y="106"/>
                  </a:lnTo>
                  <a:lnTo>
                    <a:pt x="881" y="110"/>
                  </a:lnTo>
                  <a:lnTo>
                    <a:pt x="889" y="114"/>
                  </a:lnTo>
                  <a:lnTo>
                    <a:pt x="896" y="120"/>
                  </a:lnTo>
                  <a:lnTo>
                    <a:pt x="903" y="126"/>
                  </a:lnTo>
                  <a:lnTo>
                    <a:pt x="910" y="132"/>
                  </a:lnTo>
                  <a:lnTo>
                    <a:pt x="923" y="145"/>
                  </a:lnTo>
                  <a:lnTo>
                    <a:pt x="934" y="160"/>
                  </a:lnTo>
                  <a:lnTo>
                    <a:pt x="944" y="177"/>
                  </a:lnTo>
                  <a:lnTo>
                    <a:pt x="952" y="194"/>
                  </a:lnTo>
                  <a:lnTo>
                    <a:pt x="961" y="214"/>
                  </a:lnTo>
                  <a:lnTo>
                    <a:pt x="967" y="234"/>
                  </a:lnTo>
                  <a:lnTo>
                    <a:pt x="971" y="254"/>
                  </a:lnTo>
                  <a:lnTo>
                    <a:pt x="974" y="275"/>
                  </a:lnTo>
                  <a:lnTo>
                    <a:pt x="976" y="296"/>
                  </a:lnTo>
                  <a:lnTo>
                    <a:pt x="977" y="318"/>
                  </a:lnTo>
                  <a:lnTo>
                    <a:pt x="976" y="343"/>
                  </a:lnTo>
                  <a:lnTo>
                    <a:pt x="974" y="365"/>
                  </a:lnTo>
                  <a:lnTo>
                    <a:pt x="971" y="388"/>
                  </a:lnTo>
                  <a:lnTo>
                    <a:pt x="966" y="409"/>
                  </a:lnTo>
                  <a:lnTo>
                    <a:pt x="960" y="430"/>
                  </a:lnTo>
                  <a:lnTo>
                    <a:pt x="951" y="449"/>
                  </a:lnTo>
                  <a:lnTo>
                    <a:pt x="943" y="467"/>
                  </a:lnTo>
                  <a:lnTo>
                    <a:pt x="933" y="482"/>
                  </a:lnTo>
                  <a:lnTo>
                    <a:pt x="921" y="498"/>
                  </a:lnTo>
                  <a:lnTo>
                    <a:pt x="908" y="511"/>
                  </a:lnTo>
                  <a:lnTo>
                    <a:pt x="901" y="517"/>
                  </a:lnTo>
                  <a:lnTo>
                    <a:pt x="894" y="523"/>
                  </a:lnTo>
                  <a:lnTo>
                    <a:pt x="887" y="528"/>
                  </a:lnTo>
                  <a:lnTo>
                    <a:pt x="878" y="532"/>
                  </a:lnTo>
                  <a:lnTo>
                    <a:pt x="870" y="536"/>
                  </a:lnTo>
                  <a:lnTo>
                    <a:pt x="862" y="540"/>
                  </a:lnTo>
                  <a:lnTo>
                    <a:pt x="854" y="543"/>
                  </a:lnTo>
                  <a:lnTo>
                    <a:pt x="845" y="545"/>
                  </a:lnTo>
                  <a:lnTo>
                    <a:pt x="835" y="547"/>
                  </a:lnTo>
                  <a:lnTo>
                    <a:pt x="826" y="549"/>
                  </a:lnTo>
                  <a:lnTo>
                    <a:pt x="816" y="549"/>
                  </a:lnTo>
                  <a:lnTo>
                    <a:pt x="805" y="550"/>
                  </a:lnTo>
                  <a:lnTo>
                    <a:pt x="804" y="550"/>
                  </a:lnTo>
                  <a:close/>
                  <a:moveTo>
                    <a:pt x="802" y="641"/>
                  </a:moveTo>
                  <a:lnTo>
                    <a:pt x="818" y="641"/>
                  </a:lnTo>
                  <a:lnTo>
                    <a:pt x="833" y="640"/>
                  </a:lnTo>
                  <a:lnTo>
                    <a:pt x="849" y="638"/>
                  </a:lnTo>
                  <a:lnTo>
                    <a:pt x="863" y="636"/>
                  </a:lnTo>
                  <a:lnTo>
                    <a:pt x="878" y="633"/>
                  </a:lnTo>
                  <a:lnTo>
                    <a:pt x="893" y="629"/>
                  </a:lnTo>
                  <a:lnTo>
                    <a:pt x="906" y="624"/>
                  </a:lnTo>
                  <a:lnTo>
                    <a:pt x="920" y="619"/>
                  </a:lnTo>
                  <a:lnTo>
                    <a:pt x="933" y="613"/>
                  </a:lnTo>
                  <a:lnTo>
                    <a:pt x="946" y="607"/>
                  </a:lnTo>
                  <a:lnTo>
                    <a:pt x="959" y="600"/>
                  </a:lnTo>
                  <a:lnTo>
                    <a:pt x="970" y="593"/>
                  </a:lnTo>
                  <a:lnTo>
                    <a:pt x="982" y="584"/>
                  </a:lnTo>
                  <a:lnTo>
                    <a:pt x="993" y="575"/>
                  </a:lnTo>
                  <a:lnTo>
                    <a:pt x="1004" y="566"/>
                  </a:lnTo>
                  <a:lnTo>
                    <a:pt x="1013" y="556"/>
                  </a:lnTo>
                  <a:lnTo>
                    <a:pt x="1023" y="545"/>
                  </a:lnTo>
                  <a:lnTo>
                    <a:pt x="1033" y="533"/>
                  </a:lnTo>
                  <a:lnTo>
                    <a:pt x="1041" y="522"/>
                  </a:lnTo>
                  <a:lnTo>
                    <a:pt x="1049" y="509"/>
                  </a:lnTo>
                  <a:lnTo>
                    <a:pt x="1056" y="496"/>
                  </a:lnTo>
                  <a:lnTo>
                    <a:pt x="1063" y="482"/>
                  </a:lnTo>
                  <a:lnTo>
                    <a:pt x="1070" y="468"/>
                  </a:lnTo>
                  <a:lnTo>
                    <a:pt x="1076" y="453"/>
                  </a:lnTo>
                  <a:lnTo>
                    <a:pt x="1081" y="437"/>
                  </a:lnTo>
                  <a:lnTo>
                    <a:pt x="1085" y="422"/>
                  </a:lnTo>
                  <a:lnTo>
                    <a:pt x="1089" y="405"/>
                  </a:lnTo>
                  <a:lnTo>
                    <a:pt x="1092" y="388"/>
                  </a:lnTo>
                  <a:lnTo>
                    <a:pt x="1094" y="370"/>
                  </a:lnTo>
                  <a:lnTo>
                    <a:pt x="1096" y="352"/>
                  </a:lnTo>
                  <a:lnTo>
                    <a:pt x="1097" y="333"/>
                  </a:lnTo>
                  <a:lnTo>
                    <a:pt x="1097" y="314"/>
                  </a:lnTo>
                  <a:lnTo>
                    <a:pt x="1097" y="297"/>
                  </a:lnTo>
                  <a:lnTo>
                    <a:pt x="1096" y="281"/>
                  </a:lnTo>
                  <a:lnTo>
                    <a:pt x="1095" y="265"/>
                  </a:lnTo>
                  <a:lnTo>
                    <a:pt x="1093" y="250"/>
                  </a:lnTo>
                  <a:lnTo>
                    <a:pt x="1090" y="235"/>
                  </a:lnTo>
                  <a:lnTo>
                    <a:pt x="1087" y="219"/>
                  </a:lnTo>
                  <a:lnTo>
                    <a:pt x="1083" y="205"/>
                  </a:lnTo>
                  <a:lnTo>
                    <a:pt x="1078" y="190"/>
                  </a:lnTo>
                  <a:lnTo>
                    <a:pt x="1073" y="176"/>
                  </a:lnTo>
                  <a:lnTo>
                    <a:pt x="1068" y="163"/>
                  </a:lnTo>
                  <a:lnTo>
                    <a:pt x="1061" y="149"/>
                  </a:lnTo>
                  <a:lnTo>
                    <a:pt x="1054" y="137"/>
                  </a:lnTo>
                  <a:lnTo>
                    <a:pt x="1047" y="124"/>
                  </a:lnTo>
                  <a:lnTo>
                    <a:pt x="1039" y="113"/>
                  </a:lnTo>
                  <a:lnTo>
                    <a:pt x="1031" y="102"/>
                  </a:lnTo>
                  <a:lnTo>
                    <a:pt x="1021" y="91"/>
                  </a:lnTo>
                  <a:lnTo>
                    <a:pt x="1012" y="80"/>
                  </a:lnTo>
                  <a:lnTo>
                    <a:pt x="1002" y="71"/>
                  </a:lnTo>
                  <a:lnTo>
                    <a:pt x="991" y="62"/>
                  </a:lnTo>
                  <a:lnTo>
                    <a:pt x="980" y="52"/>
                  </a:lnTo>
                  <a:lnTo>
                    <a:pt x="969" y="44"/>
                  </a:lnTo>
                  <a:lnTo>
                    <a:pt x="957" y="37"/>
                  </a:lnTo>
                  <a:lnTo>
                    <a:pt x="944" y="30"/>
                  </a:lnTo>
                  <a:lnTo>
                    <a:pt x="932" y="24"/>
                  </a:lnTo>
                  <a:lnTo>
                    <a:pt x="917" y="19"/>
                  </a:lnTo>
                  <a:lnTo>
                    <a:pt x="904" y="13"/>
                  </a:lnTo>
                  <a:lnTo>
                    <a:pt x="890" y="9"/>
                  </a:lnTo>
                  <a:lnTo>
                    <a:pt x="874" y="6"/>
                  </a:lnTo>
                  <a:lnTo>
                    <a:pt x="859" y="3"/>
                  </a:lnTo>
                  <a:lnTo>
                    <a:pt x="844" y="2"/>
                  </a:lnTo>
                  <a:lnTo>
                    <a:pt x="827" y="0"/>
                  </a:lnTo>
                  <a:lnTo>
                    <a:pt x="811" y="0"/>
                  </a:lnTo>
                  <a:lnTo>
                    <a:pt x="794" y="0"/>
                  </a:lnTo>
                  <a:lnTo>
                    <a:pt x="778" y="2"/>
                  </a:lnTo>
                  <a:lnTo>
                    <a:pt x="762" y="3"/>
                  </a:lnTo>
                  <a:lnTo>
                    <a:pt x="747" y="6"/>
                  </a:lnTo>
                  <a:lnTo>
                    <a:pt x="733" y="9"/>
                  </a:lnTo>
                  <a:lnTo>
                    <a:pt x="718" y="13"/>
                  </a:lnTo>
                  <a:lnTo>
                    <a:pt x="704" y="19"/>
                  </a:lnTo>
                  <a:lnTo>
                    <a:pt x="690" y="24"/>
                  </a:lnTo>
                  <a:lnTo>
                    <a:pt x="677" y="30"/>
                  </a:lnTo>
                  <a:lnTo>
                    <a:pt x="665" y="37"/>
                  </a:lnTo>
                  <a:lnTo>
                    <a:pt x="652" y="44"/>
                  </a:lnTo>
                  <a:lnTo>
                    <a:pt x="640" y="52"/>
                  </a:lnTo>
                  <a:lnTo>
                    <a:pt x="629" y="62"/>
                  </a:lnTo>
                  <a:lnTo>
                    <a:pt x="617" y="71"/>
                  </a:lnTo>
                  <a:lnTo>
                    <a:pt x="607" y="80"/>
                  </a:lnTo>
                  <a:lnTo>
                    <a:pt x="597" y="92"/>
                  </a:lnTo>
                  <a:lnTo>
                    <a:pt x="588" y="102"/>
                  </a:lnTo>
                  <a:lnTo>
                    <a:pt x="578" y="114"/>
                  </a:lnTo>
                  <a:lnTo>
                    <a:pt x="570" y="126"/>
                  </a:lnTo>
                  <a:lnTo>
                    <a:pt x="562" y="139"/>
                  </a:lnTo>
                  <a:lnTo>
                    <a:pt x="555" y="151"/>
                  </a:lnTo>
                  <a:lnTo>
                    <a:pt x="549" y="166"/>
                  </a:lnTo>
                  <a:lnTo>
                    <a:pt x="542" y="179"/>
                  </a:lnTo>
                  <a:lnTo>
                    <a:pt x="536" y="194"/>
                  </a:lnTo>
                  <a:lnTo>
                    <a:pt x="531" y="209"/>
                  </a:lnTo>
                  <a:lnTo>
                    <a:pt x="527" y="224"/>
                  </a:lnTo>
                  <a:lnTo>
                    <a:pt x="524" y="241"/>
                  </a:lnTo>
                  <a:lnTo>
                    <a:pt x="521" y="256"/>
                  </a:lnTo>
                  <a:lnTo>
                    <a:pt x="518" y="273"/>
                  </a:lnTo>
                  <a:lnTo>
                    <a:pt x="517" y="290"/>
                  </a:lnTo>
                  <a:lnTo>
                    <a:pt x="516" y="308"/>
                  </a:lnTo>
                  <a:lnTo>
                    <a:pt x="515" y="325"/>
                  </a:lnTo>
                  <a:lnTo>
                    <a:pt x="516" y="342"/>
                  </a:lnTo>
                  <a:lnTo>
                    <a:pt x="517" y="359"/>
                  </a:lnTo>
                  <a:lnTo>
                    <a:pt x="518" y="374"/>
                  </a:lnTo>
                  <a:lnTo>
                    <a:pt x="520" y="391"/>
                  </a:lnTo>
                  <a:lnTo>
                    <a:pt x="523" y="406"/>
                  </a:lnTo>
                  <a:lnTo>
                    <a:pt x="526" y="422"/>
                  </a:lnTo>
                  <a:lnTo>
                    <a:pt x="530" y="436"/>
                  </a:lnTo>
                  <a:lnTo>
                    <a:pt x="535" y="452"/>
                  </a:lnTo>
                  <a:lnTo>
                    <a:pt x="540" y="465"/>
                  </a:lnTo>
                  <a:lnTo>
                    <a:pt x="547" y="479"/>
                  </a:lnTo>
                  <a:lnTo>
                    <a:pt x="553" y="492"/>
                  </a:lnTo>
                  <a:lnTo>
                    <a:pt x="559" y="505"/>
                  </a:lnTo>
                  <a:lnTo>
                    <a:pt x="567" y="517"/>
                  </a:lnTo>
                  <a:lnTo>
                    <a:pt x="575" y="529"/>
                  </a:lnTo>
                  <a:lnTo>
                    <a:pt x="584" y="540"/>
                  </a:lnTo>
                  <a:lnTo>
                    <a:pt x="593" y="551"/>
                  </a:lnTo>
                  <a:lnTo>
                    <a:pt x="602" y="562"/>
                  </a:lnTo>
                  <a:lnTo>
                    <a:pt x="612" y="571"/>
                  </a:lnTo>
                  <a:lnTo>
                    <a:pt x="623" y="580"/>
                  </a:lnTo>
                  <a:lnTo>
                    <a:pt x="634" y="588"/>
                  </a:lnTo>
                  <a:lnTo>
                    <a:pt x="645" y="597"/>
                  </a:lnTo>
                  <a:lnTo>
                    <a:pt x="658" y="604"/>
                  </a:lnTo>
                  <a:lnTo>
                    <a:pt x="670" y="611"/>
                  </a:lnTo>
                  <a:lnTo>
                    <a:pt x="682" y="617"/>
                  </a:lnTo>
                  <a:lnTo>
                    <a:pt x="696" y="622"/>
                  </a:lnTo>
                  <a:lnTo>
                    <a:pt x="710" y="628"/>
                  </a:lnTo>
                  <a:lnTo>
                    <a:pt x="724" y="632"/>
                  </a:lnTo>
                  <a:lnTo>
                    <a:pt x="739" y="635"/>
                  </a:lnTo>
                  <a:lnTo>
                    <a:pt x="753" y="638"/>
                  </a:lnTo>
                  <a:lnTo>
                    <a:pt x="769" y="640"/>
                  </a:lnTo>
                  <a:lnTo>
                    <a:pt x="785" y="641"/>
                  </a:lnTo>
                  <a:lnTo>
                    <a:pt x="801" y="641"/>
                  </a:lnTo>
                  <a:lnTo>
                    <a:pt x="802" y="641"/>
                  </a:lnTo>
                  <a:close/>
                  <a:moveTo>
                    <a:pt x="458" y="523"/>
                  </a:moveTo>
                  <a:lnTo>
                    <a:pt x="447" y="528"/>
                  </a:lnTo>
                  <a:lnTo>
                    <a:pt x="434" y="532"/>
                  </a:lnTo>
                  <a:lnTo>
                    <a:pt x="418" y="536"/>
                  </a:lnTo>
                  <a:lnTo>
                    <a:pt x="403" y="539"/>
                  </a:lnTo>
                  <a:lnTo>
                    <a:pt x="386" y="542"/>
                  </a:lnTo>
                  <a:lnTo>
                    <a:pt x="370" y="544"/>
                  </a:lnTo>
                  <a:lnTo>
                    <a:pt x="352" y="545"/>
                  </a:lnTo>
                  <a:lnTo>
                    <a:pt x="335" y="545"/>
                  </a:lnTo>
                  <a:lnTo>
                    <a:pt x="323" y="545"/>
                  </a:lnTo>
                  <a:lnTo>
                    <a:pt x="310" y="544"/>
                  </a:lnTo>
                  <a:lnTo>
                    <a:pt x="298" y="543"/>
                  </a:lnTo>
                  <a:lnTo>
                    <a:pt x="287" y="541"/>
                  </a:lnTo>
                  <a:lnTo>
                    <a:pt x="275" y="539"/>
                  </a:lnTo>
                  <a:lnTo>
                    <a:pt x="265" y="537"/>
                  </a:lnTo>
                  <a:lnTo>
                    <a:pt x="254" y="534"/>
                  </a:lnTo>
                  <a:lnTo>
                    <a:pt x="243" y="530"/>
                  </a:lnTo>
                  <a:lnTo>
                    <a:pt x="234" y="526"/>
                  </a:lnTo>
                  <a:lnTo>
                    <a:pt x="225" y="522"/>
                  </a:lnTo>
                  <a:lnTo>
                    <a:pt x="216" y="516"/>
                  </a:lnTo>
                  <a:lnTo>
                    <a:pt x="207" y="511"/>
                  </a:lnTo>
                  <a:lnTo>
                    <a:pt x="198" y="505"/>
                  </a:lnTo>
                  <a:lnTo>
                    <a:pt x="191" y="499"/>
                  </a:lnTo>
                  <a:lnTo>
                    <a:pt x="183" y="492"/>
                  </a:lnTo>
                  <a:lnTo>
                    <a:pt x="177" y="486"/>
                  </a:lnTo>
                  <a:lnTo>
                    <a:pt x="169" y="477"/>
                  </a:lnTo>
                  <a:lnTo>
                    <a:pt x="163" y="470"/>
                  </a:lnTo>
                  <a:lnTo>
                    <a:pt x="157" y="462"/>
                  </a:lnTo>
                  <a:lnTo>
                    <a:pt x="152" y="453"/>
                  </a:lnTo>
                  <a:lnTo>
                    <a:pt x="147" y="443"/>
                  </a:lnTo>
                  <a:lnTo>
                    <a:pt x="142" y="434"/>
                  </a:lnTo>
                  <a:lnTo>
                    <a:pt x="138" y="425"/>
                  </a:lnTo>
                  <a:lnTo>
                    <a:pt x="134" y="415"/>
                  </a:lnTo>
                  <a:lnTo>
                    <a:pt x="127" y="393"/>
                  </a:lnTo>
                  <a:lnTo>
                    <a:pt x="123" y="371"/>
                  </a:lnTo>
                  <a:lnTo>
                    <a:pt x="120" y="347"/>
                  </a:lnTo>
                  <a:lnTo>
                    <a:pt x="119" y="322"/>
                  </a:lnTo>
                  <a:lnTo>
                    <a:pt x="119" y="309"/>
                  </a:lnTo>
                  <a:lnTo>
                    <a:pt x="120" y="295"/>
                  </a:lnTo>
                  <a:lnTo>
                    <a:pt x="122" y="282"/>
                  </a:lnTo>
                  <a:lnTo>
                    <a:pt x="123" y="270"/>
                  </a:lnTo>
                  <a:lnTo>
                    <a:pt x="125" y="257"/>
                  </a:lnTo>
                  <a:lnTo>
                    <a:pt x="128" y="246"/>
                  </a:lnTo>
                  <a:lnTo>
                    <a:pt x="131" y="235"/>
                  </a:lnTo>
                  <a:lnTo>
                    <a:pt x="136" y="223"/>
                  </a:lnTo>
                  <a:lnTo>
                    <a:pt x="140" y="213"/>
                  </a:lnTo>
                  <a:lnTo>
                    <a:pt x="145" y="203"/>
                  </a:lnTo>
                  <a:lnTo>
                    <a:pt x="149" y="193"/>
                  </a:lnTo>
                  <a:lnTo>
                    <a:pt x="155" y="184"/>
                  </a:lnTo>
                  <a:lnTo>
                    <a:pt x="160" y="176"/>
                  </a:lnTo>
                  <a:lnTo>
                    <a:pt x="167" y="168"/>
                  </a:lnTo>
                  <a:lnTo>
                    <a:pt x="174" y="159"/>
                  </a:lnTo>
                  <a:lnTo>
                    <a:pt x="181" y="152"/>
                  </a:lnTo>
                  <a:lnTo>
                    <a:pt x="188" y="145"/>
                  </a:lnTo>
                  <a:lnTo>
                    <a:pt x="196" y="139"/>
                  </a:lnTo>
                  <a:lnTo>
                    <a:pt x="204" y="133"/>
                  </a:lnTo>
                  <a:lnTo>
                    <a:pt x="213" y="127"/>
                  </a:lnTo>
                  <a:lnTo>
                    <a:pt x="221" y="121"/>
                  </a:lnTo>
                  <a:lnTo>
                    <a:pt x="230" y="117"/>
                  </a:lnTo>
                  <a:lnTo>
                    <a:pt x="239" y="112"/>
                  </a:lnTo>
                  <a:lnTo>
                    <a:pt x="250" y="109"/>
                  </a:lnTo>
                  <a:lnTo>
                    <a:pt x="270" y="102"/>
                  </a:lnTo>
                  <a:lnTo>
                    <a:pt x="291" y="98"/>
                  </a:lnTo>
                  <a:lnTo>
                    <a:pt x="313" y="95"/>
                  </a:lnTo>
                  <a:lnTo>
                    <a:pt x="337" y="94"/>
                  </a:lnTo>
                  <a:lnTo>
                    <a:pt x="355" y="95"/>
                  </a:lnTo>
                  <a:lnTo>
                    <a:pt x="373" y="96"/>
                  </a:lnTo>
                  <a:lnTo>
                    <a:pt x="389" y="98"/>
                  </a:lnTo>
                  <a:lnTo>
                    <a:pt x="405" y="101"/>
                  </a:lnTo>
                  <a:lnTo>
                    <a:pt x="420" y="105"/>
                  </a:lnTo>
                  <a:lnTo>
                    <a:pt x="434" y="109"/>
                  </a:lnTo>
                  <a:lnTo>
                    <a:pt x="446" y="113"/>
                  </a:lnTo>
                  <a:lnTo>
                    <a:pt x="457" y="118"/>
                  </a:lnTo>
                  <a:lnTo>
                    <a:pt x="482" y="28"/>
                  </a:lnTo>
                  <a:lnTo>
                    <a:pt x="473" y="24"/>
                  </a:lnTo>
                  <a:lnTo>
                    <a:pt x="459" y="19"/>
                  </a:lnTo>
                  <a:lnTo>
                    <a:pt x="444" y="13"/>
                  </a:lnTo>
                  <a:lnTo>
                    <a:pt x="426" y="9"/>
                  </a:lnTo>
                  <a:lnTo>
                    <a:pt x="406" y="6"/>
                  </a:lnTo>
                  <a:lnTo>
                    <a:pt x="383" y="3"/>
                  </a:lnTo>
                  <a:lnTo>
                    <a:pt x="359" y="1"/>
                  </a:lnTo>
                  <a:lnTo>
                    <a:pt x="332" y="0"/>
                  </a:lnTo>
                  <a:lnTo>
                    <a:pt x="314" y="1"/>
                  </a:lnTo>
                  <a:lnTo>
                    <a:pt x="297" y="2"/>
                  </a:lnTo>
                  <a:lnTo>
                    <a:pt x="280" y="4"/>
                  </a:lnTo>
                  <a:lnTo>
                    <a:pt x="263" y="6"/>
                  </a:lnTo>
                  <a:lnTo>
                    <a:pt x="247" y="9"/>
                  </a:lnTo>
                  <a:lnTo>
                    <a:pt x="231" y="13"/>
                  </a:lnTo>
                  <a:lnTo>
                    <a:pt x="216" y="17"/>
                  </a:lnTo>
                  <a:lnTo>
                    <a:pt x="200" y="23"/>
                  </a:lnTo>
                  <a:lnTo>
                    <a:pt x="185" y="29"/>
                  </a:lnTo>
                  <a:lnTo>
                    <a:pt x="172" y="35"/>
                  </a:lnTo>
                  <a:lnTo>
                    <a:pt x="157" y="42"/>
                  </a:lnTo>
                  <a:lnTo>
                    <a:pt x="144" y="50"/>
                  </a:lnTo>
                  <a:lnTo>
                    <a:pt x="130" y="59"/>
                  </a:lnTo>
                  <a:lnTo>
                    <a:pt x="118" y="68"/>
                  </a:lnTo>
                  <a:lnTo>
                    <a:pt x="107" y="77"/>
                  </a:lnTo>
                  <a:lnTo>
                    <a:pt x="94" y="87"/>
                  </a:lnTo>
                  <a:lnTo>
                    <a:pt x="84" y="99"/>
                  </a:lnTo>
                  <a:lnTo>
                    <a:pt x="74" y="110"/>
                  </a:lnTo>
                  <a:lnTo>
                    <a:pt x="65" y="122"/>
                  </a:lnTo>
                  <a:lnTo>
                    <a:pt x="55" y="135"/>
                  </a:lnTo>
                  <a:lnTo>
                    <a:pt x="47" y="148"/>
                  </a:lnTo>
                  <a:lnTo>
                    <a:pt x="39" y="162"/>
                  </a:lnTo>
                  <a:lnTo>
                    <a:pt x="32" y="176"/>
                  </a:lnTo>
                  <a:lnTo>
                    <a:pt x="26" y="190"/>
                  </a:lnTo>
                  <a:lnTo>
                    <a:pt x="19" y="206"/>
                  </a:lnTo>
                  <a:lnTo>
                    <a:pt x="14" y="222"/>
                  </a:lnTo>
                  <a:lnTo>
                    <a:pt x="10" y="239"/>
                  </a:lnTo>
                  <a:lnTo>
                    <a:pt x="6" y="255"/>
                  </a:lnTo>
                  <a:lnTo>
                    <a:pt x="4" y="273"/>
                  </a:lnTo>
                  <a:lnTo>
                    <a:pt x="2" y="290"/>
                  </a:lnTo>
                  <a:lnTo>
                    <a:pt x="1" y="309"/>
                  </a:lnTo>
                  <a:lnTo>
                    <a:pt x="0" y="328"/>
                  </a:lnTo>
                  <a:lnTo>
                    <a:pt x="1" y="346"/>
                  </a:lnTo>
                  <a:lnTo>
                    <a:pt x="2" y="362"/>
                  </a:lnTo>
                  <a:lnTo>
                    <a:pt x="3" y="380"/>
                  </a:lnTo>
                  <a:lnTo>
                    <a:pt x="6" y="395"/>
                  </a:lnTo>
                  <a:lnTo>
                    <a:pt x="9" y="412"/>
                  </a:lnTo>
                  <a:lnTo>
                    <a:pt x="12" y="427"/>
                  </a:lnTo>
                  <a:lnTo>
                    <a:pt x="16" y="441"/>
                  </a:lnTo>
                  <a:lnTo>
                    <a:pt x="22" y="457"/>
                  </a:lnTo>
                  <a:lnTo>
                    <a:pt x="28" y="470"/>
                  </a:lnTo>
                  <a:lnTo>
                    <a:pt x="34" y="484"/>
                  </a:lnTo>
                  <a:lnTo>
                    <a:pt x="41" y="497"/>
                  </a:lnTo>
                  <a:lnTo>
                    <a:pt x="48" y="509"/>
                  </a:lnTo>
                  <a:lnTo>
                    <a:pt x="56" y="522"/>
                  </a:lnTo>
                  <a:lnTo>
                    <a:pt x="66" y="534"/>
                  </a:lnTo>
                  <a:lnTo>
                    <a:pt x="75" y="544"/>
                  </a:lnTo>
                  <a:lnTo>
                    <a:pt x="84" y="555"/>
                  </a:lnTo>
                  <a:lnTo>
                    <a:pt x="95" y="565"/>
                  </a:lnTo>
                  <a:lnTo>
                    <a:pt x="106" y="574"/>
                  </a:lnTo>
                  <a:lnTo>
                    <a:pt x="118" y="583"/>
                  </a:lnTo>
                  <a:lnTo>
                    <a:pt x="130" y="592"/>
                  </a:lnTo>
                  <a:lnTo>
                    <a:pt x="143" y="599"/>
                  </a:lnTo>
                  <a:lnTo>
                    <a:pt x="156" y="606"/>
                  </a:lnTo>
                  <a:lnTo>
                    <a:pt x="169" y="612"/>
                  </a:lnTo>
                  <a:lnTo>
                    <a:pt x="184" y="618"/>
                  </a:lnTo>
                  <a:lnTo>
                    <a:pt x="199" y="623"/>
                  </a:lnTo>
                  <a:lnTo>
                    <a:pt x="215" y="628"/>
                  </a:lnTo>
                  <a:lnTo>
                    <a:pt x="230" y="632"/>
                  </a:lnTo>
                  <a:lnTo>
                    <a:pt x="247" y="635"/>
                  </a:lnTo>
                  <a:lnTo>
                    <a:pt x="263" y="637"/>
                  </a:lnTo>
                  <a:lnTo>
                    <a:pt x="280" y="639"/>
                  </a:lnTo>
                  <a:lnTo>
                    <a:pt x="298" y="640"/>
                  </a:lnTo>
                  <a:lnTo>
                    <a:pt x="316" y="641"/>
                  </a:lnTo>
                  <a:lnTo>
                    <a:pt x="344" y="640"/>
                  </a:lnTo>
                  <a:lnTo>
                    <a:pt x="370" y="638"/>
                  </a:lnTo>
                  <a:lnTo>
                    <a:pt x="393" y="635"/>
                  </a:lnTo>
                  <a:lnTo>
                    <a:pt x="415" y="632"/>
                  </a:lnTo>
                  <a:lnTo>
                    <a:pt x="435" y="628"/>
                  </a:lnTo>
                  <a:lnTo>
                    <a:pt x="451" y="622"/>
                  </a:lnTo>
                  <a:lnTo>
                    <a:pt x="465" y="617"/>
                  </a:lnTo>
                  <a:lnTo>
                    <a:pt x="478" y="612"/>
                  </a:lnTo>
                  <a:lnTo>
                    <a:pt x="458" y="523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7" name="Freeform 8"/>
            <p:cNvSpPr>
              <a:spLocks noEditPoints="1"/>
            </p:cNvSpPr>
            <p:nvPr userDrawn="1"/>
          </p:nvSpPr>
          <p:spPr bwMode="auto">
            <a:xfrm>
              <a:off x="267" y="271"/>
              <a:ext cx="311" cy="78"/>
            </a:xfrm>
            <a:custGeom>
              <a:avLst/>
              <a:gdLst/>
              <a:ahLst/>
              <a:cxnLst>
                <a:cxn ang="0">
                  <a:pos x="598" y="179"/>
                </a:cxn>
                <a:cxn ang="0">
                  <a:pos x="598" y="0"/>
                </a:cxn>
                <a:cxn ang="0">
                  <a:pos x="524" y="0"/>
                </a:cxn>
                <a:cxn ang="0">
                  <a:pos x="449" y="0"/>
                </a:cxn>
                <a:cxn ang="0">
                  <a:pos x="374" y="0"/>
                </a:cxn>
                <a:cxn ang="0">
                  <a:pos x="299" y="0"/>
                </a:cxn>
                <a:cxn ang="0">
                  <a:pos x="224" y="0"/>
                </a:cxn>
                <a:cxn ang="0">
                  <a:pos x="150" y="0"/>
                </a:cxn>
                <a:cxn ang="0">
                  <a:pos x="75" y="0"/>
                </a:cxn>
                <a:cxn ang="0">
                  <a:pos x="0" y="0"/>
                </a:cxn>
                <a:cxn ang="0">
                  <a:pos x="0" y="179"/>
                </a:cxn>
                <a:cxn ang="0">
                  <a:pos x="176" y="179"/>
                </a:cxn>
                <a:cxn ang="0">
                  <a:pos x="176" y="621"/>
                </a:cxn>
                <a:cxn ang="0">
                  <a:pos x="423" y="621"/>
                </a:cxn>
                <a:cxn ang="0">
                  <a:pos x="423" y="179"/>
                </a:cxn>
                <a:cxn ang="0">
                  <a:pos x="598" y="179"/>
                </a:cxn>
                <a:cxn ang="0">
                  <a:pos x="907" y="250"/>
                </a:cxn>
                <a:cxn ang="0">
                  <a:pos x="781" y="621"/>
                </a:cxn>
                <a:cxn ang="0">
                  <a:pos x="539" y="621"/>
                </a:cxn>
                <a:cxn ang="0">
                  <a:pos x="776" y="0"/>
                </a:cxn>
                <a:cxn ang="0">
                  <a:pos x="809" y="0"/>
                </a:cxn>
                <a:cxn ang="0">
                  <a:pos x="842" y="0"/>
                </a:cxn>
                <a:cxn ang="0">
                  <a:pos x="874" y="0"/>
                </a:cxn>
                <a:cxn ang="0">
                  <a:pos x="907" y="0"/>
                </a:cxn>
                <a:cxn ang="0">
                  <a:pos x="939" y="0"/>
                </a:cxn>
                <a:cxn ang="0">
                  <a:pos x="972" y="0"/>
                </a:cxn>
                <a:cxn ang="0">
                  <a:pos x="1005" y="0"/>
                </a:cxn>
                <a:cxn ang="0">
                  <a:pos x="1038" y="0"/>
                </a:cxn>
                <a:cxn ang="0">
                  <a:pos x="1275" y="621"/>
                </a:cxn>
                <a:cxn ang="0">
                  <a:pos x="1033" y="621"/>
                </a:cxn>
                <a:cxn ang="0">
                  <a:pos x="907" y="250"/>
                </a:cxn>
                <a:cxn ang="0">
                  <a:pos x="1814" y="179"/>
                </a:cxn>
                <a:cxn ang="0">
                  <a:pos x="1814" y="0"/>
                </a:cxn>
                <a:cxn ang="0">
                  <a:pos x="1740" y="0"/>
                </a:cxn>
                <a:cxn ang="0">
                  <a:pos x="1665" y="0"/>
                </a:cxn>
                <a:cxn ang="0">
                  <a:pos x="1590" y="0"/>
                </a:cxn>
                <a:cxn ang="0">
                  <a:pos x="1515" y="0"/>
                </a:cxn>
                <a:cxn ang="0">
                  <a:pos x="1440" y="0"/>
                </a:cxn>
                <a:cxn ang="0">
                  <a:pos x="1366" y="0"/>
                </a:cxn>
                <a:cxn ang="0">
                  <a:pos x="1291" y="0"/>
                </a:cxn>
                <a:cxn ang="0">
                  <a:pos x="1216" y="0"/>
                </a:cxn>
                <a:cxn ang="0">
                  <a:pos x="1216" y="179"/>
                </a:cxn>
                <a:cxn ang="0">
                  <a:pos x="1391" y="179"/>
                </a:cxn>
                <a:cxn ang="0">
                  <a:pos x="1391" y="621"/>
                </a:cxn>
                <a:cxn ang="0">
                  <a:pos x="1639" y="621"/>
                </a:cxn>
                <a:cxn ang="0">
                  <a:pos x="1639" y="179"/>
                </a:cxn>
                <a:cxn ang="0">
                  <a:pos x="1814" y="179"/>
                </a:cxn>
                <a:cxn ang="0">
                  <a:pos x="2123" y="250"/>
                </a:cxn>
                <a:cxn ang="0">
                  <a:pos x="1996" y="621"/>
                </a:cxn>
                <a:cxn ang="0">
                  <a:pos x="1754" y="621"/>
                </a:cxn>
                <a:cxn ang="0">
                  <a:pos x="1991" y="0"/>
                </a:cxn>
                <a:cxn ang="0">
                  <a:pos x="2024" y="0"/>
                </a:cxn>
                <a:cxn ang="0">
                  <a:pos x="2057" y="0"/>
                </a:cxn>
                <a:cxn ang="0">
                  <a:pos x="2090" y="0"/>
                </a:cxn>
                <a:cxn ang="0">
                  <a:pos x="2123" y="0"/>
                </a:cxn>
                <a:cxn ang="0">
                  <a:pos x="2155" y="0"/>
                </a:cxn>
                <a:cxn ang="0">
                  <a:pos x="2188" y="0"/>
                </a:cxn>
                <a:cxn ang="0">
                  <a:pos x="2220" y="0"/>
                </a:cxn>
                <a:cxn ang="0">
                  <a:pos x="2253" y="0"/>
                </a:cxn>
                <a:cxn ang="0">
                  <a:pos x="2491" y="621"/>
                </a:cxn>
                <a:cxn ang="0">
                  <a:pos x="2248" y="621"/>
                </a:cxn>
                <a:cxn ang="0">
                  <a:pos x="2123" y="250"/>
                </a:cxn>
              </a:cxnLst>
              <a:rect l="0" t="0" r="r" b="b"/>
              <a:pathLst>
                <a:path w="2491" h="621">
                  <a:moveTo>
                    <a:pt x="598" y="179"/>
                  </a:moveTo>
                  <a:lnTo>
                    <a:pt x="598" y="0"/>
                  </a:lnTo>
                  <a:lnTo>
                    <a:pt x="524" y="0"/>
                  </a:lnTo>
                  <a:lnTo>
                    <a:pt x="449" y="0"/>
                  </a:lnTo>
                  <a:lnTo>
                    <a:pt x="374" y="0"/>
                  </a:lnTo>
                  <a:lnTo>
                    <a:pt x="299" y="0"/>
                  </a:lnTo>
                  <a:lnTo>
                    <a:pt x="224" y="0"/>
                  </a:lnTo>
                  <a:lnTo>
                    <a:pt x="150" y="0"/>
                  </a:lnTo>
                  <a:lnTo>
                    <a:pt x="75" y="0"/>
                  </a:lnTo>
                  <a:lnTo>
                    <a:pt x="0" y="0"/>
                  </a:lnTo>
                  <a:lnTo>
                    <a:pt x="0" y="179"/>
                  </a:lnTo>
                  <a:lnTo>
                    <a:pt x="176" y="179"/>
                  </a:lnTo>
                  <a:lnTo>
                    <a:pt x="176" y="621"/>
                  </a:lnTo>
                  <a:lnTo>
                    <a:pt x="423" y="621"/>
                  </a:lnTo>
                  <a:lnTo>
                    <a:pt x="423" y="179"/>
                  </a:lnTo>
                  <a:lnTo>
                    <a:pt x="598" y="179"/>
                  </a:lnTo>
                  <a:close/>
                  <a:moveTo>
                    <a:pt x="907" y="250"/>
                  </a:moveTo>
                  <a:lnTo>
                    <a:pt x="781" y="621"/>
                  </a:lnTo>
                  <a:lnTo>
                    <a:pt x="539" y="621"/>
                  </a:lnTo>
                  <a:lnTo>
                    <a:pt x="776" y="0"/>
                  </a:lnTo>
                  <a:lnTo>
                    <a:pt x="809" y="0"/>
                  </a:lnTo>
                  <a:lnTo>
                    <a:pt x="842" y="0"/>
                  </a:lnTo>
                  <a:lnTo>
                    <a:pt x="874" y="0"/>
                  </a:lnTo>
                  <a:lnTo>
                    <a:pt x="907" y="0"/>
                  </a:lnTo>
                  <a:lnTo>
                    <a:pt x="939" y="0"/>
                  </a:lnTo>
                  <a:lnTo>
                    <a:pt x="972" y="0"/>
                  </a:lnTo>
                  <a:lnTo>
                    <a:pt x="1005" y="0"/>
                  </a:lnTo>
                  <a:lnTo>
                    <a:pt x="1038" y="0"/>
                  </a:lnTo>
                  <a:lnTo>
                    <a:pt x="1275" y="621"/>
                  </a:lnTo>
                  <a:lnTo>
                    <a:pt x="1033" y="621"/>
                  </a:lnTo>
                  <a:lnTo>
                    <a:pt x="907" y="250"/>
                  </a:lnTo>
                  <a:close/>
                  <a:moveTo>
                    <a:pt x="1814" y="179"/>
                  </a:moveTo>
                  <a:lnTo>
                    <a:pt x="1814" y="0"/>
                  </a:lnTo>
                  <a:lnTo>
                    <a:pt x="1740" y="0"/>
                  </a:lnTo>
                  <a:lnTo>
                    <a:pt x="1665" y="0"/>
                  </a:lnTo>
                  <a:lnTo>
                    <a:pt x="1590" y="0"/>
                  </a:lnTo>
                  <a:lnTo>
                    <a:pt x="1515" y="0"/>
                  </a:lnTo>
                  <a:lnTo>
                    <a:pt x="1440" y="0"/>
                  </a:lnTo>
                  <a:lnTo>
                    <a:pt x="1366" y="0"/>
                  </a:lnTo>
                  <a:lnTo>
                    <a:pt x="1291" y="0"/>
                  </a:lnTo>
                  <a:lnTo>
                    <a:pt x="1216" y="0"/>
                  </a:lnTo>
                  <a:lnTo>
                    <a:pt x="1216" y="179"/>
                  </a:lnTo>
                  <a:lnTo>
                    <a:pt x="1391" y="179"/>
                  </a:lnTo>
                  <a:lnTo>
                    <a:pt x="1391" y="621"/>
                  </a:lnTo>
                  <a:lnTo>
                    <a:pt x="1639" y="621"/>
                  </a:lnTo>
                  <a:lnTo>
                    <a:pt x="1639" y="179"/>
                  </a:lnTo>
                  <a:lnTo>
                    <a:pt x="1814" y="179"/>
                  </a:lnTo>
                  <a:close/>
                  <a:moveTo>
                    <a:pt x="2123" y="250"/>
                  </a:moveTo>
                  <a:lnTo>
                    <a:pt x="1996" y="621"/>
                  </a:lnTo>
                  <a:lnTo>
                    <a:pt x="1754" y="621"/>
                  </a:lnTo>
                  <a:lnTo>
                    <a:pt x="1991" y="0"/>
                  </a:lnTo>
                  <a:lnTo>
                    <a:pt x="2024" y="0"/>
                  </a:lnTo>
                  <a:lnTo>
                    <a:pt x="2057" y="0"/>
                  </a:lnTo>
                  <a:lnTo>
                    <a:pt x="2090" y="0"/>
                  </a:lnTo>
                  <a:lnTo>
                    <a:pt x="2123" y="0"/>
                  </a:lnTo>
                  <a:lnTo>
                    <a:pt x="2155" y="0"/>
                  </a:lnTo>
                  <a:lnTo>
                    <a:pt x="2188" y="0"/>
                  </a:lnTo>
                  <a:lnTo>
                    <a:pt x="2220" y="0"/>
                  </a:lnTo>
                  <a:lnTo>
                    <a:pt x="2253" y="0"/>
                  </a:lnTo>
                  <a:lnTo>
                    <a:pt x="2491" y="621"/>
                  </a:lnTo>
                  <a:lnTo>
                    <a:pt x="2248" y="621"/>
                  </a:lnTo>
                  <a:lnTo>
                    <a:pt x="2123" y="250"/>
                  </a:lnTo>
                  <a:close/>
                </a:path>
              </a:pathLst>
            </a:custGeom>
            <a:solidFill>
              <a:srgbClr val="FEFEF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8" name="Freeform 9"/>
            <p:cNvSpPr>
              <a:spLocks noEditPoints="1"/>
            </p:cNvSpPr>
            <p:nvPr userDrawn="1"/>
          </p:nvSpPr>
          <p:spPr bwMode="auto">
            <a:xfrm>
              <a:off x="1328" y="402"/>
              <a:ext cx="994" cy="105"/>
            </a:xfrm>
            <a:custGeom>
              <a:avLst/>
              <a:gdLst/>
              <a:ahLst/>
              <a:cxnLst>
                <a:cxn ang="0">
                  <a:pos x="805" y="637"/>
                </a:cxn>
                <a:cxn ang="0">
                  <a:pos x="996" y="219"/>
                </a:cxn>
                <a:cxn ang="0">
                  <a:pos x="1304" y="357"/>
                </a:cxn>
                <a:cxn ang="0">
                  <a:pos x="1069" y="644"/>
                </a:cxn>
                <a:cxn ang="0">
                  <a:pos x="1040" y="573"/>
                </a:cxn>
                <a:cxn ang="0">
                  <a:pos x="1182" y="280"/>
                </a:cxn>
                <a:cxn ang="0">
                  <a:pos x="1457" y="426"/>
                </a:cxn>
                <a:cxn ang="0">
                  <a:pos x="1680" y="639"/>
                </a:cxn>
                <a:cxn ang="0">
                  <a:pos x="1384" y="480"/>
                </a:cxn>
                <a:cxn ang="0">
                  <a:pos x="1565" y="178"/>
                </a:cxn>
                <a:cxn ang="0">
                  <a:pos x="1772" y="419"/>
                </a:cxn>
                <a:cxn ang="0">
                  <a:pos x="1479" y="300"/>
                </a:cxn>
                <a:cxn ang="0">
                  <a:pos x="2054" y="179"/>
                </a:cxn>
                <a:cxn ang="0">
                  <a:pos x="2260" y="188"/>
                </a:cxn>
                <a:cxn ang="0">
                  <a:pos x="2257" y="15"/>
                </a:cxn>
                <a:cxn ang="0">
                  <a:pos x="2523" y="568"/>
                </a:cxn>
                <a:cxn ang="0">
                  <a:pos x="2483" y="627"/>
                </a:cxn>
                <a:cxn ang="0">
                  <a:pos x="2395" y="282"/>
                </a:cxn>
                <a:cxn ang="0">
                  <a:pos x="2669" y="201"/>
                </a:cxn>
                <a:cxn ang="0">
                  <a:pos x="2657" y="282"/>
                </a:cxn>
                <a:cxn ang="0">
                  <a:pos x="2858" y="220"/>
                </a:cxn>
                <a:cxn ang="0">
                  <a:pos x="3192" y="222"/>
                </a:cxn>
                <a:cxn ang="0">
                  <a:pos x="3092" y="249"/>
                </a:cxn>
                <a:cxn ang="0">
                  <a:pos x="3666" y="632"/>
                </a:cxn>
                <a:cxn ang="0">
                  <a:pos x="3354" y="500"/>
                </a:cxn>
                <a:cxn ang="0">
                  <a:pos x="3484" y="195"/>
                </a:cxn>
                <a:cxn ang="0">
                  <a:pos x="3516" y="256"/>
                </a:cxn>
                <a:cxn ang="0">
                  <a:pos x="3592" y="581"/>
                </a:cxn>
                <a:cxn ang="0">
                  <a:pos x="4055" y="577"/>
                </a:cxn>
                <a:cxn ang="0">
                  <a:pos x="3803" y="567"/>
                </a:cxn>
                <a:cxn ang="0">
                  <a:pos x="3854" y="210"/>
                </a:cxn>
                <a:cxn ang="0">
                  <a:pos x="4132" y="281"/>
                </a:cxn>
                <a:cxn ang="0">
                  <a:pos x="3947" y="237"/>
                </a:cxn>
                <a:cxn ang="0">
                  <a:pos x="4571" y="638"/>
                </a:cxn>
                <a:cxn ang="0">
                  <a:pos x="4425" y="355"/>
                </a:cxn>
                <a:cxn ang="0">
                  <a:pos x="4692" y="179"/>
                </a:cxn>
                <a:cxn ang="0">
                  <a:pos x="4503" y="378"/>
                </a:cxn>
                <a:cxn ang="0">
                  <a:pos x="4914" y="445"/>
                </a:cxn>
                <a:cxn ang="0">
                  <a:pos x="5116" y="642"/>
                </a:cxn>
                <a:cxn ang="0">
                  <a:pos x="4837" y="469"/>
                </a:cxn>
                <a:cxn ang="0">
                  <a:pos x="5032" y="177"/>
                </a:cxn>
                <a:cxn ang="0">
                  <a:pos x="5225" y="427"/>
                </a:cxn>
                <a:cxn ang="0">
                  <a:pos x="4929" y="310"/>
                </a:cxn>
                <a:cxn ang="0">
                  <a:pos x="5520" y="177"/>
                </a:cxn>
                <a:cxn ang="0">
                  <a:pos x="5849" y="249"/>
                </a:cxn>
                <a:cxn ang="0">
                  <a:pos x="5745" y="644"/>
                </a:cxn>
                <a:cxn ang="0">
                  <a:pos x="6173" y="588"/>
                </a:cxn>
                <a:cxn ang="0">
                  <a:pos x="5907" y="543"/>
                </a:cxn>
                <a:cxn ang="0">
                  <a:pos x="6173" y="317"/>
                </a:cxn>
                <a:cxn ang="0">
                  <a:pos x="6044" y="179"/>
                </a:cxn>
                <a:cxn ang="0">
                  <a:pos x="6022" y="438"/>
                </a:cxn>
                <a:cxn ang="0">
                  <a:pos x="6118" y="573"/>
                </a:cxn>
                <a:cxn ang="0">
                  <a:pos x="6379" y="72"/>
                </a:cxn>
                <a:cxn ang="0">
                  <a:pos x="6454" y="99"/>
                </a:cxn>
                <a:cxn ang="0">
                  <a:pos x="6815" y="177"/>
                </a:cxn>
                <a:cxn ang="0">
                  <a:pos x="6901" y="333"/>
                </a:cxn>
                <a:cxn ang="0">
                  <a:pos x="6691" y="329"/>
                </a:cxn>
                <a:cxn ang="0">
                  <a:pos x="7278" y="580"/>
                </a:cxn>
                <a:cxn ang="0">
                  <a:pos x="7137" y="188"/>
                </a:cxn>
                <a:cxn ang="0">
                  <a:pos x="7541" y="759"/>
                </a:cxn>
                <a:cxn ang="0">
                  <a:pos x="7366" y="188"/>
                </a:cxn>
                <a:cxn ang="0">
                  <a:pos x="7881" y="532"/>
                </a:cxn>
                <a:cxn ang="0">
                  <a:pos x="7920" y="642"/>
                </a:cxn>
              </a:cxnLst>
              <a:rect l="0" t="0" r="r" b="b"/>
              <a:pathLst>
                <a:path w="7953" h="842">
                  <a:moveTo>
                    <a:pt x="324" y="277"/>
                  </a:moveTo>
                  <a:lnTo>
                    <a:pt x="324" y="344"/>
                  </a:lnTo>
                  <a:lnTo>
                    <a:pt x="81" y="344"/>
                  </a:lnTo>
                  <a:lnTo>
                    <a:pt x="81" y="569"/>
                  </a:lnTo>
                  <a:lnTo>
                    <a:pt x="352" y="569"/>
                  </a:lnTo>
                  <a:lnTo>
                    <a:pt x="352" y="637"/>
                  </a:lnTo>
                  <a:lnTo>
                    <a:pt x="0" y="637"/>
                  </a:lnTo>
                  <a:lnTo>
                    <a:pt x="0" y="11"/>
                  </a:lnTo>
                  <a:lnTo>
                    <a:pt x="338" y="11"/>
                  </a:lnTo>
                  <a:lnTo>
                    <a:pt x="338" y="79"/>
                  </a:lnTo>
                  <a:lnTo>
                    <a:pt x="81" y="79"/>
                  </a:lnTo>
                  <a:lnTo>
                    <a:pt x="81" y="277"/>
                  </a:lnTo>
                  <a:lnTo>
                    <a:pt x="324" y="277"/>
                  </a:lnTo>
                  <a:close/>
                  <a:moveTo>
                    <a:pt x="401" y="188"/>
                  </a:moveTo>
                  <a:lnTo>
                    <a:pt x="492" y="188"/>
                  </a:lnTo>
                  <a:lnTo>
                    <a:pt x="556" y="284"/>
                  </a:lnTo>
                  <a:lnTo>
                    <a:pt x="566" y="300"/>
                  </a:lnTo>
                  <a:lnTo>
                    <a:pt x="578" y="317"/>
                  </a:lnTo>
                  <a:lnTo>
                    <a:pt x="589" y="337"/>
                  </a:lnTo>
                  <a:lnTo>
                    <a:pt x="601" y="357"/>
                  </a:lnTo>
                  <a:lnTo>
                    <a:pt x="604" y="357"/>
                  </a:lnTo>
                  <a:lnTo>
                    <a:pt x="614" y="340"/>
                  </a:lnTo>
                  <a:lnTo>
                    <a:pt x="625" y="321"/>
                  </a:lnTo>
                  <a:lnTo>
                    <a:pt x="636" y="303"/>
                  </a:lnTo>
                  <a:lnTo>
                    <a:pt x="649" y="283"/>
                  </a:lnTo>
                  <a:lnTo>
                    <a:pt x="712" y="188"/>
                  </a:lnTo>
                  <a:lnTo>
                    <a:pt x="800" y="188"/>
                  </a:lnTo>
                  <a:lnTo>
                    <a:pt x="646" y="405"/>
                  </a:lnTo>
                  <a:lnTo>
                    <a:pt x="805" y="637"/>
                  </a:lnTo>
                  <a:lnTo>
                    <a:pt x="712" y="637"/>
                  </a:lnTo>
                  <a:lnTo>
                    <a:pt x="646" y="535"/>
                  </a:lnTo>
                  <a:lnTo>
                    <a:pt x="635" y="520"/>
                  </a:lnTo>
                  <a:lnTo>
                    <a:pt x="624" y="501"/>
                  </a:lnTo>
                  <a:lnTo>
                    <a:pt x="612" y="481"/>
                  </a:lnTo>
                  <a:lnTo>
                    <a:pt x="598" y="457"/>
                  </a:lnTo>
                  <a:lnTo>
                    <a:pt x="596" y="457"/>
                  </a:lnTo>
                  <a:lnTo>
                    <a:pt x="588" y="472"/>
                  </a:lnTo>
                  <a:lnTo>
                    <a:pt x="578" y="490"/>
                  </a:lnTo>
                  <a:lnTo>
                    <a:pt x="564" y="511"/>
                  </a:lnTo>
                  <a:lnTo>
                    <a:pt x="549" y="535"/>
                  </a:lnTo>
                  <a:lnTo>
                    <a:pt x="484" y="637"/>
                  </a:lnTo>
                  <a:lnTo>
                    <a:pt x="394" y="637"/>
                  </a:lnTo>
                  <a:lnTo>
                    <a:pt x="553" y="408"/>
                  </a:lnTo>
                  <a:lnTo>
                    <a:pt x="401" y="188"/>
                  </a:lnTo>
                  <a:close/>
                  <a:moveTo>
                    <a:pt x="883" y="820"/>
                  </a:moveTo>
                  <a:lnTo>
                    <a:pt x="883" y="334"/>
                  </a:lnTo>
                  <a:lnTo>
                    <a:pt x="883" y="298"/>
                  </a:lnTo>
                  <a:lnTo>
                    <a:pt x="882" y="261"/>
                  </a:lnTo>
                  <a:lnTo>
                    <a:pt x="881" y="224"/>
                  </a:lnTo>
                  <a:lnTo>
                    <a:pt x="880" y="188"/>
                  </a:lnTo>
                  <a:lnTo>
                    <a:pt x="953" y="188"/>
                  </a:lnTo>
                  <a:lnTo>
                    <a:pt x="957" y="265"/>
                  </a:lnTo>
                  <a:lnTo>
                    <a:pt x="958" y="265"/>
                  </a:lnTo>
                  <a:lnTo>
                    <a:pt x="965" y="255"/>
                  </a:lnTo>
                  <a:lnTo>
                    <a:pt x="972" y="244"/>
                  </a:lnTo>
                  <a:lnTo>
                    <a:pt x="979" y="235"/>
                  </a:lnTo>
                  <a:lnTo>
                    <a:pt x="988" y="227"/>
                  </a:lnTo>
                  <a:lnTo>
                    <a:pt x="996" y="219"/>
                  </a:lnTo>
                  <a:lnTo>
                    <a:pt x="1005" y="211"/>
                  </a:lnTo>
                  <a:lnTo>
                    <a:pt x="1014" y="205"/>
                  </a:lnTo>
                  <a:lnTo>
                    <a:pt x="1024" y="199"/>
                  </a:lnTo>
                  <a:lnTo>
                    <a:pt x="1034" y="194"/>
                  </a:lnTo>
                  <a:lnTo>
                    <a:pt x="1045" y="190"/>
                  </a:lnTo>
                  <a:lnTo>
                    <a:pt x="1055" y="186"/>
                  </a:lnTo>
                  <a:lnTo>
                    <a:pt x="1068" y="183"/>
                  </a:lnTo>
                  <a:lnTo>
                    <a:pt x="1079" y="181"/>
                  </a:lnTo>
                  <a:lnTo>
                    <a:pt x="1091" y="178"/>
                  </a:lnTo>
                  <a:lnTo>
                    <a:pt x="1105" y="177"/>
                  </a:lnTo>
                  <a:lnTo>
                    <a:pt x="1118" y="177"/>
                  </a:lnTo>
                  <a:lnTo>
                    <a:pt x="1138" y="178"/>
                  </a:lnTo>
                  <a:lnTo>
                    <a:pt x="1157" y="182"/>
                  </a:lnTo>
                  <a:lnTo>
                    <a:pt x="1166" y="184"/>
                  </a:lnTo>
                  <a:lnTo>
                    <a:pt x="1176" y="187"/>
                  </a:lnTo>
                  <a:lnTo>
                    <a:pt x="1185" y="190"/>
                  </a:lnTo>
                  <a:lnTo>
                    <a:pt x="1193" y="193"/>
                  </a:lnTo>
                  <a:lnTo>
                    <a:pt x="1201" y="198"/>
                  </a:lnTo>
                  <a:lnTo>
                    <a:pt x="1210" y="202"/>
                  </a:lnTo>
                  <a:lnTo>
                    <a:pt x="1218" y="207"/>
                  </a:lnTo>
                  <a:lnTo>
                    <a:pt x="1225" y="213"/>
                  </a:lnTo>
                  <a:lnTo>
                    <a:pt x="1240" y="226"/>
                  </a:lnTo>
                  <a:lnTo>
                    <a:pt x="1254" y="241"/>
                  </a:lnTo>
                  <a:lnTo>
                    <a:pt x="1266" y="258"/>
                  </a:lnTo>
                  <a:lnTo>
                    <a:pt x="1277" y="275"/>
                  </a:lnTo>
                  <a:lnTo>
                    <a:pt x="1287" y="294"/>
                  </a:lnTo>
                  <a:lnTo>
                    <a:pt x="1294" y="314"/>
                  </a:lnTo>
                  <a:lnTo>
                    <a:pt x="1300" y="335"/>
                  </a:lnTo>
                  <a:lnTo>
                    <a:pt x="1304" y="357"/>
                  </a:lnTo>
                  <a:lnTo>
                    <a:pt x="1307" y="381"/>
                  </a:lnTo>
                  <a:lnTo>
                    <a:pt x="1308" y="406"/>
                  </a:lnTo>
                  <a:lnTo>
                    <a:pt x="1307" y="434"/>
                  </a:lnTo>
                  <a:lnTo>
                    <a:pt x="1304" y="460"/>
                  </a:lnTo>
                  <a:lnTo>
                    <a:pt x="1302" y="473"/>
                  </a:lnTo>
                  <a:lnTo>
                    <a:pt x="1299" y="485"/>
                  </a:lnTo>
                  <a:lnTo>
                    <a:pt x="1296" y="497"/>
                  </a:lnTo>
                  <a:lnTo>
                    <a:pt x="1292" y="509"/>
                  </a:lnTo>
                  <a:lnTo>
                    <a:pt x="1288" y="520"/>
                  </a:lnTo>
                  <a:lnTo>
                    <a:pt x="1283" y="530"/>
                  </a:lnTo>
                  <a:lnTo>
                    <a:pt x="1278" y="541"/>
                  </a:lnTo>
                  <a:lnTo>
                    <a:pt x="1272" y="551"/>
                  </a:lnTo>
                  <a:lnTo>
                    <a:pt x="1266" y="560"/>
                  </a:lnTo>
                  <a:lnTo>
                    <a:pt x="1260" y="569"/>
                  </a:lnTo>
                  <a:lnTo>
                    <a:pt x="1253" y="579"/>
                  </a:lnTo>
                  <a:lnTo>
                    <a:pt x="1245" y="587"/>
                  </a:lnTo>
                  <a:lnTo>
                    <a:pt x="1231" y="601"/>
                  </a:lnTo>
                  <a:lnTo>
                    <a:pt x="1215" y="614"/>
                  </a:lnTo>
                  <a:lnTo>
                    <a:pt x="1207" y="619"/>
                  </a:lnTo>
                  <a:lnTo>
                    <a:pt x="1198" y="624"/>
                  </a:lnTo>
                  <a:lnTo>
                    <a:pt x="1190" y="628"/>
                  </a:lnTo>
                  <a:lnTo>
                    <a:pt x="1181" y="632"/>
                  </a:lnTo>
                  <a:lnTo>
                    <a:pt x="1163" y="638"/>
                  </a:lnTo>
                  <a:lnTo>
                    <a:pt x="1144" y="643"/>
                  </a:lnTo>
                  <a:lnTo>
                    <a:pt x="1123" y="647"/>
                  </a:lnTo>
                  <a:lnTo>
                    <a:pt x="1103" y="648"/>
                  </a:lnTo>
                  <a:lnTo>
                    <a:pt x="1091" y="647"/>
                  </a:lnTo>
                  <a:lnTo>
                    <a:pt x="1079" y="646"/>
                  </a:lnTo>
                  <a:lnTo>
                    <a:pt x="1069" y="644"/>
                  </a:lnTo>
                  <a:lnTo>
                    <a:pt x="1058" y="642"/>
                  </a:lnTo>
                  <a:lnTo>
                    <a:pt x="1048" y="640"/>
                  </a:lnTo>
                  <a:lnTo>
                    <a:pt x="1038" y="637"/>
                  </a:lnTo>
                  <a:lnTo>
                    <a:pt x="1029" y="633"/>
                  </a:lnTo>
                  <a:lnTo>
                    <a:pt x="1019" y="629"/>
                  </a:lnTo>
                  <a:lnTo>
                    <a:pt x="1011" y="625"/>
                  </a:lnTo>
                  <a:lnTo>
                    <a:pt x="1003" y="620"/>
                  </a:lnTo>
                  <a:lnTo>
                    <a:pt x="996" y="614"/>
                  </a:lnTo>
                  <a:lnTo>
                    <a:pt x="989" y="607"/>
                  </a:lnTo>
                  <a:lnTo>
                    <a:pt x="981" y="600"/>
                  </a:lnTo>
                  <a:lnTo>
                    <a:pt x="975" y="593"/>
                  </a:lnTo>
                  <a:lnTo>
                    <a:pt x="969" y="585"/>
                  </a:lnTo>
                  <a:lnTo>
                    <a:pt x="964" y="577"/>
                  </a:lnTo>
                  <a:lnTo>
                    <a:pt x="964" y="820"/>
                  </a:lnTo>
                  <a:lnTo>
                    <a:pt x="883" y="820"/>
                  </a:lnTo>
                  <a:close/>
                  <a:moveTo>
                    <a:pt x="964" y="377"/>
                  </a:moveTo>
                  <a:lnTo>
                    <a:pt x="964" y="454"/>
                  </a:lnTo>
                  <a:lnTo>
                    <a:pt x="964" y="468"/>
                  </a:lnTo>
                  <a:lnTo>
                    <a:pt x="966" y="480"/>
                  </a:lnTo>
                  <a:lnTo>
                    <a:pt x="969" y="492"/>
                  </a:lnTo>
                  <a:lnTo>
                    <a:pt x="972" y="504"/>
                  </a:lnTo>
                  <a:lnTo>
                    <a:pt x="977" y="515"/>
                  </a:lnTo>
                  <a:lnTo>
                    <a:pt x="983" y="525"/>
                  </a:lnTo>
                  <a:lnTo>
                    <a:pt x="991" y="535"/>
                  </a:lnTo>
                  <a:lnTo>
                    <a:pt x="1000" y="546"/>
                  </a:lnTo>
                  <a:lnTo>
                    <a:pt x="1009" y="554"/>
                  </a:lnTo>
                  <a:lnTo>
                    <a:pt x="1018" y="562"/>
                  </a:lnTo>
                  <a:lnTo>
                    <a:pt x="1029" y="568"/>
                  </a:lnTo>
                  <a:lnTo>
                    <a:pt x="1040" y="573"/>
                  </a:lnTo>
                  <a:lnTo>
                    <a:pt x="1051" y="578"/>
                  </a:lnTo>
                  <a:lnTo>
                    <a:pt x="1064" y="581"/>
                  </a:lnTo>
                  <a:lnTo>
                    <a:pt x="1077" y="583"/>
                  </a:lnTo>
                  <a:lnTo>
                    <a:pt x="1090" y="583"/>
                  </a:lnTo>
                  <a:lnTo>
                    <a:pt x="1106" y="583"/>
                  </a:lnTo>
                  <a:lnTo>
                    <a:pt x="1120" y="580"/>
                  </a:lnTo>
                  <a:lnTo>
                    <a:pt x="1133" y="577"/>
                  </a:lnTo>
                  <a:lnTo>
                    <a:pt x="1147" y="571"/>
                  </a:lnTo>
                  <a:lnTo>
                    <a:pt x="1159" y="564"/>
                  </a:lnTo>
                  <a:lnTo>
                    <a:pt x="1170" y="556"/>
                  </a:lnTo>
                  <a:lnTo>
                    <a:pt x="1181" y="547"/>
                  </a:lnTo>
                  <a:lnTo>
                    <a:pt x="1190" y="535"/>
                  </a:lnTo>
                  <a:lnTo>
                    <a:pt x="1198" y="523"/>
                  </a:lnTo>
                  <a:lnTo>
                    <a:pt x="1205" y="510"/>
                  </a:lnTo>
                  <a:lnTo>
                    <a:pt x="1212" y="495"/>
                  </a:lnTo>
                  <a:lnTo>
                    <a:pt x="1217" y="480"/>
                  </a:lnTo>
                  <a:lnTo>
                    <a:pt x="1221" y="463"/>
                  </a:lnTo>
                  <a:lnTo>
                    <a:pt x="1224" y="447"/>
                  </a:lnTo>
                  <a:lnTo>
                    <a:pt x="1226" y="428"/>
                  </a:lnTo>
                  <a:lnTo>
                    <a:pt x="1226" y="410"/>
                  </a:lnTo>
                  <a:lnTo>
                    <a:pt x="1226" y="392"/>
                  </a:lnTo>
                  <a:lnTo>
                    <a:pt x="1224" y="376"/>
                  </a:lnTo>
                  <a:lnTo>
                    <a:pt x="1221" y="360"/>
                  </a:lnTo>
                  <a:lnTo>
                    <a:pt x="1218" y="345"/>
                  </a:lnTo>
                  <a:lnTo>
                    <a:pt x="1213" y="331"/>
                  </a:lnTo>
                  <a:lnTo>
                    <a:pt x="1206" y="317"/>
                  </a:lnTo>
                  <a:lnTo>
                    <a:pt x="1200" y="305"/>
                  </a:lnTo>
                  <a:lnTo>
                    <a:pt x="1192" y="293"/>
                  </a:lnTo>
                  <a:lnTo>
                    <a:pt x="1182" y="280"/>
                  </a:lnTo>
                  <a:lnTo>
                    <a:pt x="1172" y="271"/>
                  </a:lnTo>
                  <a:lnTo>
                    <a:pt x="1160" y="262"/>
                  </a:lnTo>
                  <a:lnTo>
                    <a:pt x="1149" y="255"/>
                  </a:lnTo>
                  <a:lnTo>
                    <a:pt x="1136" y="249"/>
                  </a:lnTo>
                  <a:lnTo>
                    <a:pt x="1122" y="245"/>
                  </a:lnTo>
                  <a:lnTo>
                    <a:pt x="1108" y="243"/>
                  </a:lnTo>
                  <a:lnTo>
                    <a:pt x="1092" y="242"/>
                  </a:lnTo>
                  <a:lnTo>
                    <a:pt x="1082" y="243"/>
                  </a:lnTo>
                  <a:lnTo>
                    <a:pt x="1072" y="244"/>
                  </a:lnTo>
                  <a:lnTo>
                    <a:pt x="1062" y="246"/>
                  </a:lnTo>
                  <a:lnTo>
                    <a:pt x="1052" y="249"/>
                  </a:lnTo>
                  <a:lnTo>
                    <a:pt x="1042" y="254"/>
                  </a:lnTo>
                  <a:lnTo>
                    <a:pt x="1033" y="258"/>
                  </a:lnTo>
                  <a:lnTo>
                    <a:pt x="1024" y="264"/>
                  </a:lnTo>
                  <a:lnTo>
                    <a:pt x="1015" y="270"/>
                  </a:lnTo>
                  <a:lnTo>
                    <a:pt x="1007" y="277"/>
                  </a:lnTo>
                  <a:lnTo>
                    <a:pt x="999" y="285"/>
                  </a:lnTo>
                  <a:lnTo>
                    <a:pt x="993" y="294"/>
                  </a:lnTo>
                  <a:lnTo>
                    <a:pt x="987" y="303"/>
                  </a:lnTo>
                  <a:lnTo>
                    <a:pt x="981" y="312"/>
                  </a:lnTo>
                  <a:lnTo>
                    <a:pt x="976" y="321"/>
                  </a:lnTo>
                  <a:lnTo>
                    <a:pt x="972" y="333"/>
                  </a:lnTo>
                  <a:lnTo>
                    <a:pt x="969" y="344"/>
                  </a:lnTo>
                  <a:lnTo>
                    <a:pt x="967" y="353"/>
                  </a:lnTo>
                  <a:lnTo>
                    <a:pt x="965" y="363"/>
                  </a:lnTo>
                  <a:lnTo>
                    <a:pt x="964" y="370"/>
                  </a:lnTo>
                  <a:lnTo>
                    <a:pt x="964" y="377"/>
                  </a:lnTo>
                  <a:close/>
                  <a:moveTo>
                    <a:pt x="1771" y="427"/>
                  </a:moveTo>
                  <a:lnTo>
                    <a:pt x="1457" y="426"/>
                  </a:lnTo>
                  <a:lnTo>
                    <a:pt x="1458" y="445"/>
                  </a:lnTo>
                  <a:lnTo>
                    <a:pt x="1460" y="463"/>
                  </a:lnTo>
                  <a:lnTo>
                    <a:pt x="1464" y="480"/>
                  </a:lnTo>
                  <a:lnTo>
                    <a:pt x="1469" y="495"/>
                  </a:lnTo>
                  <a:lnTo>
                    <a:pt x="1477" y="510"/>
                  </a:lnTo>
                  <a:lnTo>
                    <a:pt x="1484" y="523"/>
                  </a:lnTo>
                  <a:lnTo>
                    <a:pt x="1493" y="535"/>
                  </a:lnTo>
                  <a:lnTo>
                    <a:pt x="1504" y="546"/>
                  </a:lnTo>
                  <a:lnTo>
                    <a:pt x="1515" y="554"/>
                  </a:lnTo>
                  <a:lnTo>
                    <a:pt x="1526" y="562"/>
                  </a:lnTo>
                  <a:lnTo>
                    <a:pt x="1537" y="568"/>
                  </a:lnTo>
                  <a:lnTo>
                    <a:pt x="1551" y="573"/>
                  </a:lnTo>
                  <a:lnTo>
                    <a:pt x="1564" y="577"/>
                  </a:lnTo>
                  <a:lnTo>
                    <a:pt x="1578" y="580"/>
                  </a:lnTo>
                  <a:lnTo>
                    <a:pt x="1594" y="582"/>
                  </a:lnTo>
                  <a:lnTo>
                    <a:pt x="1610" y="582"/>
                  </a:lnTo>
                  <a:lnTo>
                    <a:pt x="1628" y="582"/>
                  </a:lnTo>
                  <a:lnTo>
                    <a:pt x="1644" y="581"/>
                  </a:lnTo>
                  <a:lnTo>
                    <a:pt x="1660" y="579"/>
                  </a:lnTo>
                  <a:lnTo>
                    <a:pt x="1676" y="577"/>
                  </a:lnTo>
                  <a:lnTo>
                    <a:pt x="1690" y="573"/>
                  </a:lnTo>
                  <a:lnTo>
                    <a:pt x="1706" y="569"/>
                  </a:lnTo>
                  <a:lnTo>
                    <a:pt x="1720" y="564"/>
                  </a:lnTo>
                  <a:lnTo>
                    <a:pt x="1735" y="559"/>
                  </a:lnTo>
                  <a:lnTo>
                    <a:pt x="1748" y="618"/>
                  </a:lnTo>
                  <a:lnTo>
                    <a:pt x="1733" y="624"/>
                  </a:lnTo>
                  <a:lnTo>
                    <a:pt x="1715" y="630"/>
                  </a:lnTo>
                  <a:lnTo>
                    <a:pt x="1698" y="635"/>
                  </a:lnTo>
                  <a:lnTo>
                    <a:pt x="1680" y="639"/>
                  </a:lnTo>
                  <a:lnTo>
                    <a:pt x="1661" y="642"/>
                  </a:lnTo>
                  <a:lnTo>
                    <a:pt x="1641" y="644"/>
                  </a:lnTo>
                  <a:lnTo>
                    <a:pt x="1621" y="646"/>
                  </a:lnTo>
                  <a:lnTo>
                    <a:pt x="1599" y="647"/>
                  </a:lnTo>
                  <a:lnTo>
                    <a:pt x="1574" y="646"/>
                  </a:lnTo>
                  <a:lnTo>
                    <a:pt x="1551" y="642"/>
                  </a:lnTo>
                  <a:lnTo>
                    <a:pt x="1539" y="640"/>
                  </a:lnTo>
                  <a:lnTo>
                    <a:pt x="1528" y="637"/>
                  </a:lnTo>
                  <a:lnTo>
                    <a:pt x="1518" y="634"/>
                  </a:lnTo>
                  <a:lnTo>
                    <a:pt x="1507" y="631"/>
                  </a:lnTo>
                  <a:lnTo>
                    <a:pt x="1497" y="627"/>
                  </a:lnTo>
                  <a:lnTo>
                    <a:pt x="1488" y="622"/>
                  </a:lnTo>
                  <a:lnTo>
                    <a:pt x="1479" y="617"/>
                  </a:lnTo>
                  <a:lnTo>
                    <a:pt x="1469" y="612"/>
                  </a:lnTo>
                  <a:lnTo>
                    <a:pt x="1461" y="605"/>
                  </a:lnTo>
                  <a:lnTo>
                    <a:pt x="1453" y="598"/>
                  </a:lnTo>
                  <a:lnTo>
                    <a:pt x="1445" y="592"/>
                  </a:lnTo>
                  <a:lnTo>
                    <a:pt x="1438" y="584"/>
                  </a:lnTo>
                  <a:lnTo>
                    <a:pt x="1430" y="576"/>
                  </a:lnTo>
                  <a:lnTo>
                    <a:pt x="1423" y="567"/>
                  </a:lnTo>
                  <a:lnTo>
                    <a:pt x="1417" y="559"/>
                  </a:lnTo>
                  <a:lnTo>
                    <a:pt x="1412" y="551"/>
                  </a:lnTo>
                  <a:lnTo>
                    <a:pt x="1406" y="542"/>
                  </a:lnTo>
                  <a:lnTo>
                    <a:pt x="1402" y="531"/>
                  </a:lnTo>
                  <a:lnTo>
                    <a:pt x="1397" y="522"/>
                  </a:lnTo>
                  <a:lnTo>
                    <a:pt x="1393" y="512"/>
                  </a:lnTo>
                  <a:lnTo>
                    <a:pt x="1389" y="501"/>
                  </a:lnTo>
                  <a:lnTo>
                    <a:pt x="1386" y="490"/>
                  </a:lnTo>
                  <a:lnTo>
                    <a:pt x="1384" y="480"/>
                  </a:lnTo>
                  <a:lnTo>
                    <a:pt x="1382" y="469"/>
                  </a:lnTo>
                  <a:lnTo>
                    <a:pt x="1379" y="445"/>
                  </a:lnTo>
                  <a:lnTo>
                    <a:pt x="1378" y="419"/>
                  </a:lnTo>
                  <a:lnTo>
                    <a:pt x="1379" y="394"/>
                  </a:lnTo>
                  <a:lnTo>
                    <a:pt x="1382" y="370"/>
                  </a:lnTo>
                  <a:lnTo>
                    <a:pt x="1386" y="346"/>
                  </a:lnTo>
                  <a:lnTo>
                    <a:pt x="1392" y="324"/>
                  </a:lnTo>
                  <a:lnTo>
                    <a:pt x="1397" y="313"/>
                  </a:lnTo>
                  <a:lnTo>
                    <a:pt x="1401" y="303"/>
                  </a:lnTo>
                  <a:lnTo>
                    <a:pt x="1406" y="293"/>
                  </a:lnTo>
                  <a:lnTo>
                    <a:pt x="1411" y="282"/>
                  </a:lnTo>
                  <a:lnTo>
                    <a:pt x="1416" y="273"/>
                  </a:lnTo>
                  <a:lnTo>
                    <a:pt x="1422" y="264"/>
                  </a:lnTo>
                  <a:lnTo>
                    <a:pt x="1428" y="255"/>
                  </a:lnTo>
                  <a:lnTo>
                    <a:pt x="1436" y="246"/>
                  </a:lnTo>
                  <a:lnTo>
                    <a:pt x="1443" y="238"/>
                  </a:lnTo>
                  <a:lnTo>
                    <a:pt x="1451" y="230"/>
                  </a:lnTo>
                  <a:lnTo>
                    <a:pt x="1458" y="223"/>
                  </a:lnTo>
                  <a:lnTo>
                    <a:pt x="1466" y="217"/>
                  </a:lnTo>
                  <a:lnTo>
                    <a:pt x="1476" y="210"/>
                  </a:lnTo>
                  <a:lnTo>
                    <a:pt x="1484" y="204"/>
                  </a:lnTo>
                  <a:lnTo>
                    <a:pt x="1493" y="199"/>
                  </a:lnTo>
                  <a:lnTo>
                    <a:pt x="1502" y="195"/>
                  </a:lnTo>
                  <a:lnTo>
                    <a:pt x="1513" y="191"/>
                  </a:lnTo>
                  <a:lnTo>
                    <a:pt x="1522" y="187"/>
                  </a:lnTo>
                  <a:lnTo>
                    <a:pt x="1532" y="185"/>
                  </a:lnTo>
                  <a:lnTo>
                    <a:pt x="1543" y="182"/>
                  </a:lnTo>
                  <a:lnTo>
                    <a:pt x="1554" y="179"/>
                  </a:lnTo>
                  <a:lnTo>
                    <a:pt x="1565" y="178"/>
                  </a:lnTo>
                  <a:lnTo>
                    <a:pt x="1576" y="177"/>
                  </a:lnTo>
                  <a:lnTo>
                    <a:pt x="1589" y="177"/>
                  </a:lnTo>
                  <a:lnTo>
                    <a:pt x="1601" y="177"/>
                  </a:lnTo>
                  <a:lnTo>
                    <a:pt x="1612" y="178"/>
                  </a:lnTo>
                  <a:lnTo>
                    <a:pt x="1624" y="181"/>
                  </a:lnTo>
                  <a:lnTo>
                    <a:pt x="1635" y="183"/>
                  </a:lnTo>
                  <a:lnTo>
                    <a:pt x="1645" y="185"/>
                  </a:lnTo>
                  <a:lnTo>
                    <a:pt x="1655" y="188"/>
                  </a:lnTo>
                  <a:lnTo>
                    <a:pt x="1665" y="192"/>
                  </a:lnTo>
                  <a:lnTo>
                    <a:pt x="1675" y="196"/>
                  </a:lnTo>
                  <a:lnTo>
                    <a:pt x="1683" y="201"/>
                  </a:lnTo>
                  <a:lnTo>
                    <a:pt x="1692" y="206"/>
                  </a:lnTo>
                  <a:lnTo>
                    <a:pt x="1701" y="212"/>
                  </a:lnTo>
                  <a:lnTo>
                    <a:pt x="1708" y="220"/>
                  </a:lnTo>
                  <a:lnTo>
                    <a:pt x="1716" y="227"/>
                  </a:lnTo>
                  <a:lnTo>
                    <a:pt x="1723" y="234"/>
                  </a:lnTo>
                  <a:lnTo>
                    <a:pt x="1729" y="242"/>
                  </a:lnTo>
                  <a:lnTo>
                    <a:pt x="1736" y="251"/>
                  </a:lnTo>
                  <a:lnTo>
                    <a:pt x="1745" y="266"/>
                  </a:lnTo>
                  <a:lnTo>
                    <a:pt x="1753" y="281"/>
                  </a:lnTo>
                  <a:lnTo>
                    <a:pt x="1759" y="298"/>
                  </a:lnTo>
                  <a:lnTo>
                    <a:pt x="1764" y="314"/>
                  </a:lnTo>
                  <a:lnTo>
                    <a:pt x="1768" y="332"/>
                  </a:lnTo>
                  <a:lnTo>
                    <a:pt x="1772" y="349"/>
                  </a:lnTo>
                  <a:lnTo>
                    <a:pt x="1774" y="369"/>
                  </a:lnTo>
                  <a:lnTo>
                    <a:pt x="1774" y="388"/>
                  </a:lnTo>
                  <a:lnTo>
                    <a:pt x="1774" y="400"/>
                  </a:lnTo>
                  <a:lnTo>
                    <a:pt x="1773" y="410"/>
                  </a:lnTo>
                  <a:lnTo>
                    <a:pt x="1772" y="419"/>
                  </a:lnTo>
                  <a:lnTo>
                    <a:pt x="1771" y="427"/>
                  </a:lnTo>
                  <a:close/>
                  <a:moveTo>
                    <a:pt x="1457" y="368"/>
                  </a:moveTo>
                  <a:lnTo>
                    <a:pt x="1696" y="368"/>
                  </a:lnTo>
                  <a:lnTo>
                    <a:pt x="1696" y="355"/>
                  </a:lnTo>
                  <a:lnTo>
                    <a:pt x="1694" y="344"/>
                  </a:lnTo>
                  <a:lnTo>
                    <a:pt x="1692" y="332"/>
                  </a:lnTo>
                  <a:lnTo>
                    <a:pt x="1690" y="321"/>
                  </a:lnTo>
                  <a:lnTo>
                    <a:pt x="1687" y="311"/>
                  </a:lnTo>
                  <a:lnTo>
                    <a:pt x="1683" y="301"/>
                  </a:lnTo>
                  <a:lnTo>
                    <a:pt x="1678" y="292"/>
                  </a:lnTo>
                  <a:lnTo>
                    <a:pt x="1673" y="282"/>
                  </a:lnTo>
                  <a:lnTo>
                    <a:pt x="1666" y="271"/>
                  </a:lnTo>
                  <a:lnTo>
                    <a:pt x="1656" y="262"/>
                  </a:lnTo>
                  <a:lnTo>
                    <a:pt x="1646" y="254"/>
                  </a:lnTo>
                  <a:lnTo>
                    <a:pt x="1636" y="247"/>
                  </a:lnTo>
                  <a:lnTo>
                    <a:pt x="1624" y="242"/>
                  </a:lnTo>
                  <a:lnTo>
                    <a:pt x="1611" y="239"/>
                  </a:lnTo>
                  <a:lnTo>
                    <a:pt x="1597" y="237"/>
                  </a:lnTo>
                  <a:lnTo>
                    <a:pt x="1583" y="236"/>
                  </a:lnTo>
                  <a:lnTo>
                    <a:pt x="1568" y="237"/>
                  </a:lnTo>
                  <a:lnTo>
                    <a:pt x="1555" y="239"/>
                  </a:lnTo>
                  <a:lnTo>
                    <a:pt x="1542" y="242"/>
                  </a:lnTo>
                  <a:lnTo>
                    <a:pt x="1531" y="247"/>
                  </a:lnTo>
                  <a:lnTo>
                    <a:pt x="1520" y="254"/>
                  </a:lnTo>
                  <a:lnTo>
                    <a:pt x="1510" y="261"/>
                  </a:lnTo>
                  <a:lnTo>
                    <a:pt x="1500" y="270"/>
                  </a:lnTo>
                  <a:lnTo>
                    <a:pt x="1491" y="280"/>
                  </a:lnTo>
                  <a:lnTo>
                    <a:pt x="1485" y="290"/>
                  </a:lnTo>
                  <a:lnTo>
                    <a:pt x="1479" y="300"/>
                  </a:lnTo>
                  <a:lnTo>
                    <a:pt x="1474" y="310"/>
                  </a:lnTo>
                  <a:lnTo>
                    <a:pt x="1468" y="320"/>
                  </a:lnTo>
                  <a:lnTo>
                    <a:pt x="1464" y="332"/>
                  </a:lnTo>
                  <a:lnTo>
                    <a:pt x="1461" y="343"/>
                  </a:lnTo>
                  <a:lnTo>
                    <a:pt x="1459" y="355"/>
                  </a:lnTo>
                  <a:lnTo>
                    <a:pt x="1457" y="368"/>
                  </a:lnTo>
                  <a:close/>
                  <a:moveTo>
                    <a:pt x="1875" y="637"/>
                  </a:moveTo>
                  <a:lnTo>
                    <a:pt x="1875" y="328"/>
                  </a:lnTo>
                  <a:lnTo>
                    <a:pt x="1875" y="291"/>
                  </a:lnTo>
                  <a:lnTo>
                    <a:pt x="1874" y="256"/>
                  </a:lnTo>
                  <a:lnTo>
                    <a:pt x="1873" y="221"/>
                  </a:lnTo>
                  <a:lnTo>
                    <a:pt x="1872" y="188"/>
                  </a:lnTo>
                  <a:lnTo>
                    <a:pt x="1944" y="188"/>
                  </a:lnTo>
                  <a:lnTo>
                    <a:pt x="1946" y="276"/>
                  </a:lnTo>
                  <a:lnTo>
                    <a:pt x="1950" y="276"/>
                  </a:lnTo>
                  <a:lnTo>
                    <a:pt x="1954" y="265"/>
                  </a:lnTo>
                  <a:lnTo>
                    <a:pt x="1959" y="255"/>
                  </a:lnTo>
                  <a:lnTo>
                    <a:pt x="1964" y="245"/>
                  </a:lnTo>
                  <a:lnTo>
                    <a:pt x="1970" y="236"/>
                  </a:lnTo>
                  <a:lnTo>
                    <a:pt x="1976" y="227"/>
                  </a:lnTo>
                  <a:lnTo>
                    <a:pt x="1983" y="219"/>
                  </a:lnTo>
                  <a:lnTo>
                    <a:pt x="1991" y="211"/>
                  </a:lnTo>
                  <a:lnTo>
                    <a:pt x="2000" y="204"/>
                  </a:lnTo>
                  <a:lnTo>
                    <a:pt x="2008" y="198"/>
                  </a:lnTo>
                  <a:lnTo>
                    <a:pt x="2017" y="193"/>
                  </a:lnTo>
                  <a:lnTo>
                    <a:pt x="2026" y="188"/>
                  </a:lnTo>
                  <a:lnTo>
                    <a:pt x="2036" y="185"/>
                  </a:lnTo>
                  <a:lnTo>
                    <a:pt x="2045" y="182"/>
                  </a:lnTo>
                  <a:lnTo>
                    <a:pt x="2054" y="179"/>
                  </a:lnTo>
                  <a:lnTo>
                    <a:pt x="2064" y="177"/>
                  </a:lnTo>
                  <a:lnTo>
                    <a:pt x="2075" y="177"/>
                  </a:lnTo>
                  <a:lnTo>
                    <a:pt x="2087" y="178"/>
                  </a:lnTo>
                  <a:lnTo>
                    <a:pt x="2097" y="181"/>
                  </a:lnTo>
                  <a:lnTo>
                    <a:pt x="2097" y="258"/>
                  </a:lnTo>
                  <a:lnTo>
                    <a:pt x="2084" y="256"/>
                  </a:lnTo>
                  <a:lnTo>
                    <a:pt x="2069" y="255"/>
                  </a:lnTo>
                  <a:lnTo>
                    <a:pt x="2055" y="256"/>
                  </a:lnTo>
                  <a:lnTo>
                    <a:pt x="2043" y="258"/>
                  </a:lnTo>
                  <a:lnTo>
                    <a:pt x="2032" y="261"/>
                  </a:lnTo>
                  <a:lnTo>
                    <a:pt x="2020" y="266"/>
                  </a:lnTo>
                  <a:lnTo>
                    <a:pt x="2010" y="272"/>
                  </a:lnTo>
                  <a:lnTo>
                    <a:pt x="2000" y="280"/>
                  </a:lnTo>
                  <a:lnTo>
                    <a:pt x="1990" y="290"/>
                  </a:lnTo>
                  <a:lnTo>
                    <a:pt x="1982" y="300"/>
                  </a:lnTo>
                  <a:lnTo>
                    <a:pt x="1976" y="310"/>
                  </a:lnTo>
                  <a:lnTo>
                    <a:pt x="1971" y="321"/>
                  </a:lnTo>
                  <a:lnTo>
                    <a:pt x="1966" y="333"/>
                  </a:lnTo>
                  <a:lnTo>
                    <a:pt x="1963" y="344"/>
                  </a:lnTo>
                  <a:lnTo>
                    <a:pt x="1960" y="356"/>
                  </a:lnTo>
                  <a:lnTo>
                    <a:pt x="1958" y="370"/>
                  </a:lnTo>
                  <a:lnTo>
                    <a:pt x="1957" y="383"/>
                  </a:lnTo>
                  <a:lnTo>
                    <a:pt x="1955" y="398"/>
                  </a:lnTo>
                  <a:lnTo>
                    <a:pt x="1955" y="637"/>
                  </a:lnTo>
                  <a:lnTo>
                    <a:pt x="1875" y="637"/>
                  </a:lnTo>
                  <a:close/>
                  <a:moveTo>
                    <a:pt x="2260" y="637"/>
                  </a:moveTo>
                  <a:lnTo>
                    <a:pt x="2178" y="637"/>
                  </a:lnTo>
                  <a:lnTo>
                    <a:pt x="2178" y="188"/>
                  </a:lnTo>
                  <a:lnTo>
                    <a:pt x="2260" y="188"/>
                  </a:lnTo>
                  <a:lnTo>
                    <a:pt x="2260" y="637"/>
                  </a:lnTo>
                  <a:close/>
                  <a:moveTo>
                    <a:pt x="2219" y="105"/>
                  </a:moveTo>
                  <a:lnTo>
                    <a:pt x="2217" y="105"/>
                  </a:lnTo>
                  <a:lnTo>
                    <a:pt x="2206" y="104"/>
                  </a:lnTo>
                  <a:lnTo>
                    <a:pt x="2197" y="101"/>
                  </a:lnTo>
                  <a:lnTo>
                    <a:pt x="2193" y="99"/>
                  </a:lnTo>
                  <a:lnTo>
                    <a:pt x="2189" y="96"/>
                  </a:lnTo>
                  <a:lnTo>
                    <a:pt x="2185" y="93"/>
                  </a:lnTo>
                  <a:lnTo>
                    <a:pt x="2181" y="90"/>
                  </a:lnTo>
                  <a:lnTo>
                    <a:pt x="2174" y="82"/>
                  </a:lnTo>
                  <a:lnTo>
                    <a:pt x="2170" y="72"/>
                  </a:lnTo>
                  <a:lnTo>
                    <a:pt x="2167" y="63"/>
                  </a:lnTo>
                  <a:lnTo>
                    <a:pt x="2166" y="52"/>
                  </a:lnTo>
                  <a:lnTo>
                    <a:pt x="2167" y="42"/>
                  </a:lnTo>
                  <a:lnTo>
                    <a:pt x="2170" y="32"/>
                  </a:lnTo>
                  <a:lnTo>
                    <a:pt x="2174" y="23"/>
                  </a:lnTo>
                  <a:lnTo>
                    <a:pt x="2182" y="16"/>
                  </a:lnTo>
                  <a:lnTo>
                    <a:pt x="2185" y="12"/>
                  </a:lnTo>
                  <a:lnTo>
                    <a:pt x="2189" y="9"/>
                  </a:lnTo>
                  <a:lnTo>
                    <a:pt x="2194" y="6"/>
                  </a:lnTo>
                  <a:lnTo>
                    <a:pt x="2198" y="4"/>
                  </a:lnTo>
                  <a:lnTo>
                    <a:pt x="2208" y="2"/>
                  </a:lnTo>
                  <a:lnTo>
                    <a:pt x="2220" y="0"/>
                  </a:lnTo>
                  <a:lnTo>
                    <a:pt x="2230" y="2"/>
                  </a:lnTo>
                  <a:lnTo>
                    <a:pt x="2240" y="4"/>
                  </a:lnTo>
                  <a:lnTo>
                    <a:pt x="2244" y="6"/>
                  </a:lnTo>
                  <a:lnTo>
                    <a:pt x="2249" y="9"/>
                  </a:lnTo>
                  <a:lnTo>
                    <a:pt x="2253" y="12"/>
                  </a:lnTo>
                  <a:lnTo>
                    <a:pt x="2257" y="15"/>
                  </a:lnTo>
                  <a:lnTo>
                    <a:pt x="2263" y="23"/>
                  </a:lnTo>
                  <a:lnTo>
                    <a:pt x="2268" y="31"/>
                  </a:lnTo>
                  <a:lnTo>
                    <a:pt x="2270" y="42"/>
                  </a:lnTo>
                  <a:lnTo>
                    <a:pt x="2271" y="52"/>
                  </a:lnTo>
                  <a:lnTo>
                    <a:pt x="2270" y="63"/>
                  </a:lnTo>
                  <a:lnTo>
                    <a:pt x="2268" y="72"/>
                  </a:lnTo>
                  <a:lnTo>
                    <a:pt x="2263" y="82"/>
                  </a:lnTo>
                  <a:lnTo>
                    <a:pt x="2257" y="90"/>
                  </a:lnTo>
                  <a:lnTo>
                    <a:pt x="2253" y="93"/>
                  </a:lnTo>
                  <a:lnTo>
                    <a:pt x="2249" y="96"/>
                  </a:lnTo>
                  <a:lnTo>
                    <a:pt x="2244" y="99"/>
                  </a:lnTo>
                  <a:lnTo>
                    <a:pt x="2240" y="101"/>
                  </a:lnTo>
                  <a:lnTo>
                    <a:pt x="2235" y="103"/>
                  </a:lnTo>
                  <a:lnTo>
                    <a:pt x="2230" y="104"/>
                  </a:lnTo>
                  <a:lnTo>
                    <a:pt x="2224" y="104"/>
                  </a:lnTo>
                  <a:lnTo>
                    <a:pt x="2219" y="105"/>
                  </a:lnTo>
                  <a:close/>
                  <a:moveTo>
                    <a:pt x="2755" y="427"/>
                  </a:moveTo>
                  <a:lnTo>
                    <a:pt x="2441" y="426"/>
                  </a:lnTo>
                  <a:lnTo>
                    <a:pt x="2443" y="445"/>
                  </a:lnTo>
                  <a:lnTo>
                    <a:pt x="2446" y="463"/>
                  </a:lnTo>
                  <a:lnTo>
                    <a:pt x="2449" y="480"/>
                  </a:lnTo>
                  <a:lnTo>
                    <a:pt x="2454" y="495"/>
                  </a:lnTo>
                  <a:lnTo>
                    <a:pt x="2461" y="510"/>
                  </a:lnTo>
                  <a:lnTo>
                    <a:pt x="2469" y="523"/>
                  </a:lnTo>
                  <a:lnTo>
                    <a:pt x="2478" y="535"/>
                  </a:lnTo>
                  <a:lnTo>
                    <a:pt x="2489" y="546"/>
                  </a:lnTo>
                  <a:lnTo>
                    <a:pt x="2499" y="554"/>
                  </a:lnTo>
                  <a:lnTo>
                    <a:pt x="2510" y="562"/>
                  </a:lnTo>
                  <a:lnTo>
                    <a:pt x="2523" y="568"/>
                  </a:lnTo>
                  <a:lnTo>
                    <a:pt x="2535" y="573"/>
                  </a:lnTo>
                  <a:lnTo>
                    <a:pt x="2548" y="577"/>
                  </a:lnTo>
                  <a:lnTo>
                    <a:pt x="2564" y="580"/>
                  </a:lnTo>
                  <a:lnTo>
                    <a:pt x="2579" y="582"/>
                  </a:lnTo>
                  <a:lnTo>
                    <a:pt x="2595" y="582"/>
                  </a:lnTo>
                  <a:lnTo>
                    <a:pt x="2612" y="582"/>
                  </a:lnTo>
                  <a:lnTo>
                    <a:pt x="2628" y="581"/>
                  </a:lnTo>
                  <a:lnTo>
                    <a:pt x="2644" y="579"/>
                  </a:lnTo>
                  <a:lnTo>
                    <a:pt x="2660" y="577"/>
                  </a:lnTo>
                  <a:lnTo>
                    <a:pt x="2676" y="573"/>
                  </a:lnTo>
                  <a:lnTo>
                    <a:pt x="2690" y="569"/>
                  </a:lnTo>
                  <a:lnTo>
                    <a:pt x="2705" y="564"/>
                  </a:lnTo>
                  <a:lnTo>
                    <a:pt x="2719" y="559"/>
                  </a:lnTo>
                  <a:lnTo>
                    <a:pt x="2732" y="618"/>
                  </a:lnTo>
                  <a:lnTo>
                    <a:pt x="2717" y="624"/>
                  </a:lnTo>
                  <a:lnTo>
                    <a:pt x="2700" y="630"/>
                  </a:lnTo>
                  <a:lnTo>
                    <a:pt x="2683" y="635"/>
                  </a:lnTo>
                  <a:lnTo>
                    <a:pt x="2664" y="639"/>
                  </a:lnTo>
                  <a:lnTo>
                    <a:pt x="2645" y="642"/>
                  </a:lnTo>
                  <a:lnTo>
                    <a:pt x="2625" y="644"/>
                  </a:lnTo>
                  <a:lnTo>
                    <a:pt x="2605" y="646"/>
                  </a:lnTo>
                  <a:lnTo>
                    <a:pt x="2583" y="647"/>
                  </a:lnTo>
                  <a:lnTo>
                    <a:pt x="2559" y="646"/>
                  </a:lnTo>
                  <a:lnTo>
                    <a:pt x="2535" y="642"/>
                  </a:lnTo>
                  <a:lnTo>
                    <a:pt x="2524" y="640"/>
                  </a:lnTo>
                  <a:lnTo>
                    <a:pt x="2512" y="637"/>
                  </a:lnTo>
                  <a:lnTo>
                    <a:pt x="2502" y="634"/>
                  </a:lnTo>
                  <a:lnTo>
                    <a:pt x="2492" y="631"/>
                  </a:lnTo>
                  <a:lnTo>
                    <a:pt x="2483" y="627"/>
                  </a:lnTo>
                  <a:lnTo>
                    <a:pt x="2472" y="622"/>
                  </a:lnTo>
                  <a:lnTo>
                    <a:pt x="2463" y="617"/>
                  </a:lnTo>
                  <a:lnTo>
                    <a:pt x="2455" y="612"/>
                  </a:lnTo>
                  <a:lnTo>
                    <a:pt x="2446" y="605"/>
                  </a:lnTo>
                  <a:lnTo>
                    <a:pt x="2437" y="598"/>
                  </a:lnTo>
                  <a:lnTo>
                    <a:pt x="2429" y="592"/>
                  </a:lnTo>
                  <a:lnTo>
                    <a:pt x="2422" y="584"/>
                  </a:lnTo>
                  <a:lnTo>
                    <a:pt x="2415" y="576"/>
                  </a:lnTo>
                  <a:lnTo>
                    <a:pt x="2409" y="567"/>
                  </a:lnTo>
                  <a:lnTo>
                    <a:pt x="2401" y="559"/>
                  </a:lnTo>
                  <a:lnTo>
                    <a:pt x="2396" y="551"/>
                  </a:lnTo>
                  <a:lnTo>
                    <a:pt x="2391" y="542"/>
                  </a:lnTo>
                  <a:lnTo>
                    <a:pt x="2386" y="531"/>
                  </a:lnTo>
                  <a:lnTo>
                    <a:pt x="2382" y="522"/>
                  </a:lnTo>
                  <a:lnTo>
                    <a:pt x="2378" y="512"/>
                  </a:lnTo>
                  <a:lnTo>
                    <a:pt x="2374" y="501"/>
                  </a:lnTo>
                  <a:lnTo>
                    <a:pt x="2371" y="490"/>
                  </a:lnTo>
                  <a:lnTo>
                    <a:pt x="2369" y="480"/>
                  </a:lnTo>
                  <a:lnTo>
                    <a:pt x="2366" y="469"/>
                  </a:lnTo>
                  <a:lnTo>
                    <a:pt x="2363" y="445"/>
                  </a:lnTo>
                  <a:lnTo>
                    <a:pt x="2362" y="419"/>
                  </a:lnTo>
                  <a:lnTo>
                    <a:pt x="2363" y="394"/>
                  </a:lnTo>
                  <a:lnTo>
                    <a:pt x="2366" y="370"/>
                  </a:lnTo>
                  <a:lnTo>
                    <a:pt x="2371" y="346"/>
                  </a:lnTo>
                  <a:lnTo>
                    <a:pt x="2377" y="324"/>
                  </a:lnTo>
                  <a:lnTo>
                    <a:pt x="2381" y="313"/>
                  </a:lnTo>
                  <a:lnTo>
                    <a:pt x="2385" y="303"/>
                  </a:lnTo>
                  <a:lnTo>
                    <a:pt x="2390" y="293"/>
                  </a:lnTo>
                  <a:lnTo>
                    <a:pt x="2395" y="282"/>
                  </a:lnTo>
                  <a:lnTo>
                    <a:pt x="2400" y="273"/>
                  </a:lnTo>
                  <a:lnTo>
                    <a:pt x="2407" y="264"/>
                  </a:lnTo>
                  <a:lnTo>
                    <a:pt x="2414" y="255"/>
                  </a:lnTo>
                  <a:lnTo>
                    <a:pt x="2420" y="246"/>
                  </a:lnTo>
                  <a:lnTo>
                    <a:pt x="2427" y="238"/>
                  </a:lnTo>
                  <a:lnTo>
                    <a:pt x="2435" y="230"/>
                  </a:lnTo>
                  <a:lnTo>
                    <a:pt x="2444" y="223"/>
                  </a:lnTo>
                  <a:lnTo>
                    <a:pt x="2452" y="217"/>
                  </a:lnTo>
                  <a:lnTo>
                    <a:pt x="2460" y="210"/>
                  </a:lnTo>
                  <a:lnTo>
                    <a:pt x="2468" y="204"/>
                  </a:lnTo>
                  <a:lnTo>
                    <a:pt x="2477" y="199"/>
                  </a:lnTo>
                  <a:lnTo>
                    <a:pt x="2487" y="195"/>
                  </a:lnTo>
                  <a:lnTo>
                    <a:pt x="2497" y="191"/>
                  </a:lnTo>
                  <a:lnTo>
                    <a:pt x="2507" y="187"/>
                  </a:lnTo>
                  <a:lnTo>
                    <a:pt x="2518" y="185"/>
                  </a:lnTo>
                  <a:lnTo>
                    <a:pt x="2528" y="182"/>
                  </a:lnTo>
                  <a:lnTo>
                    <a:pt x="2539" y="179"/>
                  </a:lnTo>
                  <a:lnTo>
                    <a:pt x="2549" y="178"/>
                  </a:lnTo>
                  <a:lnTo>
                    <a:pt x="2562" y="177"/>
                  </a:lnTo>
                  <a:lnTo>
                    <a:pt x="2573" y="177"/>
                  </a:lnTo>
                  <a:lnTo>
                    <a:pt x="2585" y="177"/>
                  </a:lnTo>
                  <a:lnTo>
                    <a:pt x="2597" y="178"/>
                  </a:lnTo>
                  <a:lnTo>
                    <a:pt x="2608" y="181"/>
                  </a:lnTo>
                  <a:lnTo>
                    <a:pt x="2619" y="183"/>
                  </a:lnTo>
                  <a:lnTo>
                    <a:pt x="2630" y="185"/>
                  </a:lnTo>
                  <a:lnTo>
                    <a:pt x="2640" y="188"/>
                  </a:lnTo>
                  <a:lnTo>
                    <a:pt x="2650" y="192"/>
                  </a:lnTo>
                  <a:lnTo>
                    <a:pt x="2659" y="196"/>
                  </a:lnTo>
                  <a:lnTo>
                    <a:pt x="2669" y="201"/>
                  </a:lnTo>
                  <a:lnTo>
                    <a:pt x="2677" y="206"/>
                  </a:lnTo>
                  <a:lnTo>
                    <a:pt x="2685" y="212"/>
                  </a:lnTo>
                  <a:lnTo>
                    <a:pt x="2693" y="220"/>
                  </a:lnTo>
                  <a:lnTo>
                    <a:pt x="2700" y="227"/>
                  </a:lnTo>
                  <a:lnTo>
                    <a:pt x="2708" y="234"/>
                  </a:lnTo>
                  <a:lnTo>
                    <a:pt x="2714" y="242"/>
                  </a:lnTo>
                  <a:lnTo>
                    <a:pt x="2721" y="251"/>
                  </a:lnTo>
                  <a:lnTo>
                    <a:pt x="2729" y="266"/>
                  </a:lnTo>
                  <a:lnTo>
                    <a:pt x="2737" y="281"/>
                  </a:lnTo>
                  <a:lnTo>
                    <a:pt x="2744" y="298"/>
                  </a:lnTo>
                  <a:lnTo>
                    <a:pt x="2749" y="314"/>
                  </a:lnTo>
                  <a:lnTo>
                    <a:pt x="2753" y="332"/>
                  </a:lnTo>
                  <a:lnTo>
                    <a:pt x="2756" y="349"/>
                  </a:lnTo>
                  <a:lnTo>
                    <a:pt x="2758" y="369"/>
                  </a:lnTo>
                  <a:lnTo>
                    <a:pt x="2759" y="388"/>
                  </a:lnTo>
                  <a:lnTo>
                    <a:pt x="2758" y="400"/>
                  </a:lnTo>
                  <a:lnTo>
                    <a:pt x="2758" y="410"/>
                  </a:lnTo>
                  <a:lnTo>
                    <a:pt x="2757" y="419"/>
                  </a:lnTo>
                  <a:lnTo>
                    <a:pt x="2755" y="427"/>
                  </a:lnTo>
                  <a:close/>
                  <a:moveTo>
                    <a:pt x="2441" y="368"/>
                  </a:moveTo>
                  <a:lnTo>
                    <a:pt x="2680" y="368"/>
                  </a:lnTo>
                  <a:lnTo>
                    <a:pt x="2680" y="355"/>
                  </a:lnTo>
                  <a:lnTo>
                    <a:pt x="2679" y="344"/>
                  </a:lnTo>
                  <a:lnTo>
                    <a:pt x="2677" y="332"/>
                  </a:lnTo>
                  <a:lnTo>
                    <a:pt x="2675" y="321"/>
                  </a:lnTo>
                  <a:lnTo>
                    <a:pt x="2672" y="311"/>
                  </a:lnTo>
                  <a:lnTo>
                    <a:pt x="2668" y="301"/>
                  </a:lnTo>
                  <a:lnTo>
                    <a:pt x="2663" y="292"/>
                  </a:lnTo>
                  <a:lnTo>
                    <a:pt x="2657" y="282"/>
                  </a:lnTo>
                  <a:lnTo>
                    <a:pt x="2650" y="271"/>
                  </a:lnTo>
                  <a:lnTo>
                    <a:pt x="2641" y="262"/>
                  </a:lnTo>
                  <a:lnTo>
                    <a:pt x="2632" y="254"/>
                  </a:lnTo>
                  <a:lnTo>
                    <a:pt x="2620" y="247"/>
                  </a:lnTo>
                  <a:lnTo>
                    <a:pt x="2609" y="242"/>
                  </a:lnTo>
                  <a:lnTo>
                    <a:pt x="2596" y="239"/>
                  </a:lnTo>
                  <a:lnTo>
                    <a:pt x="2581" y="237"/>
                  </a:lnTo>
                  <a:lnTo>
                    <a:pt x="2567" y="236"/>
                  </a:lnTo>
                  <a:lnTo>
                    <a:pt x="2552" y="237"/>
                  </a:lnTo>
                  <a:lnTo>
                    <a:pt x="2540" y="239"/>
                  </a:lnTo>
                  <a:lnTo>
                    <a:pt x="2528" y="242"/>
                  </a:lnTo>
                  <a:lnTo>
                    <a:pt x="2515" y="247"/>
                  </a:lnTo>
                  <a:lnTo>
                    <a:pt x="2504" y="254"/>
                  </a:lnTo>
                  <a:lnTo>
                    <a:pt x="2494" y="261"/>
                  </a:lnTo>
                  <a:lnTo>
                    <a:pt x="2485" y="270"/>
                  </a:lnTo>
                  <a:lnTo>
                    <a:pt x="2475" y="280"/>
                  </a:lnTo>
                  <a:lnTo>
                    <a:pt x="2469" y="290"/>
                  </a:lnTo>
                  <a:lnTo>
                    <a:pt x="2463" y="300"/>
                  </a:lnTo>
                  <a:lnTo>
                    <a:pt x="2458" y="310"/>
                  </a:lnTo>
                  <a:lnTo>
                    <a:pt x="2454" y="320"/>
                  </a:lnTo>
                  <a:lnTo>
                    <a:pt x="2450" y="332"/>
                  </a:lnTo>
                  <a:lnTo>
                    <a:pt x="2446" y="343"/>
                  </a:lnTo>
                  <a:lnTo>
                    <a:pt x="2444" y="355"/>
                  </a:lnTo>
                  <a:lnTo>
                    <a:pt x="2441" y="368"/>
                  </a:lnTo>
                  <a:close/>
                  <a:moveTo>
                    <a:pt x="2860" y="637"/>
                  </a:moveTo>
                  <a:lnTo>
                    <a:pt x="2860" y="309"/>
                  </a:lnTo>
                  <a:lnTo>
                    <a:pt x="2860" y="280"/>
                  </a:lnTo>
                  <a:lnTo>
                    <a:pt x="2859" y="250"/>
                  </a:lnTo>
                  <a:lnTo>
                    <a:pt x="2858" y="220"/>
                  </a:lnTo>
                  <a:lnTo>
                    <a:pt x="2856" y="188"/>
                  </a:lnTo>
                  <a:lnTo>
                    <a:pt x="2929" y="188"/>
                  </a:lnTo>
                  <a:lnTo>
                    <a:pt x="2933" y="262"/>
                  </a:lnTo>
                  <a:lnTo>
                    <a:pt x="2935" y="262"/>
                  </a:lnTo>
                  <a:lnTo>
                    <a:pt x="2940" y="254"/>
                  </a:lnTo>
                  <a:lnTo>
                    <a:pt x="2945" y="245"/>
                  </a:lnTo>
                  <a:lnTo>
                    <a:pt x="2951" y="237"/>
                  </a:lnTo>
                  <a:lnTo>
                    <a:pt x="2958" y="230"/>
                  </a:lnTo>
                  <a:lnTo>
                    <a:pt x="2964" y="223"/>
                  </a:lnTo>
                  <a:lnTo>
                    <a:pt x="2973" y="217"/>
                  </a:lnTo>
                  <a:lnTo>
                    <a:pt x="2981" y="210"/>
                  </a:lnTo>
                  <a:lnTo>
                    <a:pt x="2989" y="204"/>
                  </a:lnTo>
                  <a:lnTo>
                    <a:pt x="3000" y="198"/>
                  </a:lnTo>
                  <a:lnTo>
                    <a:pt x="3011" y="193"/>
                  </a:lnTo>
                  <a:lnTo>
                    <a:pt x="3022" y="188"/>
                  </a:lnTo>
                  <a:lnTo>
                    <a:pt x="3033" y="185"/>
                  </a:lnTo>
                  <a:lnTo>
                    <a:pt x="3046" y="182"/>
                  </a:lnTo>
                  <a:lnTo>
                    <a:pt x="3058" y="179"/>
                  </a:lnTo>
                  <a:lnTo>
                    <a:pt x="3070" y="177"/>
                  </a:lnTo>
                  <a:lnTo>
                    <a:pt x="3084" y="177"/>
                  </a:lnTo>
                  <a:lnTo>
                    <a:pt x="3098" y="178"/>
                  </a:lnTo>
                  <a:lnTo>
                    <a:pt x="3112" y="179"/>
                  </a:lnTo>
                  <a:lnTo>
                    <a:pt x="3126" y="183"/>
                  </a:lnTo>
                  <a:lnTo>
                    <a:pt x="3139" y="187"/>
                  </a:lnTo>
                  <a:lnTo>
                    <a:pt x="3151" y="192"/>
                  </a:lnTo>
                  <a:lnTo>
                    <a:pt x="3163" y="199"/>
                  </a:lnTo>
                  <a:lnTo>
                    <a:pt x="3174" y="206"/>
                  </a:lnTo>
                  <a:lnTo>
                    <a:pt x="3185" y="215"/>
                  </a:lnTo>
                  <a:lnTo>
                    <a:pt x="3192" y="222"/>
                  </a:lnTo>
                  <a:lnTo>
                    <a:pt x="3199" y="229"/>
                  </a:lnTo>
                  <a:lnTo>
                    <a:pt x="3205" y="236"/>
                  </a:lnTo>
                  <a:lnTo>
                    <a:pt x="3210" y="244"/>
                  </a:lnTo>
                  <a:lnTo>
                    <a:pt x="3215" y="251"/>
                  </a:lnTo>
                  <a:lnTo>
                    <a:pt x="3219" y="261"/>
                  </a:lnTo>
                  <a:lnTo>
                    <a:pt x="3223" y="269"/>
                  </a:lnTo>
                  <a:lnTo>
                    <a:pt x="3228" y="279"/>
                  </a:lnTo>
                  <a:lnTo>
                    <a:pt x="3231" y="289"/>
                  </a:lnTo>
                  <a:lnTo>
                    <a:pt x="3234" y="299"/>
                  </a:lnTo>
                  <a:lnTo>
                    <a:pt x="3236" y="309"/>
                  </a:lnTo>
                  <a:lnTo>
                    <a:pt x="3238" y="320"/>
                  </a:lnTo>
                  <a:lnTo>
                    <a:pt x="3241" y="344"/>
                  </a:lnTo>
                  <a:lnTo>
                    <a:pt x="3242" y="369"/>
                  </a:lnTo>
                  <a:lnTo>
                    <a:pt x="3242" y="637"/>
                  </a:lnTo>
                  <a:lnTo>
                    <a:pt x="3160" y="637"/>
                  </a:lnTo>
                  <a:lnTo>
                    <a:pt x="3160" y="378"/>
                  </a:lnTo>
                  <a:lnTo>
                    <a:pt x="3160" y="362"/>
                  </a:lnTo>
                  <a:lnTo>
                    <a:pt x="3159" y="346"/>
                  </a:lnTo>
                  <a:lnTo>
                    <a:pt x="3157" y="333"/>
                  </a:lnTo>
                  <a:lnTo>
                    <a:pt x="3154" y="319"/>
                  </a:lnTo>
                  <a:lnTo>
                    <a:pt x="3150" y="307"/>
                  </a:lnTo>
                  <a:lnTo>
                    <a:pt x="3145" y="297"/>
                  </a:lnTo>
                  <a:lnTo>
                    <a:pt x="3140" y="286"/>
                  </a:lnTo>
                  <a:lnTo>
                    <a:pt x="3134" y="277"/>
                  </a:lnTo>
                  <a:lnTo>
                    <a:pt x="3127" y="270"/>
                  </a:lnTo>
                  <a:lnTo>
                    <a:pt x="3120" y="263"/>
                  </a:lnTo>
                  <a:lnTo>
                    <a:pt x="3111" y="258"/>
                  </a:lnTo>
                  <a:lnTo>
                    <a:pt x="3102" y="253"/>
                  </a:lnTo>
                  <a:lnTo>
                    <a:pt x="3092" y="249"/>
                  </a:lnTo>
                  <a:lnTo>
                    <a:pt x="3081" y="246"/>
                  </a:lnTo>
                  <a:lnTo>
                    <a:pt x="3069" y="244"/>
                  </a:lnTo>
                  <a:lnTo>
                    <a:pt x="3056" y="244"/>
                  </a:lnTo>
                  <a:lnTo>
                    <a:pt x="3047" y="244"/>
                  </a:lnTo>
                  <a:lnTo>
                    <a:pt x="3037" y="245"/>
                  </a:lnTo>
                  <a:lnTo>
                    <a:pt x="3028" y="247"/>
                  </a:lnTo>
                  <a:lnTo>
                    <a:pt x="3020" y="250"/>
                  </a:lnTo>
                  <a:lnTo>
                    <a:pt x="3012" y="254"/>
                  </a:lnTo>
                  <a:lnTo>
                    <a:pt x="3004" y="258"/>
                  </a:lnTo>
                  <a:lnTo>
                    <a:pt x="2995" y="263"/>
                  </a:lnTo>
                  <a:lnTo>
                    <a:pt x="2988" y="268"/>
                  </a:lnTo>
                  <a:lnTo>
                    <a:pt x="2981" y="274"/>
                  </a:lnTo>
                  <a:lnTo>
                    <a:pt x="2974" y="281"/>
                  </a:lnTo>
                  <a:lnTo>
                    <a:pt x="2968" y="289"/>
                  </a:lnTo>
                  <a:lnTo>
                    <a:pt x="2962" y="296"/>
                  </a:lnTo>
                  <a:lnTo>
                    <a:pt x="2958" y="303"/>
                  </a:lnTo>
                  <a:lnTo>
                    <a:pt x="2953" y="311"/>
                  </a:lnTo>
                  <a:lnTo>
                    <a:pt x="2950" y="319"/>
                  </a:lnTo>
                  <a:lnTo>
                    <a:pt x="2947" y="329"/>
                  </a:lnTo>
                  <a:lnTo>
                    <a:pt x="2945" y="337"/>
                  </a:lnTo>
                  <a:lnTo>
                    <a:pt x="2943" y="346"/>
                  </a:lnTo>
                  <a:lnTo>
                    <a:pt x="2942" y="356"/>
                  </a:lnTo>
                  <a:lnTo>
                    <a:pt x="2942" y="367"/>
                  </a:lnTo>
                  <a:lnTo>
                    <a:pt x="2942" y="637"/>
                  </a:lnTo>
                  <a:lnTo>
                    <a:pt x="2860" y="637"/>
                  </a:lnTo>
                  <a:close/>
                  <a:moveTo>
                    <a:pt x="3680" y="559"/>
                  </a:moveTo>
                  <a:lnTo>
                    <a:pt x="3694" y="620"/>
                  </a:lnTo>
                  <a:lnTo>
                    <a:pt x="3681" y="627"/>
                  </a:lnTo>
                  <a:lnTo>
                    <a:pt x="3666" y="632"/>
                  </a:lnTo>
                  <a:lnTo>
                    <a:pt x="3651" y="636"/>
                  </a:lnTo>
                  <a:lnTo>
                    <a:pt x="3635" y="640"/>
                  </a:lnTo>
                  <a:lnTo>
                    <a:pt x="3619" y="643"/>
                  </a:lnTo>
                  <a:lnTo>
                    <a:pt x="3602" y="646"/>
                  </a:lnTo>
                  <a:lnTo>
                    <a:pt x="3584" y="647"/>
                  </a:lnTo>
                  <a:lnTo>
                    <a:pt x="3566" y="648"/>
                  </a:lnTo>
                  <a:lnTo>
                    <a:pt x="3541" y="647"/>
                  </a:lnTo>
                  <a:lnTo>
                    <a:pt x="3517" y="643"/>
                  </a:lnTo>
                  <a:lnTo>
                    <a:pt x="3506" y="641"/>
                  </a:lnTo>
                  <a:lnTo>
                    <a:pt x="3495" y="638"/>
                  </a:lnTo>
                  <a:lnTo>
                    <a:pt x="3484" y="635"/>
                  </a:lnTo>
                  <a:lnTo>
                    <a:pt x="3474" y="631"/>
                  </a:lnTo>
                  <a:lnTo>
                    <a:pt x="3464" y="627"/>
                  </a:lnTo>
                  <a:lnTo>
                    <a:pt x="3455" y="623"/>
                  </a:lnTo>
                  <a:lnTo>
                    <a:pt x="3445" y="618"/>
                  </a:lnTo>
                  <a:lnTo>
                    <a:pt x="3436" y="612"/>
                  </a:lnTo>
                  <a:lnTo>
                    <a:pt x="3427" y="605"/>
                  </a:lnTo>
                  <a:lnTo>
                    <a:pt x="3419" y="599"/>
                  </a:lnTo>
                  <a:lnTo>
                    <a:pt x="3410" y="592"/>
                  </a:lnTo>
                  <a:lnTo>
                    <a:pt x="3403" y="584"/>
                  </a:lnTo>
                  <a:lnTo>
                    <a:pt x="3395" y="576"/>
                  </a:lnTo>
                  <a:lnTo>
                    <a:pt x="3389" y="567"/>
                  </a:lnTo>
                  <a:lnTo>
                    <a:pt x="3382" y="559"/>
                  </a:lnTo>
                  <a:lnTo>
                    <a:pt x="3377" y="550"/>
                  </a:lnTo>
                  <a:lnTo>
                    <a:pt x="3370" y="541"/>
                  </a:lnTo>
                  <a:lnTo>
                    <a:pt x="3365" y="531"/>
                  </a:lnTo>
                  <a:lnTo>
                    <a:pt x="3361" y="521"/>
                  </a:lnTo>
                  <a:lnTo>
                    <a:pt x="3357" y="511"/>
                  </a:lnTo>
                  <a:lnTo>
                    <a:pt x="3354" y="500"/>
                  </a:lnTo>
                  <a:lnTo>
                    <a:pt x="3351" y="489"/>
                  </a:lnTo>
                  <a:lnTo>
                    <a:pt x="3348" y="478"/>
                  </a:lnTo>
                  <a:lnTo>
                    <a:pt x="3346" y="467"/>
                  </a:lnTo>
                  <a:lnTo>
                    <a:pt x="3343" y="442"/>
                  </a:lnTo>
                  <a:lnTo>
                    <a:pt x="3342" y="417"/>
                  </a:lnTo>
                  <a:lnTo>
                    <a:pt x="3342" y="404"/>
                  </a:lnTo>
                  <a:lnTo>
                    <a:pt x="3343" y="391"/>
                  </a:lnTo>
                  <a:lnTo>
                    <a:pt x="3344" y="379"/>
                  </a:lnTo>
                  <a:lnTo>
                    <a:pt x="3346" y="367"/>
                  </a:lnTo>
                  <a:lnTo>
                    <a:pt x="3348" y="355"/>
                  </a:lnTo>
                  <a:lnTo>
                    <a:pt x="3351" y="344"/>
                  </a:lnTo>
                  <a:lnTo>
                    <a:pt x="3354" y="333"/>
                  </a:lnTo>
                  <a:lnTo>
                    <a:pt x="3358" y="321"/>
                  </a:lnTo>
                  <a:lnTo>
                    <a:pt x="3363" y="311"/>
                  </a:lnTo>
                  <a:lnTo>
                    <a:pt x="3367" y="301"/>
                  </a:lnTo>
                  <a:lnTo>
                    <a:pt x="3373" y="291"/>
                  </a:lnTo>
                  <a:lnTo>
                    <a:pt x="3379" y="281"/>
                  </a:lnTo>
                  <a:lnTo>
                    <a:pt x="3386" y="272"/>
                  </a:lnTo>
                  <a:lnTo>
                    <a:pt x="3393" y="263"/>
                  </a:lnTo>
                  <a:lnTo>
                    <a:pt x="3400" y="254"/>
                  </a:lnTo>
                  <a:lnTo>
                    <a:pt x="3408" y="245"/>
                  </a:lnTo>
                  <a:lnTo>
                    <a:pt x="3417" y="237"/>
                  </a:lnTo>
                  <a:lnTo>
                    <a:pt x="3425" y="230"/>
                  </a:lnTo>
                  <a:lnTo>
                    <a:pt x="3434" y="223"/>
                  </a:lnTo>
                  <a:lnTo>
                    <a:pt x="3443" y="215"/>
                  </a:lnTo>
                  <a:lnTo>
                    <a:pt x="3454" y="210"/>
                  </a:lnTo>
                  <a:lnTo>
                    <a:pt x="3464" y="204"/>
                  </a:lnTo>
                  <a:lnTo>
                    <a:pt x="3474" y="199"/>
                  </a:lnTo>
                  <a:lnTo>
                    <a:pt x="3484" y="195"/>
                  </a:lnTo>
                  <a:lnTo>
                    <a:pt x="3496" y="191"/>
                  </a:lnTo>
                  <a:lnTo>
                    <a:pt x="3507" y="188"/>
                  </a:lnTo>
                  <a:lnTo>
                    <a:pt x="3519" y="185"/>
                  </a:lnTo>
                  <a:lnTo>
                    <a:pt x="3532" y="183"/>
                  </a:lnTo>
                  <a:lnTo>
                    <a:pt x="3544" y="181"/>
                  </a:lnTo>
                  <a:lnTo>
                    <a:pt x="3556" y="179"/>
                  </a:lnTo>
                  <a:lnTo>
                    <a:pt x="3570" y="178"/>
                  </a:lnTo>
                  <a:lnTo>
                    <a:pt x="3583" y="178"/>
                  </a:lnTo>
                  <a:lnTo>
                    <a:pt x="3599" y="178"/>
                  </a:lnTo>
                  <a:lnTo>
                    <a:pt x="3616" y="179"/>
                  </a:lnTo>
                  <a:lnTo>
                    <a:pt x="3631" y="182"/>
                  </a:lnTo>
                  <a:lnTo>
                    <a:pt x="3646" y="185"/>
                  </a:lnTo>
                  <a:lnTo>
                    <a:pt x="3659" y="188"/>
                  </a:lnTo>
                  <a:lnTo>
                    <a:pt x="3672" y="192"/>
                  </a:lnTo>
                  <a:lnTo>
                    <a:pt x="3685" y="196"/>
                  </a:lnTo>
                  <a:lnTo>
                    <a:pt x="3696" y="201"/>
                  </a:lnTo>
                  <a:lnTo>
                    <a:pt x="3678" y="265"/>
                  </a:lnTo>
                  <a:lnTo>
                    <a:pt x="3667" y="260"/>
                  </a:lnTo>
                  <a:lnTo>
                    <a:pt x="3656" y="256"/>
                  </a:lnTo>
                  <a:lnTo>
                    <a:pt x="3646" y="251"/>
                  </a:lnTo>
                  <a:lnTo>
                    <a:pt x="3633" y="248"/>
                  </a:lnTo>
                  <a:lnTo>
                    <a:pt x="3622" y="246"/>
                  </a:lnTo>
                  <a:lnTo>
                    <a:pt x="3609" y="244"/>
                  </a:lnTo>
                  <a:lnTo>
                    <a:pt x="3596" y="243"/>
                  </a:lnTo>
                  <a:lnTo>
                    <a:pt x="3583" y="243"/>
                  </a:lnTo>
                  <a:lnTo>
                    <a:pt x="3565" y="244"/>
                  </a:lnTo>
                  <a:lnTo>
                    <a:pt x="3548" y="246"/>
                  </a:lnTo>
                  <a:lnTo>
                    <a:pt x="3532" y="250"/>
                  </a:lnTo>
                  <a:lnTo>
                    <a:pt x="3516" y="256"/>
                  </a:lnTo>
                  <a:lnTo>
                    <a:pt x="3502" y="263"/>
                  </a:lnTo>
                  <a:lnTo>
                    <a:pt x="3489" y="271"/>
                  </a:lnTo>
                  <a:lnTo>
                    <a:pt x="3476" y="281"/>
                  </a:lnTo>
                  <a:lnTo>
                    <a:pt x="3465" y="294"/>
                  </a:lnTo>
                  <a:lnTo>
                    <a:pt x="3456" y="305"/>
                  </a:lnTo>
                  <a:lnTo>
                    <a:pt x="3447" y="318"/>
                  </a:lnTo>
                  <a:lnTo>
                    <a:pt x="3440" y="332"/>
                  </a:lnTo>
                  <a:lnTo>
                    <a:pt x="3434" y="346"/>
                  </a:lnTo>
                  <a:lnTo>
                    <a:pt x="3430" y="362"/>
                  </a:lnTo>
                  <a:lnTo>
                    <a:pt x="3427" y="378"/>
                  </a:lnTo>
                  <a:lnTo>
                    <a:pt x="3425" y="396"/>
                  </a:lnTo>
                  <a:lnTo>
                    <a:pt x="3424" y="413"/>
                  </a:lnTo>
                  <a:lnTo>
                    <a:pt x="3425" y="432"/>
                  </a:lnTo>
                  <a:lnTo>
                    <a:pt x="3427" y="449"/>
                  </a:lnTo>
                  <a:lnTo>
                    <a:pt x="3430" y="467"/>
                  </a:lnTo>
                  <a:lnTo>
                    <a:pt x="3435" y="482"/>
                  </a:lnTo>
                  <a:lnTo>
                    <a:pt x="3441" y="496"/>
                  </a:lnTo>
                  <a:lnTo>
                    <a:pt x="3449" y="511"/>
                  </a:lnTo>
                  <a:lnTo>
                    <a:pt x="3458" y="523"/>
                  </a:lnTo>
                  <a:lnTo>
                    <a:pt x="3468" y="535"/>
                  </a:lnTo>
                  <a:lnTo>
                    <a:pt x="3479" y="546"/>
                  </a:lnTo>
                  <a:lnTo>
                    <a:pt x="3492" y="555"/>
                  </a:lnTo>
                  <a:lnTo>
                    <a:pt x="3505" y="563"/>
                  </a:lnTo>
                  <a:lnTo>
                    <a:pt x="3518" y="569"/>
                  </a:lnTo>
                  <a:lnTo>
                    <a:pt x="3533" y="575"/>
                  </a:lnTo>
                  <a:lnTo>
                    <a:pt x="3548" y="579"/>
                  </a:lnTo>
                  <a:lnTo>
                    <a:pt x="3564" y="581"/>
                  </a:lnTo>
                  <a:lnTo>
                    <a:pt x="3580" y="581"/>
                  </a:lnTo>
                  <a:lnTo>
                    <a:pt x="3592" y="581"/>
                  </a:lnTo>
                  <a:lnTo>
                    <a:pt x="3605" y="580"/>
                  </a:lnTo>
                  <a:lnTo>
                    <a:pt x="3618" y="578"/>
                  </a:lnTo>
                  <a:lnTo>
                    <a:pt x="3630" y="576"/>
                  </a:lnTo>
                  <a:lnTo>
                    <a:pt x="3643" y="572"/>
                  </a:lnTo>
                  <a:lnTo>
                    <a:pt x="3655" y="568"/>
                  </a:lnTo>
                  <a:lnTo>
                    <a:pt x="3667" y="564"/>
                  </a:lnTo>
                  <a:lnTo>
                    <a:pt x="3680" y="559"/>
                  </a:lnTo>
                  <a:close/>
                  <a:moveTo>
                    <a:pt x="4149" y="427"/>
                  </a:moveTo>
                  <a:lnTo>
                    <a:pt x="3836" y="426"/>
                  </a:lnTo>
                  <a:lnTo>
                    <a:pt x="3837" y="445"/>
                  </a:lnTo>
                  <a:lnTo>
                    <a:pt x="3840" y="463"/>
                  </a:lnTo>
                  <a:lnTo>
                    <a:pt x="3843" y="480"/>
                  </a:lnTo>
                  <a:lnTo>
                    <a:pt x="3848" y="495"/>
                  </a:lnTo>
                  <a:lnTo>
                    <a:pt x="3855" y="510"/>
                  </a:lnTo>
                  <a:lnTo>
                    <a:pt x="3864" y="523"/>
                  </a:lnTo>
                  <a:lnTo>
                    <a:pt x="3873" y="535"/>
                  </a:lnTo>
                  <a:lnTo>
                    <a:pt x="3883" y="546"/>
                  </a:lnTo>
                  <a:lnTo>
                    <a:pt x="3893" y="554"/>
                  </a:lnTo>
                  <a:lnTo>
                    <a:pt x="3905" y="562"/>
                  </a:lnTo>
                  <a:lnTo>
                    <a:pt x="3917" y="568"/>
                  </a:lnTo>
                  <a:lnTo>
                    <a:pt x="3929" y="573"/>
                  </a:lnTo>
                  <a:lnTo>
                    <a:pt x="3943" y="577"/>
                  </a:lnTo>
                  <a:lnTo>
                    <a:pt x="3958" y="580"/>
                  </a:lnTo>
                  <a:lnTo>
                    <a:pt x="3973" y="582"/>
                  </a:lnTo>
                  <a:lnTo>
                    <a:pt x="3989" y="582"/>
                  </a:lnTo>
                  <a:lnTo>
                    <a:pt x="4006" y="582"/>
                  </a:lnTo>
                  <a:lnTo>
                    <a:pt x="4023" y="581"/>
                  </a:lnTo>
                  <a:lnTo>
                    <a:pt x="4038" y="579"/>
                  </a:lnTo>
                  <a:lnTo>
                    <a:pt x="4055" y="577"/>
                  </a:lnTo>
                  <a:lnTo>
                    <a:pt x="4070" y="573"/>
                  </a:lnTo>
                  <a:lnTo>
                    <a:pt x="4084" y="569"/>
                  </a:lnTo>
                  <a:lnTo>
                    <a:pt x="4099" y="564"/>
                  </a:lnTo>
                  <a:lnTo>
                    <a:pt x="4113" y="559"/>
                  </a:lnTo>
                  <a:lnTo>
                    <a:pt x="4127" y="618"/>
                  </a:lnTo>
                  <a:lnTo>
                    <a:pt x="4111" y="624"/>
                  </a:lnTo>
                  <a:lnTo>
                    <a:pt x="4095" y="630"/>
                  </a:lnTo>
                  <a:lnTo>
                    <a:pt x="4077" y="635"/>
                  </a:lnTo>
                  <a:lnTo>
                    <a:pt x="4059" y="639"/>
                  </a:lnTo>
                  <a:lnTo>
                    <a:pt x="4039" y="642"/>
                  </a:lnTo>
                  <a:lnTo>
                    <a:pt x="4020" y="644"/>
                  </a:lnTo>
                  <a:lnTo>
                    <a:pt x="3999" y="646"/>
                  </a:lnTo>
                  <a:lnTo>
                    <a:pt x="3978" y="647"/>
                  </a:lnTo>
                  <a:lnTo>
                    <a:pt x="3953" y="646"/>
                  </a:lnTo>
                  <a:lnTo>
                    <a:pt x="3929" y="642"/>
                  </a:lnTo>
                  <a:lnTo>
                    <a:pt x="3918" y="640"/>
                  </a:lnTo>
                  <a:lnTo>
                    <a:pt x="3907" y="637"/>
                  </a:lnTo>
                  <a:lnTo>
                    <a:pt x="3896" y="634"/>
                  </a:lnTo>
                  <a:lnTo>
                    <a:pt x="3886" y="631"/>
                  </a:lnTo>
                  <a:lnTo>
                    <a:pt x="3877" y="627"/>
                  </a:lnTo>
                  <a:lnTo>
                    <a:pt x="3867" y="622"/>
                  </a:lnTo>
                  <a:lnTo>
                    <a:pt x="3857" y="617"/>
                  </a:lnTo>
                  <a:lnTo>
                    <a:pt x="3849" y="612"/>
                  </a:lnTo>
                  <a:lnTo>
                    <a:pt x="3840" y="605"/>
                  </a:lnTo>
                  <a:lnTo>
                    <a:pt x="3832" y="598"/>
                  </a:lnTo>
                  <a:lnTo>
                    <a:pt x="3823" y="592"/>
                  </a:lnTo>
                  <a:lnTo>
                    <a:pt x="3816" y="584"/>
                  </a:lnTo>
                  <a:lnTo>
                    <a:pt x="3809" y="576"/>
                  </a:lnTo>
                  <a:lnTo>
                    <a:pt x="3803" y="567"/>
                  </a:lnTo>
                  <a:lnTo>
                    <a:pt x="3796" y="559"/>
                  </a:lnTo>
                  <a:lnTo>
                    <a:pt x="3791" y="551"/>
                  </a:lnTo>
                  <a:lnTo>
                    <a:pt x="3785" y="542"/>
                  </a:lnTo>
                  <a:lnTo>
                    <a:pt x="3780" y="531"/>
                  </a:lnTo>
                  <a:lnTo>
                    <a:pt x="3776" y="522"/>
                  </a:lnTo>
                  <a:lnTo>
                    <a:pt x="3772" y="512"/>
                  </a:lnTo>
                  <a:lnTo>
                    <a:pt x="3768" y="501"/>
                  </a:lnTo>
                  <a:lnTo>
                    <a:pt x="3765" y="490"/>
                  </a:lnTo>
                  <a:lnTo>
                    <a:pt x="3763" y="480"/>
                  </a:lnTo>
                  <a:lnTo>
                    <a:pt x="3761" y="469"/>
                  </a:lnTo>
                  <a:lnTo>
                    <a:pt x="3758" y="445"/>
                  </a:lnTo>
                  <a:lnTo>
                    <a:pt x="3757" y="419"/>
                  </a:lnTo>
                  <a:lnTo>
                    <a:pt x="3758" y="394"/>
                  </a:lnTo>
                  <a:lnTo>
                    <a:pt x="3761" y="370"/>
                  </a:lnTo>
                  <a:lnTo>
                    <a:pt x="3765" y="346"/>
                  </a:lnTo>
                  <a:lnTo>
                    <a:pt x="3771" y="324"/>
                  </a:lnTo>
                  <a:lnTo>
                    <a:pt x="3775" y="313"/>
                  </a:lnTo>
                  <a:lnTo>
                    <a:pt x="3779" y="303"/>
                  </a:lnTo>
                  <a:lnTo>
                    <a:pt x="3784" y="293"/>
                  </a:lnTo>
                  <a:lnTo>
                    <a:pt x="3790" y="282"/>
                  </a:lnTo>
                  <a:lnTo>
                    <a:pt x="3795" y="273"/>
                  </a:lnTo>
                  <a:lnTo>
                    <a:pt x="3801" y="264"/>
                  </a:lnTo>
                  <a:lnTo>
                    <a:pt x="3808" y="255"/>
                  </a:lnTo>
                  <a:lnTo>
                    <a:pt x="3814" y="246"/>
                  </a:lnTo>
                  <a:lnTo>
                    <a:pt x="3821" y="238"/>
                  </a:lnTo>
                  <a:lnTo>
                    <a:pt x="3830" y="230"/>
                  </a:lnTo>
                  <a:lnTo>
                    <a:pt x="3838" y="223"/>
                  </a:lnTo>
                  <a:lnTo>
                    <a:pt x="3846" y="217"/>
                  </a:lnTo>
                  <a:lnTo>
                    <a:pt x="3854" y="210"/>
                  </a:lnTo>
                  <a:lnTo>
                    <a:pt x="3863" y="204"/>
                  </a:lnTo>
                  <a:lnTo>
                    <a:pt x="3872" y="199"/>
                  </a:lnTo>
                  <a:lnTo>
                    <a:pt x="3881" y="195"/>
                  </a:lnTo>
                  <a:lnTo>
                    <a:pt x="3891" y="191"/>
                  </a:lnTo>
                  <a:lnTo>
                    <a:pt x="3902" y="187"/>
                  </a:lnTo>
                  <a:lnTo>
                    <a:pt x="3912" y="185"/>
                  </a:lnTo>
                  <a:lnTo>
                    <a:pt x="3922" y="182"/>
                  </a:lnTo>
                  <a:lnTo>
                    <a:pt x="3933" y="179"/>
                  </a:lnTo>
                  <a:lnTo>
                    <a:pt x="3944" y="178"/>
                  </a:lnTo>
                  <a:lnTo>
                    <a:pt x="3956" y="177"/>
                  </a:lnTo>
                  <a:lnTo>
                    <a:pt x="3967" y="177"/>
                  </a:lnTo>
                  <a:lnTo>
                    <a:pt x="3980" y="177"/>
                  </a:lnTo>
                  <a:lnTo>
                    <a:pt x="3991" y="178"/>
                  </a:lnTo>
                  <a:lnTo>
                    <a:pt x="4002" y="181"/>
                  </a:lnTo>
                  <a:lnTo>
                    <a:pt x="4014" y="183"/>
                  </a:lnTo>
                  <a:lnTo>
                    <a:pt x="4024" y="185"/>
                  </a:lnTo>
                  <a:lnTo>
                    <a:pt x="4034" y="188"/>
                  </a:lnTo>
                  <a:lnTo>
                    <a:pt x="4044" y="192"/>
                  </a:lnTo>
                  <a:lnTo>
                    <a:pt x="4054" y="196"/>
                  </a:lnTo>
                  <a:lnTo>
                    <a:pt x="4063" y="201"/>
                  </a:lnTo>
                  <a:lnTo>
                    <a:pt x="4071" y="206"/>
                  </a:lnTo>
                  <a:lnTo>
                    <a:pt x="4079" y="212"/>
                  </a:lnTo>
                  <a:lnTo>
                    <a:pt x="4088" y="220"/>
                  </a:lnTo>
                  <a:lnTo>
                    <a:pt x="4095" y="227"/>
                  </a:lnTo>
                  <a:lnTo>
                    <a:pt x="4102" y="234"/>
                  </a:lnTo>
                  <a:lnTo>
                    <a:pt x="4108" y="242"/>
                  </a:lnTo>
                  <a:lnTo>
                    <a:pt x="4115" y="251"/>
                  </a:lnTo>
                  <a:lnTo>
                    <a:pt x="4124" y="266"/>
                  </a:lnTo>
                  <a:lnTo>
                    <a:pt x="4132" y="281"/>
                  </a:lnTo>
                  <a:lnTo>
                    <a:pt x="4138" y="298"/>
                  </a:lnTo>
                  <a:lnTo>
                    <a:pt x="4143" y="314"/>
                  </a:lnTo>
                  <a:lnTo>
                    <a:pt x="4147" y="332"/>
                  </a:lnTo>
                  <a:lnTo>
                    <a:pt x="4150" y="349"/>
                  </a:lnTo>
                  <a:lnTo>
                    <a:pt x="4152" y="369"/>
                  </a:lnTo>
                  <a:lnTo>
                    <a:pt x="4153" y="388"/>
                  </a:lnTo>
                  <a:lnTo>
                    <a:pt x="4152" y="400"/>
                  </a:lnTo>
                  <a:lnTo>
                    <a:pt x="4152" y="410"/>
                  </a:lnTo>
                  <a:lnTo>
                    <a:pt x="4151" y="419"/>
                  </a:lnTo>
                  <a:lnTo>
                    <a:pt x="4149" y="427"/>
                  </a:lnTo>
                  <a:close/>
                  <a:moveTo>
                    <a:pt x="3836" y="368"/>
                  </a:moveTo>
                  <a:lnTo>
                    <a:pt x="4074" y="368"/>
                  </a:lnTo>
                  <a:lnTo>
                    <a:pt x="4074" y="355"/>
                  </a:lnTo>
                  <a:lnTo>
                    <a:pt x="4073" y="344"/>
                  </a:lnTo>
                  <a:lnTo>
                    <a:pt x="4071" y="332"/>
                  </a:lnTo>
                  <a:lnTo>
                    <a:pt x="4069" y="321"/>
                  </a:lnTo>
                  <a:lnTo>
                    <a:pt x="4066" y="311"/>
                  </a:lnTo>
                  <a:lnTo>
                    <a:pt x="4062" y="301"/>
                  </a:lnTo>
                  <a:lnTo>
                    <a:pt x="4058" y="292"/>
                  </a:lnTo>
                  <a:lnTo>
                    <a:pt x="4052" y="282"/>
                  </a:lnTo>
                  <a:lnTo>
                    <a:pt x="4044" y="271"/>
                  </a:lnTo>
                  <a:lnTo>
                    <a:pt x="4035" y="262"/>
                  </a:lnTo>
                  <a:lnTo>
                    <a:pt x="4026" y="254"/>
                  </a:lnTo>
                  <a:lnTo>
                    <a:pt x="4015" y="247"/>
                  </a:lnTo>
                  <a:lnTo>
                    <a:pt x="4003" y="242"/>
                  </a:lnTo>
                  <a:lnTo>
                    <a:pt x="3990" y="239"/>
                  </a:lnTo>
                  <a:lnTo>
                    <a:pt x="3976" y="237"/>
                  </a:lnTo>
                  <a:lnTo>
                    <a:pt x="3961" y="236"/>
                  </a:lnTo>
                  <a:lnTo>
                    <a:pt x="3947" y="237"/>
                  </a:lnTo>
                  <a:lnTo>
                    <a:pt x="3934" y="239"/>
                  </a:lnTo>
                  <a:lnTo>
                    <a:pt x="3922" y="242"/>
                  </a:lnTo>
                  <a:lnTo>
                    <a:pt x="3910" y="247"/>
                  </a:lnTo>
                  <a:lnTo>
                    <a:pt x="3900" y="254"/>
                  </a:lnTo>
                  <a:lnTo>
                    <a:pt x="3888" y="261"/>
                  </a:lnTo>
                  <a:lnTo>
                    <a:pt x="3879" y="270"/>
                  </a:lnTo>
                  <a:lnTo>
                    <a:pt x="3870" y="280"/>
                  </a:lnTo>
                  <a:lnTo>
                    <a:pt x="3864" y="290"/>
                  </a:lnTo>
                  <a:lnTo>
                    <a:pt x="3857" y="300"/>
                  </a:lnTo>
                  <a:lnTo>
                    <a:pt x="3852" y="310"/>
                  </a:lnTo>
                  <a:lnTo>
                    <a:pt x="3848" y="320"/>
                  </a:lnTo>
                  <a:lnTo>
                    <a:pt x="3844" y="332"/>
                  </a:lnTo>
                  <a:lnTo>
                    <a:pt x="3840" y="343"/>
                  </a:lnTo>
                  <a:lnTo>
                    <a:pt x="3838" y="355"/>
                  </a:lnTo>
                  <a:lnTo>
                    <a:pt x="3836" y="368"/>
                  </a:lnTo>
                  <a:close/>
                  <a:moveTo>
                    <a:pt x="4756" y="559"/>
                  </a:moveTo>
                  <a:lnTo>
                    <a:pt x="4771" y="620"/>
                  </a:lnTo>
                  <a:lnTo>
                    <a:pt x="4756" y="627"/>
                  </a:lnTo>
                  <a:lnTo>
                    <a:pt x="4742" y="632"/>
                  </a:lnTo>
                  <a:lnTo>
                    <a:pt x="4728" y="636"/>
                  </a:lnTo>
                  <a:lnTo>
                    <a:pt x="4711" y="640"/>
                  </a:lnTo>
                  <a:lnTo>
                    <a:pt x="4695" y="643"/>
                  </a:lnTo>
                  <a:lnTo>
                    <a:pt x="4678" y="646"/>
                  </a:lnTo>
                  <a:lnTo>
                    <a:pt x="4660" y="647"/>
                  </a:lnTo>
                  <a:lnTo>
                    <a:pt x="4641" y="648"/>
                  </a:lnTo>
                  <a:lnTo>
                    <a:pt x="4617" y="647"/>
                  </a:lnTo>
                  <a:lnTo>
                    <a:pt x="4593" y="643"/>
                  </a:lnTo>
                  <a:lnTo>
                    <a:pt x="4582" y="641"/>
                  </a:lnTo>
                  <a:lnTo>
                    <a:pt x="4571" y="638"/>
                  </a:lnTo>
                  <a:lnTo>
                    <a:pt x="4560" y="635"/>
                  </a:lnTo>
                  <a:lnTo>
                    <a:pt x="4550" y="631"/>
                  </a:lnTo>
                  <a:lnTo>
                    <a:pt x="4541" y="627"/>
                  </a:lnTo>
                  <a:lnTo>
                    <a:pt x="4530" y="623"/>
                  </a:lnTo>
                  <a:lnTo>
                    <a:pt x="4521" y="618"/>
                  </a:lnTo>
                  <a:lnTo>
                    <a:pt x="4512" y="612"/>
                  </a:lnTo>
                  <a:lnTo>
                    <a:pt x="4504" y="605"/>
                  </a:lnTo>
                  <a:lnTo>
                    <a:pt x="4495" y="599"/>
                  </a:lnTo>
                  <a:lnTo>
                    <a:pt x="4487" y="592"/>
                  </a:lnTo>
                  <a:lnTo>
                    <a:pt x="4479" y="584"/>
                  </a:lnTo>
                  <a:lnTo>
                    <a:pt x="4472" y="576"/>
                  </a:lnTo>
                  <a:lnTo>
                    <a:pt x="4465" y="567"/>
                  </a:lnTo>
                  <a:lnTo>
                    <a:pt x="4458" y="559"/>
                  </a:lnTo>
                  <a:lnTo>
                    <a:pt x="4452" y="550"/>
                  </a:lnTo>
                  <a:lnTo>
                    <a:pt x="4447" y="541"/>
                  </a:lnTo>
                  <a:lnTo>
                    <a:pt x="4442" y="531"/>
                  </a:lnTo>
                  <a:lnTo>
                    <a:pt x="4437" y="521"/>
                  </a:lnTo>
                  <a:lnTo>
                    <a:pt x="4434" y="511"/>
                  </a:lnTo>
                  <a:lnTo>
                    <a:pt x="4430" y="500"/>
                  </a:lnTo>
                  <a:lnTo>
                    <a:pt x="4427" y="489"/>
                  </a:lnTo>
                  <a:lnTo>
                    <a:pt x="4424" y="478"/>
                  </a:lnTo>
                  <a:lnTo>
                    <a:pt x="4421" y="467"/>
                  </a:lnTo>
                  <a:lnTo>
                    <a:pt x="4419" y="442"/>
                  </a:lnTo>
                  <a:lnTo>
                    <a:pt x="4418" y="417"/>
                  </a:lnTo>
                  <a:lnTo>
                    <a:pt x="4418" y="404"/>
                  </a:lnTo>
                  <a:lnTo>
                    <a:pt x="4419" y="391"/>
                  </a:lnTo>
                  <a:lnTo>
                    <a:pt x="4420" y="379"/>
                  </a:lnTo>
                  <a:lnTo>
                    <a:pt x="4423" y="367"/>
                  </a:lnTo>
                  <a:lnTo>
                    <a:pt x="4425" y="355"/>
                  </a:lnTo>
                  <a:lnTo>
                    <a:pt x="4428" y="344"/>
                  </a:lnTo>
                  <a:lnTo>
                    <a:pt x="4431" y="333"/>
                  </a:lnTo>
                  <a:lnTo>
                    <a:pt x="4435" y="321"/>
                  </a:lnTo>
                  <a:lnTo>
                    <a:pt x="4439" y="311"/>
                  </a:lnTo>
                  <a:lnTo>
                    <a:pt x="4444" y="301"/>
                  </a:lnTo>
                  <a:lnTo>
                    <a:pt x="4449" y="291"/>
                  </a:lnTo>
                  <a:lnTo>
                    <a:pt x="4455" y="281"/>
                  </a:lnTo>
                  <a:lnTo>
                    <a:pt x="4462" y="272"/>
                  </a:lnTo>
                  <a:lnTo>
                    <a:pt x="4469" y="263"/>
                  </a:lnTo>
                  <a:lnTo>
                    <a:pt x="4476" y="254"/>
                  </a:lnTo>
                  <a:lnTo>
                    <a:pt x="4484" y="245"/>
                  </a:lnTo>
                  <a:lnTo>
                    <a:pt x="4492" y="237"/>
                  </a:lnTo>
                  <a:lnTo>
                    <a:pt x="4502" y="230"/>
                  </a:lnTo>
                  <a:lnTo>
                    <a:pt x="4511" y="223"/>
                  </a:lnTo>
                  <a:lnTo>
                    <a:pt x="4520" y="215"/>
                  </a:lnTo>
                  <a:lnTo>
                    <a:pt x="4529" y="210"/>
                  </a:lnTo>
                  <a:lnTo>
                    <a:pt x="4540" y="204"/>
                  </a:lnTo>
                  <a:lnTo>
                    <a:pt x="4550" y="199"/>
                  </a:lnTo>
                  <a:lnTo>
                    <a:pt x="4561" y="195"/>
                  </a:lnTo>
                  <a:lnTo>
                    <a:pt x="4573" y="191"/>
                  </a:lnTo>
                  <a:lnTo>
                    <a:pt x="4584" y="188"/>
                  </a:lnTo>
                  <a:lnTo>
                    <a:pt x="4595" y="185"/>
                  </a:lnTo>
                  <a:lnTo>
                    <a:pt x="4607" y="183"/>
                  </a:lnTo>
                  <a:lnTo>
                    <a:pt x="4620" y="181"/>
                  </a:lnTo>
                  <a:lnTo>
                    <a:pt x="4632" y="179"/>
                  </a:lnTo>
                  <a:lnTo>
                    <a:pt x="4645" y="178"/>
                  </a:lnTo>
                  <a:lnTo>
                    <a:pt x="4659" y="178"/>
                  </a:lnTo>
                  <a:lnTo>
                    <a:pt x="4676" y="178"/>
                  </a:lnTo>
                  <a:lnTo>
                    <a:pt x="4692" y="179"/>
                  </a:lnTo>
                  <a:lnTo>
                    <a:pt x="4707" y="182"/>
                  </a:lnTo>
                  <a:lnTo>
                    <a:pt x="4722" y="185"/>
                  </a:lnTo>
                  <a:lnTo>
                    <a:pt x="4736" y="188"/>
                  </a:lnTo>
                  <a:lnTo>
                    <a:pt x="4748" y="192"/>
                  </a:lnTo>
                  <a:lnTo>
                    <a:pt x="4761" y="196"/>
                  </a:lnTo>
                  <a:lnTo>
                    <a:pt x="4772" y="201"/>
                  </a:lnTo>
                  <a:lnTo>
                    <a:pt x="4753" y="265"/>
                  </a:lnTo>
                  <a:lnTo>
                    <a:pt x="4743" y="260"/>
                  </a:lnTo>
                  <a:lnTo>
                    <a:pt x="4733" y="256"/>
                  </a:lnTo>
                  <a:lnTo>
                    <a:pt x="4722" y="251"/>
                  </a:lnTo>
                  <a:lnTo>
                    <a:pt x="4710" y="248"/>
                  </a:lnTo>
                  <a:lnTo>
                    <a:pt x="4698" y="246"/>
                  </a:lnTo>
                  <a:lnTo>
                    <a:pt x="4686" y="244"/>
                  </a:lnTo>
                  <a:lnTo>
                    <a:pt x="4672" y="243"/>
                  </a:lnTo>
                  <a:lnTo>
                    <a:pt x="4659" y="243"/>
                  </a:lnTo>
                  <a:lnTo>
                    <a:pt x="4641" y="244"/>
                  </a:lnTo>
                  <a:lnTo>
                    <a:pt x="4624" y="246"/>
                  </a:lnTo>
                  <a:lnTo>
                    <a:pt x="4607" y="250"/>
                  </a:lnTo>
                  <a:lnTo>
                    <a:pt x="4593" y="256"/>
                  </a:lnTo>
                  <a:lnTo>
                    <a:pt x="4579" y="263"/>
                  </a:lnTo>
                  <a:lnTo>
                    <a:pt x="4565" y="271"/>
                  </a:lnTo>
                  <a:lnTo>
                    <a:pt x="4553" y="281"/>
                  </a:lnTo>
                  <a:lnTo>
                    <a:pt x="4542" y="294"/>
                  </a:lnTo>
                  <a:lnTo>
                    <a:pt x="4531" y="305"/>
                  </a:lnTo>
                  <a:lnTo>
                    <a:pt x="4523" y="318"/>
                  </a:lnTo>
                  <a:lnTo>
                    <a:pt x="4516" y="332"/>
                  </a:lnTo>
                  <a:lnTo>
                    <a:pt x="4511" y="346"/>
                  </a:lnTo>
                  <a:lnTo>
                    <a:pt x="4507" y="362"/>
                  </a:lnTo>
                  <a:lnTo>
                    <a:pt x="4503" y="378"/>
                  </a:lnTo>
                  <a:lnTo>
                    <a:pt x="4502" y="396"/>
                  </a:lnTo>
                  <a:lnTo>
                    <a:pt x="4501" y="413"/>
                  </a:lnTo>
                  <a:lnTo>
                    <a:pt x="4502" y="432"/>
                  </a:lnTo>
                  <a:lnTo>
                    <a:pt x="4504" y="449"/>
                  </a:lnTo>
                  <a:lnTo>
                    <a:pt x="4507" y="467"/>
                  </a:lnTo>
                  <a:lnTo>
                    <a:pt x="4512" y="482"/>
                  </a:lnTo>
                  <a:lnTo>
                    <a:pt x="4518" y="496"/>
                  </a:lnTo>
                  <a:lnTo>
                    <a:pt x="4525" y="511"/>
                  </a:lnTo>
                  <a:lnTo>
                    <a:pt x="4535" y="523"/>
                  </a:lnTo>
                  <a:lnTo>
                    <a:pt x="4545" y="535"/>
                  </a:lnTo>
                  <a:lnTo>
                    <a:pt x="4556" y="546"/>
                  </a:lnTo>
                  <a:lnTo>
                    <a:pt x="4568" y="555"/>
                  </a:lnTo>
                  <a:lnTo>
                    <a:pt x="4581" y="563"/>
                  </a:lnTo>
                  <a:lnTo>
                    <a:pt x="4594" y="569"/>
                  </a:lnTo>
                  <a:lnTo>
                    <a:pt x="4608" y="575"/>
                  </a:lnTo>
                  <a:lnTo>
                    <a:pt x="4624" y="579"/>
                  </a:lnTo>
                  <a:lnTo>
                    <a:pt x="4639" y="581"/>
                  </a:lnTo>
                  <a:lnTo>
                    <a:pt x="4657" y="581"/>
                  </a:lnTo>
                  <a:lnTo>
                    <a:pt x="4669" y="581"/>
                  </a:lnTo>
                  <a:lnTo>
                    <a:pt x="4681" y="580"/>
                  </a:lnTo>
                  <a:lnTo>
                    <a:pt x="4694" y="578"/>
                  </a:lnTo>
                  <a:lnTo>
                    <a:pt x="4706" y="576"/>
                  </a:lnTo>
                  <a:lnTo>
                    <a:pt x="4718" y="572"/>
                  </a:lnTo>
                  <a:lnTo>
                    <a:pt x="4732" y="568"/>
                  </a:lnTo>
                  <a:lnTo>
                    <a:pt x="4744" y="564"/>
                  </a:lnTo>
                  <a:lnTo>
                    <a:pt x="4756" y="559"/>
                  </a:lnTo>
                  <a:close/>
                  <a:moveTo>
                    <a:pt x="5225" y="427"/>
                  </a:moveTo>
                  <a:lnTo>
                    <a:pt x="4913" y="426"/>
                  </a:lnTo>
                  <a:lnTo>
                    <a:pt x="4914" y="445"/>
                  </a:lnTo>
                  <a:lnTo>
                    <a:pt x="4916" y="463"/>
                  </a:lnTo>
                  <a:lnTo>
                    <a:pt x="4920" y="480"/>
                  </a:lnTo>
                  <a:lnTo>
                    <a:pt x="4925" y="495"/>
                  </a:lnTo>
                  <a:lnTo>
                    <a:pt x="4931" y="510"/>
                  </a:lnTo>
                  <a:lnTo>
                    <a:pt x="4939" y="523"/>
                  </a:lnTo>
                  <a:lnTo>
                    <a:pt x="4949" y="535"/>
                  </a:lnTo>
                  <a:lnTo>
                    <a:pt x="4959" y="546"/>
                  </a:lnTo>
                  <a:lnTo>
                    <a:pt x="4969" y="554"/>
                  </a:lnTo>
                  <a:lnTo>
                    <a:pt x="4980" y="562"/>
                  </a:lnTo>
                  <a:lnTo>
                    <a:pt x="4993" y="568"/>
                  </a:lnTo>
                  <a:lnTo>
                    <a:pt x="5006" y="573"/>
                  </a:lnTo>
                  <a:lnTo>
                    <a:pt x="5019" y="577"/>
                  </a:lnTo>
                  <a:lnTo>
                    <a:pt x="5034" y="580"/>
                  </a:lnTo>
                  <a:lnTo>
                    <a:pt x="5049" y="582"/>
                  </a:lnTo>
                  <a:lnTo>
                    <a:pt x="5066" y="582"/>
                  </a:lnTo>
                  <a:lnTo>
                    <a:pt x="5082" y="582"/>
                  </a:lnTo>
                  <a:lnTo>
                    <a:pt x="5099" y="581"/>
                  </a:lnTo>
                  <a:lnTo>
                    <a:pt x="5115" y="579"/>
                  </a:lnTo>
                  <a:lnTo>
                    <a:pt x="5130" y="577"/>
                  </a:lnTo>
                  <a:lnTo>
                    <a:pt x="5146" y="573"/>
                  </a:lnTo>
                  <a:lnTo>
                    <a:pt x="5161" y="569"/>
                  </a:lnTo>
                  <a:lnTo>
                    <a:pt x="5176" y="564"/>
                  </a:lnTo>
                  <a:lnTo>
                    <a:pt x="5189" y="559"/>
                  </a:lnTo>
                  <a:lnTo>
                    <a:pt x="5203" y="618"/>
                  </a:lnTo>
                  <a:lnTo>
                    <a:pt x="5187" y="624"/>
                  </a:lnTo>
                  <a:lnTo>
                    <a:pt x="5171" y="630"/>
                  </a:lnTo>
                  <a:lnTo>
                    <a:pt x="5153" y="635"/>
                  </a:lnTo>
                  <a:lnTo>
                    <a:pt x="5135" y="639"/>
                  </a:lnTo>
                  <a:lnTo>
                    <a:pt x="5116" y="642"/>
                  </a:lnTo>
                  <a:lnTo>
                    <a:pt x="5096" y="644"/>
                  </a:lnTo>
                  <a:lnTo>
                    <a:pt x="5075" y="646"/>
                  </a:lnTo>
                  <a:lnTo>
                    <a:pt x="5054" y="647"/>
                  </a:lnTo>
                  <a:lnTo>
                    <a:pt x="5029" y="646"/>
                  </a:lnTo>
                  <a:lnTo>
                    <a:pt x="5006" y="642"/>
                  </a:lnTo>
                  <a:lnTo>
                    <a:pt x="4995" y="640"/>
                  </a:lnTo>
                  <a:lnTo>
                    <a:pt x="4984" y="637"/>
                  </a:lnTo>
                  <a:lnTo>
                    <a:pt x="4973" y="634"/>
                  </a:lnTo>
                  <a:lnTo>
                    <a:pt x="4963" y="631"/>
                  </a:lnTo>
                  <a:lnTo>
                    <a:pt x="4953" y="627"/>
                  </a:lnTo>
                  <a:lnTo>
                    <a:pt x="4943" y="622"/>
                  </a:lnTo>
                  <a:lnTo>
                    <a:pt x="4934" y="617"/>
                  </a:lnTo>
                  <a:lnTo>
                    <a:pt x="4925" y="612"/>
                  </a:lnTo>
                  <a:lnTo>
                    <a:pt x="4917" y="605"/>
                  </a:lnTo>
                  <a:lnTo>
                    <a:pt x="4909" y="598"/>
                  </a:lnTo>
                  <a:lnTo>
                    <a:pt x="4900" y="592"/>
                  </a:lnTo>
                  <a:lnTo>
                    <a:pt x="4893" y="584"/>
                  </a:lnTo>
                  <a:lnTo>
                    <a:pt x="4886" y="576"/>
                  </a:lnTo>
                  <a:lnTo>
                    <a:pt x="4879" y="567"/>
                  </a:lnTo>
                  <a:lnTo>
                    <a:pt x="4873" y="559"/>
                  </a:lnTo>
                  <a:lnTo>
                    <a:pt x="4866" y="551"/>
                  </a:lnTo>
                  <a:lnTo>
                    <a:pt x="4861" y="542"/>
                  </a:lnTo>
                  <a:lnTo>
                    <a:pt x="4856" y="531"/>
                  </a:lnTo>
                  <a:lnTo>
                    <a:pt x="4852" y="522"/>
                  </a:lnTo>
                  <a:lnTo>
                    <a:pt x="4848" y="512"/>
                  </a:lnTo>
                  <a:lnTo>
                    <a:pt x="4845" y="501"/>
                  </a:lnTo>
                  <a:lnTo>
                    <a:pt x="4842" y="490"/>
                  </a:lnTo>
                  <a:lnTo>
                    <a:pt x="4840" y="480"/>
                  </a:lnTo>
                  <a:lnTo>
                    <a:pt x="4837" y="469"/>
                  </a:lnTo>
                  <a:lnTo>
                    <a:pt x="4835" y="445"/>
                  </a:lnTo>
                  <a:lnTo>
                    <a:pt x="4834" y="419"/>
                  </a:lnTo>
                  <a:lnTo>
                    <a:pt x="4835" y="394"/>
                  </a:lnTo>
                  <a:lnTo>
                    <a:pt x="4837" y="370"/>
                  </a:lnTo>
                  <a:lnTo>
                    <a:pt x="4842" y="346"/>
                  </a:lnTo>
                  <a:lnTo>
                    <a:pt x="4848" y="324"/>
                  </a:lnTo>
                  <a:lnTo>
                    <a:pt x="4852" y="313"/>
                  </a:lnTo>
                  <a:lnTo>
                    <a:pt x="4856" y="303"/>
                  </a:lnTo>
                  <a:lnTo>
                    <a:pt x="4860" y="293"/>
                  </a:lnTo>
                  <a:lnTo>
                    <a:pt x="4865" y="282"/>
                  </a:lnTo>
                  <a:lnTo>
                    <a:pt x="4872" y="273"/>
                  </a:lnTo>
                  <a:lnTo>
                    <a:pt x="4878" y="264"/>
                  </a:lnTo>
                  <a:lnTo>
                    <a:pt x="4884" y="255"/>
                  </a:lnTo>
                  <a:lnTo>
                    <a:pt x="4891" y="246"/>
                  </a:lnTo>
                  <a:lnTo>
                    <a:pt x="4898" y="238"/>
                  </a:lnTo>
                  <a:lnTo>
                    <a:pt x="4905" y="230"/>
                  </a:lnTo>
                  <a:lnTo>
                    <a:pt x="4914" y="223"/>
                  </a:lnTo>
                  <a:lnTo>
                    <a:pt x="4922" y="217"/>
                  </a:lnTo>
                  <a:lnTo>
                    <a:pt x="4930" y="210"/>
                  </a:lnTo>
                  <a:lnTo>
                    <a:pt x="4939" y="204"/>
                  </a:lnTo>
                  <a:lnTo>
                    <a:pt x="4949" y="199"/>
                  </a:lnTo>
                  <a:lnTo>
                    <a:pt x="4958" y="195"/>
                  </a:lnTo>
                  <a:lnTo>
                    <a:pt x="4967" y="191"/>
                  </a:lnTo>
                  <a:lnTo>
                    <a:pt x="4977" y="187"/>
                  </a:lnTo>
                  <a:lnTo>
                    <a:pt x="4988" y="185"/>
                  </a:lnTo>
                  <a:lnTo>
                    <a:pt x="4999" y="182"/>
                  </a:lnTo>
                  <a:lnTo>
                    <a:pt x="5009" y="179"/>
                  </a:lnTo>
                  <a:lnTo>
                    <a:pt x="5021" y="178"/>
                  </a:lnTo>
                  <a:lnTo>
                    <a:pt x="5032" y="177"/>
                  </a:lnTo>
                  <a:lnTo>
                    <a:pt x="5044" y="177"/>
                  </a:lnTo>
                  <a:lnTo>
                    <a:pt x="5055" y="177"/>
                  </a:lnTo>
                  <a:lnTo>
                    <a:pt x="5068" y="178"/>
                  </a:lnTo>
                  <a:lnTo>
                    <a:pt x="5079" y="181"/>
                  </a:lnTo>
                  <a:lnTo>
                    <a:pt x="5090" y="183"/>
                  </a:lnTo>
                  <a:lnTo>
                    <a:pt x="5101" y="185"/>
                  </a:lnTo>
                  <a:lnTo>
                    <a:pt x="5111" y="188"/>
                  </a:lnTo>
                  <a:lnTo>
                    <a:pt x="5120" y="192"/>
                  </a:lnTo>
                  <a:lnTo>
                    <a:pt x="5129" y="196"/>
                  </a:lnTo>
                  <a:lnTo>
                    <a:pt x="5139" y="201"/>
                  </a:lnTo>
                  <a:lnTo>
                    <a:pt x="5148" y="206"/>
                  </a:lnTo>
                  <a:lnTo>
                    <a:pt x="5156" y="212"/>
                  </a:lnTo>
                  <a:lnTo>
                    <a:pt x="5163" y="220"/>
                  </a:lnTo>
                  <a:lnTo>
                    <a:pt x="5172" y="227"/>
                  </a:lnTo>
                  <a:lnTo>
                    <a:pt x="5178" y="234"/>
                  </a:lnTo>
                  <a:lnTo>
                    <a:pt x="5185" y="242"/>
                  </a:lnTo>
                  <a:lnTo>
                    <a:pt x="5191" y="251"/>
                  </a:lnTo>
                  <a:lnTo>
                    <a:pt x="5200" y="266"/>
                  </a:lnTo>
                  <a:lnTo>
                    <a:pt x="5208" y="281"/>
                  </a:lnTo>
                  <a:lnTo>
                    <a:pt x="5215" y="298"/>
                  </a:lnTo>
                  <a:lnTo>
                    <a:pt x="5220" y="314"/>
                  </a:lnTo>
                  <a:lnTo>
                    <a:pt x="5224" y="332"/>
                  </a:lnTo>
                  <a:lnTo>
                    <a:pt x="5227" y="349"/>
                  </a:lnTo>
                  <a:lnTo>
                    <a:pt x="5229" y="369"/>
                  </a:lnTo>
                  <a:lnTo>
                    <a:pt x="5229" y="388"/>
                  </a:lnTo>
                  <a:lnTo>
                    <a:pt x="5229" y="400"/>
                  </a:lnTo>
                  <a:lnTo>
                    <a:pt x="5228" y="410"/>
                  </a:lnTo>
                  <a:lnTo>
                    <a:pt x="5227" y="419"/>
                  </a:lnTo>
                  <a:lnTo>
                    <a:pt x="5225" y="427"/>
                  </a:lnTo>
                  <a:close/>
                  <a:moveTo>
                    <a:pt x="4913" y="368"/>
                  </a:moveTo>
                  <a:lnTo>
                    <a:pt x="5150" y="368"/>
                  </a:lnTo>
                  <a:lnTo>
                    <a:pt x="5150" y="355"/>
                  </a:lnTo>
                  <a:lnTo>
                    <a:pt x="5149" y="344"/>
                  </a:lnTo>
                  <a:lnTo>
                    <a:pt x="5148" y="332"/>
                  </a:lnTo>
                  <a:lnTo>
                    <a:pt x="5145" y="321"/>
                  </a:lnTo>
                  <a:lnTo>
                    <a:pt x="5142" y="311"/>
                  </a:lnTo>
                  <a:lnTo>
                    <a:pt x="5139" y="301"/>
                  </a:lnTo>
                  <a:lnTo>
                    <a:pt x="5134" y="292"/>
                  </a:lnTo>
                  <a:lnTo>
                    <a:pt x="5128" y="282"/>
                  </a:lnTo>
                  <a:lnTo>
                    <a:pt x="5120" y="271"/>
                  </a:lnTo>
                  <a:lnTo>
                    <a:pt x="5112" y="262"/>
                  </a:lnTo>
                  <a:lnTo>
                    <a:pt x="5102" y="254"/>
                  </a:lnTo>
                  <a:lnTo>
                    <a:pt x="5091" y="247"/>
                  </a:lnTo>
                  <a:lnTo>
                    <a:pt x="5079" y="242"/>
                  </a:lnTo>
                  <a:lnTo>
                    <a:pt x="5067" y="239"/>
                  </a:lnTo>
                  <a:lnTo>
                    <a:pt x="5052" y="237"/>
                  </a:lnTo>
                  <a:lnTo>
                    <a:pt x="5037" y="236"/>
                  </a:lnTo>
                  <a:lnTo>
                    <a:pt x="5024" y="237"/>
                  </a:lnTo>
                  <a:lnTo>
                    <a:pt x="5010" y="239"/>
                  </a:lnTo>
                  <a:lnTo>
                    <a:pt x="4998" y="242"/>
                  </a:lnTo>
                  <a:lnTo>
                    <a:pt x="4987" y="247"/>
                  </a:lnTo>
                  <a:lnTo>
                    <a:pt x="4975" y="254"/>
                  </a:lnTo>
                  <a:lnTo>
                    <a:pt x="4965" y="261"/>
                  </a:lnTo>
                  <a:lnTo>
                    <a:pt x="4956" y="270"/>
                  </a:lnTo>
                  <a:lnTo>
                    <a:pt x="4947" y="280"/>
                  </a:lnTo>
                  <a:lnTo>
                    <a:pt x="4940" y="290"/>
                  </a:lnTo>
                  <a:lnTo>
                    <a:pt x="4934" y="300"/>
                  </a:lnTo>
                  <a:lnTo>
                    <a:pt x="4929" y="310"/>
                  </a:lnTo>
                  <a:lnTo>
                    <a:pt x="4924" y="320"/>
                  </a:lnTo>
                  <a:lnTo>
                    <a:pt x="4920" y="332"/>
                  </a:lnTo>
                  <a:lnTo>
                    <a:pt x="4917" y="343"/>
                  </a:lnTo>
                  <a:lnTo>
                    <a:pt x="4914" y="355"/>
                  </a:lnTo>
                  <a:lnTo>
                    <a:pt x="4913" y="368"/>
                  </a:lnTo>
                  <a:close/>
                  <a:moveTo>
                    <a:pt x="5330" y="637"/>
                  </a:moveTo>
                  <a:lnTo>
                    <a:pt x="5330" y="328"/>
                  </a:lnTo>
                  <a:lnTo>
                    <a:pt x="5330" y="291"/>
                  </a:lnTo>
                  <a:lnTo>
                    <a:pt x="5330" y="256"/>
                  </a:lnTo>
                  <a:lnTo>
                    <a:pt x="5329" y="221"/>
                  </a:lnTo>
                  <a:lnTo>
                    <a:pt x="5328" y="188"/>
                  </a:lnTo>
                  <a:lnTo>
                    <a:pt x="5399" y="188"/>
                  </a:lnTo>
                  <a:lnTo>
                    <a:pt x="5402" y="276"/>
                  </a:lnTo>
                  <a:lnTo>
                    <a:pt x="5406" y="276"/>
                  </a:lnTo>
                  <a:lnTo>
                    <a:pt x="5409" y="265"/>
                  </a:lnTo>
                  <a:lnTo>
                    <a:pt x="5414" y="255"/>
                  </a:lnTo>
                  <a:lnTo>
                    <a:pt x="5419" y="245"/>
                  </a:lnTo>
                  <a:lnTo>
                    <a:pt x="5425" y="236"/>
                  </a:lnTo>
                  <a:lnTo>
                    <a:pt x="5432" y="227"/>
                  </a:lnTo>
                  <a:lnTo>
                    <a:pt x="5439" y="219"/>
                  </a:lnTo>
                  <a:lnTo>
                    <a:pt x="5446" y="211"/>
                  </a:lnTo>
                  <a:lnTo>
                    <a:pt x="5454" y="204"/>
                  </a:lnTo>
                  <a:lnTo>
                    <a:pt x="5463" y="198"/>
                  </a:lnTo>
                  <a:lnTo>
                    <a:pt x="5472" y="193"/>
                  </a:lnTo>
                  <a:lnTo>
                    <a:pt x="5481" y="188"/>
                  </a:lnTo>
                  <a:lnTo>
                    <a:pt x="5490" y="185"/>
                  </a:lnTo>
                  <a:lnTo>
                    <a:pt x="5500" y="182"/>
                  </a:lnTo>
                  <a:lnTo>
                    <a:pt x="5510" y="179"/>
                  </a:lnTo>
                  <a:lnTo>
                    <a:pt x="5520" y="177"/>
                  </a:lnTo>
                  <a:lnTo>
                    <a:pt x="5529" y="177"/>
                  </a:lnTo>
                  <a:lnTo>
                    <a:pt x="5541" y="178"/>
                  </a:lnTo>
                  <a:lnTo>
                    <a:pt x="5553" y="181"/>
                  </a:lnTo>
                  <a:lnTo>
                    <a:pt x="5553" y="258"/>
                  </a:lnTo>
                  <a:lnTo>
                    <a:pt x="5539" y="256"/>
                  </a:lnTo>
                  <a:lnTo>
                    <a:pt x="5524" y="255"/>
                  </a:lnTo>
                  <a:lnTo>
                    <a:pt x="5511" y="256"/>
                  </a:lnTo>
                  <a:lnTo>
                    <a:pt x="5498" y="258"/>
                  </a:lnTo>
                  <a:lnTo>
                    <a:pt x="5486" y="261"/>
                  </a:lnTo>
                  <a:lnTo>
                    <a:pt x="5475" y="266"/>
                  </a:lnTo>
                  <a:lnTo>
                    <a:pt x="5464" y="272"/>
                  </a:lnTo>
                  <a:lnTo>
                    <a:pt x="5455" y="280"/>
                  </a:lnTo>
                  <a:lnTo>
                    <a:pt x="5446" y="290"/>
                  </a:lnTo>
                  <a:lnTo>
                    <a:pt x="5438" y="300"/>
                  </a:lnTo>
                  <a:lnTo>
                    <a:pt x="5432" y="310"/>
                  </a:lnTo>
                  <a:lnTo>
                    <a:pt x="5426" y="321"/>
                  </a:lnTo>
                  <a:lnTo>
                    <a:pt x="5421" y="333"/>
                  </a:lnTo>
                  <a:lnTo>
                    <a:pt x="5418" y="344"/>
                  </a:lnTo>
                  <a:lnTo>
                    <a:pt x="5415" y="356"/>
                  </a:lnTo>
                  <a:lnTo>
                    <a:pt x="5413" y="370"/>
                  </a:lnTo>
                  <a:lnTo>
                    <a:pt x="5411" y="383"/>
                  </a:lnTo>
                  <a:lnTo>
                    <a:pt x="5411" y="398"/>
                  </a:lnTo>
                  <a:lnTo>
                    <a:pt x="5411" y="637"/>
                  </a:lnTo>
                  <a:lnTo>
                    <a:pt x="5330" y="637"/>
                  </a:lnTo>
                  <a:close/>
                  <a:moveTo>
                    <a:pt x="5652" y="105"/>
                  </a:moveTo>
                  <a:lnTo>
                    <a:pt x="5732" y="80"/>
                  </a:lnTo>
                  <a:lnTo>
                    <a:pt x="5732" y="188"/>
                  </a:lnTo>
                  <a:lnTo>
                    <a:pt x="5849" y="188"/>
                  </a:lnTo>
                  <a:lnTo>
                    <a:pt x="5849" y="249"/>
                  </a:lnTo>
                  <a:lnTo>
                    <a:pt x="5732" y="249"/>
                  </a:lnTo>
                  <a:lnTo>
                    <a:pt x="5732" y="492"/>
                  </a:lnTo>
                  <a:lnTo>
                    <a:pt x="5733" y="503"/>
                  </a:lnTo>
                  <a:lnTo>
                    <a:pt x="5733" y="513"/>
                  </a:lnTo>
                  <a:lnTo>
                    <a:pt x="5734" y="522"/>
                  </a:lnTo>
                  <a:lnTo>
                    <a:pt x="5736" y="530"/>
                  </a:lnTo>
                  <a:lnTo>
                    <a:pt x="5738" y="539"/>
                  </a:lnTo>
                  <a:lnTo>
                    <a:pt x="5741" y="546"/>
                  </a:lnTo>
                  <a:lnTo>
                    <a:pt x="5744" y="552"/>
                  </a:lnTo>
                  <a:lnTo>
                    <a:pt x="5747" y="557"/>
                  </a:lnTo>
                  <a:lnTo>
                    <a:pt x="5751" y="562"/>
                  </a:lnTo>
                  <a:lnTo>
                    <a:pt x="5756" y="567"/>
                  </a:lnTo>
                  <a:lnTo>
                    <a:pt x="5760" y="570"/>
                  </a:lnTo>
                  <a:lnTo>
                    <a:pt x="5766" y="573"/>
                  </a:lnTo>
                  <a:lnTo>
                    <a:pt x="5773" y="577"/>
                  </a:lnTo>
                  <a:lnTo>
                    <a:pt x="5779" y="578"/>
                  </a:lnTo>
                  <a:lnTo>
                    <a:pt x="5786" y="579"/>
                  </a:lnTo>
                  <a:lnTo>
                    <a:pt x="5793" y="580"/>
                  </a:lnTo>
                  <a:lnTo>
                    <a:pt x="5807" y="579"/>
                  </a:lnTo>
                  <a:lnTo>
                    <a:pt x="5819" y="578"/>
                  </a:lnTo>
                  <a:lnTo>
                    <a:pt x="5830" y="577"/>
                  </a:lnTo>
                  <a:lnTo>
                    <a:pt x="5840" y="573"/>
                  </a:lnTo>
                  <a:lnTo>
                    <a:pt x="5844" y="635"/>
                  </a:lnTo>
                  <a:lnTo>
                    <a:pt x="5829" y="640"/>
                  </a:lnTo>
                  <a:lnTo>
                    <a:pt x="5812" y="644"/>
                  </a:lnTo>
                  <a:lnTo>
                    <a:pt x="5792" y="647"/>
                  </a:lnTo>
                  <a:lnTo>
                    <a:pt x="5772" y="648"/>
                  </a:lnTo>
                  <a:lnTo>
                    <a:pt x="5758" y="647"/>
                  </a:lnTo>
                  <a:lnTo>
                    <a:pt x="5745" y="644"/>
                  </a:lnTo>
                  <a:lnTo>
                    <a:pt x="5733" y="642"/>
                  </a:lnTo>
                  <a:lnTo>
                    <a:pt x="5721" y="638"/>
                  </a:lnTo>
                  <a:lnTo>
                    <a:pt x="5710" y="633"/>
                  </a:lnTo>
                  <a:lnTo>
                    <a:pt x="5701" y="627"/>
                  </a:lnTo>
                  <a:lnTo>
                    <a:pt x="5691" y="620"/>
                  </a:lnTo>
                  <a:lnTo>
                    <a:pt x="5683" y="612"/>
                  </a:lnTo>
                  <a:lnTo>
                    <a:pt x="5676" y="602"/>
                  </a:lnTo>
                  <a:lnTo>
                    <a:pt x="5670" y="591"/>
                  </a:lnTo>
                  <a:lnTo>
                    <a:pt x="5665" y="579"/>
                  </a:lnTo>
                  <a:lnTo>
                    <a:pt x="5660" y="565"/>
                  </a:lnTo>
                  <a:lnTo>
                    <a:pt x="5657" y="550"/>
                  </a:lnTo>
                  <a:lnTo>
                    <a:pt x="5654" y="532"/>
                  </a:lnTo>
                  <a:lnTo>
                    <a:pt x="5652" y="515"/>
                  </a:lnTo>
                  <a:lnTo>
                    <a:pt x="5652" y="495"/>
                  </a:lnTo>
                  <a:lnTo>
                    <a:pt x="5652" y="249"/>
                  </a:lnTo>
                  <a:lnTo>
                    <a:pt x="5583" y="249"/>
                  </a:lnTo>
                  <a:lnTo>
                    <a:pt x="5583" y="188"/>
                  </a:lnTo>
                  <a:lnTo>
                    <a:pt x="5652" y="188"/>
                  </a:lnTo>
                  <a:lnTo>
                    <a:pt x="5652" y="105"/>
                  </a:lnTo>
                  <a:close/>
                  <a:moveTo>
                    <a:pt x="6256" y="362"/>
                  </a:moveTo>
                  <a:lnTo>
                    <a:pt x="6256" y="529"/>
                  </a:lnTo>
                  <a:lnTo>
                    <a:pt x="6257" y="561"/>
                  </a:lnTo>
                  <a:lnTo>
                    <a:pt x="6258" y="589"/>
                  </a:lnTo>
                  <a:lnTo>
                    <a:pt x="6260" y="615"/>
                  </a:lnTo>
                  <a:lnTo>
                    <a:pt x="6263" y="637"/>
                  </a:lnTo>
                  <a:lnTo>
                    <a:pt x="6189" y="637"/>
                  </a:lnTo>
                  <a:lnTo>
                    <a:pt x="6183" y="581"/>
                  </a:lnTo>
                  <a:lnTo>
                    <a:pt x="6180" y="581"/>
                  </a:lnTo>
                  <a:lnTo>
                    <a:pt x="6173" y="588"/>
                  </a:lnTo>
                  <a:lnTo>
                    <a:pt x="6167" y="596"/>
                  </a:lnTo>
                  <a:lnTo>
                    <a:pt x="6160" y="603"/>
                  </a:lnTo>
                  <a:lnTo>
                    <a:pt x="6154" y="610"/>
                  </a:lnTo>
                  <a:lnTo>
                    <a:pt x="6146" y="616"/>
                  </a:lnTo>
                  <a:lnTo>
                    <a:pt x="6138" y="621"/>
                  </a:lnTo>
                  <a:lnTo>
                    <a:pt x="6130" y="626"/>
                  </a:lnTo>
                  <a:lnTo>
                    <a:pt x="6122" y="630"/>
                  </a:lnTo>
                  <a:lnTo>
                    <a:pt x="6113" y="634"/>
                  </a:lnTo>
                  <a:lnTo>
                    <a:pt x="6104" y="637"/>
                  </a:lnTo>
                  <a:lnTo>
                    <a:pt x="6094" y="640"/>
                  </a:lnTo>
                  <a:lnTo>
                    <a:pt x="6085" y="642"/>
                  </a:lnTo>
                  <a:lnTo>
                    <a:pt x="6075" y="644"/>
                  </a:lnTo>
                  <a:lnTo>
                    <a:pt x="6064" y="647"/>
                  </a:lnTo>
                  <a:lnTo>
                    <a:pt x="6053" y="647"/>
                  </a:lnTo>
                  <a:lnTo>
                    <a:pt x="6043" y="648"/>
                  </a:lnTo>
                  <a:lnTo>
                    <a:pt x="6026" y="647"/>
                  </a:lnTo>
                  <a:lnTo>
                    <a:pt x="6012" y="644"/>
                  </a:lnTo>
                  <a:lnTo>
                    <a:pt x="5998" y="641"/>
                  </a:lnTo>
                  <a:lnTo>
                    <a:pt x="5984" y="637"/>
                  </a:lnTo>
                  <a:lnTo>
                    <a:pt x="5972" y="631"/>
                  </a:lnTo>
                  <a:lnTo>
                    <a:pt x="5961" y="625"/>
                  </a:lnTo>
                  <a:lnTo>
                    <a:pt x="5949" y="617"/>
                  </a:lnTo>
                  <a:lnTo>
                    <a:pt x="5939" y="607"/>
                  </a:lnTo>
                  <a:lnTo>
                    <a:pt x="5932" y="598"/>
                  </a:lnTo>
                  <a:lnTo>
                    <a:pt x="5925" y="588"/>
                  </a:lnTo>
                  <a:lnTo>
                    <a:pt x="5919" y="578"/>
                  </a:lnTo>
                  <a:lnTo>
                    <a:pt x="5913" y="566"/>
                  </a:lnTo>
                  <a:lnTo>
                    <a:pt x="5910" y="555"/>
                  </a:lnTo>
                  <a:lnTo>
                    <a:pt x="5907" y="543"/>
                  </a:lnTo>
                  <a:lnTo>
                    <a:pt x="5906" y="531"/>
                  </a:lnTo>
                  <a:lnTo>
                    <a:pt x="5905" y="518"/>
                  </a:lnTo>
                  <a:lnTo>
                    <a:pt x="5905" y="508"/>
                  </a:lnTo>
                  <a:lnTo>
                    <a:pt x="5906" y="498"/>
                  </a:lnTo>
                  <a:lnTo>
                    <a:pt x="5907" y="489"/>
                  </a:lnTo>
                  <a:lnTo>
                    <a:pt x="5909" y="480"/>
                  </a:lnTo>
                  <a:lnTo>
                    <a:pt x="5912" y="471"/>
                  </a:lnTo>
                  <a:lnTo>
                    <a:pt x="5915" y="462"/>
                  </a:lnTo>
                  <a:lnTo>
                    <a:pt x="5919" y="454"/>
                  </a:lnTo>
                  <a:lnTo>
                    <a:pt x="5923" y="446"/>
                  </a:lnTo>
                  <a:lnTo>
                    <a:pt x="5928" y="439"/>
                  </a:lnTo>
                  <a:lnTo>
                    <a:pt x="5933" y="432"/>
                  </a:lnTo>
                  <a:lnTo>
                    <a:pt x="5938" y="424"/>
                  </a:lnTo>
                  <a:lnTo>
                    <a:pt x="5944" y="417"/>
                  </a:lnTo>
                  <a:lnTo>
                    <a:pt x="5951" y="411"/>
                  </a:lnTo>
                  <a:lnTo>
                    <a:pt x="5959" y="405"/>
                  </a:lnTo>
                  <a:lnTo>
                    <a:pt x="5967" y="399"/>
                  </a:lnTo>
                  <a:lnTo>
                    <a:pt x="5975" y="393"/>
                  </a:lnTo>
                  <a:lnTo>
                    <a:pt x="5994" y="383"/>
                  </a:lnTo>
                  <a:lnTo>
                    <a:pt x="6014" y="374"/>
                  </a:lnTo>
                  <a:lnTo>
                    <a:pt x="6036" y="367"/>
                  </a:lnTo>
                  <a:lnTo>
                    <a:pt x="6060" y="362"/>
                  </a:lnTo>
                  <a:lnTo>
                    <a:pt x="6086" y="356"/>
                  </a:lnTo>
                  <a:lnTo>
                    <a:pt x="6114" y="353"/>
                  </a:lnTo>
                  <a:lnTo>
                    <a:pt x="6144" y="351"/>
                  </a:lnTo>
                  <a:lnTo>
                    <a:pt x="6175" y="351"/>
                  </a:lnTo>
                  <a:lnTo>
                    <a:pt x="6175" y="342"/>
                  </a:lnTo>
                  <a:lnTo>
                    <a:pt x="6174" y="329"/>
                  </a:lnTo>
                  <a:lnTo>
                    <a:pt x="6173" y="317"/>
                  </a:lnTo>
                  <a:lnTo>
                    <a:pt x="6171" y="306"/>
                  </a:lnTo>
                  <a:lnTo>
                    <a:pt x="6168" y="296"/>
                  </a:lnTo>
                  <a:lnTo>
                    <a:pt x="6165" y="286"/>
                  </a:lnTo>
                  <a:lnTo>
                    <a:pt x="6161" y="278"/>
                  </a:lnTo>
                  <a:lnTo>
                    <a:pt x="6156" y="271"/>
                  </a:lnTo>
                  <a:lnTo>
                    <a:pt x="6150" y="264"/>
                  </a:lnTo>
                  <a:lnTo>
                    <a:pt x="6143" y="258"/>
                  </a:lnTo>
                  <a:lnTo>
                    <a:pt x="6135" y="253"/>
                  </a:lnTo>
                  <a:lnTo>
                    <a:pt x="6127" y="248"/>
                  </a:lnTo>
                  <a:lnTo>
                    <a:pt x="6118" y="244"/>
                  </a:lnTo>
                  <a:lnTo>
                    <a:pt x="6108" y="241"/>
                  </a:lnTo>
                  <a:lnTo>
                    <a:pt x="6097" y="239"/>
                  </a:lnTo>
                  <a:lnTo>
                    <a:pt x="6085" y="238"/>
                  </a:lnTo>
                  <a:lnTo>
                    <a:pt x="6073" y="238"/>
                  </a:lnTo>
                  <a:lnTo>
                    <a:pt x="6056" y="238"/>
                  </a:lnTo>
                  <a:lnTo>
                    <a:pt x="6041" y="240"/>
                  </a:lnTo>
                  <a:lnTo>
                    <a:pt x="6025" y="242"/>
                  </a:lnTo>
                  <a:lnTo>
                    <a:pt x="6010" y="246"/>
                  </a:lnTo>
                  <a:lnTo>
                    <a:pt x="5996" y="250"/>
                  </a:lnTo>
                  <a:lnTo>
                    <a:pt x="5982" y="257"/>
                  </a:lnTo>
                  <a:lnTo>
                    <a:pt x="5969" y="264"/>
                  </a:lnTo>
                  <a:lnTo>
                    <a:pt x="5957" y="271"/>
                  </a:lnTo>
                  <a:lnTo>
                    <a:pt x="5938" y="218"/>
                  </a:lnTo>
                  <a:lnTo>
                    <a:pt x="5953" y="208"/>
                  </a:lnTo>
                  <a:lnTo>
                    <a:pt x="5970" y="200"/>
                  </a:lnTo>
                  <a:lnTo>
                    <a:pt x="5987" y="193"/>
                  </a:lnTo>
                  <a:lnTo>
                    <a:pt x="6005" y="188"/>
                  </a:lnTo>
                  <a:lnTo>
                    <a:pt x="6024" y="183"/>
                  </a:lnTo>
                  <a:lnTo>
                    <a:pt x="6044" y="179"/>
                  </a:lnTo>
                  <a:lnTo>
                    <a:pt x="6063" y="178"/>
                  </a:lnTo>
                  <a:lnTo>
                    <a:pt x="6085" y="177"/>
                  </a:lnTo>
                  <a:lnTo>
                    <a:pt x="6106" y="178"/>
                  </a:lnTo>
                  <a:lnTo>
                    <a:pt x="6125" y="181"/>
                  </a:lnTo>
                  <a:lnTo>
                    <a:pt x="6143" y="184"/>
                  </a:lnTo>
                  <a:lnTo>
                    <a:pt x="6160" y="189"/>
                  </a:lnTo>
                  <a:lnTo>
                    <a:pt x="6175" y="195"/>
                  </a:lnTo>
                  <a:lnTo>
                    <a:pt x="6189" y="203"/>
                  </a:lnTo>
                  <a:lnTo>
                    <a:pt x="6202" y="212"/>
                  </a:lnTo>
                  <a:lnTo>
                    <a:pt x="6213" y="224"/>
                  </a:lnTo>
                  <a:lnTo>
                    <a:pt x="6223" y="236"/>
                  </a:lnTo>
                  <a:lnTo>
                    <a:pt x="6232" y="249"/>
                  </a:lnTo>
                  <a:lnTo>
                    <a:pt x="6239" y="264"/>
                  </a:lnTo>
                  <a:lnTo>
                    <a:pt x="6245" y="280"/>
                  </a:lnTo>
                  <a:lnTo>
                    <a:pt x="6249" y="299"/>
                  </a:lnTo>
                  <a:lnTo>
                    <a:pt x="6254" y="318"/>
                  </a:lnTo>
                  <a:lnTo>
                    <a:pt x="6255" y="339"/>
                  </a:lnTo>
                  <a:lnTo>
                    <a:pt x="6256" y="362"/>
                  </a:lnTo>
                  <a:close/>
                  <a:moveTo>
                    <a:pt x="6175" y="486"/>
                  </a:moveTo>
                  <a:lnTo>
                    <a:pt x="6175" y="408"/>
                  </a:lnTo>
                  <a:lnTo>
                    <a:pt x="6152" y="408"/>
                  </a:lnTo>
                  <a:lnTo>
                    <a:pt x="6131" y="409"/>
                  </a:lnTo>
                  <a:lnTo>
                    <a:pt x="6111" y="410"/>
                  </a:lnTo>
                  <a:lnTo>
                    <a:pt x="6092" y="413"/>
                  </a:lnTo>
                  <a:lnTo>
                    <a:pt x="6076" y="416"/>
                  </a:lnTo>
                  <a:lnTo>
                    <a:pt x="6060" y="420"/>
                  </a:lnTo>
                  <a:lnTo>
                    <a:pt x="6046" y="425"/>
                  </a:lnTo>
                  <a:lnTo>
                    <a:pt x="6034" y="432"/>
                  </a:lnTo>
                  <a:lnTo>
                    <a:pt x="6022" y="438"/>
                  </a:lnTo>
                  <a:lnTo>
                    <a:pt x="6013" y="445"/>
                  </a:lnTo>
                  <a:lnTo>
                    <a:pt x="6005" y="454"/>
                  </a:lnTo>
                  <a:lnTo>
                    <a:pt x="5999" y="463"/>
                  </a:lnTo>
                  <a:lnTo>
                    <a:pt x="5994" y="474"/>
                  </a:lnTo>
                  <a:lnTo>
                    <a:pt x="5989" y="484"/>
                  </a:lnTo>
                  <a:lnTo>
                    <a:pt x="5987" y="496"/>
                  </a:lnTo>
                  <a:lnTo>
                    <a:pt x="5986" y="509"/>
                  </a:lnTo>
                  <a:lnTo>
                    <a:pt x="5987" y="518"/>
                  </a:lnTo>
                  <a:lnTo>
                    <a:pt x="5988" y="527"/>
                  </a:lnTo>
                  <a:lnTo>
                    <a:pt x="5990" y="534"/>
                  </a:lnTo>
                  <a:lnTo>
                    <a:pt x="5993" y="543"/>
                  </a:lnTo>
                  <a:lnTo>
                    <a:pt x="5996" y="550"/>
                  </a:lnTo>
                  <a:lnTo>
                    <a:pt x="6000" y="556"/>
                  </a:lnTo>
                  <a:lnTo>
                    <a:pt x="6005" y="562"/>
                  </a:lnTo>
                  <a:lnTo>
                    <a:pt x="6010" y="567"/>
                  </a:lnTo>
                  <a:lnTo>
                    <a:pt x="6015" y="571"/>
                  </a:lnTo>
                  <a:lnTo>
                    <a:pt x="6020" y="576"/>
                  </a:lnTo>
                  <a:lnTo>
                    <a:pt x="6026" y="579"/>
                  </a:lnTo>
                  <a:lnTo>
                    <a:pt x="6034" y="582"/>
                  </a:lnTo>
                  <a:lnTo>
                    <a:pt x="6040" y="584"/>
                  </a:lnTo>
                  <a:lnTo>
                    <a:pt x="6047" y="586"/>
                  </a:lnTo>
                  <a:lnTo>
                    <a:pt x="6055" y="587"/>
                  </a:lnTo>
                  <a:lnTo>
                    <a:pt x="6063" y="587"/>
                  </a:lnTo>
                  <a:lnTo>
                    <a:pt x="6073" y="587"/>
                  </a:lnTo>
                  <a:lnTo>
                    <a:pt x="6083" y="585"/>
                  </a:lnTo>
                  <a:lnTo>
                    <a:pt x="6092" y="584"/>
                  </a:lnTo>
                  <a:lnTo>
                    <a:pt x="6100" y="581"/>
                  </a:lnTo>
                  <a:lnTo>
                    <a:pt x="6110" y="578"/>
                  </a:lnTo>
                  <a:lnTo>
                    <a:pt x="6118" y="573"/>
                  </a:lnTo>
                  <a:lnTo>
                    <a:pt x="6126" y="569"/>
                  </a:lnTo>
                  <a:lnTo>
                    <a:pt x="6133" y="563"/>
                  </a:lnTo>
                  <a:lnTo>
                    <a:pt x="6140" y="558"/>
                  </a:lnTo>
                  <a:lnTo>
                    <a:pt x="6146" y="553"/>
                  </a:lnTo>
                  <a:lnTo>
                    <a:pt x="6152" y="547"/>
                  </a:lnTo>
                  <a:lnTo>
                    <a:pt x="6156" y="541"/>
                  </a:lnTo>
                  <a:lnTo>
                    <a:pt x="6161" y="533"/>
                  </a:lnTo>
                  <a:lnTo>
                    <a:pt x="6164" y="526"/>
                  </a:lnTo>
                  <a:lnTo>
                    <a:pt x="6167" y="519"/>
                  </a:lnTo>
                  <a:lnTo>
                    <a:pt x="6170" y="512"/>
                  </a:lnTo>
                  <a:lnTo>
                    <a:pt x="6172" y="506"/>
                  </a:lnTo>
                  <a:lnTo>
                    <a:pt x="6173" y="499"/>
                  </a:lnTo>
                  <a:lnTo>
                    <a:pt x="6174" y="493"/>
                  </a:lnTo>
                  <a:lnTo>
                    <a:pt x="6175" y="486"/>
                  </a:lnTo>
                  <a:close/>
                  <a:moveTo>
                    <a:pt x="6469" y="637"/>
                  </a:moveTo>
                  <a:lnTo>
                    <a:pt x="6387" y="637"/>
                  </a:lnTo>
                  <a:lnTo>
                    <a:pt x="6387" y="188"/>
                  </a:lnTo>
                  <a:lnTo>
                    <a:pt x="6469" y="188"/>
                  </a:lnTo>
                  <a:lnTo>
                    <a:pt x="6469" y="637"/>
                  </a:lnTo>
                  <a:close/>
                  <a:moveTo>
                    <a:pt x="6427" y="105"/>
                  </a:moveTo>
                  <a:lnTo>
                    <a:pt x="6426" y="105"/>
                  </a:lnTo>
                  <a:lnTo>
                    <a:pt x="6416" y="104"/>
                  </a:lnTo>
                  <a:lnTo>
                    <a:pt x="6406" y="101"/>
                  </a:lnTo>
                  <a:lnTo>
                    <a:pt x="6401" y="99"/>
                  </a:lnTo>
                  <a:lnTo>
                    <a:pt x="6397" y="96"/>
                  </a:lnTo>
                  <a:lnTo>
                    <a:pt x="6393" y="93"/>
                  </a:lnTo>
                  <a:lnTo>
                    <a:pt x="6389" y="90"/>
                  </a:lnTo>
                  <a:lnTo>
                    <a:pt x="6383" y="82"/>
                  </a:lnTo>
                  <a:lnTo>
                    <a:pt x="6379" y="72"/>
                  </a:lnTo>
                  <a:lnTo>
                    <a:pt x="6376" y="63"/>
                  </a:lnTo>
                  <a:lnTo>
                    <a:pt x="6375" y="52"/>
                  </a:lnTo>
                  <a:lnTo>
                    <a:pt x="6376" y="42"/>
                  </a:lnTo>
                  <a:lnTo>
                    <a:pt x="6379" y="32"/>
                  </a:lnTo>
                  <a:lnTo>
                    <a:pt x="6384" y="23"/>
                  </a:lnTo>
                  <a:lnTo>
                    <a:pt x="6390" y="16"/>
                  </a:lnTo>
                  <a:lnTo>
                    <a:pt x="6394" y="12"/>
                  </a:lnTo>
                  <a:lnTo>
                    <a:pt x="6398" y="9"/>
                  </a:lnTo>
                  <a:lnTo>
                    <a:pt x="6403" y="6"/>
                  </a:lnTo>
                  <a:lnTo>
                    <a:pt x="6407" y="4"/>
                  </a:lnTo>
                  <a:lnTo>
                    <a:pt x="6417" y="2"/>
                  </a:lnTo>
                  <a:lnTo>
                    <a:pt x="6428" y="0"/>
                  </a:lnTo>
                  <a:lnTo>
                    <a:pt x="6439" y="2"/>
                  </a:lnTo>
                  <a:lnTo>
                    <a:pt x="6449" y="4"/>
                  </a:lnTo>
                  <a:lnTo>
                    <a:pt x="6454" y="6"/>
                  </a:lnTo>
                  <a:lnTo>
                    <a:pt x="6458" y="9"/>
                  </a:lnTo>
                  <a:lnTo>
                    <a:pt x="6462" y="12"/>
                  </a:lnTo>
                  <a:lnTo>
                    <a:pt x="6465" y="15"/>
                  </a:lnTo>
                  <a:lnTo>
                    <a:pt x="6472" y="23"/>
                  </a:lnTo>
                  <a:lnTo>
                    <a:pt x="6476" y="31"/>
                  </a:lnTo>
                  <a:lnTo>
                    <a:pt x="6480" y="42"/>
                  </a:lnTo>
                  <a:lnTo>
                    <a:pt x="6480" y="52"/>
                  </a:lnTo>
                  <a:lnTo>
                    <a:pt x="6480" y="63"/>
                  </a:lnTo>
                  <a:lnTo>
                    <a:pt x="6476" y="72"/>
                  </a:lnTo>
                  <a:lnTo>
                    <a:pt x="6472" y="82"/>
                  </a:lnTo>
                  <a:lnTo>
                    <a:pt x="6465" y="90"/>
                  </a:lnTo>
                  <a:lnTo>
                    <a:pt x="6462" y="93"/>
                  </a:lnTo>
                  <a:lnTo>
                    <a:pt x="6458" y="96"/>
                  </a:lnTo>
                  <a:lnTo>
                    <a:pt x="6454" y="99"/>
                  </a:lnTo>
                  <a:lnTo>
                    <a:pt x="6449" y="101"/>
                  </a:lnTo>
                  <a:lnTo>
                    <a:pt x="6444" y="103"/>
                  </a:lnTo>
                  <a:lnTo>
                    <a:pt x="6438" y="104"/>
                  </a:lnTo>
                  <a:lnTo>
                    <a:pt x="6433" y="104"/>
                  </a:lnTo>
                  <a:lnTo>
                    <a:pt x="6427" y="105"/>
                  </a:lnTo>
                  <a:close/>
                  <a:moveTo>
                    <a:pt x="6604" y="637"/>
                  </a:moveTo>
                  <a:lnTo>
                    <a:pt x="6604" y="309"/>
                  </a:lnTo>
                  <a:lnTo>
                    <a:pt x="6604" y="280"/>
                  </a:lnTo>
                  <a:lnTo>
                    <a:pt x="6603" y="250"/>
                  </a:lnTo>
                  <a:lnTo>
                    <a:pt x="6602" y="220"/>
                  </a:lnTo>
                  <a:lnTo>
                    <a:pt x="6601" y="188"/>
                  </a:lnTo>
                  <a:lnTo>
                    <a:pt x="6673" y="188"/>
                  </a:lnTo>
                  <a:lnTo>
                    <a:pt x="6678" y="262"/>
                  </a:lnTo>
                  <a:lnTo>
                    <a:pt x="6679" y="262"/>
                  </a:lnTo>
                  <a:lnTo>
                    <a:pt x="6684" y="254"/>
                  </a:lnTo>
                  <a:lnTo>
                    <a:pt x="6690" y="245"/>
                  </a:lnTo>
                  <a:lnTo>
                    <a:pt x="6695" y="237"/>
                  </a:lnTo>
                  <a:lnTo>
                    <a:pt x="6703" y="230"/>
                  </a:lnTo>
                  <a:lnTo>
                    <a:pt x="6710" y="223"/>
                  </a:lnTo>
                  <a:lnTo>
                    <a:pt x="6717" y="217"/>
                  </a:lnTo>
                  <a:lnTo>
                    <a:pt x="6725" y="210"/>
                  </a:lnTo>
                  <a:lnTo>
                    <a:pt x="6734" y="204"/>
                  </a:lnTo>
                  <a:lnTo>
                    <a:pt x="6745" y="198"/>
                  </a:lnTo>
                  <a:lnTo>
                    <a:pt x="6756" y="193"/>
                  </a:lnTo>
                  <a:lnTo>
                    <a:pt x="6767" y="188"/>
                  </a:lnTo>
                  <a:lnTo>
                    <a:pt x="6779" y="185"/>
                  </a:lnTo>
                  <a:lnTo>
                    <a:pt x="6790" y="182"/>
                  </a:lnTo>
                  <a:lnTo>
                    <a:pt x="6802" y="179"/>
                  </a:lnTo>
                  <a:lnTo>
                    <a:pt x="6815" y="177"/>
                  </a:lnTo>
                  <a:lnTo>
                    <a:pt x="6828" y="177"/>
                  </a:lnTo>
                  <a:lnTo>
                    <a:pt x="6842" y="178"/>
                  </a:lnTo>
                  <a:lnTo>
                    <a:pt x="6857" y="179"/>
                  </a:lnTo>
                  <a:lnTo>
                    <a:pt x="6870" y="183"/>
                  </a:lnTo>
                  <a:lnTo>
                    <a:pt x="6883" y="187"/>
                  </a:lnTo>
                  <a:lnTo>
                    <a:pt x="6896" y="192"/>
                  </a:lnTo>
                  <a:lnTo>
                    <a:pt x="6908" y="199"/>
                  </a:lnTo>
                  <a:lnTo>
                    <a:pt x="6919" y="206"/>
                  </a:lnTo>
                  <a:lnTo>
                    <a:pt x="6930" y="215"/>
                  </a:lnTo>
                  <a:lnTo>
                    <a:pt x="6937" y="222"/>
                  </a:lnTo>
                  <a:lnTo>
                    <a:pt x="6943" y="229"/>
                  </a:lnTo>
                  <a:lnTo>
                    <a:pt x="6949" y="236"/>
                  </a:lnTo>
                  <a:lnTo>
                    <a:pt x="6954" y="244"/>
                  </a:lnTo>
                  <a:lnTo>
                    <a:pt x="6959" y="251"/>
                  </a:lnTo>
                  <a:lnTo>
                    <a:pt x="6965" y="261"/>
                  </a:lnTo>
                  <a:lnTo>
                    <a:pt x="6969" y="269"/>
                  </a:lnTo>
                  <a:lnTo>
                    <a:pt x="6972" y="279"/>
                  </a:lnTo>
                  <a:lnTo>
                    <a:pt x="6976" y="289"/>
                  </a:lnTo>
                  <a:lnTo>
                    <a:pt x="6978" y="299"/>
                  </a:lnTo>
                  <a:lnTo>
                    <a:pt x="6981" y="309"/>
                  </a:lnTo>
                  <a:lnTo>
                    <a:pt x="6983" y="320"/>
                  </a:lnTo>
                  <a:lnTo>
                    <a:pt x="6985" y="344"/>
                  </a:lnTo>
                  <a:lnTo>
                    <a:pt x="6986" y="369"/>
                  </a:lnTo>
                  <a:lnTo>
                    <a:pt x="6986" y="637"/>
                  </a:lnTo>
                  <a:lnTo>
                    <a:pt x="6905" y="637"/>
                  </a:lnTo>
                  <a:lnTo>
                    <a:pt x="6905" y="378"/>
                  </a:lnTo>
                  <a:lnTo>
                    <a:pt x="6904" y="362"/>
                  </a:lnTo>
                  <a:lnTo>
                    <a:pt x="6903" y="346"/>
                  </a:lnTo>
                  <a:lnTo>
                    <a:pt x="6901" y="333"/>
                  </a:lnTo>
                  <a:lnTo>
                    <a:pt x="6898" y="319"/>
                  </a:lnTo>
                  <a:lnTo>
                    <a:pt x="6895" y="307"/>
                  </a:lnTo>
                  <a:lnTo>
                    <a:pt x="6890" y="297"/>
                  </a:lnTo>
                  <a:lnTo>
                    <a:pt x="6884" y="286"/>
                  </a:lnTo>
                  <a:lnTo>
                    <a:pt x="6878" y="277"/>
                  </a:lnTo>
                  <a:lnTo>
                    <a:pt x="6872" y="270"/>
                  </a:lnTo>
                  <a:lnTo>
                    <a:pt x="6864" y="263"/>
                  </a:lnTo>
                  <a:lnTo>
                    <a:pt x="6856" y="258"/>
                  </a:lnTo>
                  <a:lnTo>
                    <a:pt x="6846" y="253"/>
                  </a:lnTo>
                  <a:lnTo>
                    <a:pt x="6836" y="249"/>
                  </a:lnTo>
                  <a:lnTo>
                    <a:pt x="6825" y="246"/>
                  </a:lnTo>
                  <a:lnTo>
                    <a:pt x="6814" y="244"/>
                  </a:lnTo>
                  <a:lnTo>
                    <a:pt x="6801" y="244"/>
                  </a:lnTo>
                  <a:lnTo>
                    <a:pt x="6791" y="244"/>
                  </a:lnTo>
                  <a:lnTo>
                    <a:pt x="6782" y="245"/>
                  </a:lnTo>
                  <a:lnTo>
                    <a:pt x="6772" y="247"/>
                  </a:lnTo>
                  <a:lnTo>
                    <a:pt x="6764" y="250"/>
                  </a:lnTo>
                  <a:lnTo>
                    <a:pt x="6756" y="254"/>
                  </a:lnTo>
                  <a:lnTo>
                    <a:pt x="6748" y="258"/>
                  </a:lnTo>
                  <a:lnTo>
                    <a:pt x="6740" y="263"/>
                  </a:lnTo>
                  <a:lnTo>
                    <a:pt x="6732" y="268"/>
                  </a:lnTo>
                  <a:lnTo>
                    <a:pt x="6725" y="274"/>
                  </a:lnTo>
                  <a:lnTo>
                    <a:pt x="6719" y="281"/>
                  </a:lnTo>
                  <a:lnTo>
                    <a:pt x="6713" y="289"/>
                  </a:lnTo>
                  <a:lnTo>
                    <a:pt x="6707" y="296"/>
                  </a:lnTo>
                  <a:lnTo>
                    <a:pt x="6703" y="303"/>
                  </a:lnTo>
                  <a:lnTo>
                    <a:pt x="6698" y="311"/>
                  </a:lnTo>
                  <a:lnTo>
                    <a:pt x="6694" y="319"/>
                  </a:lnTo>
                  <a:lnTo>
                    <a:pt x="6691" y="329"/>
                  </a:lnTo>
                  <a:lnTo>
                    <a:pt x="6689" y="337"/>
                  </a:lnTo>
                  <a:lnTo>
                    <a:pt x="6687" y="346"/>
                  </a:lnTo>
                  <a:lnTo>
                    <a:pt x="6686" y="356"/>
                  </a:lnTo>
                  <a:lnTo>
                    <a:pt x="6686" y="367"/>
                  </a:lnTo>
                  <a:lnTo>
                    <a:pt x="6686" y="637"/>
                  </a:lnTo>
                  <a:lnTo>
                    <a:pt x="6604" y="637"/>
                  </a:lnTo>
                  <a:close/>
                  <a:moveTo>
                    <a:pt x="7137" y="105"/>
                  </a:moveTo>
                  <a:lnTo>
                    <a:pt x="7217" y="80"/>
                  </a:lnTo>
                  <a:lnTo>
                    <a:pt x="7217" y="188"/>
                  </a:lnTo>
                  <a:lnTo>
                    <a:pt x="7333" y="188"/>
                  </a:lnTo>
                  <a:lnTo>
                    <a:pt x="7333" y="249"/>
                  </a:lnTo>
                  <a:lnTo>
                    <a:pt x="7217" y="249"/>
                  </a:lnTo>
                  <a:lnTo>
                    <a:pt x="7217" y="492"/>
                  </a:lnTo>
                  <a:lnTo>
                    <a:pt x="7217" y="503"/>
                  </a:lnTo>
                  <a:lnTo>
                    <a:pt x="7218" y="513"/>
                  </a:lnTo>
                  <a:lnTo>
                    <a:pt x="7219" y="522"/>
                  </a:lnTo>
                  <a:lnTo>
                    <a:pt x="7220" y="530"/>
                  </a:lnTo>
                  <a:lnTo>
                    <a:pt x="7223" y="539"/>
                  </a:lnTo>
                  <a:lnTo>
                    <a:pt x="7226" y="546"/>
                  </a:lnTo>
                  <a:lnTo>
                    <a:pt x="7229" y="552"/>
                  </a:lnTo>
                  <a:lnTo>
                    <a:pt x="7233" y="557"/>
                  </a:lnTo>
                  <a:lnTo>
                    <a:pt x="7237" y="562"/>
                  </a:lnTo>
                  <a:lnTo>
                    <a:pt x="7241" y="567"/>
                  </a:lnTo>
                  <a:lnTo>
                    <a:pt x="7246" y="570"/>
                  </a:lnTo>
                  <a:lnTo>
                    <a:pt x="7251" y="573"/>
                  </a:lnTo>
                  <a:lnTo>
                    <a:pt x="7257" y="577"/>
                  </a:lnTo>
                  <a:lnTo>
                    <a:pt x="7264" y="578"/>
                  </a:lnTo>
                  <a:lnTo>
                    <a:pt x="7271" y="579"/>
                  </a:lnTo>
                  <a:lnTo>
                    <a:pt x="7278" y="580"/>
                  </a:lnTo>
                  <a:lnTo>
                    <a:pt x="7291" y="579"/>
                  </a:lnTo>
                  <a:lnTo>
                    <a:pt x="7304" y="578"/>
                  </a:lnTo>
                  <a:lnTo>
                    <a:pt x="7315" y="577"/>
                  </a:lnTo>
                  <a:lnTo>
                    <a:pt x="7325" y="573"/>
                  </a:lnTo>
                  <a:lnTo>
                    <a:pt x="7329" y="635"/>
                  </a:lnTo>
                  <a:lnTo>
                    <a:pt x="7314" y="640"/>
                  </a:lnTo>
                  <a:lnTo>
                    <a:pt x="7296" y="644"/>
                  </a:lnTo>
                  <a:lnTo>
                    <a:pt x="7278" y="647"/>
                  </a:lnTo>
                  <a:lnTo>
                    <a:pt x="7257" y="648"/>
                  </a:lnTo>
                  <a:lnTo>
                    <a:pt x="7243" y="647"/>
                  </a:lnTo>
                  <a:lnTo>
                    <a:pt x="7230" y="644"/>
                  </a:lnTo>
                  <a:lnTo>
                    <a:pt x="7217" y="642"/>
                  </a:lnTo>
                  <a:lnTo>
                    <a:pt x="7206" y="638"/>
                  </a:lnTo>
                  <a:lnTo>
                    <a:pt x="7196" y="633"/>
                  </a:lnTo>
                  <a:lnTo>
                    <a:pt x="7185" y="627"/>
                  </a:lnTo>
                  <a:lnTo>
                    <a:pt x="7176" y="620"/>
                  </a:lnTo>
                  <a:lnTo>
                    <a:pt x="7168" y="612"/>
                  </a:lnTo>
                  <a:lnTo>
                    <a:pt x="7161" y="602"/>
                  </a:lnTo>
                  <a:lnTo>
                    <a:pt x="7155" y="591"/>
                  </a:lnTo>
                  <a:lnTo>
                    <a:pt x="7149" y="579"/>
                  </a:lnTo>
                  <a:lnTo>
                    <a:pt x="7145" y="565"/>
                  </a:lnTo>
                  <a:lnTo>
                    <a:pt x="7141" y="550"/>
                  </a:lnTo>
                  <a:lnTo>
                    <a:pt x="7139" y="532"/>
                  </a:lnTo>
                  <a:lnTo>
                    <a:pt x="7138" y="515"/>
                  </a:lnTo>
                  <a:lnTo>
                    <a:pt x="7137" y="495"/>
                  </a:lnTo>
                  <a:lnTo>
                    <a:pt x="7137" y="249"/>
                  </a:lnTo>
                  <a:lnTo>
                    <a:pt x="7068" y="249"/>
                  </a:lnTo>
                  <a:lnTo>
                    <a:pt x="7068" y="188"/>
                  </a:lnTo>
                  <a:lnTo>
                    <a:pt x="7137" y="188"/>
                  </a:lnTo>
                  <a:lnTo>
                    <a:pt x="7137" y="105"/>
                  </a:lnTo>
                  <a:close/>
                  <a:moveTo>
                    <a:pt x="7366" y="188"/>
                  </a:moveTo>
                  <a:lnTo>
                    <a:pt x="7455" y="188"/>
                  </a:lnTo>
                  <a:lnTo>
                    <a:pt x="7553" y="453"/>
                  </a:lnTo>
                  <a:lnTo>
                    <a:pt x="7560" y="474"/>
                  </a:lnTo>
                  <a:lnTo>
                    <a:pt x="7568" y="495"/>
                  </a:lnTo>
                  <a:lnTo>
                    <a:pt x="7575" y="519"/>
                  </a:lnTo>
                  <a:lnTo>
                    <a:pt x="7582" y="545"/>
                  </a:lnTo>
                  <a:lnTo>
                    <a:pt x="7584" y="545"/>
                  </a:lnTo>
                  <a:lnTo>
                    <a:pt x="7589" y="527"/>
                  </a:lnTo>
                  <a:lnTo>
                    <a:pt x="7595" y="507"/>
                  </a:lnTo>
                  <a:lnTo>
                    <a:pt x="7604" y="481"/>
                  </a:lnTo>
                  <a:lnTo>
                    <a:pt x="7613" y="451"/>
                  </a:lnTo>
                  <a:lnTo>
                    <a:pt x="7701" y="188"/>
                  </a:lnTo>
                  <a:lnTo>
                    <a:pt x="7788" y="188"/>
                  </a:lnTo>
                  <a:lnTo>
                    <a:pt x="7665" y="508"/>
                  </a:lnTo>
                  <a:lnTo>
                    <a:pt x="7654" y="537"/>
                  </a:lnTo>
                  <a:lnTo>
                    <a:pt x="7644" y="564"/>
                  </a:lnTo>
                  <a:lnTo>
                    <a:pt x="7632" y="590"/>
                  </a:lnTo>
                  <a:lnTo>
                    <a:pt x="7623" y="614"/>
                  </a:lnTo>
                  <a:lnTo>
                    <a:pt x="7613" y="635"/>
                  </a:lnTo>
                  <a:lnTo>
                    <a:pt x="7604" y="655"/>
                  </a:lnTo>
                  <a:lnTo>
                    <a:pt x="7595" y="672"/>
                  </a:lnTo>
                  <a:lnTo>
                    <a:pt x="7587" y="688"/>
                  </a:lnTo>
                  <a:lnTo>
                    <a:pt x="7578" y="704"/>
                  </a:lnTo>
                  <a:lnTo>
                    <a:pt x="7569" y="719"/>
                  </a:lnTo>
                  <a:lnTo>
                    <a:pt x="7559" y="733"/>
                  </a:lnTo>
                  <a:lnTo>
                    <a:pt x="7550" y="746"/>
                  </a:lnTo>
                  <a:lnTo>
                    <a:pt x="7541" y="759"/>
                  </a:lnTo>
                  <a:lnTo>
                    <a:pt x="7532" y="770"/>
                  </a:lnTo>
                  <a:lnTo>
                    <a:pt x="7521" y="780"/>
                  </a:lnTo>
                  <a:lnTo>
                    <a:pt x="7512" y="790"/>
                  </a:lnTo>
                  <a:lnTo>
                    <a:pt x="7500" y="800"/>
                  </a:lnTo>
                  <a:lnTo>
                    <a:pt x="7487" y="809"/>
                  </a:lnTo>
                  <a:lnTo>
                    <a:pt x="7474" y="817"/>
                  </a:lnTo>
                  <a:lnTo>
                    <a:pt x="7462" y="825"/>
                  </a:lnTo>
                  <a:lnTo>
                    <a:pt x="7450" y="831"/>
                  </a:lnTo>
                  <a:lnTo>
                    <a:pt x="7437" y="835"/>
                  </a:lnTo>
                  <a:lnTo>
                    <a:pt x="7424" y="839"/>
                  </a:lnTo>
                  <a:lnTo>
                    <a:pt x="7412" y="842"/>
                  </a:lnTo>
                  <a:lnTo>
                    <a:pt x="7391" y="773"/>
                  </a:lnTo>
                  <a:lnTo>
                    <a:pt x="7409" y="766"/>
                  </a:lnTo>
                  <a:lnTo>
                    <a:pt x="7428" y="758"/>
                  </a:lnTo>
                  <a:lnTo>
                    <a:pt x="7445" y="746"/>
                  </a:lnTo>
                  <a:lnTo>
                    <a:pt x="7463" y="733"/>
                  </a:lnTo>
                  <a:lnTo>
                    <a:pt x="7473" y="725"/>
                  </a:lnTo>
                  <a:lnTo>
                    <a:pt x="7482" y="714"/>
                  </a:lnTo>
                  <a:lnTo>
                    <a:pt x="7493" y="704"/>
                  </a:lnTo>
                  <a:lnTo>
                    <a:pt x="7501" y="693"/>
                  </a:lnTo>
                  <a:lnTo>
                    <a:pt x="7509" y="682"/>
                  </a:lnTo>
                  <a:lnTo>
                    <a:pt x="7517" y="669"/>
                  </a:lnTo>
                  <a:lnTo>
                    <a:pt x="7525" y="656"/>
                  </a:lnTo>
                  <a:lnTo>
                    <a:pt x="7531" y="642"/>
                  </a:lnTo>
                  <a:lnTo>
                    <a:pt x="7536" y="631"/>
                  </a:lnTo>
                  <a:lnTo>
                    <a:pt x="7538" y="623"/>
                  </a:lnTo>
                  <a:lnTo>
                    <a:pt x="7536" y="615"/>
                  </a:lnTo>
                  <a:lnTo>
                    <a:pt x="7532" y="601"/>
                  </a:lnTo>
                  <a:lnTo>
                    <a:pt x="7366" y="188"/>
                  </a:lnTo>
                  <a:close/>
                  <a:moveTo>
                    <a:pt x="7898" y="648"/>
                  </a:moveTo>
                  <a:lnTo>
                    <a:pt x="7896" y="648"/>
                  </a:lnTo>
                  <a:lnTo>
                    <a:pt x="7890" y="647"/>
                  </a:lnTo>
                  <a:lnTo>
                    <a:pt x="7885" y="647"/>
                  </a:lnTo>
                  <a:lnTo>
                    <a:pt x="7880" y="644"/>
                  </a:lnTo>
                  <a:lnTo>
                    <a:pt x="7875" y="642"/>
                  </a:lnTo>
                  <a:lnTo>
                    <a:pt x="7871" y="640"/>
                  </a:lnTo>
                  <a:lnTo>
                    <a:pt x="7866" y="637"/>
                  </a:lnTo>
                  <a:lnTo>
                    <a:pt x="7862" y="634"/>
                  </a:lnTo>
                  <a:lnTo>
                    <a:pt x="7857" y="630"/>
                  </a:lnTo>
                  <a:lnTo>
                    <a:pt x="7854" y="626"/>
                  </a:lnTo>
                  <a:lnTo>
                    <a:pt x="7851" y="622"/>
                  </a:lnTo>
                  <a:lnTo>
                    <a:pt x="7848" y="617"/>
                  </a:lnTo>
                  <a:lnTo>
                    <a:pt x="7846" y="612"/>
                  </a:lnTo>
                  <a:lnTo>
                    <a:pt x="7844" y="600"/>
                  </a:lnTo>
                  <a:lnTo>
                    <a:pt x="7843" y="589"/>
                  </a:lnTo>
                  <a:lnTo>
                    <a:pt x="7843" y="583"/>
                  </a:lnTo>
                  <a:lnTo>
                    <a:pt x="7844" y="577"/>
                  </a:lnTo>
                  <a:lnTo>
                    <a:pt x="7845" y="571"/>
                  </a:lnTo>
                  <a:lnTo>
                    <a:pt x="7846" y="565"/>
                  </a:lnTo>
                  <a:lnTo>
                    <a:pt x="7849" y="560"/>
                  </a:lnTo>
                  <a:lnTo>
                    <a:pt x="7851" y="556"/>
                  </a:lnTo>
                  <a:lnTo>
                    <a:pt x="7854" y="551"/>
                  </a:lnTo>
                  <a:lnTo>
                    <a:pt x="7858" y="547"/>
                  </a:lnTo>
                  <a:lnTo>
                    <a:pt x="7863" y="543"/>
                  </a:lnTo>
                  <a:lnTo>
                    <a:pt x="7867" y="540"/>
                  </a:lnTo>
                  <a:lnTo>
                    <a:pt x="7872" y="536"/>
                  </a:lnTo>
                  <a:lnTo>
                    <a:pt x="7876" y="534"/>
                  </a:lnTo>
                  <a:lnTo>
                    <a:pt x="7881" y="532"/>
                  </a:lnTo>
                  <a:lnTo>
                    <a:pt x="7887" y="531"/>
                  </a:lnTo>
                  <a:lnTo>
                    <a:pt x="7892" y="530"/>
                  </a:lnTo>
                  <a:lnTo>
                    <a:pt x="7899" y="530"/>
                  </a:lnTo>
                  <a:lnTo>
                    <a:pt x="7905" y="530"/>
                  </a:lnTo>
                  <a:lnTo>
                    <a:pt x="7910" y="531"/>
                  </a:lnTo>
                  <a:lnTo>
                    <a:pt x="7915" y="532"/>
                  </a:lnTo>
                  <a:lnTo>
                    <a:pt x="7920" y="534"/>
                  </a:lnTo>
                  <a:lnTo>
                    <a:pt x="7925" y="536"/>
                  </a:lnTo>
                  <a:lnTo>
                    <a:pt x="7929" y="540"/>
                  </a:lnTo>
                  <a:lnTo>
                    <a:pt x="7933" y="543"/>
                  </a:lnTo>
                  <a:lnTo>
                    <a:pt x="7938" y="547"/>
                  </a:lnTo>
                  <a:lnTo>
                    <a:pt x="7942" y="551"/>
                  </a:lnTo>
                  <a:lnTo>
                    <a:pt x="7945" y="555"/>
                  </a:lnTo>
                  <a:lnTo>
                    <a:pt x="7947" y="560"/>
                  </a:lnTo>
                  <a:lnTo>
                    <a:pt x="7949" y="565"/>
                  </a:lnTo>
                  <a:lnTo>
                    <a:pt x="7951" y="570"/>
                  </a:lnTo>
                  <a:lnTo>
                    <a:pt x="7952" y="577"/>
                  </a:lnTo>
                  <a:lnTo>
                    <a:pt x="7953" y="583"/>
                  </a:lnTo>
                  <a:lnTo>
                    <a:pt x="7953" y="589"/>
                  </a:lnTo>
                  <a:lnTo>
                    <a:pt x="7952" y="600"/>
                  </a:lnTo>
                  <a:lnTo>
                    <a:pt x="7949" y="612"/>
                  </a:lnTo>
                  <a:lnTo>
                    <a:pt x="7947" y="617"/>
                  </a:lnTo>
                  <a:lnTo>
                    <a:pt x="7945" y="622"/>
                  </a:lnTo>
                  <a:lnTo>
                    <a:pt x="7942" y="626"/>
                  </a:lnTo>
                  <a:lnTo>
                    <a:pt x="7938" y="630"/>
                  </a:lnTo>
                  <a:lnTo>
                    <a:pt x="7933" y="634"/>
                  </a:lnTo>
                  <a:lnTo>
                    <a:pt x="7929" y="637"/>
                  </a:lnTo>
                  <a:lnTo>
                    <a:pt x="7925" y="640"/>
                  </a:lnTo>
                  <a:lnTo>
                    <a:pt x="7920" y="642"/>
                  </a:lnTo>
                  <a:lnTo>
                    <a:pt x="7915" y="644"/>
                  </a:lnTo>
                  <a:lnTo>
                    <a:pt x="7909" y="647"/>
                  </a:lnTo>
                  <a:lnTo>
                    <a:pt x="7904" y="647"/>
                  </a:lnTo>
                  <a:lnTo>
                    <a:pt x="7898" y="648"/>
                  </a:lnTo>
                  <a:close/>
                </a:path>
              </a:pathLst>
            </a:custGeom>
            <a:solidFill>
              <a:srgbClr val="B4D7F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9" name="Freeform 9"/>
          <p:cNvSpPr>
            <a:spLocks noEditPoints="1"/>
          </p:cNvSpPr>
          <p:nvPr/>
        </p:nvSpPr>
        <p:spPr bwMode="auto">
          <a:xfrm>
            <a:off x="8181975" y="425450"/>
            <a:ext cx="485775" cy="423863"/>
          </a:xfrm>
          <a:custGeom>
            <a:avLst/>
            <a:gdLst/>
            <a:ahLst/>
            <a:cxnLst>
              <a:cxn ang="0">
                <a:pos x="491" y="5"/>
              </a:cxn>
              <a:cxn ang="0">
                <a:pos x="581" y="30"/>
              </a:cxn>
              <a:cxn ang="0">
                <a:pos x="653" y="71"/>
              </a:cxn>
              <a:cxn ang="0">
                <a:pos x="705" y="124"/>
              </a:cxn>
              <a:cxn ang="0">
                <a:pos x="602" y="117"/>
              </a:cxn>
              <a:cxn ang="0">
                <a:pos x="478" y="104"/>
              </a:cxn>
              <a:cxn ang="0">
                <a:pos x="444" y="106"/>
              </a:cxn>
              <a:cxn ang="0">
                <a:pos x="432" y="119"/>
              </a:cxn>
              <a:cxn ang="0">
                <a:pos x="403" y="415"/>
              </a:cxn>
              <a:cxn ang="0">
                <a:pos x="402" y="115"/>
              </a:cxn>
              <a:cxn ang="0">
                <a:pos x="388" y="105"/>
              </a:cxn>
              <a:cxn ang="0">
                <a:pos x="331" y="106"/>
              </a:cxn>
              <a:cxn ang="0">
                <a:pos x="195" y="124"/>
              </a:cxn>
              <a:cxn ang="0">
                <a:pos x="140" y="110"/>
              </a:cxn>
              <a:cxn ang="0">
                <a:pos x="197" y="59"/>
              </a:cxn>
              <a:cxn ang="0">
                <a:pos x="274" y="22"/>
              </a:cxn>
              <a:cxn ang="0">
                <a:pos x="367" y="2"/>
              </a:cxn>
              <a:cxn ang="0">
                <a:pos x="201" y="519"/>
              </a:cxn>
              <a:cxn ang="0">
                <a:pos x="100" y="519"/>
              </a:cxn>
              <a:cxn ang="0">
                <a:pos x="0" y="519"/>
              </a:cxn>
              <a:cxn ang="0">
                <a:pos x="141" y="727"/>
              </a:cxn>
              <a:cxn ang="0">
                <a:pos x="261" y="727"/>
              </a:cxn>
              <a:cxn ang="0">
                <a:pos x="303" y="519"/>
              </a:cxn>
              <a:cxn ang="0">
                <a:pos x="346" y="727"/>
              </a:cxn>
              <a:cxn ang="0">
                <a:pos x="583" y="519"/>
              </a:cxn>
              <a:cxn ang="0">
                <a:pos x="483" y="519"/>
              </a:cxn>
              <a:cxn ang="0">
                <a:pos x="407" y="579"/>
              </a:cxn>
              <a:cxn ang="0">
                <a:pos x="548" y="579"/>
              </a:cxn>
              <a:cxn ang="0">
                <a:pos x="587" y="727"/>
              </a:cxn>
              <a:cxn ang="0">
                <a:pos x="733" y="519"/>
              </a:cxn>
              <a:cxn ang="0">
                <a:pos x="712" y="602"/>
              </a:cxn>
              <a:cxn ang="0">
                <a:pos x="731" y="198"/>
              </a:cxn>
              <a:cxn ang="0">
                <a:pos x="722" y="257"/>
              </a:cxn>
              <a:cxn ang="0">
                <a:pos x="685" y="316"/>
              </a:cxn>
              <a:cxn ang="0">
                <a:pos x="622" y="365"/>
              </a:cxn>
              <a:cxn ang="0">
                <a:pos x="541" y="398"/>
              </a:cxn>
              <a:cxn ang="0">
                <a:pos x="474" y="183"/>
              </a:cxn>
              <a:cxn ang="0">
                <a:pos x="477" y="158"/>
              </a:cxn>
              <a:cxn ang="0">
                <a:pos x="489" y="146"/>
              </a:cxn>
              <a:cxn ang="0">
                <a:pos x="556" y="148"/>
              </a:cxn>
              <a:cxn ang="0">
                <a:pos x="669" y="163"/>
              </a:cxn>
              <a:cxn ang="0">
                <a:pos x="295" y="399"/>
              </a:cxn>
              <a:cxn ang="0">
                <a:pos x="213" y="365"/>
              </a:cxn>
              <a:cxn ang="0">
                <a:pos x="150" y="316"/>
              </a:cxn>
              <a:cxn ang="0">
                <a:pos x="112" y="257"/>
              </a:cxn>
              <a:cxn ang="0">
                <a:pos x="103" y="198"/>
              </a:cxn>
              <a:cxn ang="0">
                <a:pos x="136" y="168"/>
              </a:cxn>
              <a:cxn ang="0">
                <a:pos x="250" y="151"/>
              </a:cxn>
              <a:cxn ang="0">
                <a:pos x="342" y="144"/>
              </a:cxn>
              <a:cxn ang="0">
                <a:pos x="357" y="153"/>
              </a:cxn>
              <a:cxn ang="0">
                <a:pos x="362" y="175"/>
              </a:cxn>
              <a:cxn ang="0">
                <a:pos x="317" y="405"/>
              </a:cxn>
            </a:cxnLst>
            <a:rect l="0" t="0" r="r" b="b"/>
            <a:pathLst>
              <a:path w="835" h="727">
                <a:moveTo>
                  <a:pt x="417" y="0"/>
                </a:moveTo>
                <a:lnTo>
                  <a:pt x="443" y="0"/>
                </a:lnTo>
                <a:lnTo>
                  <a:pt x="467" y="2"/>
                </a:lnTo>
                <a:lnTo>
                  <a:pt x="491" y="5"/>
                </a:lnTo>
                <a:lnTo>
                  <a:pt x="515" y="9"/>
                </a:lnTo>
                <a:lnTo>
                  <a:pt x="538" y="16"/>
                </a:lnTo>
                <a:lnTo>
                  <a:pt x="559" y="22"/>
                </a:lnTo>
                <a:lnTo>
                  <a:pt x="581" y="30"/>
                </a:lnTo>
                <a:lnTo>
                  <a:pt x="600" y="38"/>
                </a:lnTo>
                <a:lnTo>
                  <a:pt x="620" y="48"/>
                </a:lnTo>
                <a:lnTo>
                  <a:pt x="637" y="59"/>
                </a:lnTo>
                <a:lnTo>
                  <a:pt x="653" y="71"/>
                </a:lnTo>
                <a:lnTo>
                  <a:pt x="668" y="83"/>
                </a:lnTo>
                <a:lnTo>
                  <a:pt x="682" y="96"/>
                </a:lnTo>
                <a:lnTo>
                  <a:pt x="694" y="110"/>
                </a:lnTo>
                <a:lnTo>
                  <a:pt x="705" y="124"/>
                </a:lnTo>
                <a:lnTo>
                  <a:pt x="714" y="139"/>
                </a:lnTo>
                <a:lnTo>
                  <a:pt x="676" y="131"/>
                </a:lnTo>
                <a:lnTo>
                  <a:pt x="639" y="124"/>
                </a:lnTo>
                <a:lnTo>
                  <a:pt x="602" y="117"/>
                </a:lnTo>
                <a:lnTo>
                  <a:pt x="567" y="113"/>
                </a:lnTo>
                <a:lnTo>
                  <a:pt x="534" y="109"/>
                </a:lnTo>
                <a:lnTo>
                  <a:pt x="504" y="106"/>
                </a:lnTo>
                <a:lnTo>
                  <a:pt x="478" y="104"/>
                </a:lnTo>
                <a:lnTo>
                  <a:pt x="458" y="104"/>
                </a:lnTo>
                <a:lnTo>
                  <a:pt x="453" y="104"/>
                </a:lnTo>
                <a:lnTo>
                  <a:pt x="448" y="105"/>
                </a:lnTo>
                <a:lnTo>
                  <a:pt x="444" y="106"/>
                </a:lnTo>
                <a:lnTo>
                  <a:pt x="440" y="109"/>
                </a:lnTo>
                <a:lnTo>
                  <a:pt x="436" y="112"/>
                </a:lnTo>
                <a:lnTo>
                  <a:pt x="434" y="115"/>
                </a:lnTo>
                <a:lnTo>
                  <a:pt x="432" y="119"/>
                </a:lnTo>
                <a:lnTo>
                  <a:pt x="432" y="124"/>
                </a:lnTo>
                <a:lnTo>
                  <a:pt x="432" y="133"/>
                </a:lnTo>
                <a:lnTo>
                  <a:pt x="432" y="415"/>
                </a:lnTo>
                <a:lnTo>
                  <a:pt x="403" y="415"/>
                </a:lnTo>
                <a:lnTo>
                  <a:pt x="404" y="133"/>
                </a:lnTo>
                <a:lnTo>
                  <a:pt x="404" y="124"/>
                </a:lnTo>
                <a:lnTo>
                  <a:pt x="403" y="119"/>
                </a:lnTo>
                <a:lnTo>
                  <a:pt x="402" y="115"/>
                </a:lnTo>
                <a:lnTo>
                  <a:pt x="398" y="112"/>
                </a:lnTo>
                <a:lnTo>
                  <a:pt x="395" y="109"/>
                </a:lnTo>
                <a:lnTo>
                  <a:pt x="392" y="106"/>
                </a:lnTo>
                <a:lnTo>
                  <a:pt x="388" y="105"/>
                </a:lnTo>
                <a:lnTo>
                  <a:pt x="382" y="104"/>
                </a:lnTo>
                <a:lnTo>
                  <a:pt x="378" y="104"/>
                </a:lnTo>
                <a:lnTo>
                  <a:pt x="356" y="104"/>
                </a:lnTo>
                <a:lnTo>
                  <a:pt x="331" y="106"/>
                </a:lnTo>
                <a:lnTo>
                  <a:pt x="301" y="109"/>
                </a:lnTo>
                <a:lnTo>
                  <a:pt x="268" y="113"/>
                </a:lnTo>
                <a:lnTo>
                  <a:pt x="232" y="118"/>
                </a:lnTo>
                <a:lnTo>
                  <a:pt x="195" y="124"/>
                </a:lnTo>
                <a:lnTo>
                  <a:pt x="157" y="131"/>
                </a:lnTo>
                <a:lnTo>
                  <a:pt x="121" y="139"/>
                </a:lnTo>
                <a:lnTo>
                  <a:pt x="129" y="125"/>
                </a:lnTo>
                <a:lnTo>
                  <a:pt x="140" y="110"/>
                </a:lnTo>
                <a:lnTo>
                  <a:pt x="152" y="96"/>
                </a:lnTo>
                <a:lnTo>
                  <a:pt x="166" y="83"/>
                </a:lnTo>
                <a:lnTo>
                  <a:pt x="180" y="71"/>
                </a:lnTo>
                <a:lnTo>
                  <a:pt x="197" y="59"/>
                </a:lnTo>
                <a:lnTo>
                  <a:pt x="215" y="48"/>
                </a:lnTo>
                <a:lnTo>
                  <a:pt x="233" y="38"/>
                </a:lnTo>
                <a:lnTo>
                  <a:pt x="254" y="30"/>
                </a:lnTo>
                <a:lnTo>
                  <a:pt x="274" y="22"/>
                </a:lnTo>
                <a:lnTo>
                  <a:pt x="296" y="16"/>
                </a:lnTo>
                <a:lnTo>
                  <a:pt x="319" y="9"/>
                </a:lnTo>
                <a:lnTo>
                  <a:pt x="342" y="5"/>
                </a:lnTo>
                <a:lnTo>
                  <a:pt x="367" y="2"/>
                </a:lnTo>
                <a:lnTo>
                  <a:pt x="392" y="0"/>
                </a:lnTo>
                <a:lnTo>
                  <a:pt x="417" y="0"/>
                </a:lnTo>
                <a:close/>
                <a:moveTo>
                  <a:pt x="201" y="579"/>
                </a:moveTo>
                <a:lnTo>
                  <a:pt x="201" y="519"/>
                </a:lnTo>
                <a:lnTo>
                  <a:pt x="175" y="519"/>
                </a:lnTo>
                <a:lnTo>
                  <a:pt x="150" y="519"/>
                </a:lnTo>
                <a:lnTo>
                  <a:pt x="125" y="519"/>
                </a:lnTo>
                <a:lnTo>
                  <a:pt x="100" y="519"/>
                </a:lnTo>
                <a:lnTo>
                  <a:pt x="75" y="519"/>
                </a:lnTo>
                <a:lnTo>
                  <a:pt x="49" y="519"/>
                </a:lnTo>
                <a:lnTo>
                  <a:pt x="25" y="519"/>
                </a:lnTo>
                <a:lnTo>
                  <a:pt x="0" y="519"/>
                </a:lnTo>
                <a:lnTo>
                  <a:pt x="0" y="579"/>
                </a:lnTo>
                <a:lnTo>
                  <a:pt x="58" y="579"/>
                </a:lnTo>
                <a:lnTo>
                  <a:pt x="58" y="727"/>
                </a:lnTo>
                <a:lnTo>
                  <a:pt x="141" y="727"/>
                </a:lnTo>
                <a:lnTo>
                  <a:pt x="141" y="579"/>
                </a:lnTo>
                <a:lnTo>
                  <a:pt x="201" y="579"/>
                </a:lnTo>
                <a:close/>
                <a:moveTo>
                  <a:pt x="303" y="602"/>
                </a:moveTo>
                <a:lnTo>
                  <a:pt x="261" y="727"/>
                </a:lnTo>
                <a:lnTo>
                  <a:pt x="180" y="727"/>
                </a:lnTo>
                <a:lnTo>
                  <a:pt x="260" y="519"/>
                </a:lnTo>
                <a:lnTo>
                  <a:pt x="282" y="519"/>
                </a:lnTo>
                <a:lnTo>
                  <a:pt x="303" y="519"/>
                </a:lnTo>
                <a:lnTo>
                  <a:pt x="326" y="519"/>
                </a:lnTo>
                <a:lnTo>
                  <a:pt x="348" y="519"/>
                </a:lnTo>
                <a:lnTo>
                  <a:pt x="427" y="727"/>
                </a:lnTo>
                <a:lnTo>
                  <a:pt x="346" y="727"/>
                </a:lnTo>
                <a:lnTo>
                  <a:pt x="303" y="602"/>
                </a:lnTo>
                <a:close/>
                <a:moveTo>
                  <a:pt x="608" y="579"/>
                </a:moveTo>
                <a:lnTo>
                  <a:pt x="608" y="519"/>
                </a:lnTo>
                <a:lnTo>
                  <a:pt x="583" y="519"/>
                </a:lnTo>
                <a:lnTo>
                  <a:pt x="557" y="519"/>
                </a:lnTo>
                <a:lnTo>
                  <a:pt x="532" y="519"/>
                </a:lnTo>
                <a:lnTo>
                  <a:pt x="507" y="519"/>
                </a:lnTo>
                <a:lnTo>
                  <a:pt x="483" y="519"/>
                </a:lnTo>
                <a:lnTo>
                  <a:pt x="458" y="519"/>
                </a:lnTo>
                <a:lnTo>
                  <a:pt x="432" y="519"/>
                </a:lnTo>
                <a:lnTo>
                  <a:pt x="407" y="519"/>
                </a:lnTo>
                <a:lnTo>
                  <a:pt x="407" y="579"/>
                </a:lnTo>
                <a:lnTo>
                  <a:pt x="466" y="579"/>
                </a:lnTo>
                <a:lnTo>
                  <a:pt x="466" y="727"/>
                </a:lnTo>
                <a:lnTo>
                  <a:pt x="548" y="727"/>
                </a:lnTo>
                <a:lnTo>
                  <a:pt x="548" y="579"/>
                </a:lnTo>
                <a:lnTo>
                  <a:pt x="608" y="579"/>
                </a:lnTo>
                <a:close/>
                <a:moveTo>
                  <a:pt x="712" y="602"/>
                </a:moveTo>
                <a:lnTo>
                  <a:pt x="669" y="727"/>
                </a:lnTo>
                <a:lnTo>
                  <a:pt x="587" y="727"/>
                </a:lnTo>
                <a:lnTo>
                  <a:pt x="667" y="519"/>
                </a:lnTo>
                <a:lnTo>
                  <a:pt x="689" y="519"/>
                </a:lnTo>
                <a:lnTo>
                  <a:pt x="712" y="519"/>
                </a:lnTo>
                <a:lnTo>
                  <a:pt x="733" y="519"/>
                </a:lnTo>
                <a:lnTo>
                  <a:pt x="755" y="519"/>
                </a:lnTo>
                <a:lnTo>
                  <a:pt x="835" y="727"/>
                </a:lnTo>
                <a:lnTo>
                  <a:pt x="754" y="727"/>
                </a:lnTo>
                <a:lnTo>
                  <a:pt x="712" y="602"/>
                </a:lnTo>
                <a:close/>
                <a:moveTo>
                  <a:pt x="727" y="172"/>
                </a:moveTo>
                <a:lnTo>
                  <a:pt x="729" y="181"/>
                </a:lnTo>
                <a:lnTo>
                  <a:pt x="730" y="190"/>
                </a:lnTo>
                <a:lnTo>
                  <a:pt x="731" y="198"/>
                </a:lnTo>
                <a:lnTo>
                  <a:pt x="731" y="207"/>
                </a:lnTo>
                <a:lnTo>
                  <a:pt x="730" y="224"/>
                </a:lnTo>
                <a:lnTo>
                  <a:pt x="727" y="240"/>
                </a:lnTo>
                <a:lnTo>
                  <a:pt x="722" y="257"/>
                </a:lnTo>
                <a:lnTo>
                  <a:pt x="715" y="273"/>
                </a:lnTo>
                <a:lnTo>
                  <a:pt x="706" y="288"/>
                </a:lnTo>
                <a:lnTo>
                  <a:pt x="696" y="302"/>
                </a:lnTo>
                <a:lnTo>
                  <a:pt x="685" y="316"/>
                </a:lnTo>
                <a:lnTo>
                  <a:pt x="670" y="329"/>
                </a:lnTo>
                <a:lnTo>
                  <a:pt x="656" y="342"/>
                </a:lnTo>
                <a:lnTo>
                  <a:pt x="640" y="354"/>
                </a:lnTo>
                <a:lnTo>
                  <a:pt x="622" y="365"/>
                </a:lnTo>
                <a:lnTo>
                  <a:pt x="604" y="374"/>
                </a:lnTo>
                <a:lnTo>
                  <a:pt x="584" y="383"/>
                </a:lnTo>
                <a:lnTo>
                  <a:pt x="562" y="392"/>
                </a:lnTo>
                <a:lnTo>
                  <a:pt x="541" y="398"/>
                </a:lnTo>
                <a:lnTo>
                  <a:pt x="518" y="405"/>
                </a:lnTo>
                <a:lnTo>
                  <a:pt x="476" y="202"/>
                </a:lnTo>
                <a:lnTo>
                  <a:pt x="475" y="193"/>
                </a:lnTo>
                <a:lnTo>
                  <a:pt x="474" y="183"/>
                </a:lnTo>
                <a:lnTo>
                  <a:pt x="474" y="175"/>
                </a:lnTo>
                <a:lnTo>
                  <a:pt x="474" y="166"/>
                </a:lnTo>
                <a:lnTo>
                  <a:pt x="475" y="162"/>
                </a:lnTo>
                <a:lnTo>
                  <a:pt x="477" y="158"/>
                </a:lnTo>
                <a:lnTo>
                  <a:pt x="479" y="155"/>
                </a:lnTo>
                <a:lnTo>
                  <a:pt x="481" y="152"/>
                </a:lnTo>
                <a:lnTo>
                  <a:pt x="485" y="149"/>
                </a:lnTo>
                <a:lnTo>
                  <a:pt x="489" y="146"/>
                </a:lnTo>
                <a:lnTo>
                  <a:pt x="493" y="145"/>
                </a:lnTo>
                <a:lnTo>
                  <a:pt x="499" y="144"/>
                </a:lnTo>
                <a:lnTo>
                  <a:pt x="528" y="145"/>
                </a:lnTo>
                <a:lnTo>
                  <a:pt x="556" y="148"/>
                </a:lnTo>
                <a:lnTo>
                  <a:pt x="584" y="151"/>
                </a:lnTo>
                <a:lnTo>
                  <a:pt x="613" y="154"/>
                </a:lnTo>
                <a:lnTo>
                  <a:pt x="641" y="158"/>
                </a:lnTo>
                <a:lnTo>
                  <a:pt x="669" y="163"/>
                </a:lnTo>
                <a:lnTo>
                  <a:pt x="699" y="167"/>
                </a:lnTo>
                <a:lnTo>
                  <a:pt x="727" y="172"/>
                </a:lnTo>
                <a:close/>
                <a:moveTo>
                  <a:pt x="317" y="405"/>
                </a:moveTo>
                <a:lnTo>
                  <a:pt x="295" y="399"/>
                </a:lnTo>
                <a:lnTo>
                  <a:pt x="272" y="392"/>
                </a:lnTo>
                <a:lnTo>
                  <a:pt x="251" y="384"/>
                </a:lnTo>
                <a:lnTo>
                  <a:pt x="231" y="374"/>
                </a:lnTo>
                <a:lnTo>
                  <a:pt x="213" y="365"/>
                </a:lnTo>
                <a:lnTo>
                  <a:pt x="195" y="354"/>
                </a:lnTo>
                <a:lnTo>
                  <a:pt x="179" y="342"/>
                </a:lnTo>
                <a:lnTo>
                  <a:pt x="164" y="330"/>
                </a:lnTo>
                <a:lnTo>
                  <a:pt x="150" y="316"/>
                </a:lnTo>
                <a:lnTo>
                  <a:pt x="138" y="303"/>
                </a:lnTo>
                <a:lnTo>
                  <a:pt x="128" y="288"/>
                </a:lnTo>
                <a:lnTo>
                  <a:pt x="120" y="273"/>
                </a:lnTo>
                <a:lnTo>
                  <a:pt x="112" y="257"/>
                </a:lnTo>
                <a:lnTo>
                  <a:pt x="108" y="240"/>
                </a:lnTo>
                <a:lnTo>
                  <a:pt x="105" y="224"/>
                </a:lnTo>
                <a:lnTo>
                  <a:pt x="103" y="207"/>
                </a:lnTo>
                <a:lnTo>
                  <a:pt x="103" y="198"/>
                </a:lnTo>
                <a:lnTo>
                  <a:pt x="105" y="190"/>
                </a:lnTo>
                <a:lnTo>
                  <a:pt x="106" y="181"/>
                </a:lnTo>
                <a:lnTo>
                  <a:pt x="108" y="172"/>
                </a:lnTo>
                <a:lnTo>
                  <a:pt x="136" y="168"/>
                </a:lnTo>
                <a:lnTo>
                  <a:pt x="165" y="163"/>
                </a:lnTo>
                <a:lnTo>
                  <a:pt x="193" y="158"/>
                </a:lnTo>
                <a:lnTo>
                  <a:pt x="222" y="154"/>
                </a:lnTo>
                <a:lnTo>
                  <a:pt x="250" y="151"/>
                </a:lnTo>
                <a:lnTo>
                  <a:pt x="280" y="148"/>
                </a:lnTo>
                <a:lnTo>
                  <a:pt x="308" y="145"/>
                </a:lnTo>
                <a:lnTo>
                  <a:pt x="337" y="144"/>
                </a:lnTo>
                <a:lnTo>
                  <a:pt x="342" y="144"/>
                </a:lnTo>
                <a:lnTo>
                  <a:pt x="348" y="145"/>
                </a:lnTo>
                <a:lnTo>
                  <a:pt x="351" y="146"/>
                </a:lnTo>
                <a:lnTo>
                  <a:pt x="354" y="150"/>
                </a:lnTo>
                <a:lnTo>
                  <a:pt x="357" y="153"/>
                </a:lnTo>
                <a:lnTo>
                  <a:pt x="358" y="156"/>
                </a:lnTo>
                <a:lnTo>
                  <a:pt x="361" y="161"/>
                </a:lnTo>
                <a:lnTo>
                  <a:pt x="362" y="165"/>
                </a:lnTo>
                <a:lnTo>
                  <a:pt x="362" y="175"/>
                </a:lnTo>
                <a:lnTo>
                  <a:pt x="362" y="184"/>
                </a:lnTo>
                <a:lnTo>
                  <a:pt x="361" y="194"/>
                </a:lnTo>
                <a:lnTo>
                  <a:pt x="359" y="202"/>
                </a:lnTo>
                <a:lnTo>
                  <a:pt x="317" y="405"/>
                </a:lnTo>
                <a:close/>
              </a:path>
            </a:pathLst>
          </a:custGeom>
          <a:solidFill>
            <a:srgbClr val="FEFEFE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pic>
        <p:nvPicPr>
          <p:cNvPr id="22535" name="Picture 4" descr="Q:\Repro 2\New guidelines 2011_12\Final 260411\PPT\OLD\050511\WMF\TATA Patter revised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344613"/>
            <a:ext cx="2462213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>
          <a:solidFill>
            <a:schemeClr val="bg1"/>
          </a:solidFill>
          <a:latin typeface="Myriad Pro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Myriad Pro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Myriad Pro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Myriad Pro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Myriad Pro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Myriad Pro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Myriad Pro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Myriad Pro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Myriad Pro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gif"/><Relationship Id="rId3" Type="http://schemas.openxmlformats.org/officeDocument/2006/relationships/image" Target="../media/image4.jpeg"/><Relationship Id="rId7" Type="http://schemas.openxmlformats.org/officeDocument/2006/relationships/image" Target="../media/image8.wmf"/><Relationship Id="rId12" Type="http://schemas.openxmlformats.org/officeDocument/2006/relationships/image" Target="../media/image1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wmf"/><Relationship Id="rId11" Type="http://schemas.openxmlformats.org/officeDocument/2006/relationships/image" Target="../media/image12.gif"/><Relationship Id="rId5" Type="http://schemas.openxmlformats.org/officeDocument/2006/relationships/image" Target="../media/image6.jpeg"/><Relationship Id="rId10" Type="http://schemas.openxmlformats.org/officeDocument/2006/relationships/image" Target="../media/image11.wmf"/><Relationship Id="rId4" Type="http://schemas.openxmlformats.org/officeDocument/2006/relationships/image" Target="../media/image5.wmf"/><Relationship Id="rId9" Type="http://schemas.openxmlformats.org/officeDocument/2006/relationships/image" Target="../media/image10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-76200" y="2819400"/>
            <a:ext cx="9372600" cy="1524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Master Data Management (MDM) &amp; PLM – Enterprise </a:t>
            </a:r>
            <a:r>
              <a:rPr lang="en-US" sz="32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Product Management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ounded Rectangle 107"/>
          <p:cNvSpPr/>
          <p:nvPr/>
        </p:nvSpPr>
        <p:spPr>
          <a:xfrm>
            <a:off x="504825" y="1143000"/>
            <a:ext cx="5348288" cy="105886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2"/>
                </a:solidFill>
              </a:rPr>
              <a:t>Data Migration Setup</a:t>
            </a:r>
          </a:p>
        </p:txBody>
      </p:sp>
      <p:sp>
        <p:nvSpPr>
          <p:cNvPr id="95235" name="Title 1"/>
          <p:cNvSpPr>
            <a:spLocks noGrp="1"/>
          </p:cNvSpPr>
          <p:nvPr>
            <p:ph type="title" idx="4294967295"/>
          </p:nvPr>
        </p:nvSpPr>
        <p:spPr>
          <a:xfrm>
            <a:off x="990600" y="198438"/>
            <a:ext cx="7543800" cy="487362"/>
          </a:xfrm>
        </p:spPr>
        <p:txBody>
          <a:bodyPr/>
          <a:lstStyle/>
          <a:p>
            <a:r>
              <a:rPr lang="en-US" sz="2400" smtClean="0">
                <a:latin typeface="Arial" charset="0"/>
                <a:cs typeface="Arial" charset="0"/>
              </a:rPr>
              <a:t>Systemic View of the PLM MDM setup with other cross functional enterprise systems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429375" y="3956050"/>
            <a:ext cx="2441575" cy="1319213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an 4"/>
          <p:cNvSpPr/>
          <p:nvPr/>
        </p:nvSpPr>
        <p:spPr>
          <a:xfrm>
            <a:off x="6692900" y="4183063"/>
            <a:ext cx="1677988" cy="950912"/>
          </a:xfrm>
          <a:prstGeom prst="can">
            <a:avLst/>
          </a:prstGeom>
          <a:solidFill>
            <a:srgbClr val="6DCFF6"/>
          </a:solidFill>
          <a:ln w="9525">
            <a:solidFill>
              <a:schemeClr val="tx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429375" y="1409700"/>
            <a:ext cx="2420938" cy="9525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Can 6"/>
          <p:cNvSpPr/>
          <p:nvPr/>
        </p:nvSpPr>
        <p:spPr>
          <a:xfrm>
            <a:off x="6557963" y="1622425"/>
            <a:ext cx="1187450" cy="579438"/>
          </a:xfrm>
          <a:prstGeom prst="can">
            <a:avLst/>
          </a:prstGeom>
          <a:solidFill>
            <a:srgbClr val="6DCFF6"/>
          </a:solidFill>
          <a:ln w="9525">
            <a:solidFill>
              <a:schemeClr val="tx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87663" y="2611438"/>
            <a:ext cx="2965450" cy="373538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517525" y="2617788"/>
            <a:ext cx="1844675" cy="3729037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an 9"/>
          <p:cNvSpPr/>
          <p:nvPr/>
        </p:nvSpPr>
        <p:spPr>
          <a:xfrm>
            <a:off x="3184525" y="2971800"/>
            <a:ext cx="2052638" cy="2292350"/>
          </a:xfrm>
          <a:prstGeom prst="can">
            <a:avLst/>
          </a:prstGeom>
          <a:solidFill>
            <a:srgbClr val="6DCFF6"/>
          </a:solidFill>
          <a:ln w="952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Can 10"/>
          <p:cNvSpPr/>
          <p:nvPr/>
        </p:nvSpPr>
        <p:spPr>
          <a:xfrm>
            <a:off x="1203325" y="2951163"/>
            <a:ext cx="838200" cy="727075"/>
          </a:xfrm>
          <a:prstGeom prst="can">
            <a:avLst/>
          </a:prstGeom>
          <a:solidFill>
            <a:srgbClr val="6DCFF6"/>
          </a:solidFill>
          <a:ln w="952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Can 11"/>
          <p:cNvSpPr/>
          <p:nvPr/>
        </p:nvSpPr>
        <p:spPr>
          <a:xfrm>
            <a:off x="1203325" y="4059238"/>
            <a:ext cx="838200" cy="728662"/>
          </a:xfrm>
          <a:prstGeom prst="can">
            <a:avLst/>
          </a:prstGeom>
          <a:solidFill>
            <a:srgbClr val="6DCFF6"/>
          </a:solidFill>
          <a:ln w="952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Can 12"/>
          <p:cNvSpPr/>
          <p:nvPr/>
        </p:nvSpPr>
        <p:spPr>
          <a:xfrm>
            <a:off x="1279525" y="5049838"/>
            <a:ext cx="838200" cy="495300"/>
          </a:xfrm>
          <a:prstGeom prst="can">
            <a:avLst/>
          </a:prstGeom>
          <a:solidFill>
            <a:srgbClr val="6DCFF6"/>
          </a:solidFill>
          <a:ln w="9525">
            <a:solidFill>
              <a:schemeClr val="tx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Compliance</a:t>
            </a:r>
          </a:p>
        </p:txBody>
      </p:sp>
      <p:sp>
        <p:nvSpPr>
          <p:cNvPr id="14" name="Can 13"/>
          <p:cNvSpPr/>
          <p:nvPr/>
        </p:nvSpPr>
        <p:spPr>
          <a:xfrm>
            <a:off x="1355725" y="3027363"/>
            <a:ext cx="838200" cy="727075"/>
          </a:xfrm>
          <a:prstGeom prst="can">
            <a:avLst/>
          </a:prstGeom>
          <a:solidFill>
            <a:srgbClr val="6DCFF6"/>
          </a:solidFill>
          <a:ln w="952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schemeClr val="tx1"/>
                </a:solidFill>
              </a:rPr>
              <a:t>PDM/PLM</a:t>
            </a:r>
          </a:p>
        </p:txBody>
      </p:sp>
      <p:sp>
        <p:nvSpPr>
          <p:cNvPr id="15" name="Can 14"/>
          <p:cNvSpPr/>
          <p:nvPr/>
        </p:nvSpPr>
        <p:spPr>
          <a:xfrm>
            <a:off x="1355725" y="4170363"/>
            <a:ext cx="838200" cy="727075"/>
          </a:xfrm>
          <a:prstGeom prst="can">
            <a:avLst/>
          </a:prstGeom>
          <a:solidFill>
            <a:srgbClr val="6DCFF6"/>
          </a:solidFill>
          <a:ln w="952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</a:rPr>
              <a:t>ALM</a:t>
            </a:r>
          </a:p>
        </p:txBody>
      </p:sp>
      <p:sp>
        <p:nvSpPr>
          <p:cNvPr id="95248" name="TextBox 15"/>
          <p:cNvSpPr txBox="1">
            <a:spLocks noChangeArrowheads="1"/>
          </p:cNvSpPr>
          <p:nvPr/>
        </p:nvSpPr>
        <p:spPr bwMode="auto">
          <a:xfrm>
            <a:off x="952500" y="2663825"/>
            <a:ext cx="11049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PDM/PLM</a:t>
            </a:r>
          </a:p>
        </p:txBody>
      </p:sp>
      <p:pic>
        <p:nvPicPr>
          <p:cNvPr id="95249" name="Picture 3"/>
          <p:cNvPicPr>
            <a:picLocks noChangeAspect="1" noChangeArrowheads="1"/>
          </p:cNvPicPr>
          <p:nvPr/>
        </p:nvPicPr>
        <p:blipFill>
          <a:blip r:embed="rId2" cstate="print"/>
          <a:srcRect l="22656" t="48013" r="70033" b="40955"/>
          <a:stretch>
            <a:fillRect/>
          </a:stretch>
        </p:blipFill>
        <p:spPr bwMode="auto">
          <a:xfrm>
            <a:off x="638175" y="3149600"/>
            <a:ext cx="419100" cy="474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95250" name="Picture 3"/>
          <p:cNvPicPr>
            <a:picLocks noChangeAspect="1" noChangeArrowheads="1"/>
          </p:cNvPicPr>
          <p:nvPr/>
        </p:nvPicPr>
        <p:blipFill>
          <a:blip r:embed="rId2" cstate="print"/>
          <a:srcRect l="22656" t="48013" r="70033" b="40955"/>
          <a:stretch>
            <a:fillRect/>
          </a:stretch>
        </p:blipFill>
        <p:spPr bwMode="auto">
          <a:xfrm>
            <a:off x="595313" y="4264025"/>
            <a:ext cx="419100" cy="4746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cxnSp>
        <p:nvCxnSpPr>
          <p:cNvPr id="19" name="Straight Arrow Connector 18"/>
          <p:cNvCxnSpPr>
            <a:stCxn id="17" idx="3"/>
            <a:endCxn id="14" idx="2"/>
          </p:cNvCxnSpPr>
          <p:nvPr/>
        </p:nvCxnSpPr>
        <p:spPr>
          <a:xfrm>
            <a:off x="1057275" y="3387725"/>
            <a:ext cx="298450" cy="31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8" idx="3"/>
            <a:endCxn id="15" idx="2"/>
          </p:cNvCxnSpPr>
          <p:nvPr/>
        </p:nvCxnSpPr>
        <p:spPr>
          <a:xfrm>
            <a:off x="1014413" y="4503738"/>
            <a:ext cx="341312" cy="285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253" name="TextBox 20"/>
          <p:cNvSpPr txBox="1">
            <a:spLocks noChangeArrowheads="1"/>
          </p:cNvSpPr>
          <p:nvPr/>
        </p:nvSpPr>
        <p:spPr bwMode="auto">
          <a:xfrm>
            <a:off x="76200" y="3810000"/>
            <a:ext cx="685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Authoring Tools</a:t>
            </a:r>
          </a:p>
        </p:txBody>
      </p:sp>
      <p:cxnSp>
        <p:nvCxnSpPr>
          <p:cNvPr id="22" name="Straight Connector 21"/>
          <p:cNvCxnSpPr/>
          <p:nvPr/>
        </p:nvCxnSpPr>
        <p:spPr>
          <a:xfrm flipV="1">
            <a:off x="415925" y="3390900"/>
            <a:ext cx="179388" cy="287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19100" y="4171950"/>
            <a:ext cx="254000" cy="3286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3333750" y="3576638"/>
            <a:ext cx="381000" cy="152400"/>
          </a:xfrm>
          <a:prstGeom prst="rect">
            <a:avLst/>
          </a:prstGeom>
          <a:solidFill>
            <a:srgbClr val="55A51C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652838" y="3819525"/>
            <a:ext cx="360362" cy="152400"/>
          </a:xfrm>
          <a:prstGeom prst="rect">
            <a:avLst/>
          </a:prstGeom>
          <a:solidFill>
            <a:srgbClr val="55A51C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671888" y="4276725"/>
            <a:ext cx="360362" cy="152400"/>
          </a:xfrm>
          <a:prstGeom prst="rect">
            <a:avLst/>
          </a:prstGeom>
          <a:solidFill>
            <a:srgbClr val="55A51C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3673475" y="4491038"/>
            <a:ext cx="360363" cy="152400"/>
          </a:xfrm>
          <a:prstGeom prst="rect">
            <a:avLst/>
          </a:prstGeom>
          <a:solidFill>
            <a:srgbClr val="55A51C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260" name="TextBox 27"/>
          <p:cNvSpPr txBox="1">
            <a:spLocks noChangeArrowheads="1"/>
          </p:cNvSpPr>
          <p:nvPr/>
        </p:nvSpPr>
        <p:spPr bwMode="auto">
          <a:xfrm>
            <a:off x="3798888" y="2633663"/>
            <a:ext cx="12144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/>
              <a:t>MDM/PLM </a:t>
            </a:r>
          </a:p>
        </p:txBody>
      </p:sp>
      <p:cxnSp>
        <p:nvCxnSpPr>
          <p:cNvPr id="29" name="Elbow Connector 28"/>
          <p:cNvCxnSpPr>
            <a:stCxn id="24" idx="2"/>
            <a:endCxn id="25" idx="1"/>
          </p:cNvCxnSpPr>
          <p:nvPr/>
        </p:nvCxnSpPr>
        <p:spPr>
          <a:xfrm rot="16200000" flipH="1">
            <a:off x="3505200" y="3754438"/>
            <a:ext cx="166687" cy="11588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24" idx="2"/>
            <a:endCxn id="26" idx="1"/>
          </p:cNvCxnSpPr>
          <p:nvPr/>
        </p:nvCxnSpPr>
        <p:spPr>
          <a:xfrm rot="16200000" flipH="1">
            <a:off x="3285331" y="3974307"/>
            <a:ext cx="623887" cy="13335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24" idx="2"/>
            <a:endCxn id="27" idx="1"/>
          </p:cNvCxnSpPr>
          <p:nvPr/>
        </p:nvCxnSpPr>
        <p:spPr>
          <a:xfrm rot="16200000" flipH="1">
            <a:off x="3179763" y="4079875"/>
            <a:ext cx="838200" cy="136525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3943350" y="4033838"/>
            <a:ext cx="228600" cy="152400"/>
          </a:xfrm>
          <a:prstGeom prst="rect">
            <a:avLst/>
          </a:prstGeom>
          <a:solidFill>
            <a:srgbClr val="55A51C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3" name="Elbow Connector 32"/>
          <p:cNvCxnSpPr>
            <a:stCxn id="25" idx="2"/>
            <a:endCxn id="32" idx="1"/>
          </p:cNvCxnSpPr>
          <p:nvPr/>
        </p:nvCxnSpPr>
        <p:spPr>
          <a:xfrm rot="16200000" flipH="1">
            <a:off x="3819525" y="3990975"/>
            <a:ext cx="138113" cy="100013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14" idx="4"/>
          </p:cNvCxnSpPr>
          <p:nvPr/>
        </p:nvCxnSpPr>
        <p:spPr>
          <a:xfrm>
            <a:off x="2193925" y="3390900"/>
            <a:ext cx="693738" cy="1039813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13" idx="4"/>
          </p:cNvCxnSpPr>
          <p:nvPr/>
        </p:nvCxnSpPr>
        <p:spPr>
          <a:xfrm flipV="1">
            <a:off x="2117725" y="4430713"/>
            <a:ext cx="769938" cy="86677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lbow Connector 35"/>
          <p:cNvCxnSpPr>
            <a:stCxn id="15" idx="4"/>
          </p:cNvCxnSpPr>
          <p:nvPr/>
        </p:nvCxnSpPr>
        <p:spPr>
          <a:xfrm flipV="1">
            <a:off x="2193925" y="4430713"/>
            <a:ext cx="693738" cy="103187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3676650" y="4741863"/>
            <a:ext cx="360363" cy="1524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8" name="Elbow Connector 37"/>
          <p:cNvCxnSpPr>
            <a:stCxn id="24" idx="2"/>
            <a:endCxn id="37" idx="1"/>
          </p:cNvCxnSpPr>
          <p:nvPr/>
        </p:nvCxnSpPr>
        <p:spPr>
          <a:xfrm rot="16200000" flipH="1">
            <a:off x="3055937" y="4203701"/>
            <a:ext cx="1089025" cy="139700"/>
          </a:xfrm>
          <a:prstGeom prst="bentConnector2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271" name="TextBox 38"/>
          <p:cNvSpPr txBox="1">
            <a:spLocks noChangeArrowheads="1"/>
          </p:cNvSpPr>
          <p:nvPr/>
        </p:nvSpPr>
        <p:spPr bwMode="auto">
          <a:xfrm>
            <a:off x="4494213" y="3813175"/>
            <a:ext cx="12969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Product Data from Engineering/ R&amp;D</a:t>
            </a:r>
          </a:p>
        </p:txBody>
      </p:sp>
      <p:sp>
        <p:nvSpPr>
          <p:cNvPr id="40" name="Right Brace 39"/>
          <p:cNvSpPr/>
          <p:nvPr/>
        </p:nvSpPr>
        <p:spPr>
          <a:xfrm>
            <a:off x="4227513" y="3576638"/>
            <a:ext cx="252412" cy="990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3683000" y="4970463"/>
            <a:ext cx="360363" cy="152400"/>
          </a:xfrm>
          <a:prstGeom prst="rect">
            <a:avLst/>
          </a:prstGeom>
          <a:solidFill>
            <a:schemeClr val="bg1">
              <a:lumMod val="65000"/>
            </a:schemeClr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42" name="Elbow Connector 41"/>
          <p:cNvCxnSpPr>
            <a:stCxn id="24" idx="2"/>
            <a:endCxn id="41" idx="1"/>
          </p:cNvCxnSpPr>
          <p:nvPr/>
        </p:nvCxnSpPr>
        <p:spPr>
          <a:xfrm rot="16200000" flipH="1">
            <a:off x="2944019" y="4315619"/>
            <a:ext cx="1317625" cy="144463"/>
          </a:xfrm>
          <a:prstGeom prst="bentConnector2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275" name="TextBox 42"/>
          <p:cNvSpPr txBox="1">
            <a:spLocks noChangeArrowheads="1"/>
          </p:cNvSpPr>
          <p:nvPr/>
        </p:nvSpPr>
        <p:spPr bwMode="auto">
          <a:xfrm>
            <a:off x="4495800" y="4662488"/>
            <a:ext cx="148590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Product Data needed by other functions (maintained in MDM)</a:t>
            </a:r>
          </a:p>
        </p:txBody>
      </p:sp>
      <p:sp>
        <p:nvSpPr>
          <p:cNvPr id="44" name="Right Brace 43"/>
          <p:cNvSpPr/>
          <p:nvPr/>
        </p:nvSpPr>
        <p:spPr>
          <a:xfrm>
            <a:off x="4216400" y="4672013"/>
            <a:ext cx="252413" cy="4953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277" name="TextBox 44"/>
          <p:cNvSpPr txBox="1">
            <a:spLocks noChangeArrowheads="1"/>
          </p:cNvSpPr>
          <p:nvPr/>
        </p:nvSpPr>
        <p:spPr bwMode="auto">
          <a:xfrm>
            <a:off x="3565525" y="3062288"/>
            <a:ext cx="14478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Product Master</a:t>
            </a:r>
          </a:p>
        </p:txBody>
      </p:sp>
      <p:grpSp>
        <p:nvGrpSpPr>
          <p:cNvPr id="95278" name="Group 113"/>
          <p:cNvGrpSpPr>
            <a:grpSpLocks/>
          </p:cNvGrpSpPr>
          <p:nvPr/>
        </p:nvGrpSpPr>
        <p:grpSpPr bwMode="auto">
          <a:xfrm>
            <a:off x="3679825" y="5445125"/>
            <a:ext cx="1031875" cy="728663"/>
            <a:chOff x="3680196" y="5293507"/>
            <a:chExt cx="1031091" cy="727364"/>
          </a:xfrm>
        </p:grpSpPr>
        <p:sp>
          <p:nvSpPr>
            <p:cNvPr id="48" name="Can 47"/>
            <p:cNvSpPr/>
            <p:nvPr/>
          </p:nvSpPr>
          <p:spPr>
            <a:xfrm>
              <a:off x="3680196" y="5293507"/>
              <a:ext cx="1027918" cy="727364"/>
            </a:xfrm>
            <a:prstGeom prst="can">
              <a:avLst/>
            </a:prstGeom>
            <a:solidFill>
              <a:srgbClr val="6DCFF6"/>
            </a:solidFill>
            <a:ln w="9525">
              <a:solidFill>
                <a:schemeClr val="tx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95280" name="TextBox 48"/>
            <p:cNvSpPr txBox="1">
              <a:spLocks noChangeArrowheads="1"/>
            </p:cNvSpPr>
            <p:nvPr/>
          </p:nvSpPr>
          <p:spPr bwMode="auto">
            <a:xfrm>
              <a:off x="3756396" y="5503300"/>
              <a:ext cx="95489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/>
                <a:t>Customer Master</a:t>
              </a:r>
            </a:p>
          </p:txBody>
        </p:sp>
      </p:grpSp>
      <p:sp>
        <p:nvSpPr>
          <p:cNvPr id="95281" name="TextBox 49"/>
          <p:cNvSpPr txBox="1">
            <a:spLocks noChangeArrowheads="1"/>
          </p:cNvSpPr>
          <p:nvPr/>
        </p:nvSpPr>
        <p:spPr bwMode="auto">
          <a:xfrm>
            <a:off x="7140575" y="1371600"/>
            <a:ext cx="1214438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Sales</a:t>
            </a:r>
          </a:p>
        </p:txBody>
      </p:sp>
      <p:sp>
        <p:nvSpPr>
          <p:cNvPr id="51" name="Can 50"/>
          <p:cNvSpPr/>
          <p:nvPr/>
        </p:nvSpPr>
        <p:spPr>
          <a:xfrm>
            <a:off x="6678613" y="1677988"/>
            <a:ext cx="1185862" cy="581025"/>
          </a:xfrm>
          <a:prstGeom prst="can">
            <a:avLst/>
          </a:prstGeom>
          <a:solidFill>
            <a:srgbClr val="6DCFF6"/>
          </a:solidFill>
          <a:ln w="9525">
            <a:solidFill>
              <a:schemeClr val="tx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95283" name="TextBox 51"/>
          <p:cNvSpPr txBox="1">
            <a:spLocks noChangeArrowheads="1"/>
          </p:cNvSpPr>
          <p:nvPr/>
        </p:nvSpPr>
        <p:spPr bwMode="auto">
          <a:xfrm>
            <a:off x="6831013" y="1912938"/>
            <a:ext cx="11858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/>
              <a:t>Configurator</a:t>
            </a:r>
          </a:p>
        </p:txBody>
      </p:sp>
      <p:sp>
        <p:nvSpPr>
          <p:cNvPr id="53" name="Can 52"/>
          <p:cNvSpPr/>
          <p:nvPr/>
        </p:nvSpPr>
        <p:spPr>
          <a:xfrm>
            <a:off x="7926388" y="1676400"/>
            <a:ext cx="890587" cy="581025"/>
          </a:xfrm>
          <a:prstGeom prst="can">
            <a:avLst/>
          </a:prstGeom>
          <a:solidFill>
            <a:srgbClr val="6DCFF6"/>
          </a:solidFill>
          <a:ln w="9525">
            <a:solidFill>
              <a:schemeClr val="tx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95285" name="TextBox 53"/>
          <p:cNvSpPr txBox="1">
            <a:spLocks noChangeArrowheads="1"/>
          </p:cNvSpPr>
          <p:nvPr/>
        </p:nvSpPr>
        <p:spPr bwMode="auto">
          <a:xfrm>
            <a:off x="8031163" y="1795463"/>
            <a:ext cx="819150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Pricing</a:t>
            </a:r>
          </a:p>
          <a:p>
            <a:r>
              <a:rPr lang="en-US" sz="1000"/>
              <a:t>Warranty</a:t>
            </a:r>
          </a:p>
          <a:p>
            <a:r>
              <a:rPr lang="en-US" sz="1000"/>
              <a:t>Orders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6429375" y="5410200"/>
            <a:ext cx="2427288" cy="91440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5287" name="TextBox 55"/>
          <p:cNvSpPr txBox="1">
            <a:spLocks noChangeArrowheads="1"/>
          </p:cNvSpPr>
          <p:nvPr/>
        </p:nvSpPr>
        <p:spPr bwMode="auto">
          <a:xfrm>
            <a:off x="6961188" y="5410200"/>
            <a:ext cx="121443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Service</a:t>
            </a:r>
          </a:p>
        </p:txBody>
      </p:sp>
      <p:sp>
        <p:nvSpPr>
          <p:cNvPr id="57" name="Can 56"/>
          <p:cNvSpPr/>
          <p:nvPr/>
        </p:nvSpPr>
        <p:spPr>
          <a:xfrm>
            <a:off x="6697663" y="5632450"/>
            <a:ext cx="1676400" cy="650875"/>
          </a:xfrm>
          <a:prstGeom prst="can">
            <a:avLst/>
          </a:prstGeom>
          <a:solidFill>
            <a:srgbClr val="6DCFF6"/>
          </a:solidFill>
          <a:ln w="9525">
            <a:solidFill>
              <a:schemeClr val="tx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95289" name="TextBox 57"/>
          <p:cNvSpPr txBox="1">
            <a:spLocks noChangeArrowheads="1"/>
          </p:cNvSpPr>
          <p:nvPr/>
        </p:nvSpPr>
        <p:spPr bwMode="auto">
          <a:xfrm>
            <a:off x="6746875" y="5757863"/>
            <a:ext cx="164147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/>
              <a:t>Service BOM</a:t>
            </a:r>
          </a:p>
          <a:p>
            <a:pPr algn="ctr"/>
            <a:r>
              <a:rPr lang="en-US" sz="1000"/>
              <a:t>Spares</a:t>
            </a:r>
          </a:p>
          <a:p>
            <a:pPr algn="ctr"/>
            <a:r>
              <a:rPr lang="en-US" sz="1000"/>
              <a:t>Maintenance Schedule</a:t>
            </a:r>
          </a:p>
        </p:txBody>
      </p:sp>
      <p:sp>
        <p:nvSpPr>
          <p:cNvPr id="95290" name="TextBox 58"/>
          <p:cNvSpPr txBox="1">
            <a:spLocks noChangeArrowheads="1"/>
          </p:cNvSpPr>
          <p:nvPr/>
        </p:nvSpPr>
        <p:spPr bwMode="auto">
          <a:xfrm>
            <a:off x="7043738" y="3956050"/>
            <a:ext cx="121443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ERP</a:t>
            </a:r>
          </a:p>
        </p:txBody>
      </p:sp>
      <p:sp>
        <p:nvSpPr>
          <p:cNvPr id="60" name="Can 59"/>
          <p:cNvSpPr/>
          <p:nvPr/>
        </p:nvSpPr>
        <p:spPr>
          <a:xfrm>
            <a:off x="6877050" y="4259263"/>
            <a:ext cx="1676400" cy="949325"/>
          </a:xfrm>
          <a:prstGeom prst="can">
            <a:avLst/>
          </a:prstGeom>
          <a:solidFill>
            <a:srgbClr val="6DCFF6"/>
          </a:solidFill>
          <a:ln w="9525">
            <a:solidFill>
              <a:schemeClr val="tx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95292" name="TextBox 60"/>
          <p:cNvSpPr txBox="1">
            <a:spLocks noChangeArrowheads="1"/>
          </p:cNvSpPr>
          <p:nvPr/>
        </p:nvSpPr>
        <p:spPr bwMode="auto">
          <a:xfrm>
            <a:off x="6926263" y="4502150"/>
            <a:ext cx="163988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/>
              <a:t>Plant Specific Changes</a:t>
            </a:r>
          </a:p>
          <a:p>
            <a:pPr algn="ctr"/>
            <a:r>
              <a:rPr lang="en-US" sz="1000"/>
              <a:t>Planning</a:t>
            </a:r>
          </a:p>
          <a:p>
            <a:pPr algn="ctr"/>
            <a:r>
              <a:rPr lang="en-US" sz="1000"/>
              <a:t>Production Orders</a:t>
            </a:r>
          </a:p>
          <a:p>
            <a:pPr algn="ctr"/>
            <a:r>
              <a:rPr lang="en-US" sz="1000"/>
              <a:t>Localization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6429375" y="2514600"/>
            <a:ext cx="2420938" cy="1301750"/>
          </a:xfrm>
          <a:prstGeom prst="round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3" name="Can 62"/>
          <p:cNvSpPr/>
          <p:nvPr/>
        </p:nvSpPr>
        <p:spPr>
          <a:xfrm>
            <a:off x="6618288" y="2725738"/>
            <a:ext cx="1676400" cy="949325"/>
          </a:xfrm>
          <a:prstGeom prst="can">
            <a:avLst/>
          </a:prstGeom>
          <a:solidFill>
            <a:srgbClr val="6DCFF6"/>
          </a:solidFill>
          <a:ln w="9525">
            <a:solidFill>
              <a:schemeClr val="tx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95295" name="TextBox 63"/>
          <p:cNvSpPr txBox="1">
            <a:spLocks noChangeArrowheads="1"/>
          </p:cNvSpPr>
          <p:nvPr/>
        </p:nvSpPr>
        <p:spPr bwMode="auto">
          <a:xfrm>
            <a:off x="7050088" y="2473325"/>
            <a:ext cx="1214437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200"/>
              <a:t>MES</a:t>
            </a:r>
          </a:p>
        </p:txBody>
      </p:sp>
      <p:sp>
        <p:nvSpPr>
          <p:cNvPr id="65" name="Can 64"/>
          <p:cNvSpPr/>
          <p:nvPr/>
        </p:nvSpPr>
        <p:spPr>
          <a:xfrm>
            <a:off x="6800850" y="2800350"/>
            <a:ext cx="1676400" cy="950913"/>
          </a:xfrm>
          <a:prstGeom prst="can">
            <a:avLst/>
          </a:prstGeom>
          <a:solidFill>
            <a:srgbClr val="6DCFF6"/>
          </a:solidFill>
          <a:ln w="9525">
            <a:solidFill>
              <a:schemeClr val="tx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95297" name="TextBox 65"/>
          <p:cNvSpPr txBox="1">
            <a:spLocks noChangeArrowheads="1"/>
          </p:cNvSpPr>
          <p:nvPr/>
        </p:nvSpPr>
        <p:spPr bwMode="auto">
          <a:xfrm>
            <a:off x="6850063" y="3043238"/>
            <a:ext cx="164147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000"/>
              <a:t>Scheduling</a:t>
            </a:r>
          </a:p>
          <a:p>
            <a:pPr algn="ctr"/>
            <a:r>
              <a:rPr lang="en-US" sz="1000"/>
              <a:t>Testing / Quality</a:t>
            </a:r>
          </a:p>
          <a:p>
            <a:pPr algn="ctr"/>
            <a:r>
              <a:rPr lang="en-US" sz="1000"/>
              <a:t>Serialization</a:t>
            </a:r>
          </a:p>
          <a:p>
            <a:pPr algn="ctr"/>
            <a:r>
              <a:rPr lang="en-US" sz="1000"/>
              <a:t>As Built BOM</a:t>
            </a:r>
          </a:p>
        </p:txBody>
      </p:sp>
      <p:sp>
        <p:nvSpPr>
          <p:cNvPr id="74" name="Can 73"/>
          <p:cNvSpPr/>
          <p:nvPr/>
        </p:nvSpPr>
        <p:spPr>
          <a:xfrm>
            <a:off x="1279525" y="5697538"/>
            <a:ext cx="838200" cy="495300"/>
          </a:xfrm>
          <a:prstGeom prst="can">
            <a:avLst/>
          </a:prstGeom>
          <a:solidFill>
            <a:srgbClr val="6DCFF6"/>
          </a:solidFill>
          <a:ln w="9525">
            <a:solidFill>
              <a:schemeClr val="tx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Simulation</a:t>
            </a:r>
          </a:p>
        </p:txBody>
      </p:sp>
      <p:grpSp>
        <p:nvGrpSpPr>
          <p:cNvPr id="95299" name="Group 115"/>
          <p:cNvGrpSpPr>
            <a:grpSpLocks/>
          </p:cNvGrpSpPr>
          <p:nvPr/>
        </p:nvGrpSpPr>
        <p:grpSpPr bwMode="auto">
          <a:xfrm>
            <a:off x="2971800" y="5432425"/>
            <a:ext cx="838200" cy="727075"/>
            <a:chOff x="2971800" y="5279859"/>
            <a:chExt cx="838200" cy="727364"/>
          </a:xfrm>
        </p:grpSpPr>
        <p:sp>
          <p:nvSpPr>
            <p:cNvPr id="46" name="Can 45"/>
            <p:cNvSpPr/>
            <p:nvPr/>
          </p:nvSpPr>
          <p:spPr>
            <a:xfrm>
              <a:off x="2971800" y="5279859"/>
              <a:ext cx="838200" cy="727364"/>
            </a:xfrm>
            <a:prstGeom prst="can">
              <a:avLst/>
            </a:prstGeom>
            <a:solidFill>
              <a:srgbClr val="6DCFF6"/>
            </a:solidFill>
            <a:ln w="9525">
              <a:solidFill>
                <a:schemeClr val="tx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95301" name="Rectangle 2"/>
            <p:cNvSpPr>
              <a:spLocks noChangeArrowheads="1"/>
            </p:cNvSpPr>
            <p:nvPr/>
          </p:nvSpPr>
          <p:spPr bwMode="auto">
            <a:xfrm>
              <a:off x="2979514" y="5396405"/>
              <a:ext cx="78899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/>
                <a:t>Supplier </a:t>
              </a:r>
            </a:p>
            <a:p>
              <a:r>
                <a:rPr lang="en-US" sz="1200"/>
                <a:t>Master</a:t>
              </a:r>
            </a:p>
          </p:txBody>
        </p:sp>
      </p:grpSp>
      <p:cxnSp>
        <p:nvCxnSpPr>
          <p:cNvPr id="84" name="Elbow Connector 83"/>
          <p:cNvCxnSpPr>
            <a:stCxn id="8" idx="3"/>
            <a:endCxn id="6" idx="1"/>
          </p:cNvCxnSpPr>
          <p:nvPr/>
        </p:nvCxnSpPr>
        <p:spPr>
          <a:xfrm flipV="1">
            <a:off x="5853113" y="1885950"/>
            <a:ext cx="576262" cy="259397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lbow Connector 85"/>
          <p:cNvCxnSpPr>
            <a:stCxn id="8" idx="3"/>
            <a:endCxn id="62" idx="1"/>
          </p:cNvCxnSpPr>
          <p:nvPr/>
        </p:nvCxnSpPr>
        <p:spPr>
          <a:xfrm flipV="1">
            <a:off x="5853113" y="3165475"/>
            <a:ext cx="576262" cy="1314450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lbow Connector 90"/>
          <p:cNvCxnSpPr>
            <a:stCxn id="8" idx="3"/>
            <a:endCxn id="4" idx="1"/>
          </p:cNvCxnSpPr>
          <p:nvPr/>
        </p:nvCxnSpPr>
        <p:spPr>
          <a:xfrm>
            <a:off x="5853113" y="4479925"/>
            <a:ext cx="576262" cy="13493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lbow Connector 95"/>
          <p:cNvCxnSpPr>
            <a:stCxn id="8" idx="3"/>
            <a:endCxn id="55" idx="1"/>
          </p:cNvCxnSpPr>
          <p:nvPr/>
        </p:nvCxnSpPr>
        <p:spPr>
          <a:xfrm>
            <a:off x="5853113" y="4479925"/>
            <a:ext cx="576262" cy="1387475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6575425" y="3613150"/>
            <a:ext cx="0" cy="55245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>
            <a:off x="6575425" y="5080000"/>
            <a:ext cx="0" cy="55245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/>
          <p:nvPr/>
        </p:nvCxnSpPr>
        <p:spPr>
          <a:xfrm>
            <a:off x="8686800" y="2284413"/>
            <a:ext cx="0" cy="3360737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Can 104"/>
          <p:cNvSpPr/>
          <p:nvPr/>
        </p:nvSpPr>
        <p:spPr>
          <a:xfrm>
            <a:off x="884238" y="1419225"/>
            <a:ext cx="838200" cy="714375"/>
          </a:xfrm>
          <a:prstGeom prst="can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Multiple Sources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Extract</a:t>
            </a:r>
          </a:p>
        </p:txBody>
      </p:sp>
      <p:sp>
        <p:nvSpPr>
          <p:cNvPr id="106" name="Can 105"/>
          <p:cNvSpPr/>
          <p:nvPr/>
        </p:nvSpPr>
        <p:spPr>
          <a:xfrm>
            <a:off x="2743200" y="1419225"/>
            <a:ext cx="838200" cy="714375"/>
          </a:xfrm>
          <a:prstGeom prst="can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Staging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(Cleanse/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transform)</a:t>
            </a:r>
          </a:p>
        </p:txBody>
      </p:sp>
      <p:sp>
        <p:nvSpPr>
          <p:cNvPr id="107" name="Can 106"/>
          <p:cNvSpPr/>
          <p:nvPr/>
        </p:nvSpPr>
        <p:spPr>
          <a:xfrm>
            <a:off x="4572000" y="1416050"/>
            <a:ext cx="838200" cy="714375"/>
          </a:xfrm>
          <a:prstGeom prst="can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Target Systems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(Load)</a:t>
            </a:r>
          </a:p>
        </p:txBody>
      </p:sp>
      <p:grpSp>
        <p:nvGrpSpPr>
          <p:cNvPr id="95312" name="Group 114"/>
          <p:cNvGrpSpPr>
            <a:grpSpLocks/>
          </p:cNvGrpSpPr>
          <p:nvPr/>
        </p:nvGrpSpPr>
        <p:grpSpPr bwMode="auto">
          <a:xfrm>
            <a:off x="4518025" y="5514975"/>
            <a:ext cx="1031875" cy="727075"/>
            <a:chOff x="4518396" y="5362987"/>
            <a:chExt cx="1031091" cy="727364"/>
          </a:xfrm>
        </p:grpSpPr>
        <p:sp>
          <p:nvSpPr>
            <p:cNvPr id="112" name="Can 111"/>
            <p:cNvSpPr/>
            <p:nvPr/>
          </p:nvSpPr>
          <p:spPr>
            <a:xfrm>
              <a:off x="4518396" y="5362987"/>
              <a:ext cx="1027918" cy="727364"/>
            </a:xfrm>
            <a:prstGeom prst="can">
              <a:avLst/>
            </a:prstGeom>
            <a:solidFill>
              <a:srgbClr val="6DCFF6"/>
            </a:solidFill>
            <a:ln w="9525">
              <a:solidFill>
                <a:schemeClr val="tx2"/>
              </a:soli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800" dirty="0">
                <a:solidFill>
                  <a:schemeClr val="tx1"/>
                </a:solidFill>
              </a:endParaRPr>
            </a:p>
          </p:txBody>
        </p:sp>
        <p:sp>
          <p:nvSpPr>
            <p:cNvPr id="95314" name="TextBox 112"/>
            <p:cNvSpPr txBox="1">
              <a:spLocks noChangeArrowheads="1"/>
            </p:cNvSpPr>
            <p:nvPr/>
          </p:nvSpPr>
          <p:spPr bwMode="auto">
            <a:xfrm>
              <a:off x="4594596" y="5572780"/>
              <a:ext cx="95489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/>
                <a:t>Employee Master</a:t>
              </a:r>
            </a:p>
          </p:txBody>
        </p:sp>
      </p:grpSp>
      <p:pic>
        <p:nvPicPr>
          <p:cNvPr id="9531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565275"/>
            <a:ext cx="5794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531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90950" y="1565275"/>
            <a:ext cx="579438" cy="49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2" name="Straight Arrow Connector 131"/>
          <p:cNvCxnSpPr/>
          <p:nvPr/>
        </p:nvCxnSpPr>
        <p:spPr>
          <a:xfrm>
            <a:off x="3217863" y="6705600"/>
            <a:ext cx="1046162" cy="0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318" name="TextBox 136"/>
          <p:cNvSpPr txBox="1">
            <a:spLocks noChangeArrowheads="1"/>
          </p:cNvSpPr>
          <p:nvPr/>
        </p:nvSpPr>
        <p:spPr bwMode="auto">
          <a:xfrm>
            <a:off x="3281363" y="6429375"/>
            <a:ext cx="9096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Integration</a:t>
            </a:r>
          </a:p>
        </p:txBody>
      </p:sp>
      <p:cxnSp>
        <p:nvCxnSpPr>
          <p:cNvPr id="140" name="Straight Arrow Connector 139"/>
          <p:cNvCxnSpPr/>
          <p:nvPr/>
        </p:nvCxnSpPr>
        <p:spPr>
          <a:xfrm>
            <a:off x="4743450" y="6705600"/>
            <a:ext cx="1047750" cy="0"/>
          </a:xfrm>
          <a:prstGeom prst="straightConnector1">
            <a:avLst/>
          </a:prstGeom>
          <a:ln w="28575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320" name="TextBox 140"/>
          <p:cNvSpPr txBox="1">
            <a:spLocks noChangeArrowheads="1"/>
          </p:cNvSpPr>
          <p:nvPr/>
        </p:nvSpPr>
        <p:spPr bwMode="auto">
          <a:xfrm>
            <a:off x="4808538" y="6429375"/>
            <a:ext cx="8921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/>
              <a:t>Data Load</a:t>
            </a:r>
          </a:p>
        </p:txBody>
      </p:sp>
      <p:cxnSp>
        <p:nvCxnSpPr>
          <p:cNvPr id="142" name="Straight Arrow Connector 141"/>
          <p:cNvCxnSpPr>
            <a:stCxn id="9" idx="0"/>
          </p:cNvCxnSpPr>
          <p:nvPr/>
        </p:nvCxnSpPr>
        <p:spPr>
          <a:xfrm flipV="1">
            <a:off x="1439863" y="2189163"/>
            <a:ext cx="0" cy="428625"/>
          </a:xfrm>
          <a:prstGeom prst="straightConnector1">
            <a:avLst/>
          </a:prstGeom>
          <a:ln w="28575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Arrow Connector 150"/>
          <p:cNvCxnSpPr/>
          <p:nvPr/>
        </p:nvCxnSpPr>
        <p:spPr>
          <a:xfrm flipV="1">
            <a:off x="4352925" y="2205038"/>
            <a:ext cx="0" cy="428625"/>
          </a:xfrm>
          <a:prstGeom prst="straightConnector1">
            <a:avLst/>
          </a:prstGeom>
          <a:ln w="28575">
            <a:prstDash val="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Title 1"/>
          <p:cNvSpPr>
            <a:spLocks noGrp="1"/>
          </p:cNvSpPr>
          <p:nvPr>
            <p:ph type="title" idx="4294967295"/>
          </p:nvPr>
        </p:nvSpPr>
        <p:spPr>
          <a:xfrm>
            <a:off x="990600" y="198438"/>
            <a:ext cx="7543800" cy="487362"/>
          </a:xfrm>
        </p:spPr>
        <p:txBody>
          <a:bodyPr/>
          <a:lstStyle/>
          <a:p>
            <a:r>
              <a:rPr lang="en-US" sz="2400" dirty="0" smtClean="0">
                <a:latin typeface="Arial" charset="0"/>
                <a:cs typeface="Arial" charset="0"/>
              </a:rPr>
              <a:t>Enabling integration between the Engineering/ R&amp;D systems, MDM and cross functional systems</a:t>
            </a:r>
          </a:p>
        </p:txBody>
      </p:sp>
      <p:sp>
        <p:nvSpPr>
          <p:cNvPr id="4" name="Oval 3"/>
          <p:cNvSpPr/>
          <p:nvPr/>
        </p:nvSpPr>
        <p:spPr>
          <a:xfrm>
            <a:off x="1812925" y="1219200"/>
            <a:ext cx="320675" cy="320675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white"/>
                </a:solidFill>
              </a:rPr>
              <a:t>1</a:t>
            </a:r>
          </a:p>
        </p:txBody>
      </p:sp>
      <p:sp>
        <p:nvSpPr>
          <p:cNvPr id="5" name="Flowchart: Magnetic Disk 4"/>
          <p:cNvSpPr/>
          <p:nvPr/>
        </p:nvSpPr>
        <p:spPr>
          <a:xfrm>
            <a:off x="1074738" y="1676400"/>
            <a:ext cx="1516062" cy="1752600"/>
          </a:xfrm>
          <a:prstGeom prst="flowChartMagneticDisk">
            <a:avLst/>
          </a:prstGeom>
          <a:solidFill>
            <a:srgbClr val="6DCFF6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lowchart: Magnetic Disk 5"/>
          <p:cNvSpPr/>
          <p:nvPr/>
        </p:nvSpPr>
        <p:spPr>
          <a:xfrm>
            <a:off x="3436938" y="1676400"/>
            <a:ext cx="1287462" cy="1752600"/>
          </a:xfrm>
          <a:prstGeom prst="flowChartMagneticDisk">
            <a:avLst/>
          </a:prstGeom>
          <a:solidFill>
            <a:srgbClr val="6DCFF6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962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9675" y="2479675"/>
            <a:ext cx="742950" cy="465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96263" name="TextBox 57"/>
          <p:cNvSpPr txBox="1">
            <a:spLocks noChangeArrowheads="1"/>
          </p:cNvSpPr>
          <p:nvPr/>
        </p:nvSpPr>
        <p:spPr bwMode="auto">
          <a:xfrm>
            <a:off x="1501775" y="1752600"/>
            <a:ext cx="8239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PLM</a:t>
            </a:r>
          </a:p>
        </p:txBody>
      </p:sp>
      <p:sp>
        <p:nvSpPr>
          <p:cNvPr id="59" name="Circular Arrow 58"/>
          <p:cNvSpPr/>
          <p:nvPr/>
        </p:nvSpPr>
        <p:spPr>
          <a:xfrm>
            <a:off x="1447800" y="2286000"/>
            <a:ext cx="727075" cy="609600"/>
          </a:xfrm>
          <a:prstGeom prst="circularArrow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1" name="Circular Arrow 60"/>
          <p:cNvSpPr/>
          <p:nvPr/>
        </p:nvSpPr>
        <p:spPr>
          <a:xfrm rot="11032481">
            <a:off x="1446213" y="2338388"/>
            <a:ext cx="727075" cy="609600"/>
          </a:xfrm>
          <a:prstGeom prst="circularArrow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1143000" y="2895600"/>
            <a:ext cx="1439863" cy="4159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000000"/>
                </a:solidFill>
                <a:latin typeface="+mn-lt"/>
              </a:rPr>
              <a:t>Engineering Business Processes</a:t>
            </a:r>
          </a:p>
        </p:txBody>
      </p:sp>
      <p:sp>
        <p:nvSpPr>
          <p:cNvPr id="96267" name="TextBox 62"/>
          <p:cNvSpPr txBox="1">
            <a:spLocks noChangeArrowheads="1"/>
          </p:cNvSpPr>
          <p:nvPr/>
        </p:nvSpPr>
        <p:spPr bwMode="auto">
          <a:xfrm>
            <a:off x="3749675" y="1752600"/>
            <a:ext cx="8223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MDM</a:t>
            </a:r>
          </a:p>
        </p:txBody>
      </p:sp>
      <p:sp>
        <p:nvSpPr>
          <p:cNvPr id="62" name="Right Arrow 61"/>
          <p:cNvSpPr/>
          <p:nvPr/>
        </p:nvSpPr>
        <p:spPr>
          <a:xfrm>
            <a:off x="2582863" y="2124075"/>
            <a:ext cx="846137" cy="414338"/>
          </a:xfrm>
          <a:prstGeom prst="rightArrow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prstClr val="white"/>
                </a:solidFill>
              </a:rPr>
              <a:t>Maturity</a:t>
            </a:r>
          </a:p>
        </p:txBody>
      </p:sp>
      <p:sp>
        <p:nvSpPr>
          <p:cNvPr id="65" name="Right Arrow 64"/>
          <p:cNvSpPr/>
          <p:nvPr/>
        </p:nvSpPr>
        <p:spPr>
          <a:xfrm>
            <a:off x="2582863" y="2479675"/>
            <a:ext cx="846137" cy="415925"/>
          </a:xfrm>
          <a:prstGeom prst="rightArrow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prstClr val="white"/>
                </a:solidFill>
              </a:rPr>
              <a:t>Lifecycle</a:t>
            </a:r>
          </a:p>
        </p:txBody>
      </p:sp>
      <p:sp>
        <p:nvSpPr>
          <p:cNvPr id="68" name="Right Arrow 67"/>
          <p:cNvSpPr/>
          <p:nvPr/>
        </p:nvSpPr>
        <p:spPr>
          <a:xfrm>
            <a:off x="2590800" y="2860675"/>
            <a:ext cx="846138" cy="415925"/>
          </a:xfrm>
          <a:prstGeom prst="rightArrow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prstClr val="white"/>
                </a:solidFill>
              </a:rPr>
              <a:t>Change</a:t>
            </a:r>
          </a:p>
        </p:txBody>
      </p:sp>
      <p:grpSp>
        <p:nvGrpSpPr>
          <p:cNvPr id="28" name="Group 27"/>
          <p:cNvGrpSpPr>
            <a:grpSpLocks/>
          </p:cNvGrpSpPr>
          <p:nvPr/>
        </p:nvGrpSpPr>
        <p:grpSpPr bwMode="auto">
          <a:xfrm>
            <a:off x="1501775" y="2479675"/>
            <a:ext cx="628650" cy="838200"/>
            <a:chOff x="971613" y="4114800"/>
            <a:chExt cx="628587" cy="838200"/>
          </a:xfrm>
        </p:grpSpPr>
        <p:sp>
          <p:nvSpPr>
            <p:cNvPr id="16" name="Rectangle 15"/>
            <p:cNvSpPr/>
            <p:nvPr/>
          </p:nvSpPr>
          <p:spPr>
            <a:xfrm>
              <a:off x="971613" y="4114800"/>
              <a:ext cx="365088" cy="1524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1235112" y="4343400"/>
              <a:ext cx="365088" cy="1524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235112" y="4572000"/>
              <a:ext cx="365088" cy="1524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1235112" y="4800600"/>
              <a:ext cx="365088" cy="152400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21" name="Elbow Connector 20"/>
            <p:cNvCxnSpPr>
              <a:stCxn id="16" idx="2"/>
              <a:endCxn id="31" idx="1"/>
            </p:cNvCxnSpPr>
            <p:nvPr/>
          </p:nvCxnSpPr>
          <p:spPr>
            <a:xfrm rot="16200000" flipH="1">
              <a:off x="1118435" y="4302923"/>
              <a:ext cx="152400" cy="80954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16" idx="2"/>
              <a:endCxn id="32" idx="1"/>
            </p:cNvCxnSpPr>
            <p:nvPr/>
          </p:nvCxnSpPr>
          <p:spPr>
            <a:xfrm rot="16200000" flipH="1">
              <a:off x="1004135" y="4417223"/>
              <a:ext cx="381000" cy="80954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Elbow Connector 38"/>
            <p:cNvCxnSpPr>
              <a:stCxn id="16" idx="2"/>
              <a:endCxn id="33" idx="1"/>
            </p:cNvCxnSpPr>
            <p:nvPr/>
          </p:nvCxnSpPr>
          <p:spPr>
            <a:xfrm rot="16200000" flipH="1">
              <a:off x="889835" y="4531523"/>
              <a:ext cx="609600" cy="80954"/>
            </a:xfrm>
            <a:prstGeom prst="bentConnector2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Rectangle 42"/>
          <p:cNvSpPr/>
          <p:nvPr/>
        </p:nvSpPr>
        <p:spPr>
          <a:xfrm>
            <a:off x="3581400" y="2957513"/>
            <a:ext cx="990600" cy="41592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rgbClr val="000000"/>
                </a:solidFill>
                <a:latin typeface="+mn-lt"/>
              </a:rPr>
              <a:t>Product Master</a:t>
            </a:r>
          </a:p>
        </p:txBody>
      </p:sp>
      <p:sp>
        <p:nvSpPr>
          <p:cNvPr id="48" name="Oval 47"/>
          <p:cNvSpPr/>
          <p:nvPr/>
        </p:nvSpPr>
        <p:spPr>
          <a:xfrm>
            <a:off x="2535238" y="1752600"/>
            <a:ext cx="320675" cy="320675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49" name="Oval 48"/>
          <p:cNvSpPr/>
          <p:nvPr/>
        </p:nvSpPr>
        <p:spPr>
          <a:xfrm>
            <a:off x="5105400" y="1258888"/>
            <a:ext cx="320675" cy="319087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white"/>
                </a:solidFill>
              </a:rPr>
              <a:t>3</a:t>
            </a:r>
          </a:p>
        </p:txBody>
      </p:sp>
      <p:grpSp>
        <p:nvGrpSpPr>
          <p:cNvPr id="34" name="Group 33"/>
          <p:cNvGrpSpPr>
            <a:grpSpLocks/>
          </p:cNvGrpSpPr>
          <p:nvPr/>
        </p:nvGrpSpPr>
        <p:grpSpPr bwMode="auto">
          <a:xfrm>
            <a:off x="6169025" y="1143000"/>
            <a:ext cx="1828800" cy="3444875"/>
            <a:chOff x="6416449" y="1142999"/>
            <a:chExt cx="1828800" cy="3444241"/>
          </a:xfrm>
        </p:grpSpPr>
        <p:sp>
          <p:nvSpPr>
            <p:cNvPr id="95" name="Rectangle 94"/>
            <p:cNvSpPr/>
            <p:nvPr/>
          </p:nvSpPr>
          <p:spPr>
            <a:xfrm>
              <a:off x="6416449" y="1142999"/>
              <a:ext cx="1828800" cy="3444241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>
              <a:solidFill>
                <a:schemeClr val="tx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579962" y="1219185"/>
              <a:ext cx="1420812" cy="71741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ysClr val="windowText" lastClr="000000"/>
                  </a:solidFill>
                </a:rPr>
                <a:t>Sales</a:t>
              </a:r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6575199" y="2133417"/>
              <a:ext cx="1493838" cy="63964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 err="1">
                  <a:solidFill>
                    <a:sysClr val="windowText" lastClr="000000"/>
                  </a:solidFill>
                </a:rPr>
                <a:t>Mfg</a:t>
              </a:r>
              <a:endParaRPr lang="en-US" dirty="0">
                <a:solidFill>
                  <a:sysClr val="windowText" lastClr="000000"/>
                </a:solidFill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6575199" y="2930195"/>
              <a:ext cx="1493838" cy="64440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ysClr val="windowText" lastClr="000000"/>
                  </a:solidFill>
                </a:rPr>
                <a:t>Service</a:t>
              </a: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6575199" y="3753956"/>
              <a:ext cx="1493838" cy="665040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dirty="0">
                  <a:solidFill>
                    <a:sysClr val="windowText" lastClr="000000"/>
                  </a:solidFill>
                </a:rPr>
                <a:t>Supply Chain</a:t>
              </a:r>
            </a:p>
          </p:txBody>
        </p:sp>
      </p:grpSp>
      <p:grpSp>
        <p:nvGrpSpPr>
          <p:cNvPr id="54" name="Group 53"/>
          <p:cNvGrpSpPr>
            <a:grpSpLocks/>
          </p:cNvGrpSpPr>
          <p:nvPr/>
        </p:nvGrpSpPr>
        <p:grpSpPr bwMode="auto">
          <a:xfrm>
            <a:off x="3886200" y="2286000"/>
            <a:ext cx="461963" cy="781050"/>
            <a:chOff x="971613" y="4114800"/>
            <a:chExt cx="628587" cy="838200"/>
          </a:xfrm>
        </p:grpSpPr>
        <p:sp>
          <p:nvSpPr>
            <p:cNvPr id="55" name="Rectangle 54"/>
            <p:cNvSpPr/>
            <p:nvPr/>
          </p:nvSpPr>
          <p:spPr>
            <a:xfrm>
              <a:off x="971613" y="4114800"/>
              <a:ext cx="365056" cy="151626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ysClr val="windowText" lastClr="000000"/>
                </a:solidFill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1235144" y="4343090"/>
              <a:ext cx="365056" cy="15332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ysClr val="windowText" lastClr="000000"/>
                </a:solidFill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1235144" y="4571380"/>
              <a:ext cx="365056" cy="153329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ysClr val="windowText" lastClr="000000"/>
                </a:solidFill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1235144" y="4801375"/>
              <a:ext cx="365056" cy="1516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66" name="Elbow Connector 65"/>
            <p:cNvCxnSpPr>
              <a:stCxn id="55" idx="2"/>
              <a:endCxn id="56" idx="1"/>
            </p:cNvCxnSpPr>
            <p:nvPr/>
          </p:nvCxnSpPr>
          <p:spPr>
            <a:xfrm rot="16200000" flipH="1">
              <a:off x="1118518" y="4303129"/>
              <a:ext cx="153329" cy="79923"/>
            </a:xfrm>
            <a:prstGeom prst="bentConnector2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7" name="Elbow Connector 66"/>
            <p:cNvCxnSpPr>
              <a:stCxn id="55" idx="2"/>
              <a:endCxn id="57" idx="1"/>
            </p:cNvCxnSpPr>
            <p:nvPr/>
          </p:nvCxnSpPr>
          <p:spPr>
            <a:xfrm rot="16200000" flipH="1">
              <a:off x="1004374" y="4417274"/>
              <a:ext cx="381620" cy="79923"/>
            </a:xfrm>
            <a:prstGeom prst="bentConnector2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9" name="Elbow Connector 68"/>
            <p:cNvCxnSpPr>
              <a:stCxn id="55" idx="2"/>
              <a:endCxn id="64" idx="1"/>
            </p:cNvCxnSpPr>
            <p:nvPr/>
          </p:nvCxnSpPr>
          <p:spPr>
            <a:xfrm rot="16200000" flipH="1">
              <a:off x="890228" y="4531420"/>
              <a:ext cx="609910" cy="79923"/>
            </a:xfrm>
            <a:prstGeom prst="bentConnector2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70" name="Group 69"/>
          <p:cNvGrpSpPr>
            <a:grpSpLocks/>
          </p:cNvGrpSpPr>
          <p:nvPr/>
        </p:nvGrpSpPr>
        <p:grpSpPr bwMode="auto">
          <a:xfrm>
            <a:off x="3867150" y="2286000"/>
            <a:ext cx="461963" cy="781050"/>
            <a:chOff x="971613" y="4114800"/>
            <a:chExt cx="628587" cy="838200"/>
          </a:xfrm>
        </p:grpSpPr>
        <p:sp>
          <p:nvSpPr>
            <p:cNvPr id="71" name="Rectangle 70"/>
            <p:cNvSpPr/>
            <p:nvPr/>
          </p:nvSpPr>
          <p:spPr>
            <a:xfrm>
              <a:off x="971613" y="4114800"/>
              <a:ext cx="365056" cy="151626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ysClr val="windowText" lastClr="000000"/>
                </a:solidFill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1235144" y="4343090"/>
              <a:ext cx="365056" cy="15332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ysClr val="windowText" lastClr="000000"/>
                </a:solidFill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1235144" y="4571380"/>
              <a:ext cx="365056" cy="15332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ysClr val="windowText" lastClr="000000"/>
                </a:solidFill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235144" y="4801375"/>
              <a:ext cx="365056" cy="151625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75" name="Elbow Connector 74"/>
            <p:cNvCxnSpPr>
              <a:stCxn id="71" idx="2"/>
              <a:endCxn id="72" idx="1"/>
            </p:cNvCxnSpPr>
            <p:nvPr/>
          </p:nvCxnSpPr>
          <p:spPr>
            <a:xfrm rot="16200000" flipH="1">
              <a:off x="1118518" y="4303129"/>
              <a:ext cx="153329" cy="79923"/>
            </a:xfrm>
            <a:prstGeom prst="bentConnector2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6" name="Elbow Connector 75"/>
            <p:cNvCxnSpPr>
              <a:stCxn id="71" idx="2"/>
              <a:endCxn id="73" idx="1"/>
            </p:cNvCxnSpPr>
            <p:nvPr/>
          </p:nvCxnSpPr>
          <p:spPr>
            <a:xfrm rot="16200000" flipH="1">
              <a:off x="1004374" y="4417274"/>
              <a:ext cx="381620" cy="79923"/>
            </a:xfrm>
            <a:prstGeom prst="bentConnector2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7" name="Elbow Connector 76"/>
            <p:cNvCxnSpPr>
              <a:stCxn id="71" idx="2"/>
              <a:endCxn id="74" idx="1"/>
            </p:cNvCxnSpPr>
            <p:nvPr/>
          </p:nvCxnSpPr>
          <p:spPr>
            <a:xfrm rot="16200000" flipH="1">
              <a:off x="890228" y="4531420"/>
              <a:ext cx="609910" cy="79923"/>
            </a:xfrm>
            <a:prstGeom prst="bentConnector2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>
              <a:solidFill>
                <a:schemeClr val="accent3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78" name="Group 77"/>
          <p:cNvGrpSpPr>
            <a:grpSpLocks/>
          </p:cNvGrpSpPr>
          <p:nvPr/>
        </p:nvGrpSpPr>
        <p:grpSpPr bwMode="auto">
          <a:xfrm>
            <a:off x="3867150" y="2286000"/>
            <a:ext cx="461963" cy="781050"/>
            <a:chOff x="971613" y="4114800"/>
            <a:chExt cx="628587" cy="838200"/>
          </a:xfrm>
        </p:grpSpPr>
        <p:sp>
          <p:nvSpPr>
            <p:cNvPr id="79" name="Rectangle 78"/>
            <p:cNvSpPr/>
            <p:nvPr/>
          </p:nvSpPr>
          <p:spPr>
            <a:xfrm>
              <a:off x="971613" y="4114800"/>
              <a:ext cx="365056" cy="151626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ysClr val="windowText" lastClr="000000"/>
                </a:solidFill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1235144" y="4343090"/>
              <a:ext cx="365056" cy="15332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ysClr val="windowText" lastClr="000000"/>
                </a:solidFill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1235144" y="4571380"/>
              <a:ext cx="365056" cy="153329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ysClr val="windowText" lastClr="000000"/>
                </a:solidFill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1235144" y="4801375"/>
              <a:ext cx="365056" cy="15162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83" name="Elbow Connector 82"/>
            <p:cNvCxnSpPr>
              <a:stCxn id="79" idx="2"/>
              <a:endCxn id="80" idx="1"/>
            </p:cNvCxnSpPr>
            <p:nvPr/>
          </p:nvCxnSpPr>
          <p:spPr>
            <a:xfrm rot="16200000" flipH="1">
              <a:off x="1118518" y="4303129"/>
              <a:ext cx="153329" cy="79923"/>
            </a:xfrm>
            <a:prstGeom prst="bentConnector2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4" name="Elbow Connector 83"/>
            <p:cNvCxnSpPr>
              <a:stCxn id="79" idx="2"/>
              <a:endCxn id="81" idx="1"/>
            </p:cNvCxnSpPr>
            <p:nvPr/>
          </p:nvCxnSpPr>
          <p:spPr>
            <a:xfrm rot="16200000" flipH="1">
              <a:off x="1004374" y="4417274"/>
              <a:ext cx="381620" cy="79923"/>
            </a:xfrm>
            <a:prstGeom prst="bentConnector2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85" name="Elbow Connector 84"/>
            <p:cNvCxnSpPr>
              <a:stCxn id="79" idx="2"/>
              <a:endCxn id="82" idx="1"/>
            </p:cNvCxnSpPr>
            <p:nvPr/>
          </p:nvCxnSpPr>
          <p:spPr>
            <a:xfrm rot="16200000" flipH="1">
              <a:off x="890228" y="4531420"/>
              <a:ext cx="609910" cy="79923"/>
            </a:xfrm>
            <a:prstGeom prst="bentConnector2">
              <a:avLst/>
            </a:prstGeom>
            <a:solidFill>
              <a:schemeClr val="accent6">
                <a:lumMod val="40000"/>
                <a:lumOff val="60000"/>
              </a:schemeClr>
            </a:solidFill>
            <a:ln w="952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grpSp>
        <p:nvGrpSpPr>
          <p:cNvPr id="86" name="Group 85"/>
          <p:cNvGrpSpPr>
            <a:grpSpLocks/>
          </p:cNvGrpSpPr>
          <p:nvPr/>
        </p:nvGrpSpPr>
        <p:grpSpPr bwMode="auto">
          <a:xfrm>
            <a:off x="3863975" y="2286000"/>
            <a:ext cx="461963" cy="781050"/>
            <a:chOff x="971613" y="4114800"/>
            <a:chExt cx="628587" cy="838200"/>
          </a:xfrm>
        </p:grpSpPr>
        <p:sp>
          <p:nvSpPr>
            <p:cNvPr id="87" name="Rectangle 86"/>
            <p:cNvSpPr/>
            <p:nvPr/>
          </p:nvSpPr>
          <p:spPr>
            <a:xfrm>
              <a:off x="971613" y="4114800"/>
              <a:ext cx="365056" cy="15162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ysClr val="windowText" lastClr="000000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235144" y="4343090"/>
              <a:ext cx="365056" cy="153329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ysClr val="windowText" lastClr="000000"/>
                </a:solidFill>
              </a:endParaRP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235144" y="4571380"/>
              <a:ext cx="365056" cy="153329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ysClr val="windowText" lastClr="000000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1235144" y="4801375"/>
              <a:ext cx="365056" cy="151625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400">
                <a:solidFill>
                  <a:sysClr val="windowText" lastClr="000000"/>
                </a:solidFill>
              </a:endParaRPr>
            </a:p>
          </p:txBody>
        </p:sp>
        <p:cxnSp>
          <p:nvCxnSpPr>
            <p:cNvPr id="91" name="Elbow Connector 90"/>
            <p:cNvCxnSpPr>
              <a:stCxn id="87" idx="2"/>
              <a:endCxn id="88" idx="1"/>
            </p:cNvCxnSpPr>
            <p:nvPr/>
          </p:nvCxnSpPr>
          <p:spPr>
            <a:xfrm rot="16200000" flipH="1">
              <a:off x="1118518" y="4303129"/>
              <a:ext cx="153329" cy="79923"/>
            </a:xfrm>
            <a:prstGeom prst="bentConnector2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2" name="Elbow Connector 91"/>
            <p:cNvCxnSpPr>
              <a:stCxn id="87" idx="2"/>
              <a:endCxn id="89" idx="1"/>
            </p:cNvCxnSpPr>
            <p:nvPr/>
          </p:nvCxnSpPr>
          <p:spPr>
            <a:xfrm rot="16200000" flipH="1">
              <a:off x="1004374" y="4417274"/>
              <a:ext cx="381620" cy="79923"/>
            </a:xfrm>
            <a:prstGeom prst="bentConnector2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93" name="Elbow Connector 92"/>
            <p:cNvCxnSpPr>
              <a:stCxn id="87" idx="2"/>
              <a:endCxn id="90" idx="1"/>
            </p:cNvCxnSpPr>
            <p:nvPr/>
          </p:nvCxnSpPr>
          <p:spPr>
            <a:xfrm rot="16200000" flipH="1">
              <a:off x="890228" y="4531420"/>
              <a:ext cx="609910" cy="79923"/>
            </a:xfrm>
            <a:prstGeom prst="bentConnector2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94" name="Right Arrow 93"/>
          <p:cNvSpPr/>
          <p:nvPr/>
        </p:nvSpPr>
        <p:spPr>
          <a:xfrm>
            <a:off x="4756150" y="2514600"/>
            <a:ext cx="1379538" cy="415925"/>
          </a:xfrm>
          <a:prstGeom prst="rightArrow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prstClr val="white"/>
                </a:solidFill>
              </a:rPr>
              <a:t>Response</a:t>
            </a:r>
          </a:p>
        </p:txBody>
      </p:sp>
      <p:sp>
        <p:nvSpPr>
          <p:cNvPr id="30" name="Left Arrow 29"/>
          <p:cNvSpPr/>
          <p:nvPr/>
        </p:nvSpPr>
        <p:spPr>
          <a:xfrm>
            <a:off x="4724400" y="2089150"/>
            <a:ext cx="1411288" cy="395288"/>
          </a:xfrm>
          <a:prstGeom prst="leftArrow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Request</a:t>
            </a:r>
          </a:p>
        </p:txBody>
      </p:sp>
      <p:sp>
        <p:nvSpPr>
          <p:cNvPr id="96" name="Right Arrow 95"/>
          <p:cNvSpPr/>
          <p:nvPr/>
        </p:nvSpPr>
        <p:spPr>
          <a:xfrm>
            <a:off x="4764088" y="2936875"/>
            <a:ext cx="1379537" cy="415925"/>
          </a:xfrm>
          <a:prstGeom prst="rightArrow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prstClr val="white"/>
                </a:solidFill>
              </a:rPr>
              <a:t>Changes</a:t>
            </a:r>
          </a:p>
        </p:txBody>
      </p: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4124325" y="3770313"/>
            <a:ext cx="19685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600"/>
              <a:t>Cross functional integration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0.05602 L 0.1382 -0.05602 C 0.20018 -0.05602 0.27639 -0.04398 0.27639 -0.03403 L 0.27639 -0.01204 " pathEditMode="relative" rAng="0" ptsTypes="FfFF">
                                      <p:cBhvr>
                                        <p:cTn id="2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19" y="219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482 0.02037 L 0.33298 -0.16991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99" y="-95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91 0.02037 L 0.34549 -0.02547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920" y="-229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4000"/>
                            </p:stCondLst>
                            <p:childTnLst>
                              <p:par>
                                <p:cTn id="9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691 0.02037 L 0.35382 0.08565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337" y="3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6000"/>
                            </p:stCondLst>
                            <p:childTnLst>
                              <p:par>
                                <p:cTn id="9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25 0.02037 L 0.33784 0.20787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21" y="93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000"/>
                            </p:stCondLst>
                            <p:childTnLst>
                              <p:par>
                                <p:cTn id="98" presetID="3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1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2" grpId="0" animBg="1"/>
      <p:bldP spid="65" grpId="0" animBg="1"/>
      <p:bldP spid="68" grpId="0" animBg="1"/>
      <p:bldP spid="48" grpId="0" animBg="1"/>
      <p:bldP spid="48" grpId="1" animBg="1"/>
      <p:bldP spid="49" grpId="0" animBg="1"/>
      <p:bldP spid="94" grpId="0" animBg="1"/>
      <p:bldP spid="30" grpId="0" animBg="1"/>
      <p:bldP spid="96" grpId="0" animBg="1"/>
      <p:bldP spid="9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124200" y="3886200"/>
          <a:ext cx="28956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Closed Loop Engineering </a:t>
                      </a:r>
                    </a:p>
                    <a:p>
                      <a:r>
                        <a:rPr lang="en-US" sz="1400" dirty="0" smtClean="0"/>
                        <a:t>Change Process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Process definition for Engineering release to Product Master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Mechanism to inform Product Master stakeholders regarding the change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Change Number format harmonization in all Engineering Systems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endParaRPr lang="en-US" sz="120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endParaRPr lang="en-US" sz="1200" dirty="0" smtClean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6172200" y="3886200"/>
          <a:ext cx="28956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Integration  between engineering (R&amp;D)systems and Product Data</a:t>
                      </a:r>
                      <a:r>
                        <a:rPr lang="en-US" sz="1400" baseline="0" dirty="0" smtClean="0"/>
                        <a:t> master system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Transform engineering system data to Product Master schema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Data validations before transfer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Development mechanism identification for source and destination systems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Queuing, Scheduling and Monitoring mechanism 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endParaRPr lang="en-US" sz="1200" dirty="0" smtClean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72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400" smtClean="0">
                <a:latin typeface="Arial" charset="0"/>
                <a:cs typeface="Arial" charset="0"/>
              </a:rPr>
              <a:t>Key Use Cases and solution scenarios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0" y="1314450"/>
          <a:ext cx="2895600" cy="23141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</a:tblGrid>
              <a:tr h="70338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On Demand  Trigger</a:t>
                      </a:r>
                      <a:r>
                        <a:rPr lang="en-US" sz="1400" baseline="0" dirty="0" smtClean="0"/>
                        <a:t> for </a:t>
                      </a:r>
                    </a:p>
                    <a:p>
                      <a:r>
                        <a:rPr lang="en-US" sz="1400" baseline="0" dirty="0" smtClean="0"/>
                        <a:t>data migration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1582615">
                <a:tc>
                  <a:txBody>
                    <a:bodyPr/>
                    <a:lstStyle/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Establishing the triggers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from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</a:rPr>
                        <a:t>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Engineering systems </a:t>
                      </a: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endParaRPr lang="en-US" sz="1200" dirty="0" smtClean="0">
                        <a:solidFill>
                          <a:srgbClr val="000000"/>
                        </a:solidFill>
                      </a:endParaRPr>
                    </a:p>
                    <a:p>
                      <a:pPr marL="285750" lvl="0" indent="-285750"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Identify additional attributes for transfer</a:t>
                      </a:r>
                      <a:endParaRPr lang="en-US" sz="1200" dirty="0" smtClean="0"/>
                    </a:p>
                    <a:p>
                      <a:endParaRPr lang="en-US" sz="1400" dirty="0" smtClean="0"/>
                    </a:p>
                    <a:p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124200" y="1295400"/>
          <a:ext cx="28956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Automated Continuous</a:t>
                      </a:r>
                    </a:p>
                    <a:p>
                      <a:r>
                        <a:rPr lang="en-US" sz="1400" dirty="0" smtClean="0"/>
                        <a:t>Data Migration Mechanism</a:t>
                      </a:r>
                    </a:p>
                    <a:p>
                      <a:endParaRPr lang="en-US" sz="14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Automatic transfer situations from Engineering (R&amp;D) systems to Product Master data system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Identify triggering mechanisms (synchronous / asynchronous) 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Workflow modifications / status change triggers modification for data transfer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5100" y="1295400"/>
          <a:ext cx="2895600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Standard</a:t>
                      </a:r>
                      <a:r>
                        <a:rPr lang="en-US" sz="1400" baseline="0" dirty="0" smtClean="0"/>
                        <a:t> Based Meta </a:t>
                      </a:r>
                    </a:p>
                    <a:p>
                      <a:r>
                        <a:rPr lang="en-US" sz="1400" baseline="0" dirty="0" smtClean="0"/>
                        <a:t>Model Definition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Meta model definition </a:t>
                      </a:r>
                      <a:r>
                        <a:rPr lang="en-US" sz="12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of the Product Master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endParaRPr lang="en-US" sz="1200" kern="1200" baseline="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Standards</a:t>
                      </a:r>
                      <a:r>
                        <a:rPr lang="en-US" sz="1200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 based metal model for structure, relationships and information exchange</a:t>
                      </a:r>
                      <a:endParaRPr lang="en-US" sz="1200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 smtClean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400" dirty="0" smtClean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0" y="3886200"/>
          <a:ext cx="2895600" cy="2468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 Ownership</a:t>
                      </a:r>
                      <a:r>
                        <a:rPr lang="en-US" sz="1400" baseline="0" dirty="0" smtClean="0"/>
                        <a:t> </a:t>
                      </a:r>
                    </a:p>
                    <a:p>
                      <a:r>
                        <a:rPr lang="en-US" sz="1400" baseline="0" dirty="0" smtClean="0"/>
                        <a:t>Identification &amp; Transfer</a:t>
                      </a:r>
                      <a:endParaRPr lang="en-US" sz="1400" dirty="0" smtClean="0"/>
                    </a:p>
                    <a:p>
                      <a:r>
                        <a:rPr lang="en-US" sz="1400" dirty="0" smtClean="0"/>
                        <a:t>Mechanism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Identify ownership mechanism in various Engineering Systems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Ownership definition in Product Master system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Role &amp; Access Control setup in Product Master System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</a:rPr>
                        <a:t>Engineering attribute &amp; Product Master attribute identification</a:t>
                      </a:r>
                    </a:p>
                    <a:p>
                      <a:pPr marL="171450" lvl="0" indent="-171450">
                        <a:buFont typeface="Arial" pitchFamily="34" charset="0"/>
                        <a:buChar char="•"/>
                      </a:pPr>
                      <a:endParaRPr lang="en-US" sz="1200" dirty="0" smtClean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Oval 8"/>
          <p:cNvSpPr/>
          <p:nvPr/>
        </p:nvSpPr>
        <p:spPr>
          <a:xfrm>
            <a:off x="2600325" y="1322388"/>
            <a:ext cx="4572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ysClr val="windowText" lastClr="000000"/>
                </a:solidFill>
              </a:rPr>
              <a:t>1</a:t>
            </a:r>
          </a:p>
        </p:txBody>
      </p:sp>
      <p:sp>
        <p:nvSpPr>
          <p:cNvPr id="10" name="Oval 9"/>
          <p:cNvSpPr/>
          <p:nvPr/>
        </p:nvSpPr>
        <p:spPr>
          <a:xfrm>
            <a:off x="5562600" y="1322388"/>
            <a:ext cx="4572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ysClr val="windowText" lastClr="000000"/>
                </a:solidFill>
              </a:rPr>
              <a:t>2</a:t>
            </a:r>
          </a:p>
        </p:txBody>
      </p:sp>
      <p:sp>
        <p:nvSpPr>
          <p:cNvPr id="11" name="Oval 10"/>
          <p:cNvSpPr/>
          <p:nvPr/>
        </p:nvSpPr>
        <p:spPr>
          <a:xfrm>
            <a:off x="8534400" y="1314450"/>
            <a:ext cx="4572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ysClr val="windowText" lastClr="000000"/>
                </a:solidFill>
              </a:rPr>
              <a:t>3</a:t>
            </a:r>
          </a:p>
        </p:txBody>
      </p:sp>
      <p:sp>
        <p:nvSpPr>
          <p:cNvPr id="13" name="Oval 12"/>
          <p:cNvSpPr/>
          <p:nvPr/>
        </p:nvSpPr>
        <p:spPr>
          <a:xfrm>
            <a:off x="5548313" y="3917950"/>
            <a:ext cx="4572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ysClr val="windowText" lastClr="000000"/>
                </a:solidFill>
              </a:rPr>
              <a:t>5</a:t>
            </a:r>
          </a:p>
        </p:txBody>
      </p:sp>
      <p:sp>
        <p:nvSpPr>
          <p:cNvPr id="15" name="Oval 14"/>
          <p:cNvSpPr/>
          <p:nvPr/>
        </p:nvSpPr>
        <p:spPr>
          <a:xfrm>
            <a:off x="8534400" y="3910013"/>
            <a:ext cx="4572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ysClr val="windowText" lastClr="000000"/>
                </a:solidFill>
              </a:rPr>
              <a:t>6</a:t>
            </a:r>
          </a:p>
        </p:txBody>
      </p:sp>
      <p:sp>
        <p:nvSpPr>
          <p:cNvPr id="17" name="Oval 16"/>
          <p:cNvSpPr/>
          <p:nvPr/>
        </p:nvSpPr>
        <p:spPr>
          <a:xfrm>
            <a:off x="2590800" y="3886200"/>
            <a:ext cx="457200" cy="457200"/>
          </a:xfrm>
          <a:prstGeom prst="ellipse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ysClr val="windowText" lastClr="000000"/>
                </a:solidFill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Title 1"/>
          <p:cNvSpPr>
            <a:spLocks noGrp="1"/>
          </p:cNvSpPr>
          <p:nvPr>
            <p:ph type="title" idx="4294967295"/>
          </p:nvPr>
        </p:nvSpPr>
        <p:spPr>
          <a:xfrm>
            <a:off x="1371600" y="152400"/>
            <a:ext cx="7010400" cy="838200"/>
          </a:xfrm>
        </p:spPr>
        <p:txBody>
          <a:bodyPr/>
          <a:lstStyle/>
          <a:p>
            <a:r>
              <a:rPr lang="en-US" sz="2400" smtClean="0">
                <a:latin typeface="Arial" charset="0"/>
                <a:cs typeface="Arial" charset="0"/>
              </a:rPr>
              <a:t>Benefits for Globalization, Innovation, Cost competitiveness and Sustainability </a:t>
            </a:r>
          </a:p>
        </p:txBody>
      </p:sp>
      <p:sp>
        <p:nvSpPr>
          <p:cNvPr id="4" name="Rectangle 3"/>
          <p:cNvSpPr/>
          <p:nvPr/>
        </p:nvSpPr>
        <p:spPr>
          <a:xfrm>
            <a:off x="152400" y="1371600"/>
            <a:ext cx="1724025" cy="1447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Data Governance, Risk &amp; Compliance</a:t>
            </a:r>
          </a:p>
        </p:txBody>
      </p:sp>
      <p:sp>
        <p:nvSpPr>
          <p:cNvPr id="5" name="Rectangle 4"/>
          <p:cNvSpPr/>
          <p:nvPr/>
        </p:nvSpPr>
        <p:spPr>
          <a:xfrm>
            <a:off x="152400" y="2978150"/>
            <a:ext cx="1724025" cy="1600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Process Simplification &amp; Standardization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152400" y="4800600"/>
            <a:ext cx="1724025" cy="1066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/>
              <a:t>Scalable and Simplified IT Landscape</a:t>
            </a:r>
          </a:p>
        </p:txBody>
      </p:sp>
      <p:sp>
        <p:nvSpPr>
          <p:cNvPr id="7" name="Rectangle 6"/>
          <p:cNvSpPr/>
          <p:nvPr/>
        </p:nvSpPr>
        <p:spPr>
          <a:xfrm>
            <a:off x="1981200" y="1371600"/>
            <a:ext cx="6934200" cy="1447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Standardized &amp; uniform product data in Product Master system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      across the organization</a:t>
            </a:r>
          </a:p>
          <a:p>
            <a:pPr marL="285750" lvl="1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Single source for truth for Sales, Mfg, Supply chain &amp; Service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Ease in making Product Ownership changes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Increased data quality for decision making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1981200" y="2971800"/>
            <a:ext cx="6934200" cy="160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Improved change management : Control on Global/Local changes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Ease in engineering/</a:t>
            </a:r>
            <a:r>
              <a:rPr lang="en-US" sz="1600" dirty="0" err="1">
                <a:solidFill>
                  <a:schemeClr val="tx1"/>
                </a:solidFill>
              </a:rPr>
              <a:t>mfg</a:t>
            </a:r>
            <a:r>
              <a:rPr lang="en-US" sz="1600" dirty="0">
                <a:solidFill>
                  <a:schemeClr val="tx1"/>
                </a:solidFill>
              </a:rPr>
              <a:t>  change analysis and implementation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 err="1">
                <a:solidFill>
                  <a:schemeClr val="tx1"/>
                </a:solidFill>
              </a:rPr>
              <a:t>mproved</a:t>
            </a:r>
            <a:r>
              <a:rPr lang="en-US" sz="1600" dirty="0">
                <a:solidFill>
                  <a:schemeClr val="tx1"/>
                </a:solidFill>
              </a:rPr>
              <a:t> business agility &amp; speed to customer response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Improved traceability of product data, helping in compliance &amp; Issue identification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1981200" y="4794250"/>
            <a:ext cx="6934200" cy="10668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Reduced number of interfaces  (Low AMS costs)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1600" dirty="0">
                <a:solidFill>
                  <a:schemeClr val="tx1"/>
                </a:solidFill>
              </a:rPr>
              <a:t>High Scalability due to standard practices and established models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1600" dirty="0">
              <a:solidFill>
                <a:schemeClr val="tx1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Title 1"/>
          <p:cNvSpPr>
            <a:spLocks noGrp="1"/>
          </p:cNvSpPr>
          <p:nvPr>
            <p:ph type="title" idx="4294967295"/>
          </p:nvPr>
        </p:nvSpPr>
        <p:spPr>
          <a:xfrm>
            <a:off x="990600" y="228600"/>
            <a:ext cx="7543800" cy="487363"/>
          </a:xfrm>
        </p:spPr>
        <p:txBody>
          <a:bodyPr/>
          <a:lstStyle/>
          <a:p>
            <a:r>
              <a:rPr lang="en-US" sz="2400" smtClean="0">
                <a:latin typeface="Arial" charset="0"/>
                <a:cs typeface="Arial" charset="0"/>
              </a:rPr>
              <a:t>6 Key Learnings for Product Master Data fitment into Overall MDM Strategy</a:t>
            </a:r>
          </a:p>
        </p:txBody>
      </p:sp>
      <p:sp>
        <p:nvSpPr>
          <p:cNvPr id="4" name="Oval 3"/>
          <p:cNvSpPr/>
          <p:nvPr/>
        </p:nvSpPr>
        <p:spPr>
          <a:xfrm>
            <a:off x="719138" y="1143000"/>
            <a:ext cx="685800" cy="6858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dirty="0"/>
              <a:t>1</a:t>
            </a:r>
          </a:p>
        </p:txBody>
      </p:sp>
      <p:sp>
        <p:nvSpPr>
          <p:cNvPr id="5" name="Oval 4"/>
          <p:cNvSpPr/>
          <p:nvPr/>
        </p:nvSpPr>
        <p:spPr>
          <a:xfrm>
            <a:off x="762000" y="2057400"/>
            <a:ext cx="685800" cy="6858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dirty="0"/>
              <a:t>2</a:t>
            </a:r>
          </a:p>
        </p:txBody>
      </p:sp>
      <p:sp>
        <p:nvSpPr>
          <p:cNvPr id="6" name="Oval 5"/>
          <p:cNvSpPr/>
          <p:nvPr/>
        </p:nvSpPr>
        <p:spPr>
          <a:xfrm>
            <a:off x="762000" y="2971800"/>
            <a:ext cx="685800" cy="6858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dirty="0"/>
              <a:t>3</a:t>
            </a:r>
          </a:p>
        </p:txBody>
      </p:sp>
      <p:sp>
        <p:nvSpPr>
          <p:cNvPr id="7" name="Oval 6"/>
          <p:cNvSpPr/>
          <p:nvPr/>
        </p:nvSpPr>
        <p:spPr>
          <a:xfrm>
            <a:off x="762000" y="3848100"/>
            <a:ext cx="685800" cy="6858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dirty="0"/>
              <a:t>4</a:t>
            </a:r>
          </a:p>
        </p:txBody>
      </p:sp>
      <p:sp>
        <p:nvSpPr>
          <p:cNvPr id="8" name="Oval 7"/>
          <p:cNvSpPr/>
          <p:nvPr/>
        </p:nvSpPr>
        <p:spPr>
          <a:xfrm>
            <a:off x="762000" y="4724400"/>
            <a:ext cx="685800" cy="6858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dirty="0"/>
              <a:t>5</a:t>
            </a:r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1676400" y="1182688"/>
            <a:ext cx="7239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Business Unit / Product Division level variations in Product Data will lead to more time for interfaces harmonization</a:t>
            </a:r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1676400" y="2057400"/>
            <a:ext cx="7086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1"/>
            <a:r>
              <a:rPr lang="en-US" i="1"/>
              <a:t>No standard data ownership identification mechanism. Organization specific  rules need to be developed to classify ownership </a:t>
            </a:r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1709738" y="2971800"/>
            <a:ext cx="7053262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Data conflicts identification &amp; resolution is time consuming (especially  for legacy data)</a:t>
            </a:r>
          </a:p>
        </p:txBody>
      </p:sp>
      <p:sp>
        <p:nvSpPr>
          <p:cNvPr id="99339" name="Rectangle 11"/>
          <p:cNvSpPr>
            <a:spLocks noChangeArrowheads="1"/>
          </p:cNvSpPr>
          <p:nvPr/>
        </p:nvSpPr>
        <p:spPr bwMode="auto">
          <a:xfrm>
            <a:off x="1722438" y="3760788"/>
            <a:ext cx="68119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Historical data migration, could lead to development of complex migration mechanisms</a:t>
            </a:r>
          </a:p>
        </p:txBody>
      </p:sp>
      <p:sp>
        <p:nvSpPr>
          <p:cNvPr id="99340" name="Rectangle 12"/>
          <p:cNvSpPr>
            <a:spLocks noChangeArrowheads="1"/>
          </p:cNvSpPr>
          <p:nvPr/>
        </p:nvSpPr>
        <p:spPr bwMode="auto">
          <a:xfrm>
            <a:off x="1722438" y="4687888"/>
            <a:ext cx="68119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Changes in upstream &amp; downstream systems calls for lot of co-ordination among different organization functions</a:t>
            </a:r>
          </a:p>
        </p:txBody>
      </p:sp>
      <p:sp>
        <p:nvSpPr>
          <p:cNvPr id="14" name="Oval 13"/>
          <p:cNvSpPr/>
          <p:nvPr/>
        </p:nvSpPr>
        <p:spPr>
          <a:xfrm>
            <a:off x="762000" y="5562600"/>
            <a:ext cx="685800" cy="685800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dirty="0"/>
              <a:t>6</a:t>
            </a:r>
          </a:p>
        </p:txBody>
      </p:sp>
      <p:sp>
        <p:nvSpPr>
          <p:cNvPr id="99342" name="Rectangle 14"/>
          <p:cNvSpPr>
            <a:spLocks noChangeArrowheads="1"/>
          </p:cNvSpPr>
          <p:nvPr/>
        </p:nvSpPr>
        <p:spPr bwMode="auto">
          <a:xfrm>
            <a:off x="1722438" y="5526088"/>
            <a:ext cx="68119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/>
              <a:t>Standards driven Meta Model definition and data exchange like JT2Go, STEP, PLCS etc should be evaluated and established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Recommended reading</a:t>
            </a:r>
          </a:p>
        </p:txBody>
      </p:sp>
      <p:sp>
        <p:nvSpPr>
          <p:cNvPr id="100355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Open Methodology Solution on MDM (</a:t>
            </a:r>
            <a:r>
              <a:rPr lang="en-US" i="1" smtClean="0">
                <a:latin typeface="Arial" charset="0"/>
                <a:cs typeface="Arial" charset="0"/>
              </a:rPr>
              <a:t>http://mike2.openmethodology.org/wiki/Master_Data_Management_Solution_Offering</a:t>
            </a:r>
            <a:r>
              <a:rPr lang="en-US" smtClean="0">
                <a:latin typeface="Arial" charset="0"/>
                <a:cs typeface="Arial" charset="0"/>
              </a:rPr>
              <a:t>).</a:t>
            </a:r>
          </a:p>
          <a:p>
            <a:r>
              <a:rPr lang="en-US" smtClean="0">
                <a:latin typeface="Arial" charset="0"/>
                <a:cs typeface="Arial" charset="0"/>
              </a:rPr>
              <a:t>Microsoft Definition on MDM (</a:t>
            </a:r>
            <a:r>
              <a:rPr lang="en-US" i="1" smtClean="0">
                <a:latin typeface="Arial" charset="0"/>
                <a:cs typeface="Arial" charset="0"/>
              </a:rPr>
              <a:t>http://msdn.microsoft.com/en-us/library/bb190163.aspx</a:t>
            </a:r>
            <a:r>
              <a:rPr lang="en-US" smtClean="0">
                <a:latin typeface="Arial" charset="0"/>
                <a:cs typeface="Arial" charset="0"/>
              </a:rPr>
              <a:t>) </a:t>
            </a:r>
          </a:p>
          <a:p>
            <a:r>
              <a:rPr lang="en-US" smtClean="0">
                <a:latin typeface="Arial" charset="0"/>
                <a:cs typeface="Arial" charset="0"/>
              </a:rPr>
              <a:t>David Butler. </a:t>
            </a:r>
            <a:r>
              <a:rPr lang="en-US" i="1" smtClean="0">
                <a:latin typeface="Arial" charset="0"/>
                <a:cs typeface="Arial" charset="0"/>
              </a:rPr>
              <a:t>Master Data Management, an Oracle White Paper,</a:t>
            </a:r>
            <a:r>
              <a:rPr lang="en-US" smtClean="0">
                <a:latin typeface="Arial" charset="0"/>
                <a:cs typeface="Arial" charset="0"/>
              </a:rPr>
              <a:t> 2011.</a:t>
            </a:r>
          </a:p>
          <a:p>
            <a:r>
              <a:rPr lang="en-US" smtClean="0">
                <a:latin typeface="Arial" charset="0"/>
                <a:cs typeface="Arial" charset="0"/>
              </a:rPr>
              <a:t>Dr Rob Bodington, Patrick Houbaux. </a:t>
            </a:r>
            <a:r>
              <a:rPr lang="en-US" i="1" smtClean="0">
                <a:latin typeface="Arial" charset="0"/>
                <a:cs typeface="Arial" charset="0"/>
              </a:rPr>
              <a:t>What is PLCS – STEP AP239</a:t>
            </a:r>
            <a:r>
              <a:rPr lang="en-US" smtClean="0">
                <a:latin typeface="Arial" charset="0"/>
                <a:cs typeface="Arial" charset="0"/>
              </a:rPr>
              <a:t>, 2011.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536575" y="3367088"/>
            <a:ext cx="25876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Eis.marketing@tcs.com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/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of Contents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28600" y="1462088"/>
            <a:ext cx="609600" cy="381000"/>
          </a:xfrm>
          <a:prstGeom prst="roundRect">
            <a:avLst/>
          </a:prstGeom>
          <a:solidFill>
            <a:srgbClr val="4E84C4"/>
          </a:solidFill>
          <a:ln w="9525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1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066800" y="1447800"/>
            <a:ext cx="7924800" cy="395288"/>
          </a:xfrm>
          <a:prstGeom prst="roundRect">
            <a:avLst/>
          </a:prstGeom>
          <a:solidFill>
            <a:srgbClr val="4E84C4"/>
          </a:solidFill>
          <a:ln w="9525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Key trends in Product Development, reshaping product data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28600" y="1981200"/>
            <a:ext cx="609600" cy="381000"/>
          </a:xfrm>
          <a:prstGeom prst="roundRect">
            <a:avLst/>
          </a:prstGeom>
          <a:solidFill>
            <a:srgbClr val="4E84C4"/>
          </a:solidFill>
          <a:ln w="9525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2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066800" y="1966913"/>
            <a:ext cx="7924800" cy="395287"/>
          </a:xfrm>
          <a:prstGeom prst="roundRect">
            <a:avLst/>
          </a:prstGeom>
          <a:solidFill>
            <a:srgbClr val="4E84C4"/>
          </a:solidFill>
          <a:ln w="9525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Current MDM practices, Need for product master data in MDM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28600" y="2514600"/>
            <a:ext cx="609600" cy="381000"/>
          </a:xfrm>
          <a:prstGeom prst="roundRect">
            <a:avLst/>
          </a:prstGeom>
          <a:solidFill>
            <a:srgbClr val="4E84C4"/>
          </a:solidFill>
          <a:ln w="9525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3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066800" y="2500313"/>
            <a:ext cx="7924800" cy="395287"/>
          </a:xfrm>
          <a:prstGeom prst="roundRect">
            <a:avLst/>
          </a:prstGeom>
          <a:solidFill>
            <a:srgbClr val="4E84C4"/>
          </a:solidFill>
          <a:ln w="9525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Understanding Product Master Data - Ontology  &amp; Approach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28600" y="3048000"/>
            <a:ext cx="609600" cy="381000"/>
          </a:xfrm>
          <a:prstGeom prst="roundRect">
            <a:avLst/>
          </a:prstGeom>
          <a:solidFill>
            <a:srgbClr val="4E84C4"/>
          </a:solidFill>
          <a:ln w="9525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4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066800" y="3033713"/>
            <a:ext cx="7924800" cy="395287"/>
          </a:xfrm>
          <a:prstGeom prst="roundRect">
            <a:avLst/>
          </a:prstGeom>
          <a:solidFill>
            <a:srgbClr val="4E84C4"/>
          </a:solidFill>
          <a:ln w="9525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PLM and MDM relationship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28600" y="3581400"/>
            <a:ext cx="609600" cy="381000"/>
          </a:xfrm>
          <a:prstGeom prst="roundRect">
            <a:avLst/>
          </a:prstGeom>
          <a:solidFill>
            <a:srgbClr val="4E84C4"/>
          </a:solidFill>
          <a:ln w="9525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5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1066800" y="3567113"/>
            <a:ext cx="7924800" cy="395287"/>
          </a:xfrm>
          <a:prstGeom prst="roundRect">
            <a:avLst/>
          </a:prstGeom>
          <a:solidFill>
            <a:srgbClr val="4E84C4"/>
          </a:solidFill>
          <a:ln w="9525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Customer Case Reference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228600" y="4114800"/>
            <a:ext cx="609600" cy="381000"/>
          </a:xfrm>
          <a:prstGeom prst="roundRect">
            <a:avLst/>
          </a:prstGeom>
          <a:solidFill>
            <a:srgbClr val="4E84C4"/>
          </a:solidFill>
          <a:ln w="9525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6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1066800" y="4100513"/>
            <a:ext cx="7924800" cy="395287"/>
          </a:xfrm>
          <a:prstGeom prst="roundRect">
            <a:avLst/>
          </a:prstGeom>
          <a:solidFill>
            <a:srgbClr val="4E84C4"/>
          </a:solidFill>
          <a:ln w="9525"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/>
              <a:t>Benefits &amp; Takeaways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042" name="Picture 3"/>
          <p:cNvPicPr>
            <a:picLocks noChangeAspect="1"/>
          </p:cNvPicPr>
          <p:nvPr/>
        </p:nvPicPr>
        <p:blipFill>
          <a:blip r:embed="rId3" cstate="print"/>
          <a:srcRect l="8586" t="18829" r="5411" b="9370"/>
          <a:stretch>
            <a:fillRect/>
          </a:stretch>
        </p:blipFill>
        <p:spPr bwMode="auto">
          <a:xfrm>
            <a:off x="0" y="1676400"/>
            <a:ext cx="9144000" cy="43434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7" name="Oval 6"/>
          <p:cNvSpPr/>
          <p:nvPr/>
        </p:nvSpPr>
        <p:spPr>
          <a:xfrm>
            <a:off x="895350" y="2449513"/>
            <a:ext cx="142875" cy="127000"/>
          </a:xfrm>
          <a:prstGeom prst="ellipse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103688" y="2640013"/>
            <a:ext cx="142875" cy="127000"/>
          </a:xfrm>
          <a:prstGeom prst="ellipse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564063" y="2005013"/>
            <a:ext cx="142875" cy="127000"/>
          </a:xfrm>
          <a:prstGeom prst="ellipse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688138" y="3351213"/>
            <a:ext cx="142875" cy="127000"/>
          </a:xfrm>
          <a:prstGeom prst="ellipse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608263" y="4748213"/>
            <a:ext cx="142875" cy="125412"/>
          </a:xfrm>
          <a:prstGeom prst="ellipse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4841875" y="4611688"/>
            <a:ext cx="142875" cy="1270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3736975" y="2974975"/>
            <a:ext cx="142875" cy="1270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1062038" y="3516313"/>
            <a:ext cx="142875" cy="1270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733925" y="2719388"/>
            <a:ext cx="142875" cy="1270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1703388" y="2767013"/>
            <a:ext cx="142875" cy="1270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1381125" y="2759075"/>
            <a:ext cx="142875" cy="127000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7324725" y="4968875"/>
            <a:ext cx="142875" cy="127000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4229100" y="1895475"/>
            <a:ext cx="142875" cy="127000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8" name="Oval 37"/>
          <p:cNvSpPr/>
          <p:nvPr/>
        </p:nvSpPr>
        <p:spPr>
          <a:xfrm>
            <a:off x="4514850" y="2492375"/>
            <a:ext cx="142875" cy="125413"/>
          </a:xfrm>
          <a:prstGeom prst="ellipse">
            <a:avLst/>
          </a:prstGeom>
          <a:solidFill>
            <a:srgbClr val="FF0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an 2"/>
          <p:cNvSpPr/>
          <p:nvPr/>
        </p:nvSpPr>
        <p:spPr>
          <a:xfrm>
            <a:off x="850900" y="2352675"/>
            <a:ext cx="228600" cy="238125"/>
          </a:xfrm>
          <a:prstGeom prst="can">
            <a:avLst/>
          </a:prstGeom>
          <a:solidFill>
            <a:srgbClr val="6DCFF6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6029325" y="3635375"/>
            <a:ext cx="142875" cy="127000"/>
          </a:xfrm>
          <a:prstGeom prst="ellipse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7200900" y="2663825"/>
            <a:ext cx="142875" cy="127000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0" name="Can 139"/>
          <p:cNvSpPr/>
          <p:nvPr/>
        </p:nvSpPr>
        <p:spPr>
          <a:xfrm>
            <a:off x="4554538" y="1984375"/>
            <a:ext cx="250825" cy="185738"/>
          </a:xfrm>
          <a:prstGeom prst="can">
            <a:avLst>
              <a:gd name="adj" fmla="val 35063"/>
            </a:avLst>
          </a:prstGeom>
          <a:solidFill>
            <a:srgbClr val="6DCFF6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3" name="Can 142"/>
          <p:cNvSpPr/>
          <p:nvPr/>
        </p:nvSpPr>
        <p:spPr>
          <a:xfrm>
            <a:off x="5973763" y="3635375"/>
            <a:ext cx="254000" cy="223838"/>
          </a:xfrm>
          <a:prstGeom prst="can">
            <a:avLst>
              <a:gd name="adj" fmla="val 35063"/>
            </a:avLst>
          </a:prstGeom>
          <a:solidFill>
            <a:srgbClr val="6DCFF6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4" name="Can 143"/>
          <p:cNvSpPr/>
          <p:nvPr/>
        </p:nvSpPr>
        <p:spPr>
          <a:xfrm>
            <a:off x="6602413" y="3348038"/>
            <a:ext cx="255587" cy="223837"/>
          </a:xfrm>
          <a:prstGeom prst="can">
            <a:avLst>
              <a:gd name="adj" fmla="val 35063"/>
            </a:avLst>
          </a:prstGeom>
          <a:solidFill>
            <a:srgbClr val="6DCFF6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2" name="Can 161"/>
          <p:cNvSpPr/>
          <p:nvPr/>
        </p:nvSpPr>
        <p:spPr>
          <a:xfrm>
            <a:off x="2565400" y="4692650"/>
            <a:ext cx="228600" cy="236538"/>
          </a:xfrm>
          <a:prstGeom prst="can">
            <a:avLst/>
          </a:prstGeom>
          <a:solidFill>
            <a:srgbClr val="6DCFF6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4" name="Can 163"/>
          <p:cNvSpPr/>
          <p:nvPr/>
        </p:nvSpPr>
        <p:spPr>
          <a:xfrm>
            <a:off x="8077200" y="4881563"/>
            <a:ext cx="255588" cy="225425"/>
          </a:xfrm>
          <a:prstGeom prst="can">
            <a:avLst>
              <a:gd name="adj" fmla="val 35063"/>
            </a:avLst>
          </a:prstGeom>
          <a:solidFill>
            <a:srgbClr val="6DCFF6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8" name="Can 167"/>
          <p:cNvSpPr/>
          <p:nvPr/>
        </p:nvSpPr>
        <p:spPr>
          <a:xfrm>
            <a:off x="4419600" y="4502150"/>
            <a:ext cx="228600" cy="238125"/>
          </a:xfrm>
          <a:prstGeom prst="can">
            <a:avLst/>
          </a:prstGeom>
          <a:solidFill>
            <a:srgbClr val="6DCFF6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7" name="Can 216"/>
          <p:cNvSpPr/>
          <p:nvPr/>
        </p:nvSpPr>
        <p:spPr>
          <a:xfrm>
            <a:off x="4048125" y="2573338"/>
            <a:ext cx="255588" cy="223837"/>
          </a:xfrm>
          <a:prstGeom prst="can">
            <a:avLst>
              <a:gd name="adj" fmla="val 35063"/>
            </a:avLst>
          </a:prstGeom>
          <a:solidFill>
            <a:srgbClr val="6DCFF6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8" name="Can 217"/>
          <p:cNvSpPr/>
          <p:nvPr/>
        </p:nvSpPr>
        <p:spPr>
          <a:xfrm>
            <a:off x="2459038" y="4267200"/>
            <a:ext cx="228600" cy="238125"/>
          </a:xfrm>
          <a:prstGeom prst="can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19" name="Can 218"/>
          <p:cNvSpPr/>
          <p:nvPr/>
        </p:nvSpPr>
        <p:spPr>
          <a:xfrm>
            <a:off x="1019175" y="3435350"/>
            <a:ext cx="228600" cy="236538"/>
          </a:xfrm>
          <a:prstGeom prst="can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0" name="Can 219"/>
          <p:cNvSpPr/>
          <p:nvPr/>
        </p:nvSpPr>
        <p:spPr>
          <a:xfrm>
            <a:off x="1660525" y="2706688"/>
            <a:ext cx="228600" cy="238125"/>
          </a:xfrm>
          <a:prstGeom prst="can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1" name="Can 220"/>
          <p:cNvSpPr/>
          <p:nvPr/>
        </p:nvSpPr>
        <p:spPr>
          <a:xfrm>
            <a:off x="3705225" y="2881313"/>
            <a:ext cx="228600" cy="238125"/>
          </a:xfrm>
          <a:prstGeom prst="can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2" name="Can 221"/>
          <p:cNvSpPr/>
          <p:nvPr/>
        </p:nvSpPr>
        <p:spPr>
          <a:xfrm>
            <a:off x="4703763" y="2673350"/>
            <a:ext cx="228600" cy="238125"/>
          </a:xfrm>
          <a:prstGeom prst="can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3" name="Can 222"/>
          <p:cNvSpPr/>
          <p:nvPr/>
        </p:nvSpPr>
        <p:spPr>
          <a:xfrm>
            <a:off x="7200900" y="2590800"/>
            <a:ext cx="228600" cy="238125"/>
          </a:xfrm>
          <a:prstGeom prst="can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5" name="Can 224"/>
          <p:cNvSpPr/>
          <p:nvPr/>
        </p:nvSpPr>
        <p:spPr>
          <a:xfrm>
            <a:off x="5126038" y="3419475"/>
            <a:ext cx="228600" cy="238125"/>
          </a:xfrm>
          <a:prstGeom prst="can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7" name="Can 226"/>
          <p:cNvSpPr/>
          <p:nvPr/>
        </p:nvSpPr>
        <p:spPr>
          <a:xfrm>
            <a:off x="1338263" y="2709863"/>
            <a:ext cx="228600" cy="236537"/>
          </a:xfrm>
          <a:prstGeom prst="can">
            <a:avLst/>
          </a:prstGeom>
          <a:solidFill>
            <a:srgbClr val="FFC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8" name="Can 227"/>
          <p:cNvSpPr/>
          <p:nvPr/>
        </p:nvSpPr>
        <p:spPr>
          <a:xfrm>
            <a:off x="2362200" y="4495800"/>
            <a:ext cx="228600" cy="238125"/>
          </a:xfrm>
          <a:prstGeom prst="can">
            <a:avLst/>
          </a:prstGeom>
          <a:solidFill>
            <a:srgbClr val="FFC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9" name="Can 228"/>
          <p:cNvSpPr/>
          <p:nvPr/>
        </p:nvSpPr>
        <p:spPr>
          <a:xfrm>
            <a:off x="4440238" y="2419350"/>
            <a:ext cx="207962" cy="238125"/>
          </a:xfrm>
          <a:prstGeom prst="can">
            <a:avLst/>
          </a:prstGeom>
          <a:solidFill>
            <a:srgbClr val="FFC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0" name="Can 229"/>
          <p:cNvSpPr/>
          <p:nvPr/>
        </p:nvSpPr>
        <p:spPr>
          <a:xfrm>
            <a:off x="4189413" y="1828800"/>
            <a:ext cx="228600" cy="238125"/>
          </a:xfrm>
          <a:prstGeom prst="can">
            <a:avLst/>
          </a:prstGeom>
          <a:solidFill>
            <a:srgbClr val="FFC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4" name="Can 233"/>
          <p:cNvSpPr/>
          <p:nvPr/>
        </p:nvSpPr>
        <p:spPr>
          <a:xfrm>
            <a:off x="3875088" y="3327400"/>
            <a:ext cx="228600" cy="238125"/>
          </a:xfrm>
          <a:prstGeom prst="can">
            <a:avLst/>
          </a:prstGeom>
          <a:solidFill>
            <a:srgbClr val="FFC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5" name="Can 234"/>
          <p:cNvSpPr/>
          <p:nvPr/>
        </p:nvSpPr>
        <p:spPr>
          <a:xfrm>
            <a:off x="6100763" y="3359150"/>
            <a:ext cx="228600" cy="238125"/>
          </a:xfrm>
          <a:prstGeom prst="can">
            <a:avLst/>
          </a:prstGeom>
          <a:solidFill>
            <a:srgbClr val="FFC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6" name="Can 235"/>
          <p:cNvSpPr/>
          <p:nvPr/>
        </p:nvSpPr>
        <p:spPr>
          <a:xfrm>
            <a:off x="7324725" y="4884738"/>
            <a:ext cx="228600" cy="238125"/>
          </a:xfrm>
          <a:prstGeom prst="can">
            <a:avLst/>
          </a:prstGeom>
          <a:solidFill>
            <a:srgbClr val="FFC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7" name="Can 236"/>
          <p:cNvSpPr/>
          <p:nvPr/>
        </p:nvSpPr>
        <p:spPr>
          <a:xfrm>
            <a:off x="4800600" y="4557713"/>
            <a:ext cx="228600" cy="236537"/>
          </a:xfrm>
          <a:prstGeom prst="can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0" name="Can 239"/>
          <p:cNvSpPr/>
          <p:nvPr/>
        </p:nvSpPr>
        <p:spPr>
          <a:xfrm>
            <a:off x="711200" y="1143000"/>
            <a:ext cx="228600" cy="238125"/>
          </a:xfrm>
          <a:prstGeom prst="can">
            <a:avLst/>
          </a:prstGeom>
          <a:solidFill>
            <a:srgbClr val="6DCFF6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2" name="Can 241"/>
          <p:cNvSpPr/>
          <p:nvPr/>
        </p:nvSpPr>
        <p:spPr>
          <a:xfrm>
            <a:off x="3086100" y="1143000"/>
            <a:ext cx="228600" cy="238125"/>
          </a:xfrm>
          <a:prstGeom prst="can">
            <a:avLst/>
          </a:prstGeom>
          <a:solidFill>
            <a:srgbClr val="FFC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43" name="Can 242"/>
          <p:cNvSpPr/>
          <p:nvPr/>
        </p:nvSpPr>
        <p:spPr>
          <a:xfrm>
            <a:off x="5957888" y="1143000"/>
            <a:ext cx="228600" cy="238125"/>
          </a:xfrm>
          <a:prstGeom prst="can">
            <a:avLst/>
          </a:prstGeom>
          <a:solidFill>
            <a:schemeClr val="accent4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085" name="TextBox 243"/>
          <p:cNvSpPr txBox="1">
            <a:spLocks noChangeArrowheads="1"/>
          </p:cNvSpPr>
          <p:nvPr/>
        </p:nvSpPr>
        <p:spPr bwMode="auto">
          <a:xfrm>
            <a:off x="957263" y="1128713"/>
            <a:ext cx="1633537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i="1"/>
              <a:t>Engineering Systems</a:t>
            </a:r>
          </a:p>
        </p:txBody>
      </p:sp>
      <p:sp>
        <p:nvSpPr>
          <p:cNvPr id="87086" name="TextBox 244"/>
          <p:cNvSpPr txBox="1">
            <a:spLocks noChangeArrowheads="1"/>
          </p:cNvSpPr>
          <p:nvPr/>
        </p:nvSpPr>
        <p:spPr bwMode="auto">
          <a:xfrm>
            <a:off x="3302000" y="1143000"/>
            <a:ext cx="178911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i="1"/>
              <a:t>Manufacturing Systems</a:t>
            </a:r>
          </a:p>
        </p:txBody>
      </p:sp>
      <p:sp>
        <p:nvSpPr>
          <p:cNvPr id="87087" name="TextBox 245"/>
          <p:cNvSpPr txBox="1">
            <a:spLocks noChangeArrowheads="1"/>
          </p:cNvSpPr>
          <p:nvPr/>
        </p:nvSpPr>
        <p:spPr bwMode="auto">
          <a:xfrm>
            <a:off x="6253163" y="1143000"/>
            <a:ext cx="20637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i="1"/>
              <a:t>Sales &amp; Marketing Systems</a:t>
            </a:r>
          </a:p>
        </p:txBody>
      </p:sp>
      <p:cxnSp>
        <p:nvCxnSpPr>
          <p:cNvPr id="247" name="Straight Arrow Connector 246"/>
          <p:cNvCxnSpPr/>
          <p:nvPr/>
        </p:nvCxnSpPr>
        <p:spPr>
          <a:xfrm flipH="1">
            <a:off x="4189413" y="2170113"/>
            <a:ext cx="468312" cy="423862"/>
          </a:xfrm>
          <a:prstGeom prst="straightConnector1">
            <a:avLst/>
          </a:prstGeom>
          <a:ln w="28575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7089" name="Picture 2" descr="C:\Users\108115\AppData\Local\Microsoft\Windows\Temporary Internet Files\Content.IE5\U4LI3KNZ\MC90030115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1688" y="1917700"/>
            <a:ext cx="38576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090" name="Picture 3" descr="C:\Users\108115\AppData\Local\Microsoft\Windows\Temporary Internet Files\Content.IE5\WVSHHWEH\MP900439299[1]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56488" y="2640013"/>
            <a:ext cx="522287" cy="350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091" name="Picture 4" descr="C:\Users\108115\AppData\Local\Microsoft\Windows\Temporary Internet Files\Content.IE5\U4LI3KNZ\MC900023488[1]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119438" y="5270500"/>
            <a:ext cx="80962" cy="7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092" name="Picture 5" descr="C:\Users\108115\AppData\Local\Microsoft\Windows\Temporary Internet Files\Content.IE5\GRLSLXLY\MC900150647[1].wm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979863" y="4533900"/>
            <a:ext cx="3683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093" name="Picture 6" descr="C:\Users\108115\AppData\Local\Microsoft\Windows\Temporary Internet Files\Content.IE5\18K5KC9I\MC900044856[1].wm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841500" y="2282825"/>
            <a:ext cx="439738" cy="53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094" name="Picture 7" descr="C:\Users\108115\AppData\Local\Microsoft\Windows\Temporary Internet Files\Content.IE5\BPVA6DG5\MC900023485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813175" y="2097088"/>
            <a:ext cx="449263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095" name="Picture 8" descr="C:\Users\108115\AppData\Local\Microsoft\Windows\Temporary Internet Files\Content.IE5\U4LI3KNZ\MC900364318[1].wmf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492875" y="1860550"/>
            <a:ext cx="50165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096" name="Picture 7" descr="C:\Users\108115\AppData\Local\Microsoft\Windows\Temporary Internet Files\Content.IE5\BPVA6DG5\MC900023485[1]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829300" y="3929063"/>
            <a:ext cx="449263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097" name="Picture 2" descr="C:\Users\108115\AppData\Local\Microsoft\Windows\Temporary Internet Files\Content.IE5\U4LI3KNZ\MC90030115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32788" y="5106988"/>
            <a:ext cx="385762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098" name="Picture 9" descr="C:\Users\108115\AppData\Local\Microsoft\Windows\Temporary Internet Files\Content.IE5\U4LI3KNZ\MM900282797[1].gif"/>
          <p:cNvPicPr>
            <a:picLocks noChangeAspect="1" noChangeArrowheads="1" noCrop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018338" y="3184525"/>
            <a:ext cx="48895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099" name="Picture 9" descr="C:\Users\108115\AppData\Local\Microsoft\Windows\Temporary Internet Files\Content.IE5\U4LI3KNZ\MM900282797[1].gif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217863" y="2782888"/>
            <a:ext cx="4873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100" name="Picture 9" descr="C:\Users\108115\AppData\Local\Microsoft\Windows\Temporary Internet Files\Content.IE5\U4LI3KNZ\MM900282797[1].gif"/>
          <p:cNvPicPr>
            <a:picLocks noChangeAspect="1" noChangeArrowheads="1" noCrop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724400" y="4770438"/>
            <a:ext cx="487363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7101" name="Picture 9" descr="C:\Users\108115\AppData\Local\Microsoft\Windows\Temporary Internet Files\Content.IE5\U4LI3KNZ\MM900282797[1].gif"/>
          <p:cNvPicPr>
            <a:picLocks noChangeAspect="1" noChangeArrowheads="1" noCrop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4687888" y="2273300"/>
            <a:ext cx="4873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102" name="TextBox 255"/>
          <p:cNvSpPr txBox="1">
            <a:spLocks noChangeArrowheads="1"/>
          </p:cNvSpPr>
          <p:nvPr/>
        </p:nvSpPr>
        <p:spPr bwMode="auto">
          <a:xfrm>
            <a:off x="5511800" y="2049463"/>
            <a:ext cx="9747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Component </a:t>
            </a:r>
          </a:p>
          <a:p>
            <a:r>
              <a:rPr lang="en-US" sz="1000"/>
              <a:t>Supplier</a:t>
            </a:r>
          </a:p>
        </p:txBody>
      </p:sp>
      <p:sp>
        <p:nvSpPr>
          <p:cNvPr id="87103" name="TextBox 270"/>
          <p:cNvSpPr txBox="1">
            <a:spLocks noChangeArrowheads="1"/>
          </p:cNvSpPr>
          <p:nvPr/>
        </p:nvSpPr>
        <p:spPr bwMode="auto">
          <a:xfrm>
            <a:off x="7391400" y="3271838"/>
            <a:ext cx="4746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Mfg</a:t>
            </a:r>
          </a:p>
          <a:p>
            <a:r>
              <a:rPr lang="en-US" sz="1000"/>
              <a:t>Plant</a:t>
            </a:r>
          </a:p>
        </p:txBody>
      </p:sp>
      <p:sp>
        <p:nvSpPr>
          <p:cNvPr id="87104" name="TextBox 273"/>
          <p:cNvSpPr txBox="1">
            <a:spLocks noChangeArrowheads="1"/>
          </p:cNvSpPr>
          <p:nvPr/>
        </p:nvSpPr>
        <p:spPr bwMode="auto">
          <a:xfrm>
            <a:off x="26988" y="2943225"/>
            <a:ext cx="887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 dirty="0"/>
              <a:t>Engineering </a:t>
            </a:r>
          </a:p>
          <a:p>
            <a:r>
              <a:rPr lang="en-US" sz="1000" dirty="0"/>
              <a:t>Data</a:t>
            </a:r>
          </a:p>
        </p:txBody>
      </p:sp>
      <p:sp>
        <p:nvSpPr>
          <p:cNvPr id="87105" name="TextBox 274"/>
          <p:cNvSpPr txBox="1">
            <a:spLocks noChangeArrowheads="1"/>
          </p:cNvSpPr>
          <p:nvPr/>
        </p:nvSpPr>
        <p:spPr bwMode="auto">
          <a:xfrm>
            <a:off x="1296988" y="3105150"/>
            <a:ext cx="531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Mfg </a:t>
            </a:r>
          </a:p>
          <a:p>
            <a:r>
              <a:rPr lang="en-US" sz="1000"/>
              <a:t>Data</a:t>
            </a:r>
          </a:p>
        </p:txBody>
      </p:sp>
      <p:sp>
        <p:nvSpPr>
          <p:cNvPr id="87106" name="TextBox 275"/>
          <p:cNvSpPr txBox="1">
            <a:spLocks noChangeArrowheads="1"/>
          </p:cNvSpPr>
          <p:nvPr/>
        </p:nvSpPr>
        <p:spPr bwMode="auto">
          <a:xfrm>
            <a:off x="2014538" y="3028950"/>
            <a:ext cx="531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Sales</a:t>
            </a:r>
          </a:p>
          <a:p>
            <a:r>
              <a:rPr lang="en-US" sz="1000"/>
              <a:t>Data</a:t>
            </a:r>
          </a:p>
        </p:txBody>
      </p:sp>
      <p:sp>
        <p:nvSpPr>
          <p:cNvPr id="87107" name="TextBox 276"/>
          <p:cNvSpPr txBox="1">
            <a:spLocks noChangeArrowheads="1"/>
          </p:cNvSpPr>
          <p:nvPr/>
        </p:nvSpPr>
        <p:spPr bwMode="auto">
          <a:xfrm>
            <a:off x="487363" y="3614738"/>
            <a:ext cx="531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Sales</a:t>
            </a:r>
          </a:p>
          <a:p>
            <a:r>
              <a:rPr lang="en-US" sz="1000"/>
              <a:t>Data</a:t>
            </a:r>
          </a:p>
        </p:txBody>
      </p:sp>
      <p:sp>
        <p:nvSpPr>
          <p:cNvPr id="87108" name="TextBox 277"/>
          <p:cNvSpPr txBox="1">
            <a:spLocks noChangeArrowheads="1"/>
          </p:cNvSpPr>
          <p:nvPr/>
        </p:nvSpPr>
        <p:spPr bwMode="auto">
          <a:xfrm>
            <a:off x="8131175" y="2673350"/>
            <a:ext cx="936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Contract</a:t>
            </a:r>
          </a:p>
          <a:p>
            <a:r>
              <a:rPr lang="en-US" sz="1000"/>
              <a:t>Manufacturer</a:t>
            </a:r>
          </a:p>
        </p:txBody>
      </p:sp>
      <p:sp>
        <p:nvSpPr>
          <p:cNvPr id="87109" name="TextBox 278"/>
          <p:cNvSpPr txBox="1">
            <a:spLocks noChangeArrowheads="1"/>
          </p:cNvSpPr>
          <p:nvPr/>
        </p:nvSpPr>
        <p:spPr bwMode="auto">
          <a:xfrm>
            <a:off x="5240338" y="5162550"/>
            <a:ext cx="4746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Mfg</a:t>
            </a:r>
          </a:p>
          <a:p>
            <a:r>
              <a:rPr lang="en-US" sz="1000"/>
              <a:t>Plant</a:t>
            </a:r>
          </a:p>
        </p:txBody>
      </p:sp>
      <p:cxnSp>
        <p:nvCxnSpPr>
          <p:cNvPr id="261" name="Straight Arrow Connector 260"/>
          <p:cNvCxnSpPr>
            <a:stCxn id="227" idx="3"/>
            <a:endCxn id="87105" idx="0"/>
          </p:cNvCxnSpPr>
          <p:nvPr/>
        </p:nvCxnSpPr>
        <p:spPr>
          <a:xfrm>
            <a:off x="1452563" y="2946400"/>
            <a:ext cx="111125" cy="158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87" name="Straight Arrow Connector 286"/>
          <p:cNvCxnSpPr>
            <a:stCxn id="220" idx="3"/>
            <a:endCxn id="87106" idx="1"/>
          </p:cNvCxnSpPr>
          <p:nvPr/>
        </p:nvCxnSpPr>
        <p:spPr>
          <a:xfrm>
            <a:off x="1774825" y="2944813"/>
            <a:ext cx="239713" cy="2841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0" name="Straight Arrow Connector 289"/>
          <p:cNvCxnSpPr>
            <a:stCxn id="3" idx="3"/>
            <a:endCxn id="87104" idx="0"/>
          </p:cNvCxnSpPr>
          <p:nvPr/>
        </p:nvCxnSpPr>
        <p:spPr>
          <a:xfrm flipH="1">
            <a:off x="471488" y="2590800"/>
            <a:ext cx="493712" cy="3524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Straight Arrow Connector 292"/>
          <p:cNvCxnSpPr>
            <a:stCxn id="219" idx="2"/>
            <a:endCxn id="87107" idx="0"/>
          </p:cNvCxnSpPr>
          <p:nvPr/>
        </p:nvCxnSpPr>
        <p:spPr>
          <a:xfrm flipH="1">
            <a:off x="754063" y="3552825"/>
            <a:ext cx="265112" cy="619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7114" name="TextBox 295"/>
          <p:cNvSpPr txBox="1">
            <a:spLocks noChangeArrowheads="1"/>
          </p:cNvSpPr>
          <p:nvPr/>
        </p:nvSpPr>
        <p:spPr bwMode="auto">
          <a:xfrm>
            <a:off x="1247775" y="4540250"/>
            <a:ext cx="531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Mfg </a:t>
            </a:r>
          </a:p>
          <a:p>
            <a:r>
              <a:rPr lang="en-US" sz="1000"/>
              <a:t>Data</a:t>
            </a:r>
          </a:p>
        </p:txBody>
      </p:sp>
      <p:sp>
        <p:nvSpPr>
          <p:cNvPr id="87115" name="TextBox 296"/>
          <p:cNvSpPr txBox="1">
            <a:spLocks noChangeArrowheads="1"/>
          </p:cNvSpPr>
          <p:nvPr/>
        </p:nvSpPr>
        <p:spPr bwMode="auto">
          <a:xfrm>
            <a:off x="2867025" y="3859213"/>
            <a:ext cx="531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Sales</a:t>
            </a:r>
          </a:p>
          <a:p>
            <a:r>
              <a:rPr lang="en-US" sz="1000"/>
              <a:t>Data</a:t>
            </a:r>
          </a:p>
        </p:txBody>
      </p:sp>
      <p:sp>
        <p:nvSpPr>
          <p:cNvPr id="87116" name="TextBox 298"/>
          <p:cNvSpPr txBox="1">
            <a:spLocks noChangeArrowheads="1"/>
          </p:cNvSpPr>
          <p:nvPr/>
        </p:nvSpPr>
        <p:spPr bwMode="auto">
          <a:xfrm>
            <a:off x="2819400" y="2674938"/>
            <a:ext cx="4746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Mfg</a:t>
            </a:r>
          </a:p>
          <a:p>
            <a:r>
              <a:rPr lang="en-US" sz="1000"/>
              <a:t>Plant</a:t>
            </a:r>
          </a:p>
        </p:txBody>
      </p:sp>
      <p:cxnSp>
        <p:nvCxnSpPr>
          <p:cNvPr id="286" name="Straight Arrow Connector 285"/>
          <p:cNvCxnSpPr>
            <a:stCxn id="228" idx="2"/>
            <a:endCxn id="87114" idx="0"/>
          </p:cNvCxnSpPr>
          <p:nvPr/>
        </p:nvCxnSpPr>
        <p:spPr>
          <a:xfrm flipH="1" flipV="1">
            <a:off x="1514475" y="4540250"/>
            <a:ext cx="847725" cy="746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291" name="Straight Arrow Connector 290"/>
          <p:cNvCxnSpPr>
            <a:stCxn id="218" idx="0"/>
            <a:endCxn id="87115" idx="1"/>
          </p:cNvCxnSpPr>
          <p:nvPr/>
        </p:nvCxnSpPr>
        <p:spPr>
          <a:xfrm flipV="1">
            <a:off x="2573338" y="4059238"/>
            <a:ext cx="293687" cy="265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7119" name="TextBox 306"/>
          <p:cNvSpPr txBox="1">
            <a:spLocks noChangeArrowheads="1"/>
          </p:cNvSpPr>
          <p:nvPr/>
        </p:nvSpPr>
        <p:spPr bwMode="auto">
          <a:xfrm>
            <a:off x="2922588" y="4649788"/>
            <a:ext cx="887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Engineering </a:t>
            </a:r>
          </a:p>
          <a:p>
            <a:r>
              <a:rPr lang="en-US" sz="1000"/>
              <a:t>Data</a:t>
            </a:r>
          </a:p>
        </p:txBody>
      </p:sp>
      <p:cxnSp>
        <p:nvCxnSpPr>
          <p:cNvPr id="300" name="Straight Arrow Connector 299"/>
          <p:cNvCxnSpPr>
            <a:stCxn id="162" idx="4"/>
          </p:cNvCxnSpPr>
          <p:nvPr/>
        </p:nvCxnSpPr>
        <p:spPr>
          <a:xfrm flipV="1">
            <a:off x="2794000" y="4794250"/>
            <a:ext cx="292100" cy="174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121" name="TextBox 309"/>
          <p:cNvSpPr txBox="1">
            <a:spLocks noChangeArrowheads="1"/>
          </p:cNvSpPr>
          <p:nvPr/>
        </p:nvSpPr>
        <p:spPr bwMode="auto">
          <a:xfrm>
            <a:off x="6630988" y="5238750"/>
            <a:ext cx="531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Mfg </a:t>
            </a:r>
          </a:p>
          <a:p>
            <a:r>
              <a:rPr lang="en-US" sz="1000"/>
              <a:t>Data</a:t>
            </a:r>
          </a:p>
        </p:txBody>
      </p:sp>
      <p:cxnSp>
        <p:nvCxnSpPr>
          <p:cNvPr id="302" name="Straight Arrow Connector 301"/>
          <p:cNvCxnSpPr>
            <a:stCxn id="236" idx="2"/>
          </p:cNvCxnSpPr>
          <p:nvPr/>
        </p:nvCxnSpPr>
        <p:spPr>
          <a:xfrm flipH="1">
            <a:off x="6954838" y="5003800"/>
            <a:ext cx="369887" cy="2349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123" name="TextBox 312"/>
          <p:cNvSpPr txBox="1">
            <a:spLocks noChangeArrowheads="1"/>
          </p:cNvSpPr>
          <p:nvPr/>
        </p:nvSpPr>
        <p:spPr bwMode="auto">
          <a:xfrm>
            <a:off x="7507288" y="5349875"/>
            <a:ext cx="8858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Engineering </a:t>
            </a:r>
          </a:p>
          <a:p>
            <a:r>
              <a:rPr lang="en-US" sz="1000"/>
              <a:t>Data</a:t>
            </a:r>
          </a:p>
        </p:txBody>
      </p:sp>
      <p:cxnSp>
        <p:nvCxnSpPr>
          <p:cNvPr id="304" name="Straight Arrow Connector 303"/>
          <p:cNvCxnSpPr>
            <a:stCxn id="164" idx="2"/>
            <a:endCxn id="87123" idx="0"/>
          </p:cNvCxnSpPr>
          <p:nvPr/>
        </p:nvCxnSpPr>
        <p:spPr>
          <a:xfrm flipH="1">
            <a:off x="7950200" y="4994275"/>
            <a:ext cx="127000" cy="355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2281238" y="4219575"/>
            <a:ext cx="614362" cy="784225"/>
          </a:xfrm>
          <a:prstGeom prst="rect">
            <a:avLst/>
          </a:prstGeom>
          <a:noFill/>
          <a:ln w="9525">
            <a:solidFill>
              <a:srgbClr val="6DCFF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126" name="TextBox 12"/>
          <p:cNvSpPr txBox="1">
            <a:spLocks noChangeArrowheads="1"/>
          </p:cNvSpPr>
          <p:nvPr/>
        </p:nvSpPr>
        <p:spPr bwMode="auto">
          <a:xfrm>
            <a:off x="3092450" y="5186363"/>
            <a:ext cx="801688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Acquisition</a:t>
            </a:r>
          </a:p>
        </p:txBody>
      </p:sp>
      <p:cxnSp>
        <p:nvCxnSpPr>
          <p:cNvPr id="15" name="Straight Arrow Connector 14"/>
          <p:cNvCxnSpPr>
            <a:stCxn id="10" idx="2"/>
            <a:endCxn id="87126" idx="1"/>
          </p:cNvCxnSpPr>
          <p:nvPr/>
        </p:nvCxnSpPr>
        <p:spPr>
          <a:xfrm>
            <a:off x="2587625" y="5003800"/>
            <a:ext cx="504825" cy="306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endCxn id="87109" idx="1"/>
          </p:cNvCxnSpPr>
          <p:nvPr/>
        </p:nvCxnSpPr>
        <p:spPr>
          <a:xfrm>
            <a:off x="5086350" y="5089525"/>
            <a:ext cx="153988" cy="273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129" name="TextBox 112"/>
          <p:cNvSpPr txBox="1">
            <a:spLocks noChangeArrowheads="1"/>
          </p:cNvSpPr>
          <p:nvPr/>
        </p:nvSpPr>
        <p:spPr bwMode="auto">
          <a:xfrm>
            <a:off x="4164013" y="3810000"/>
            <a:ext cx="8874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Engineering </a:t>
            </a:r>
          </a:p>
          <a:p>
            <a:r>
              <a:rPr lang="en-US" sz="1000"/>
              <a:t>Data</a:t>
            </a:r>
          </a:p>
        </p:txBody>
      </p:sp>
      <p:cxnSp>
        <p:nvCxnSpPr>
          <p:cNvPr id="114" name="Straight Arrow Connector 113"/>
          <p:cNvCxnSpPr>
            <a:stCxn id="168" idx="1"/>
          </p:cNvCxnSpPr>
          <p:nvPr/>
        </p:nvCxnSpPr>
        <p:spPr>
          <a:xfrm flipH="1" flipV="1">
            <a:off x="4476750" y="4210050"/>
            <a:ext cx="57150" cy="292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131" name="TextBox 119"/>
          <p:cNvSpPr txBox="1">
            <a:spLocks noChangeArrowheads="1"/>
          </p:cNvSpPr>
          <p:nvPr/>
        </p:nvSpPr>
        <p:spPr bwMode="auto">
          <a:xfrm>
            <a:off x="5132388" y="4210050"/>
            <a:ext cx="5318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Mfg </a:t>
            </a:r>
          </a:p>
          <a:p>
            <a:r>
              <a:rPr lang="en-US" sz="1000"/>
              <a:t>Data</a:t>
            </a:r>
          </a:p>
        </p:txBody>
      </p:sp>
      <p:cxnSp>
        <p:nvCxnSpPr>
          <p:cNvPr id="121" name="Straight Arrow Connector 120"/>
          <p:cNvCxnSpPr>
            <a:stCxn id="237" idx="1"/>
            <a:endCxn id="87131" idx="1"/>
          </p:cNvCxnSpPr>
          <p:nvPr/>
        </p:nvCxnSpPr>
        <p:spPr>
          <a:xfrm flipV="1">
            <a:off x="4914900" y="4410075"/>
            <a:ext cx="217488" cy="147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24" name="Straight Arrow Connector 123"/>
          <p:cNvCxnSpPr/>
          <p:nvPr/>
        </p:nvCxnSpPr>
        <p:spPr>
          <a:xfrm flipH="1">
            <a:off x="6100763" y="2132013"/>
            <a:ext cx="530225" cy="1174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Arrow Connector 133"/>
          <p:cNvCxnSpPr>
            <a:stCxn id="5123" idx="3"/>
          </p:cNvCxnSpPr>
          <p:nvPr/>
        </p:nvCxnSpPr>
        <p:spPr>
          <a:xfrm>
            <a:off x="7978775" y="2816225"/>
            <a:ext cx="354013" cy="57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135" name="TextBox 136"/>
          <p:cNvSpPr txBox="1">
            <a:spLocks noChangeArrowheads="1"/>
          </p:cNvSpPr>
          <p:nvPr/>
        </p:nvSpPr>
        <p:spPr bwMode="auto">
          <a:xfrm>
            <a:off x="3028950" y="3292475"/>
            <a:ext cx="531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Mfg </a:t>
            </a:r>
          </a:p>
          <a:p>
            <a:r>
              <a:rPr lang="en-US" sz="1000"/>
              <a:t>Data</a:t>
            </a:r>
          </a:p>
        </p:txBody>
      </p:sp>
      <p:cxnSp>
        <p:nvCxnSpPr>
          <p:cNvPr id="138" name="Straight Arrow Connector 137"/>
          <p:cNvCxnSpPr>
            <a:stCxn id="234" idx="2"/>
          </p:cNvCxnSpPr>
          <p:nvPr/>
        </p:nvCxnSpPr>
        <p:spPr>
          <a:xfrm flipH="1">
            <a:off x="3314700" y="3446463"/>
            <a:ext cx="560388" cy="492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42" name="Can 141"/>
          <p:cNvSpPr/>
          <p:nvPr/>
        </p:nvSpPr>
        <p:spPr>
          <a:xfrm>
            <a:off x="6867525" y="3152775"/>
            <a:ext cx="228600" cy="238125"/>
          </a:xfrm>
          <a:prstGeom prst="can">
            <a:avLst/>
          </a:prstGeom>
          <a:solidFill>
            <a:srgbClr val="FFC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6" name="Can 145"/>
          <p:cNvSpPr/>
          <p:nvPr/>
        </p:nvSpPr>
        <p:spPr>
          <a:xfrm>
            <a:off x="7096125" y="3951288"/>
            <a:ext cx="228600" cy="238125"/>
          </a:xfrm>
          <a:prstGeom prst="can">
            <a:avLst/>
          </a:prstGeom>
          <a:solidFill>
            <a:srgbClr val="FFC000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7139" name="TextBox 146"/>
          <p:cNvSpPr txBox="1">
            <a:spLocks noChangeArrowheads="1"/>
          </p:cNvSpPr>
          <p:nvPr/>
        </p:nvSpPr>
        <p:spPr bwMode="auto">
          <a:xfrm>
            <a:off x="5308600" y="2952750"/>
            <a:ext cx="8874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Engineering </a:t>
            </a:r>
          </a:p>
          <a:p>
            <a:r>
              <a:rPr lang="en-US" sz="1000"/>
              <a:t>Data</a:t>
            </a:r>
          </a:p>
        </p:txBody>
      </p:sp>
      <p:cxnSp>
        <p:nvCxnSpPr>
          <p:cNvPr id="148" name="Straight Arrow Connector 147"/>
          <p:cNvCxnSpPr>
            <a:stCxn id="143" idx="0"/>
          </p:cNvCxnSpPr>
          <p:nvPr/>
        </p:nvCxnSpPr>
        <p:spPr>
          <a:xfrm flipH="1" flipV="1">
            <a:off x="5957888" y="3140075"/>
            <a:ext cx="142875" cy="573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141" name="TextBox 149"/>
          <p:cNvSpPr txBox="1">
            <a:spLocks noChangeArrowheads="1"/>
          </p:cNvSpPr>
          <p:nvPr/>
        </p:nvSpPr>
        <p:spPr bwMode="auto">
          <a:xfrm>
            <a:off x="3119438" y="2116138"/>
            <a:ext cx="646112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>
                <a:solidFill>
                  <a:srgbClr val="89C35F"/>
                </a:solidFill>
              </a:rPr>
              <a:t>Designer</a:t>
            </a:r>
          </a:p>
        </p:txBody>
      </p:sp>
      <p:sp>
        <p:nvSpPr>
          <p:cNvPr id="87142" name="TextBox 151"/>
          <p:cNvSpPr txBox="1">
            <a:spLocks noChangeArrowheads="1"/>
          </p:cNvSpPr>
          <p:nvPr/>
        </p:nvSpPr>
        <p:spPr bwMode="auto">
          <a:xfrm>
            <a:off x="5792788" y="4418013"/>
            <a:ext cx="646112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>
                <a:solidFill>
                  <a:srgbClr val="89C35F"/>
                </a:solidFill>
              </a:rPr>
              <a:t>Designer</a:t>
            </a:r>
          </a:p>
        </p:txBody>
      </p:sp>
      <p:sp>
        <p:nvSpPr>
          <p:cNvPr id="87143" name="TextBox 152"/>
          <p:cNvSpPr txBox="1">
            <a:spLocks noChangeArrowheads="1"/>
          </p:cNvSpPr>
          <p:nvPr/>
        </p:nvSpPr>
        <p:spPr bwMode="auto">
          <a:xfrm>
            <a:off x="165100" y="1935163"/>
            <a:ext cx="6461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>
                <a:solidFill>
                  <a:srgbClr val="89C35F"/>
                </a:solidFill>
              </a:rPr>
              <a:t>Part </a:t>
            </a:r>
          </a:p>
          <a:p>
            <a:r>
              <a:rPr lang="en-US" sz="900">
                <a:solidFill>
                  <a:srgbClr val="89C35F"/>
                </a:solidFill>
              </a:rPr>
              <a:t>Engineer</a:t>
            </a:r>
          </a:p>
        </p:txBody>
      </p:sp>
      <p:sp>
        <p:nvSpPr>
          <p:cNvPr id="87144" name="TextBox 153"/>
          <p:cNvSpPr txBox="1">
            <a:spLocks noChangeArrowheads="1"/>
          </p:cNvSpPr>
          <p:nvPr/>
        </p:nvSpPr>
        <p:spPr bwMode="auto">
          <a:xfrm>
            <a:off x="8316913" y="5535613"/>
            <a:ext cx="6461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900">
                <a:solidFill>
                  <a:srgbClr val="89C35F"/>
                </a:solidFill>
              </a:rPr>
              <a:t>Part </a:t>
            </a:r>
          </a:p>
          <a:p>
            <a:r>
              <a:rPr lang="en-US" sz="900">
                <a:solidFill>
                  <a:srgbClr val="89C35F"/>
                </a:solidFill>
              </a:rPr>
              <a:t>Engineer</a:t>
            </a:r>
          </a:p>
        </p:txBody>
      </p:sp>
      <p:sp>
        <p:nvSpPr>
          <p:cNvPr id="87145" name="TextBox 154"/>
          <p:cNvSpPr txBox="1">
            <a:spLocks noChangeArrowheads="1"/>
          </p:cNvSpPr>
          <p:nvPr/>
        </p:nvSpPr>
        <p:spPr bwMode="auto">
          <a:xfrm>
            <a:off x="5240338" y="2351088"/>
            <a:ext cx="4746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/>
              <a:t>Mfg</a:t>
            </a:r>
          </a:p>
          <a:p>
            <a:r>
              <a:rPr lang="en-US" sz="1000"/>
              <a:t>Plant</a:t>
            </a:r>
          </a:p>
        </p:txBody>
      </p:sp>
      <p:sp>
        <p:nvSpPr>
          <p:cNvPr id="87146" name="TextBox 156"/>
          <p:cNvSpPr txBox="1">
            <a:spLocks noChangeArrowheads="1"/>
          </p:cNvSpPr>
          <p:nvPr/>
        </p:nvSpPr>
        <p:spPr bwMode="auto">
          <a:xfrm>
            <a:off x="6781800" y="2743200"/>
            <a:ext cx="531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Mfg </a:t>
            </a:r>
          </a:p>
          <a:p>
            <a:r>
              <a:rPr lang="en-US" sz="1000"/>
              <a:t>Data</a:t>
            </a:r>
          </a:p>
        </p:txBody>
      </p:sp>
      <p:cxnSp>
        <p:nvCxnSpPr>
          <p:cNvPr id="158" name="Straight Arrow Connector 157"/>
          <p:cNvCxnSpPr>
            <a:stCxn id="142" idx="0"/>
            <a:endCxn id="87146" idx="1"/>
          </p:cNvCxnSpPr>
          <p:nvPr/>
        </p:nvCxnSpPr>
        <p:spPr>
          <a:xfrm flipH="1" flipV="1">
            <a:off x="6781800" y="2943225"/>
            <a:ext cx="200025" cy="266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>
            <a:stCxn id="144" idx="2"/>
            <a:endCxn id="87139" idx="3"/>
          </p:cNvCxnSpPr>
          <p:nvPr/>
        </p:nvCxnSpPr>
        <p:spPr>
          <a:xfrm flipH="1" flipV="1">
            <a:off x="6196013" y="3152775"/>
            <a:ext cx="406400" cy="3063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Straight Arrow Connector 165"/>
          <p:cNvCxnSpPr>
            <a:stCxn id="235" idx="4"/>
            <a:endCxn id="87146" idx="1"/>
          </p:cNvCxnSpPr>
          <p:nvPr/>
        </p:nvCxnSpPr>
        <p:spPr>
          <a:xfrm flipV="1">
            <a:off x="6329363" y="2943225"/>
            <a:ext cx="452437" cy="5349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7150" name="TextBox 169"/>
          <p:cNvSpPr txBox="1">
            <a:spLocks noChangeArrowheads="1"/>
          </p:cNvSpPr>
          <p:nvPr/>
        </p:nvSpPr>
        <p:spPr bwMode="auto">
          <a:xfrm>
            <a:off x="7429500" y="3713163"/>
            <a:ext cx="5318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/>
              <a:t>Mfg </a:t>
            </a:r>
          </a:p>
          <a:p>
            <a:r>
              <a:rPr lang="en-US" sz="1000"/>
              <a:t>Data</a:t>
            </a:r>
          </a:p>
        </p:txBody>
      </p:sp>
      <p:cxnSp>
        <p:nvCxnSpPr>
          <p:cNvPr id="171" name="Straight Arrow Connector 170"/>
          <p:cNvCxnSpPr>
            <a:stCxn id="146" idx="4"/>
            <a:endCxn id="87150" idx="1"/>
          </p:cNvCxnSpPr>
          <p:nvPr/>
        </p:nvCxnSpPr>
        <p:spPr>
          <a:xfrm flipV="1">
            <a:off x="7324725" y="3913188"/>
            <a:ext cx="104775" cy="15716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87152" name="Title 1"/>
          <p:cNvSpPr>
            <a:spLocks noGrp="1"/>
          </p:cNvSpPr>
          <p:nvPr>
            <p:ph type="title" idx="4294967295"/>
          </p:nvPr>
        </p:nvSpPr>
        <p:spPr>
          <a:xfrm>
            <a:off x="928687" y="304800"/>
            <a:ext cx="7610475" cy="487363"/>
          </a:xfrm>
        </p:spPr>
        <p:txBody>
          <a:bodyPr/>
          <a:lstStyle/>
          <a:p>
            <a:r>
              <a:rPr lang="en-US" sz="2400" dirty="0" smtClean="0">
                <a:latin typeface="Arial" charset="0"/>
                <a:cs typeface="Arial" charset="0"/>
              </a:rPr>
              <a:t>Globalization, Innovation, Cost competitiveness and Sustainability bringing increased focus on Product data  </a:t>
            </a:r>
          </a:p>
        </p:txBody>
      </p:sp>
      <p:grpSp>
        <p:nvGrpSpPr>
          <p:cNvPr id="257" name="Group 256"/>
          <p:cNvGrpSpPr>
            <a:grpSpLocks/>
          </p:cNvGrpSpPr>
          <p:nvPr/>
        </p:nvGrpSpPr>
        <p:grpSpPr bwMode="auto">
          <a:xfrm>
            <a:off x="204788" y="2209800"/>
            <a:ext cx="8697912" cy="914400"/>
            <a:chOff x="204536" y="2209800"/>
            <a:chExt cx="8698832" cy="914400"/>
          </a:xfrm>
        </p:grpSpPr>
        <p:sp>
          <p:nvSpPr>
            <p:cNvPr id="176" name="Rounded Rectangle 175"/>
            <p:cNvSpPr/>
            <p:nvPr/>
          </p:nvSpPr>
          <p:spPr>
            <a:xfrm>
              <a:off x="204536" y="2209800"/>
              <a:ext cx="2602187" cy="914400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prstClr val="white"/>
                  </a:solidFill>
                </a:rPr>
                <a:t>Mergers,  Acquisitions and Divestitures</a:t>
              </a:r>
            </a:p>
          </p:txBody>
        </p:sp>
        <p:sp>
          <p:nvSpPr>
            <p:cNvPr id="177" name="Rounded Rectangle 176"/>
            <p:cNvSpPr/>
            <p:nvPr/>
          </p:nvSpPr>
          <p:spPr>
            <a:xfrm>
              <a:off x="2959139" y="2209800"/>
              <a:ext cx="5944229" cy="914400"/>
            </a:xfrm>
            <a:prstGeom prst="roundRect">
              <a:avLst/>
            </a:prstGeom>
            <a:solidFill>
              <a:srgbClr val="6DCFF6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bg2"/>
                  </a:solidFill>
                </a:rPr>
                <a:t>Continuous and ongoing activity of Product Data synchronization .Understanding of “What Product Data is” is different across organizations</a:t>
              </a:r>
            </a:p>
          </p:txBody>
        </p:sp>
      </p:grpSp>
      <p:grpSp>
        <p:nvGrpSpPr>
          <p:cNvPr id="63" name="Group 62"/>
          <p:cNvGrpSpPr>
            <a:grpSpLocks/>
          </p:cNvGrpSpPr>
          <p:nvPr/>
        </p:nvGrpSpPr>
        <p:grpSpPr bwMode="auto">
          <a:xfrm>
            <a:off x="215900" y="1200150"/>
            <a:ext cx="8699500" cy="914400"/>
            <a:chOff x="216568" y="1200150"/>
            <a:chExt cx="8698832" cy="914400"/>
          </a:xfrm>
        </p:grpSpPr>
        <p:sp>
          <p:nvSpPr>
            <p:cNvPr id="178" name="Rounded Rectangle 177"/>
            <p:cNvSpPr/>
            <p:nvPr/>
          </p:nvSpPr>
          <p:spPr>
            <a:xfrm>
              <a:off x="216568" y="1200150"/>
              <a:ext cx="2603300" cy="914400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prstClr val="white"/>
                  </a:solidFill>
                </a:rPr>
                <a:t>Globalization and localization of Products </a:t>
              </a:r>
            </a:p>
          </p:txBody>
        </p:sp>
        <p:sp>
          <p:nvSpPr>
            <p:cNvPr id="179" name="Rounded Rectangle 178"/>
            <p:cNvSpPr/>
            <p:nvPr/>
          </p:nvSpPr>
          <p:spPr>
            <a:xfrm>
              <a:off x="2972256" y="1200150"/>
              <a:ext cx="5943144" cy="914400"/>
            </a:xfrm>
            <a:prstGeom prst="roundRect">
              <a:avLst/>
            </a:prstGeom>
            <a:solidFill>
              <a:srgbClr val="6DCFF6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solidFill>
                  <a:schemeClr val="bg2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bg2"/>
                  </a:solidFill>
                </a:rPr>
                <a:t>“Product Data” mutates to meet local business and IT needs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600" dirty="0">
                <a:solidFill>
                  <a:schemeClr val="bg2"/>
                </a:solidFill>
              </a:endParaRPr>
            </a:p>
          </p:txBody>
        </p:sp>
      </p:grpSp>
      <p:grpSp>
        <p:nvGrpSpPr>
          <p:cNvPr id="259" name="Group 258"/>
          <p:cNvGrpSpPr>
            <a:grpSpLocks/>
          </p:cNvGrpSpPr>
          <p:nvPr/>
        </p:nvGrpSpPr>
        <p:grpSpPr bwMode="auto">
          <a:xfrm>
            <a:off x="215900" y="4311650"/>
            <a:ext cx="8699500" cy="914400"/>
            <a:chOff x="216568" y="4311316"/>
            <a:chExt cx="8698832" cy="914400"/>
          </a:xfrm>
        </p:grpSpPr>
        <p:sp>
          <p:nvSpPr>
            <p:cNvPr id="180" name="Rounded Rectangle 179"/>
            <p:cNvSpPr/>
            <p:nvPr/>
          </p:nvSpPr>
          <p:spPr>
            <a:xfrm>
              <a:off x="216568" y="4311316"/>
              <a:ext cx="2603300" cy="914400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prstClr val="white"/>
                  </a:solidFill>
                </a:rPr>
                <a:t>Evolving Biz needs increasing the scope of product data elements</a:t>
              </a:r>
            </a:p>
          </p:txBody>
        </p:sp>
        <p:sp>
          <p:nvSpPr>
            <p:cNvPr id="181" name="Rounded Rectangle 180"/>
            <p:cNvSpPr/>
            <p:nvPr/>
          </p:nvSpPr>
          <p:spPr>
            <a:xfrm>
              <a:off x="2972256" y="4311316"/>
              <a:ext cx="5943144" cy="914400"/>
            </a:xfrm>
            <a:prstGeom prst="roundRect">
              <a:avLst/>
            </a:prstGeom>
            <a:solidFill>
              <a:srgbClr val="6DCFF6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bg2"/>
                  </a:solidFill>
                </a:rPr>
                <a:t>Continuously evolving business needs on “Product Data”.  </a:t>
              </a:r>
            </a:p>
          </p:txBody>
        </p:sp>
      </p:grpSp>
      <p:grpSp>
        <p:nvGrpSpPr>
          <p:cNvPr id="258" name="Group 257"/>
          <p:cNvGrpSpPr>
            <a:grpSpLocks/>
          </p:cNvGrpSpPr>
          <p:nvPr/>
        </p:nvGrpSpPr>
        <p:grpSpPr bwMode="auto">
          <a:xfrm>
            <a:off x="204788" y="3276600"/>
            <a:ext cx="8697912" cy="914400"/>
            <a:chOff x="204536" y="3276600"/>
            <a:chExt cx="8698832" cy="914400"/>
          </a:xfrm>
        </p:grpSpPr>
        <p:sp>
          <p:nvSpPr>
            <p:cNvPr id="182" name="Rounded Rectangle 181"/>
            <p:cNvSpPr/>
            <p:nvPr/>
          </p:nvSpPr>
          <p:spPr>
            <a:xfrm>
              <a:off x="204536" y="3276600"/>
              <a:ext cx="2602187" cy="914400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prstClr val="white"/>
                  </a:solidFill>
                </a:rPr>
                <a:t>Multidisciplinary View of Products</a:t>
              </a:r>
            </a:p>
          </p:txBody>
        </p:sp>
        <p:sp>
          <p:nvSpPr>
            <p:cNvPr id="183" name="Rounded Rectangle 182"/>
            <p:cNvSpPr/>
            <p:nvPr/>
          </p:nvSpPr>
          <p:spPr>
            <a:xfrm>
              <a:off x="2959139" y="3276600"/>
              <a:ext cx="5944229" cy="914400"/>
            </a:xfrm>
            <a:prstGeom prst="roundRect">
              <a:avLst/>
            </a:prstGeom>
            <a:solidFill>
              <a:srgbClr val="6DCFF6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schemeClr val="bg2"/>
                  </a:solidFill>
                </a:rPr>
                <a:t>Constant increase in complexity of information needed to comprehensively understand product data.</a:t>
              </a:r>
            </a:p>
          </p:txBody>
        </p:sp>
      </p:grpSp>
      <p:grpSp>
        <p:nvGrpSpPr>
          <p:cNvPr id="260" name="Group 259"/>
          <p:cNvGrpSpPr>
            <a:grpSpLocks/>
          </p:cNvGrpSpPr>
          <p:nvPr/>
        </p:nvGrpSpPr>
        <p:grpSpPr bwMode="auto">
          <a:xfrm>
            <a:off x="204788" y="5334000"/>
            <a:ext cx="8697912" cy="914400"/>
            <a:chOff x="204536" y="5334000"/>
            <a:chExt cx="8698832" cy="914400"/>
          </a:xfrm>
        </p:grpSpPr>
        <p:sp>
          <p:nvSpPr>
            <p:cNvPr id="184" name="Rounded Rectangle 183"/>
            <p:cNvSpPr/>
            <p:nvPr/>
          </p:nvSpPr>
          <p:spPr>
            <a:xfrm>
              <a:off x="204536" y="5334000"/>
              <a:ext cx="2602187" cy="914400"/>
            </a:xfrm>
            <a:prstGeom prst="roundRect">
              <a:avLst/>
            </a:prstGeom>
            <a:solidFill>
              <a:schemeClr val="tx2">
                <a:lumMod val="75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dirty="0">
                  <a:solidFill>
                    <a:prstClr val="white"/>
                  </a:solidFill>
                </a:rPr>
                <a:t>Future proof IT at lower TCO</a:t>
              </a:r>
            </a:p>
          </p:txBody>
        </p:sp>
        <p:sp>
          <p:nvSpPr>
            <p:cNvPr id="185" name="Rounded Rectangle 184"/>
            <p:cNvSpPr/>
            <p:nvPr/>
          </p:nvSpPr>
          <p:spPr>
            <a:xfrm>
              <a:off x="2959139" y="5334000"/>
              <a:ext cx="5944229" cy="914400"/>
            </a:xfrm>
            <a:prstGeom prst="roundRect">
              <a:avLst/>
            </a:prstGeom>
            <a:solidFill>
              <a:srgbClr val="6DCFF6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400" i="1" dirty="0">
                  <a:solidFill>
                    <a:schemeClr val="bg2"/>
                  </a:solidFill>
                </a:rPr>
                <a:t>Scalable robust IT infrastructure  built on new gen IT strategies . Standardization and Harmonization of IT systems and services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Title 1"/>
          <p:cNvSpPr>
            <a:spLocks noGrp="1"/>
          </p:cNvSpPr>
          <p:nvPr>
            <p:ph type="title" idx="4294967295"/>
          </p:nvPr>
        </p:nvSpPr>
        <p:spPr>
          <a:xfrm>
            <a:off x="914400" y="228600"/>
            <a:ext cx="8153400" cy="487363"/>
          </a:xfrm>
        </p:spPr>
        <p:txBody>
          <a:bodyPr/>
          <a:lstStyle/>
          <a:p>
            <a:r>
              <a:rPr lang="en-US" sz="2400" smtClean="0">
                <a:latin typeface="Arial" charset="0"/>
                <a:cs typeface="Arial" charset="0"/>
              </a:rPr>
              <a:t>Organizations are constantly thriving to address their challenges in managing and sharing Product Data</a:t>
            </a:r>
          </a:p>
        </p:txBody>
      </p:sp>
      <p:sp>
        <p:nvSpPr>
          <p:cNvPr id="89091" name="Rectangle 3"/>
          <p:cNvSpPr>
            <a:spLocks noChangeArrowheads="1"/>
          </p:cNvSpPr>
          <p:nvPr/>
        </p:nvSpPr>
        <p:spPr bwMode="auto">
          <a:xfrm>
            <a:off x="0" y="1074738"/>
            <a:ext cx="5791200" cy="506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i="1"/>
              <a:t>Complex Product data, fragmented </a:t>
            </a:r>
          </a:p>
          <a:p>
            <a:r>
              <a:rPr lang="en-US" sz="1600" b="1" i="1"/>
              <a:t>across the organization</a:t>
            </a:r>
          </a:p>
          <a:p>
            <a:pPr lvl="1">
              <a:spcBef>
                <a:spcPts val="200"/>
              </a:spcBef>
            </a:pPr>
            <a:r>
              <a:rPr lang="en-US" sz="1400" i="1"/>
              <a:t>Looking beyond CAD &amp; Documents and tackling the Complex Part/BoM /Change relationships</a:t>
            </a:r>
          </a:p>
          <a:p>
            <a:pPr lvl="1">
              <a:spcBef>
                <a:spcPts val="200"/>
              </a:spcBef>
            </a:pPr>
            <a:r>
              <a:rPr lang="en-US" sz="1400" i="1"/>
              <a:t>Increased software intensity in products</a:t>
            </a:r>
          </a:p>
          <a:p>
            <a:pPr lvl="1">
              <a:spcBef>
                <a:spcPts val="200"/>
              </a:spcBef>
            </a:pPr>
            <a:r>
              <a:rPr lang="en-US" sz="1400" i="1"/>
              <a:t>Expanding functional footprint (Simulation, Digital Mfg Data, Compliance and Quality Data)</a:t>
            </a:r>
          </a:p>
          <a:p>
            <a:endParaRPr lang="en-US" sz="1000" i="1"/>
          </a:p>
          <a:p>
            <a:r>
              <a:rPr lang="en-US" sz="1600" b="1" i="1"/>
              <a:t>Product Data, today  is federated and exists </a:t>
            </a:r>
          </a:p>
          <a:p>
            <a:r>
              <a:rPr lang="en-US" sz="1600" b="1" i="1"/>
              <a:t>in disconnected multiple systems resulting in data ownership, governance and security issues</a:t>
            </a:r>
          </a:p>
          <a:p>
            <a:endParaRPr lang="en-US" sz="1000" b="1" i="1"/>
          </a:p>
          <a:p>
            <a:r>
              <a:rPr lang="en-US" sz="1600" b="1" i="1"/>
              <a:t>Lack of Data / process synchronization leading to </a:t>
            </a:r>
          </a:p>
          <a:p>
            <a:r>
              <a:rPr lang="en-US" sz="1600" b="1" i="1"/>
              <a:t>        </a:t>
            </a:r>
            <a:r>
              <a:rPr lang="en-US" sz="1600" i="1"/>
              <a:t>Usage of old and duplicate product data </a:t>
            </a:r>
          </a:p>
          <a:p>
            <a:r>
              <a:rPr lang="en-US" sz="1600" i="1"/>
              <a:t>        Long cycle times for data reconciliation</a:t>
            </a:r>
          </a:p>
          <a:p>
            <a:endParaRPr lang="en-US" sz="1000" b="1" i="1"/>
          </a:p>
          <a:p>
            <a:r>
              <a:rPr lang="en-US" sz="1600" b="1" i="1"/>
              <a:t>Ever increasing mergers &amp; acquisitions  leading to growing complexity  in product data diversity and relationships</a:t>
            </a:r>
          </a:p>
          <a:p>
            <a:endParaRPr lang="en-US" sz="1000" b="1" i="1"/>
          </a:p>
          <a:p>
            <a:r>
              <a:rPr lang="en-US" sz="1600" b="1" i="1"/>
              <a:t>Available Product Data is not trustworthy </a:t>
            </a:r>
          </a:p>
          <a:p>
            <a:r>
              <a:rPr lang="en-US" sz="1600" b="1" i="1"/>
              <a:t>for decision making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248400" y="2590800"/>
            <a:ext cx="2819400" cy="18161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latin typeface="+mn-lt"/>
              </a:rPr>
              <a:t>“A need exists for a system to store released product information available as a System of Record, </a:t>
            </a:r>
            <a:r>
              <a:rPr lang="en-US" sz="1600" b="1" i="1" u="sng" dirty="0">
                <a:latin typeface="+mn-lt"/>
              </a:rPr>
              <a:t>defined as Product Master Data </a:t>
            </a:r>
            <a:r>
              <a:rPr lang="en-US" sz="1600" i="1" dirty="0">
                <a:latin typeface="+mn-lt"/>
              </a:rPr>
              <a:t>which can be referred across the organization” </a:t>
            </a:r>
          </a:p>
        </p:txBody>
      </p:sp>
      <p:sp>
        <p:nvSpPr>
          <p:cNvPr id="6" name="Isosceles Triangle 5"/>
          <p:cNvSpPr/>
          <p:nvPr/>
        </p:nvSpPr>
        <p:spPr>
          <a:xfrm rot="5400000">
            <a:off x="3527425" y="3657600"/>
            <a:ext cx="4800600" cy="381000"/>
          </a:xfrm>
          <a:prstGeom prst="triangle">
            <a:avLst/>
          </a:prstGeom>
          <a:solidFill>
            <a:srgbClr val="55A51C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val Callout 7"/>
          <p:cNvSpPr/>
          <p:nvPr/>
        </p:nvSpPr>
        <p:spPr>
          <a:xfrm>
            <a:off x="6249988" y="4572000"/>
            <a:ext cx="2817812" cy="1828800"/>
          </a:xfrm>
          <a:prstGeom prst="wedgeEllipseCallout">
            <a:avLst>
              <a:gd name="adj1" fmla="val -22286"/>
              <a:gd name="adj2" fmla="val -58395"/>
            </a:avLst>
          </a:prstGeom>
          <a:solidFill>
            <a:srgbClr val="6DCFF6"/>
          </a:solidFill>
          <a:ln w="952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ysClr val="windowText" lastClr="000000"/>
                </a:solidFill>
              </a:rPr>
              <a:t>Are Today’s MDM practices  able to establish a product Master to address these challenges ??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Rectangle 123"/>
          <p:cNvSpPr/>
          <p:nvPr/>
        </p:nvSpPr>
        <p:spPr>
          <a:xfrm>
            <a:off x="7391400" y="2827338"/>
            <a:ext cx="1600200" cy="2106612"/>
          </a:xfrm>
          <a:prstGeom prst="rect">
            <a:avLst/>
          </a:prstGeom>
          <a:solidFill>
            <a:srgbClr val="6DCFF6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Data Analytics &amp; BI 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6200" y="1141413"/>
            <a:ext cx="4784725" cy="122078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0116" name="Title 1"/>
          <p:cNvSpPr>
            <a:spLocks noGrp="1"/>
          </p:cNvSpPr>
          <p:nvPr>
            <p:ph type="title" idx="4294967295"/>
          </p:nvPr>
        </p:nvSpPr>
        <p:spPr>
          <a:xfrm>
            <a:off x="914400" y="304800"/>
            <a:ext cx="8077200" cy="487363"/>
          </a:xfrm>
        </p:spPr>
        <p:txBody>
          <a:bodyPr/>
          <a:lstStyle/>
          <a:p>
            <a:r>
              <a:rPr lang="en-US" sz="2400" smtClean="0">
                <a:latin typeface="Arial" charset="0"/>
                <a:cs typeface="Arial" charset="0"/>
              </a:rPr>
              <a:t>Current established practices of MDM  should enrich the scope and boundaries of Product Data </a:t>
            </a:r>
          </a:p>
        </p:txBody>
      </p:sp>
      <p:sp>
        <p:nvSpPr>
          <p:cNvPr id="4" name="Flowchart: Magnetic Disk 3"/>
          <p:cNvSpPr/>
          <p:nvPr/>
        </p:nvSpPr>
        <p:spPr>
          <a:xfrm>
            <a:off x="228600" y="5743575"/>
            <a:ext cx="914400" cy="612775"/>
          </a:xfrm>
          <a:prstGeom prst="flowChartMagneticDisk">
            <a:avLst/>
          </a:prstGeom>
          <a:solidFill>
            <a:srgbClr val="6DCFF6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CRM</a:t>
            </a:r>
          </a:p>
        </p:txBody>
      </p:sp>
      <p:sp>
        <p:nvSpPr>
          <p:cNvPr id="5" name="Flowchart: Magnetic Disk 4"/>
          <p:cNvSpPr/>
          <p:nvPr/>
        </p:nvSpPr>
        <p:spPr>
          <a:xfrm>
            <a:off x="1638300" y="5743575"/>
            <a:ext cx="914400" cy="612775"/>
          </a:xfrm>
          <a:prstGeom prst="flowChartMagneticDisk">
            <a:avLst/>
          </a:prstGeom>
          <a:solidFill>
            <a:srgbClr val="6DCFF6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ERP</a:t>
            </a:r>
          </a:p>
        </p:txBody>
      </p:sp>
      <p:sp>
        <p:nvSpPr>
          <p:cNvPr id="6" name="Flowchart: Magnetic Disk 5"/>
          <p:cNvSpPr/>
          <p:nvPr/>
        </p:nvSpPr>
        <p:spPr>
          <a:xfrm>
            <a:off x="3124200" y="5743575"/>
            <a:ext cx="914400" cy="612775"/>
          </a:xfrm>
          <a:prstGeom prst="flowChartMagneticDisk">
            <a:avLst/>
          </a:prstGeom>
          <a:solidFill>
            <a:srgbClr val="6DCFF6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MES</a:t>
            </a:r>
          </a:p>
        </p:txBody>
      </p:sp>
      <p:sp>
        <p:nvSpPr>
          <p:cNvPr id="7" name="Flowchart: Magnetic Disk 6"/>
          <p:cNvSpPr/>
          <p:nvPr/>
        </p:nvSpPr>
        <p:spPr>
          <a:xfrm>
            <a:off x="4457700" y="5743575"/>
            <a:ext cx="914400" cy="612775"/>
          </a:xfrm>
          <a:prstGeom prst="flowChartMagneticDisk">
            <a:avLst/>
          </a:prstGeom>
          <a:solidFill>
            <a:srgbClr val="6DCFF6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MRO</a:t>
            </a:r>
          </a:p>
        </p:txBody>
      </p:sp>
      <p:sp>
        <p:nvSpPr>
          <p:cNvPr id="8" name="Flowchart: Magnetic Disk 7"/>
          <p:cNvSpPr/>
          <p:nvPr/>
        </p:nvSpPr>
        <p:spPr>
          <a:xfrm>
            <a:off x="5867400" y="5743575"/>
            <a:ext cx="914400" cy="612775"/>
          </a:xfrm>
          <a:prstGeom prst="flowChartMagneticDisk">
            <a:avLst/>
          </a:prstGeom>
          <a:solidFill>
            <a:srgbClr val="6DCFF6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Legacy</a:t>
            </a:r>
          </a:p>
        </p:txBody>
      </p:sp>
      <p:sp>
        <p:nvSpPr>
          <p:cNvPr id="9" name="Flowchart: Magnetic Disk 8"/>
          <p:cNvSpPr/>
          <p:nvPr/>
        </p:nvSpPr>
        <p:spPr>
          <a:xfrm>
            <a:off x="381000" y="5773738"/>
            <a:ext cx="914400" cy="612775"/>
          </a:xfrm>
          <a:prstGeom prst="flowChartMagneticDisk">
            <a:avLst/>
          </a:prstGeom>
          <a:solidFill>
            <a:srgbClr val="6DCFF6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CRM</a:t>
            </a:r>
          </a:p>
        </p:txBody>
      </p:sp>
      <p:sp>
        <p:nvSpPr>
          <p:cNvPr id="10" name="Flowchart: Magnetic Disk 9"/>
          <p:cNvSpPr/>
          <p:nvPr/>
        </p:nvSpPr>
        <p:spPr>
          <a:xfrm>
            <a:off x="533400" y="5788025"/>
            <a:ext cx="914400" cy="612775"/>
          </a:xfrm>
          <a:prstGeom prst="flowChartMagneticDisk">
            <a:avLst/>
          </a:prstGeom>
          <a:solidFill>
            <a:srgbClr val="6DCFF6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CRM</a:t>
            </a:r>
          </a:p>
        </p:txBody>
      </p:sp>
      <p:sp>
        <p:nvSpPr>
          <p:cNvPr id="11" name="Flowchart: Magnetic Disk 10"/>
          <p:cNvSpPr/>
          <p:nvPr/>
        </p:nvSpPr>
        <p:spPr>
          <a:xfrm>
            <a:off x="1752600" y="5773738"/>
            <a:ext cx="914400" cy="612775"/>
          </a:xfrm>
          <a:prstGeom prst="flowChartMagneticDisk">
            <a:avLst/>
          </a:prstGeom>
          <a:solidFill>
            <a:srgbClr val="6DCFF6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ERP</a:t>
            </a:r>
          </a:p>
        </p:txBody>
      </p:sp>
      <p:sp>
        <p:nvSpPr>
          <p:cNvPr id="12" name="Flowchart: Magnetic Disk 11"/>
          <p:cNvSpPr/>
          <p:nvPr/>
        </p:nvSpPr>
        <p:spPr>
          <a:xfrm>
            <a:off x="1905000" y="5788025"/>
            <a:ext cx="914400" cy="612775"/>
          </a:xfrm>
          <a:prstGeom prst="flowChartMagneticDisk">
            <a:avLst/>
          </a:prstGeom>
          <a:solidFill>
            <a:srgbClr val="6DCFF6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ERP</a:t>
            </a:r>
          </a:p>
        </p:txBody>
      </p:sp>
      <p:sp>
        <p:nvSpPr>
          <p:cNvPr id="13" name="Flowchart: Magnetic Disk 12"/>
          <p:cNvSpPr/>
          <p:nvPr/>
        </p:nvSpPr>
        <p:spPr>
          <a:xfrm>
            <a:off x="6019800" y="5788025"/>
            <a:ext cx="914400" cy="612775"/>
          </a:xfrm>
          <a:prstGeom prst="flowChartMagneticDisk">
            <a:avLst/>
          </a:prstGeom>
          <a:solidFill>
            <a:srgbClr val="6DCFF6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Legacy</a:t>
            </a:r>
          </a:p>
        </p:txBody>
      </p:sp>
      <p:sp>
        <p:nvSpPr>
          <p:cNvPr id="15" name="Flowchart: Magnetic Disk 14"/>
          <p:cNvSpPr/>
          <p:nvPr/>
        </p:nvSpPr>
        <p:spPr>
          <a:xfrm>
            <a:off x="4583113" y="5726113"/>
            <a:ext cx="914400" cy="674687"/>
          </a:xfrm>
          <a:prstGeom prst="flowChartMagneticDisk">
            <a:avLst/>
          </a:prstGeom>
          <a:solidFill>
            <a:srgbClr val="6DCFF6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PDM</a:t>
            </a:r>
          </a:p>
        </p:txBody>
      </p:sp>
      <p:sp>
        <p:nvSpPr>
          <p:cNvPr id="17" name="Flowchart: Magnetic Disk 16"/>
          <p:cNvSpPr/>
          <p:nvPr/>
        </p:nvSpPr>
        <p:spPr>
          <a:xfrm>
            <a:off x="3276600" y="5788025"/>
            <a:ext cx="914400" cy="612775"/>
          </a:xfrm>
          <a:prstGeom prst="flowChartMagneticDisk">
            <a:avLst/>
          </a:prstGeom>
          <a:solidFill>
            <a:srgbClr val="6DCFF6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solidFill>
                  <a:schemeClr val="tx1"/>
                </a:solidFill>
              </a:rPr>
              <a:t>MES</a:t>
            </a:r>
          </a:p>
        </p:txBody>
      </p:sp>
      <p:sp>
        <p:nvSpPr>
          <p:cNvPr id="18" name="Flowchart: Magnetic Disk 17"/>
          <p:cNvSpPr/>
          <p:nvPr/>
        </p:nvSpPr>
        <p:spPr>
          <a:xfrm>
            <a:off x="249238" y="2773363"/>
            <a:ext cx="3598862" cy="1447800"/>
          </a:xfrm>
          <a:prstGeom prst="flowChartMagneticDisk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 rot="21337789">
            <a:off x="1394354" y="2638916"/>
            <a:ext cx="1287532" cy="646331"/>
          </a:xfrm>
          <a:prstGeom prst="rect">
            <a:avLst/>
          </a:prstGeom>
          <a:noFill/>
          <a:scene3d>
            <a:camera prst="isometricOffAxis2Top"/>
            <a:lightRig rig="threePt" dir="t"/>
          </a:scene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MDM</a:t>
            </a:r>
            <a:endParaRPr lang="en-US" sz="28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3" name="Can 22"/>
          <p:cNvSpPr/>
          <p:nvPr/>
        </p:nvSpPr>
        <p:spPr>
          <a:xfrm rot="16200000">
            <a:off x="4534694" y="2931319"/>
            <a:ext cx="684212" cy="4114800"/>
          </a:xfrm>
          <a:prstGeom prst="can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tx1"/>
                </a:solidFill>
              </a:rPr>
              <a:t>EAI/P2P/SOA </a:t>
            </a:r>
          </a:p>
        </p:txBody>
      </p:sp>
      <p:cxnSp>
        <p:nvCxnSpPr>
          <p:cNvPr id="25" name="Straight Connector 24"/>
          <p:cNvCxnSpPr/>
          <p:nvPr/>
        </p:nvCxnSpPr>
        <p:spPr>
          <a:xfrm>
            <a:off x="1157288" y="3246438"/>
            <a:ext cx="0" cy="912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2124075" y="3260725"/>
            <a:ext cx="22225" cy="9747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089275" y="3246438"/>
            <a:ext cx="0" cy="9128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10" idx="1"/>
            <a:endCxn id="23" idx="2"/>
          </p:cNvCxnSpPr>
          <p:nvPr/>
        </p:nvCxnSpPr>
        <p:spPr>
          <a:xfrm rot="5400000" flipH="1" flipV="1">
            <a:off x="2705100" y="3616325"/>
            <a:ext cx="457200" cy="3886200"/>
          </a:xfrm>
          <a:prstGeom prst="bentConnector5">
            <a:avLst>
              <a:gd name="adj1" fmla="val 50000"/>
              <a:gd name="adj2" fmla="val 51480"/>
              <a:gd name="adj3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12" idx="1"/>
            <a:endCxn id="23" idx="2"/>
          </p:cNvCxnSpPr>
          <p:nvPr/>
        </p:nvCxnSpPr>
        <p:spPr>
          <a:xfrm rot="5400000" flipH="1" flipV="1">
            <a:off x="3390900" y="4302125"/>
            <a:ext cx="457200" cy="2514600"/>
          </a:xfrm>
          <a:prstGeom prst="bentConnector5">
            <a:avLst>
              <a:gd name="adj1" fmla="val 50000"/>
              <a:gd name="adj2" fmla="val 52288"/>
              <a:gd name="adj3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stCxn id="17" idx="1"/>
            <a:endCxn id="23" idx="2"/>
          </p:cNvCxnSpPr>
          <p:nvPr/>
        </p:nvCxnSpPr>
        <p:spPr>
          <a:xfrm rot="5400000" flipH="1" flipV="1">
            <a:off x="4076700" y="4987925"/>
            <a:ext cx="457200" cy="1143000"/>
          </a:xfrm>
          <a:prstGeom prst="bentConnector5">
            <a:avLst>
              <a:gd name="adj1" fmla="val 50000"/>
              <a:gd name="adj2" fmla="val 55033"/>
              <a:gd name="adj3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lbow Connector 50"/>
          <p:cNvCxnSpPr>
            <a:endCxn id="23" idx="2"/>
          </p:cNvCxnSpPr>
          <p:nvPr/>
        </p:nvCxnSpPr>
        <p:spPr>
          <a:xfrm rot="16200000" flipV="1">
            <a:off x="4767263" y="5440362"/>
            <a:ext cx="458788" cy="239713"/>
          </a:xfrm>
          <a:prstGeom prst="bentConnector5">
            <a:avLst>
              <a:gd name="adj1" fmla="val 49828"/>
              <a:gd name="adj2" fmla="val 338400"/>
              <a:gd name="adj3" fmla="val 50172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lbow Connector 53"/>
          <p:cNvCxnSpPr>
            <a:stCxn id="13" idx="1"/>
            <a:endCxn id="23" idx="2"/>
          </p:cNvCxnSpPr>
          <p:nvPr/>
        </p:nvCxnSpPr>
        <p:spPr>
          <a:xfrm rot="16200000" flipV="1">
            <a:off x="5448300" y="4759325"/>
            <a:ext cx="457200" cy="1600200"/>
          </a:xfrm>
          <a:prstGeom prst="bentConnector5">
            <a:avLst>
              <a:gd name="adj1" fmla="val 50000"/>
              <a:gd name="adj2" fmla="val 53595"/>
              <a:gd name="adj3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 rot="201109">
            <a:off x="249238" y="3271838"/>
            <a:ext cx="965200" cy="739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Customer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Master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data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1143000" y="3352800"/>
            <a:ext cx="987425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Product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Master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data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2057400" y="3376613"/>
            <a:ext cx="1014413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Supplier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Master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data</a:t>
            </a:r>
          </a:p>
        </p:txBody>
      </p:sp>
      <p:sp>
        <p:nvSpPr>
          <p:cNvPr id="87" name="Flowchart: Magnetic Disk 86"/>
          <p:cNvSpPr/>
          <p:nvPr/>
        </p:nvSpPr>
        <p:spPr>
          <a:xfrm>
            <a:off x="4937125" y="3103563"/>
            <a:ext cx="2046288" cy="754062"/>
          </a:xfrm>
          <a:prstGeom prst="flowChartMagneticDisk">
            <a:avLst/>
          </a:prstGeom>
          <a:solidFill>
            <a:srgbClr val="6DCFF6"/>
          </a:solidFill>
          <a:ln w="95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Enterprise Data Warehouse</a:t>
            </a:r>
          </a:p>
        </p:txBody>
      </p:sp>
      <p:sp>
        <p:nvSpPr>
          <p:cNvPr id="88" name="Flowchart: Magnetic Disk 87"/>
          <p:cNvSpPr/>
          <p:nvPr/>
        </p:nvSpPr>
        <p:spPr>
          <a:xfrm>
            <a:off x="4032250" y="3092450"/>
            <a:ext cx="754063" cy="811213"/>
          </a:xfrm>
          <a:prstGeom prst="flowChartMagneticDisk">
            <a:avLst/>
          </a:prstGeom>
          <a:solidFill>
            <a:srgbClr val="6DCFF6"/>
          </a:solidFill>
          <a:ln w="952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</a:rPr>
              <a:t>ETL Engine</a:t>
            </a:r>
          </a:p>
        </p:txBody>
      </p:sp>
      <p:cxnSp>
        <p:nvCxnSpPr>
          <p:cNvPr id="90" name="Straight Arrow Connector 89"/>
          <p:cNvCxnSpPr>
            <a:stCxn id="18" idx="4"/>
            <a:endCxn id="88" idx="2"/>
          </p:cNvCxnSpPr>
          <p:nvPr/>
        </p:nvCxnSpPr>
        <p:spPr>
          <a:xfrm>
            <a:off x="3848100" y="3497263"/>
            <a:ext cx="18415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Box 91"/>
          <p:cNvSpPr txBox="1"/>
          <p:nvPr/>
        </p:nvSpPr>
        <p:spPr>
          <a:xfrm rot="21371442">
            <a:off x="2995613" y="3273425"/>
            <a:ext cx="835025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Emp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Master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data</a:t>
            </a:r>
          </a:p>
        </p:txBody>
      </p:sp>
      <p:cxnSp>
        <p:nvCxnSpPr>
          <p:cNvPr id="94" name="Straight Arrow Connector 93"/>
          <p:cNvCxnSpPr>
            <a:stCxn id="88" idx="4"/>
            <a:endCxn id="87" idx="2"/>
          </p:cNvCxnSpPr>
          <p:nvPr/>
        </p:nvCxnSpPr>
        <p:spPr>
          <a:xfrm flipV="1">
            <a:off x="4786313" y="3479800"/>
            <a:ext cx="150812" cy="174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148" name="Rectangle 94"/>
          <p:cNvSpPr>
            <a:spLocks noChangeArrowheads="1"/>
          </p:cNvSpPr>
          <p:nvPr/>
        </p:nvSpPr>
        <p:spPr bwMode="auto">
          <a:xfrm>
            <a:off x="152400" y="1216025"/>
            <a:ext cx="12874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Data Integrity</a:t>
            </a:r>
          </a:p>
        </p:txBody>
      </p:sp>
      <p:sp>
        <p:nvSpPr>
          <p:cNvPr id="90149" name="Rectangle 95"/>
          <p:cNvSpPr>
            <a:spLocks noChangeArrowheads="1"/>
          </p:cNvSpPr>
          <p:nvPr/>
        </p:nvSpPr>
        <p:spPr bwMode="auto">
          <a:xfrm>
            <a:off x="206375" y="1871663"/>
            <a:ext cx="19129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Data Accountability</a:t>
            </a:r>
          </a:p>
        </p:txBody>
      </p:sp>
      <p:sp>
        <p:nvSpPr>
          <p:cNvPr id="90150" name="Rectangle 96"/>
          <p:cNvSpPr>
            <a:spLocks noChangeArrowheads="1"/>
          </p:cNvSpPr>
          <p:nvPr/>
        </p:nvSpPr>
        <p:spPr bwMode="auto">
          <a:xfrm>
            <a:off x="1555750" y="1139825"/>
            <a:ext cx="13398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Data Accuracy</a:t>
            </a:r>
          </a:p>
        </p:txBody>
      </p:sp>
      <p:sp>
        <p:nvSpPr>
          <p:cNvPr id="90151" name="Rectangle 97"/>
          <p:cNvSpPr>
            <a:spLocks noChangeArrowheads="1"/>
          </p:cNvSpPr>
          <p:nvPr/>
        </p:nvSpPr>
        <p:spPr bwMode="auto">
          <a:xfrm>
            <a:off x="152400" y="1524000"/>
            <a:ext cx="19462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Data </a:t>
            </a:r>
            <a:r>
              <a:rPr lang="en-US"/>
              <a:t>Stewardship </a:t>
            </a:r>
          </a:p>
        </p:txBody>
      </p:sp>
      <p:sp>
        <p:nvSpPr>
          <p:cNvPr id="99" name="Rectangle 98"/>
          <p:cNvSpPr/>
          <p:nvPr/>
        </p:nvSpPr>
        <p:spPr>
          <a:xfrm>
            <a:off x="2057400" y="1600200"/>
            <a:ext cx="214630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Semantic </a:t>
            </a:r>
            <a:r>
              <a:rPr lang="en-US" sz="1400" dirty="0">
                <a:latin typeface="+mn-lt"/>
              </a:rPr>
              <a:t>consistency</a:t>
            </a:r>
          </a:p>
        </p:txBody>
      </p:sp>
      <p:cxnSp>
        <p:nvCxnSpPr>
          <p:cNvPr id="107" name="Elbow Connector 106"/>
          <p:cNvCxnSpPr>
            <a:stCxn id="18" idx="3"/>
            <a:endCxn id="23" idx="4"/>
          </p:cNvCxnSpPr>
          <p:nvPr/>
        </p:nvCxnSpPr>
        <p:spPr>
          <a:xfrm rot="16200000" flipH="1">
            <a:off x="3249613" y="3019425"/>
            <a:ext cx="425450" cy="2828925"/>
          </a:xfrm>
          <a:prstGeom prst="bentConnector5">
            <a:avLst>
              <a:gd name="adj1" fmla="val 53746"/>
              <a:gd name="adj2" fmla="val 75765"/>
              <a:gd name="adj3" fmla="val 46254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154" name="Group 120"/>
          <p:cNvGrpSpPr>
            <a:grpSpLocks/>
          </p:cNvGrpSpPr>
          <p:nvPr/>
        </p:nvGrpSpPr>
        <p:grpSpPr bwMode="auto">
          <a:xfrm>
            <a:off x="7505700" y="3519488"/>
            <a:ext cx="1333500" cy="1379537"/>
            <a:chOff x="7162799" y="2990527"/>
            <a:chExt cx="1862662" cy="1749748"/>
          </a:xfrm>
        </p:grpSpPr>
        <p:pic>
          <p:nvPicPr>
            <p:cNvPr id="9015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162799" y="2990527"/>
              <a:ext cx="1862660" cy="5376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5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162800" y="3581400"/>
              <a:ext cx="1862661" cy="606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015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162800" y="4267200"/>
              <a:ext cx="1862660" cy="473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26" name="Straight Arrow Connector 125"/>
          <p:cNvCxnSpPr>
            <a:stCxn id="87" idx="4"/>
            <a:endCxn id="124" idx="1"/>
          </p:cNvCxnSpPr>
          <p:nvPr/>
        </p:nvCxnSpPr>
        <p:spPr>
          <a:xfrm>
            <a:off x="6983413" y="3479800"/>
            <a:ext cx="407987" cy="4016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159" name="Rectangle 131"/>
          <p:cNvSpPr>
            <a:spLocks noChangeArrowheads="1"/>
          </p:cNvSpPr>
          <p:nvPr/>
        </p:nvSpPr>
        <p:spPr bwMode="auto">
          <a:xfrm>
            <a:off x="3084513" y="1400175"/>
            <a:ext cx="17160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Data </a:t>
            </a:r>
            <a:r>
              <a:rPr lang="en-US"/>
              <a:t>Ownership</a:t>
            </a:r>
          </a:p>
        </p:txBody>
      </p:sp>
      <p:sp>
        <p:nvSpPr>
          <p:cNvPr id="1024" name="Up Arrow 1023"/>
          <p:cNvSpPr/>
          <p:nvPr/>
        </p:nvSpPr>
        <p:spPr>
          <a:xfrm>
            <a:off x="1878013" y="2254250"/>
            <a:ext cx="484187" cy="488950"/>
          </a:xfrm>
          <a:prstGeom prst="upArrow">
            <a:avLst/>
          </a:prstGeom>
          <a:solidFill>
            <a:schemeClr val="tx2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7" name="Rectangle 136"/>
          <p:cNvSpPr/>
          <p:nvPr/>
        </p:nvSpPr>
        <p:spPr>
          <a:xfrm>
            <a:off x="5334000" y="1263650"/>
            <a:ext cx="3581400" cy="125095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FF0000"/>
                </a:solidFill>
              </a:rPr>
              <a:t>Today, Product Master data under MDM is catering mainly to the Sales and Marketing needs of the organization (Product Catalog, pricing, availability ,  etc..)</a:t>
            </a:r>
          </a:p>
        </p:txBody>
      </p:sp>
      <p:sp>
        <p:nvSpPr>
          <p:cNvPr id="90162" name="Rectangle 138"/>
          <p:cNvSpPr>
            <a:spLocks noChangeArrowheads="1"/>
          </p:cNvSpPr>
          <p:nvPr/>
        </p:nvSpPr>
        <p:spPr bwMode="auto">
          <a:xfrm>
            <a:off x="1828800" y="1382713"/>
            <a:ext cx="13954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Data </a:t>
            </a:r>
            <a:r>
              <a:rPr lang="en-US"/>
              <a:t>Quality </a:t>
            </a:r>
          </a:p>
        </p:txBody>
      </p:sp>
      <p:sp>
        <p:nvSpPr>
          <p:cNvPr id="90163" name="Rectangle 139"/>
          <p:cNvSpPr>
            <a:spLocks noChangeArrowheads="1"/>
          </p:cNvSpPr>
          <p:nvPr/>
        </p:nvSpPr>
        <p:spPr bwMode="auto">
          <a:xfrm>
            <a:off x="2987675" y="1154113"/>
            <a:ext cx="1279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Data </a:t>
            </a:r>
            <a:r>
              <a:rPr lang="en-US"/>
              <a:t>Reuse</a:t>
            </a:r>
          </a:p>
        </p:txBody>
      </p:sp>
      <p:sp>
        <p:nvSpPr>
          <p:cNvPr id="141" name="Flowchart: Magnetic Disk 140"/>
          <p:cNvSpPr/>
          <p:nvPr/>
        </p:nvSpPr>
        <p:spPr>
          <a:xfrm>
            <a:off x="4983163" y="4114800"/>
            <a:ext cx="808037" cy="381000"/>
          </a:xfrm>
          <a:prstGeom prst="flowChartMagneticDisk">
            <a:avLst/>
          </a:prstGeom>
          <a:solidFill>
            <a:srgbClr val="6DCFF6"/>
          </a:solidFill>
          <a:ln w="952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1"/>
                </a:solidFill>
              </a:rPr>
              <a:t>Data Mart</a:t>
            </a:r>
          </a:p>
        </p:txBody>
      </p:sp>
      <p:sp>
        <p:nvSpPr>
          <p:cNvPr id="142" name="Flowchart: Magnetic Disk 141"/>
          <p:cNvSpPr/>
          <p:nvPr/>
        </p:nvSpPr>
        <p:spPr>
          <a:xfrm>
            <a:off x="5673725" y="3930650"/>
            <a:ext cx="879475" cy="379413"/>
          </a:xfrm>
          <a:prstGeom prst="flowChartMagneticDisk">
            <a:avLst/>
          </a:prstGeom>
          <a:solidFill>
            <a:srgbClr val="6DCFF6"/>
          </a:solidFill>
          <a:ln w="952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1"/>
                </a:solidFill>
              </a:rPr>
              <a:t>Data Mart</a:t>
            </a:r>
          </a:p>
        </p:txBody>
      </p:sp>
      <p:sp>
        <p:nvSpPr>
          <p:cNvPr id="148" name="Flowchart: Magnetic Disk 147"/>
          <p:cNvSpPr/>
          <p:nvPr/>
        </p:nvSpPr>
        <p:spPr>
          <a:xfrm>
            <a:off x="6278563" y="4114800"/>
            <a:ext cx="808037" cy="381000"/>
          </a:xfrm>
          <a:prstGeom prst="flowChartMagneticDisk">
            <a:avLst/>
          </a:prstGeom>
          <a:solidFill>
            <a:srgbClr val="6DCFF6"/>
          </a:solidFill>
          <a:ln w="952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50" dirty="0">
                <a:solidFill>
                  <a:schemeClr val="tx1"/>
                </a:solidFill>
              </a:rPr>
              <a:t>Data Mart</a:t>
            </a:r>
          </a:p>
        </p:txBody>
      </p:sp>
      <p:cxnSp>
        <p:nvCxnSpPr>
          <p:cNvPr id="1037" name="Straight Arrow Connector 1036"/>
          <p:cNvCxnSpPr>
            <a:endCxn id="141" idx="3"/>
          </p:cNvCxnSpPr>
          <p:nvPr/>
        </p:nvCxnSpPr>
        <p:spPr>
          <a:xfrm flipV="1">
            <a:off x="5387975" y="4495800"/>
            <a:ext cx="0" cy="150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Straight Arrow Connector 1038"/>
          <p:cNvCxnSpPr/>
          <p:nvPr/>
        </p:nvCxnSpPr>
        <p:spPr>
          <a:xfrm flipV="1">
            <a:off x="6096000" y="4310063"/>
            <a:ext cx="0" cy="3365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1" name="Straight Arrow Connector 1040"/>
          <p:cNvCxnSpPr>
            <a:endCxn id="148" idx="3"/>
          </p:cNvCxnSpPr>
          <p:nvPr/>
        </p:nvCxnSpPr>
        <p:spPr>
          <a:xfrm flipV="1">
            <a:off x="6683375" y="4495800"/>
            <a:ext cx="0" cy="1508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Straight Arrow Connector 157"/>
          <p:cNvCxnSpPr>
            <a:stCxn id="141" idx="1"/>
          </p:cNvCxnSpPr>
          <p:nvPr/>
        </p:nvCxnSpPr>
        <p:spPr>
          <a:xfrm flipH="1" flipV="1">
            <a:off x="5372100" y="3857625"/>
            <a:ext cx="15875" cy="257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Arrow Connector 160"/>
          <p:cNvCxnSpPr/>
          <p:nvPr/>
        </p:nvCxnSpPr>
        <p:spPr>
          <a:xfrm flipH="1" flipV="1">
            <a:off x="6765925" y="3810000"/>
            <a:ext cx="15875" cy="311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/>
          <p:nvPr/>
        </p:nvCxnSpPr>
        <p:spPr>
          <a:xfrm flipH="1" flipV="1">
            <a:off x="6097588" y="3776663"/>
            <a:ext cx="15875" cy="2571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173" name="Rectangle 166"/>
          <p:cNvSpPr>
            <a:spLocks noChangeArrowheads="1"/>
          </p:cNvSpPr>
          <p:nvPr/>
        </p:nvSpPr>
        <p:spPr bwMode="auto">
          <a:xfrm>
            <a:off x="2278063" y="1901825"/>
            <a:ext cx="191293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Data Accountability</a:t>
            </a:r>
          </a:p>
        </p:txBody>
      </p:sp>
      <p:pic>
        <p:nvPicPr>
          <p:cNvPr id="90174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52400" y="4695825"/>
            <a:ext cx="2459038" cy="63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0" name="Elbow Connector 59"/>
          <p:cNvCxnSpPr>
            <a:stCxn id="2050" idx="0"/>
            <a:endCxn id="18" idx="3"/>
          </p:cNvCxnSpPr>
          <p:nvPr/>
        </p:nvCxnSpPr>
        <p:spPr>
          <a:xfrm rot="5400000" flipH="1" flipV="1">
            <a:off x="1477169" y="4125119"/>
            <a:ext cx="474662" cy="666750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endCxn id="2050" idx="2"/>
          </p:cNvCxnSpPr>
          <p:nvPr/>
        </p:nvCxnSpPr>
        <p:spPr>
          <a:xfrm rot="10800000">
            <a:off x="1381125" y="5330825"/>
            <a:ext cx="981075" cy="230188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636713" y="2498725"/>
            <a:ext cx="4037012" cy="854075"/>
            <a:chOff x="1636879" y="2498598"/>
            <a:chExt cx="4036249" cy="854202"/>
          </a:xfrm>
        </p:grpSpPr>
        <p:cxnSp>
          <p:nvCxnSpPr>
            <p:cNvPr id="2062" name="Straight Connector 2061"/>
            <p:cNvCxnSpPr>
              <a:stCxn id="75" idx="0"/>
            </p:cNvCxnSpPr>
            <p:nvPr/>
          </p:nvCxnSpPr>
          <p:spPr>
            <a:xfrm flipV="1">
              <a:off x="1636879" y="2743109"/>
              <a:ext cx="3277567" cy="609691"/>
            </a:xfrm>
            <a:prstGeom prst="line">
              <a:avLst/>
            </a:prstGeom>
            <a:ln w="28575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4" name="Straight Arrow Connector 2063"/>
            <p:cNvCxnSpPr/>
            <p:nvPr/>
          </p:nvCxnSpPr>
          <p:spPr>
            <a:xfrm flipV="1">
              <a:off x="4914446" y="2498598"/>
              <a:ext cx="758682" cy="244511"/>
            </a:xfrm>
            <a:prstGeom prst="straightConnector1">
              <a:avLst/>
            </a:prstGeom>
            <a:ln w="28575">
              <a:solidFill>
                <a:srgbClr val="FF0000"/>
              </a:solidFill>
              <a:prstDash val="sys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Rectangle 89"/>
          <p:cNvSpPr/>
          <p:nvPr/>
        </p:nvSpPr>
        <p:spPr>
          <a:xfrm>
            <a:off x="76200" y="5638800"/>
            <a:ext cx="1289050" cy="685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76200" y="1143000"/>
            <a:ext cx="1295400" cy="4397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Multiple R&amp;D Systems across BUs</a:t>
            </a:r>
          </a:p>
        </p:txBody>
      </p:sp>
      <p:sp>
        <p:nvSpPr>
          <p:cNvPr id="55" name="Trapezoid 54"/>
          <p:cNvSpPr/>
          <p:nvPr/>
        </p:nvSpPr>
        <p:spPr>
          <a:xfrm>
            <a:off x="1752600" y="3744913"/>
            <a:ext cx="5105400" cy="369887"/>
          </a:xfrm>
          <a:prstGeom prst="trapezoid">
            <a:avLst>
              <a:gd name="adj" fmla="val 629875"/>
            </a:avLst>
          </a:prstGeom>
          <a:solidFill>
            <a:schemeClr val="tx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</a:rPr>
              <a:t>Derivable views for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>
                <a:solidFill>
                  <a:schemeClr val="tx1"/>
                </a:solidFill>
              </a:rPr>
              <a:t>MTS, CTO, ETO etc</a:t>
            </a:r>
          </a:p>
        </p:txBody>
      </p:sp>
      <p:sp>
        <p:nvSpPr>
          <p:cNvPr id="33" name="Rectangle 32"/>
          <p:cNvSpPr/>
          <p:nvPr/>
        </p:nvSpPr>
        <p:spPr>
          <a:xfrm>
            <a:off x="7239000" y="1143000"/>
            <a:ext cx="1828800" cy="542448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752600" y="4160838"/>
            <a:ext cx="5105400" cy="2239962"/>
          </a:xfrm>
          <a:prstGeom prst="rect">
            <a:avLst/>
          </a:prstGeom>
          <a:solidFill>
            <a:srgbClr val="6DCFF6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Product Master Data</a:t>
            </a:r>
          </a:p>
        </p:txBody>
      </p:sp>
      <p:sp>
        <p:nvSpPr>
          <p:cNvPr id="91143" name="Title 1"/>
          <p:cNvSpPr>
            <a:spLocks noGrp="1"/>
          </p:cNvSpPr>
          <p:nvPr>
            <p:ph type="title" idx="4294967295"/>
          </p:nvPr>
        </p:nvSpPr>
        <p:spPr>
          <a:xfrm>
            <a:off x="990600" y="331788"/>
            <a:ext cx="7543800" cy="487362"/>
          </a:xfrm>
        </p:spPr>
        <p:txBody>
          <a:bodyPr/>
          <a:lstStyle/>
          <a:p>
            <a:r>
              <a:rPr lang="en-US" sz="2400" smtClean="0">
                <a:latin typeface="Arial" charset="0"/>
                <a:cs typeface="Arial" charset="0"/>
              </a:rPr>
              <a:t>Understanding Product Master Data in the Context of Master Data Management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905000" y="4467225"/>
            <a:ext cx="1444625" cy="5969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Parts Data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05000" y="5118100"/>
            <a:ext cx="1449388" cy="51911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Docs/Specification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73463" y="5118100"/>
            <a:ext cx="1449387" cy="51911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Configuration Data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578225" y="4467225"/>
            <a:ext cx="1444625" cy="5969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Design Data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905000" y="5692775"/>
            <a:ext cx="1431925" cy="63976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Prod Quality Data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597275" y="5692775"/>
            <a:ext cx="1431925" cy="63976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Product Compliance Data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233988" y="5692775"/>
            <a:ext cx="1431925" cy="63976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Product Service Data</a:t>
            </a:r>
          </a:p>
        </p:txBody>
      </p:sp>
      <p:sp>
        <p:nvSpPr>
          <p:cNvPr id="29" name="Rectangle 28"/>
          <p:cNvSpPr/>
          <p:nvPr/>
        </p:nvSpPr>
        <p:spPr>
          <a:xfrm>
            <a:off x="7391400" y="1219200"/>
            <a:ext cx="1420813" cy="1076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</a:rPr>
              <a:t>Sales</a:t>
            </a:r>
          </a:p>
        </p:txBody>
      </p:sp>
      <p:sp>
        <p:nvSpPr>
          <p:cNvPr id="30" name="Rectangle 29"/>
          <p:cNvSpPr/>
          <p:nvPr/>
        </p:nvSpPr>
        <p:spPr>
          <a:xfrm>
            <a:off x="7407275" y="2613025"/>
            <a:ext cx="1493838" cy="10588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</a:rPr>
              <a:t>Mfg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391400" y="5224463"/>
            <a:ext cx="1495425" cy="110013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</a:rPr>
              <a:t>Supply Chain</a:t>
            </a:r>
          </a:p>
        </p:txBody>
      </p:sp>
      <p:sp>
        <p:nvSpPr>
          <p:cNvPr id="32" name="Rectangle 31"/>
          <p:cNvSpPr/>
          <p:nvPr/>
        </p:nvSpPr>
        <p:spPr>
          <a:xfrm>
            <a:off x="7391400" y="3886200"/>
            <a:ext cx="1495425" cy="1066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</a:rPr>
              <a:t>Service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453313" y="1295400"/>
            <a:ext cx="1420812" cy="1076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</a:rPr>
              <a:t>Sales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543800" y="1371600"/>
            <a:ext cx="1420813" cy="1076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ysClr val="windowText" lastClr="000000"/>
                </a:solidFill>
              </a:rPr>
              <a:t>Sales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ysClr val="windowText" lastClr="000000"/>
                </a:solidFill>
              </a:rPr>
              <a:t>Product Catalog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ysClr val="windowText" lastClr="000000"/>
                </a:solidFill>
              </a:rPr>
              <a:t>Sales Configurations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ysClr val="windowText" lastClr="000000"/>
                </a:solidFill>
              </a:rPr>
              <a:t>Quotes &amp; Orders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 err="1">
                <a:solidFill>
                  <a:sysClr val="windowText" lastClr="000000"/>
                </a:solidFill>
              </a:rPr>
              <a:t>Mat’l</a:t>
            </a:r>
            <a:r>
              <a:rPr lang="en-US" sz="1000" dirty="0">
                <a:solidFill>
                  <a:sysClr val="windowText" lastClr="000000"/>
                </a:solidFill>
              </a:rPr>
              <a:t> safety data sheets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ysClr val="windowText" lastClr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469188" y="2674938"/>
            <a:ext cx="1495425" cy="10588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</a:rPr>
              <a:t>Mfg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545388" y="2751138"/>
            <a:ext cx="1495425" cy="105886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ysClr val="windowText" lastClr="000000"/>
                </a:solidFill>
              </a:rPr>
              <a:t>Mfg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ysClr val="windowText" lastClr="000000"/>
                </a:solidFill>
              </a:rPr>
              <a:t>Plant BoMs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ysClr val="windowText" lastClr="000000"/>
                </a:solidFill>
              </a:rPr>
              <a:t>Plant routings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ysClr val="windowText" lastClr="000000"/>
                </a:solidFill>
              </a:rPr>
              <a:t>Work instructions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ysClr val="windowText" lastClr="000000"/>
                </a:solidFill>
              </a:rPr>
              <a:t>Test plans and procedures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ysClr val="windowText" lastClr="000000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ysClr val="windowText" lastClr="00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440613" y="3962400"/>
            <a:ext cx="1495425" cy="1066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</a:rPr>
              <a:t>Service</a:t>
            </a:r>
          </a:p>
        </p:txBody>
      </p:sp>
      <p:sp>
        <p:nvSpPr>
          <p:cNvPr id="40" name="Rectangle 39"/>
          <p:cNvSpPr/>
          <p:nvPr/>
        </p:nvSpPr>
        <p:spPr>
          <a:xfrm>
            <a:off x="7502525" y="4024313"/>
            <a:ext cx="1495425" cy="10668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ysClr val="windowText" lastClr="000000"/>
                </a:solidFill>
              </a:rPr>
              <a:t>Service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ysClr val="windowText" lastClr="000000"/>
                </a:solidFill>
              </a:rPr>
              <a:t>Installed Base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ysClr val="windowText" lastClr="000000"/>
                </a:solidFill>
              </a:rPr>
              <a:t>Spare Parts Catalog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ysClr val="windowText" lastClr="000000"/>
                </a:solidFill>
              </a:rPr>
              <a:t>Service Bulletins</a:t>
            </a:r>
          </a:p>
        </p:txBody>
      </p:sp>
      <p:sp>
        <p:nvSpPr>
          <p:cNvPr id="41" name="Rectangle 40"/>
          <p:cNvSpPr/>
          <p:nvPr/>
        </p:nvSpPr>
        <p:spPr>
          <a:xfrm>
            <a:off x="7453313" y="5287963"/>
            <a:ext cx="1495425" cy="10985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ysClr val="windowText" lastClr="000000"/>
                </a:solidFill>
              </a:rPr>
              <a:t>Supply Chain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532688" y="5364163"/>
            <a:ext cx="1495425" cy="10985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ysClr val="windowText" lastClr="000000"/>
                </a:solidFill>
              </a:rPr>
              <a:t>Supply Chain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dirty="0">
                <a:solidFill>
                  <a:sysClr val="windowText" lastClr="000000"/>
                </a:solidFill>
              </a:rPr>
              <a:t>Material Sourcing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dirty="0">
              <a:solidFill>
                <a:sysClr val="windowText" lastClr="000000"/>
              </a:solidFill>
            </a:endParaRPr>
          </a:p>
        </p:txBody>
      </p:sp>
      <p:sp>
        <p:nvSpPr>
          <p:cNvPr id="45" name="Flowchart: Magnetic Disk 44"/>
          <p:cNvSpPr/>
          <p:nvPr/>
        </p:nvSpPr>
        <p:spPr>
          <a:xfrm>
            <a:off x="2921000" y="2360613"/>
            <a:ext cx="3598863" cy="1447800"/>
          </a:xfrm>
          <a:prstGeom prst="flowChartMagneticDisk">
            <a:avLst/>
          </a:prstGeom>
          <a:solidFill>
            <a:schemeClr val="accent1">
              <a:lumMod val="75000"/>
            </a:schemeClr>
          </a:solidFill>
          <a:ln w="9525"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 rot="21337789">
            <a:off x="3908954" y="2257916"/>
            <a:ext cx="1287532" cy="646331"/>
          </a:xfrm>
          <a:prstGeom prst="rect">
            <a:avLst/>
          </a:prstGeom>
          <a:noFill/>
          <a:scene3d>
            <a:camera prst="isometricOffAxis2Top"/>
            <a:lightRig rig="threePt" dir="t"/>
          </a:scene3d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>
                <a:solidFill>
                  <a:schemeClr val="bg1"/>
                </a:solidFill>
                <a:latin typeface="+mn-lt"/>
              </a:rPr>
              <a:t>MDM</a:t>
            </a:r>
            <a:endParaRPr lang="en-US" sz="2800" dirty="0">
              <a:solidFill>
                <a:schemeClr val="bg1"/>
              </a:solidFill>
              <a:latin typeface="+mn-lt"/>
            </a:endParaRPr>
          </a:p>
        </p:txBody>
      </p:sp>
      <p:cxnSp>
        <p:nvCxnSpPr>
          <p:cNvPr id="47" name="Straight Connector 46"/>
          <p:cNvCxnSpPr/>
          <p:nvPr/>
        </p:nvCxnSpPr>
        <p:spPr>
          <a:xfrm>
            <a:off x="3829050" y="2833688"/>
            <a:ext cx="0" cy="911225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4795838" y="2846388"/>
            <a:ext cx="22225" cy="974725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5761038" y="2833688"/>
            <a:ext cx="0" cy="911225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 rot="201109">
            <a:off x="2921000" y="2859088"/>
            <a:ext cx="965200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Customer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Master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data</a:t>
            </a:r>
          </a:p>
        </p:txBody>
      </p:sp>
      <p:sp>
        <p:nvSpPr>
          <p:cNvPr id="91169" name="TextBox 50"/>
          <p:cNvSpPr txBox="1">
            <a:spLocks noChangeArrowheads="1"/>
          </p:cNvSpPr>
          <p:nvPr/>
        </p:nvSpPr>
        <p:spPr bwMode="auto">
          <a:xfrm>
            <a:off x="3814763" y="2938463"/>
            <a:ext cx="989012" cy="73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>
                <a:solidFill>
                  <a:srgbClr val="FFFF00"/>
                </a:solidFill>
              </a:rPr>
              <a:t>Product </a:t>
            </a:r>
          </a:p>
          <a:p>
            <a:pPr algn="ctr"/>
            <a:r>
              <a:rPr lang="en-US" sz="1400" b="1">
                <a:solidFill>
                  <a:srgbClr val="FFFF00"/>
                </a:solidFill>
              </a:rPr>
              <a:t>Master </a:t>
            </a:r>
          </a:p>
          <a:p>
            <a:pPr algn="ctr"/>
            <a:r>
              <a:rPr lang="en-US" sz="1400" b="1">
                <a:solidFill>
                  <a:srgbClr val="FFFF00"/>
                </a:solidFill>
              </a:rPr>
              <a:t>data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4729163" y="2962275"/>
            <a:ext cx="1014412" cy="7381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Supplier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Master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data</a:t>
            </a:r>
          </a:p>
        </p:txBody>
      </p:sp>
      <p:sp>
        <p:nvSpPr>
          <p:cNvPr id="54" name="TextBox 53"/>
          <p:cNvSpPr txBox="1"/>
          <p:nvPr/>
        </p:nvSpPr>
        <p:spPr>
          <a:xfrm rot="21371442">
            <a:off x="5667375" y="2859088"/>
            <a:ext cx="835025" cy="738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Emp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Master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>
                <a:solidFill>
                  <a:schemeClr val="bg1">
                    <a:lumMod val="85000"/>
                  </a:schemeClr>
                </a:solidFill>
                <a:latin typeface="+mn-lt"/>
              </a:rPr>
              <a:t>data</a:t>
            </a:r>
          </a:p>
        </p:txBody>
      </p:sp>
      <p:cxnSp>
        <p:nvCxnSpPr>
          <p:cNvPr id="57" name="Straight Connector 56"/>
          <p:cNvCxnSpPr/>
          <p:nvPr/>
        </p:nvCxnSpPr>
        <p:spPr>
          <a:xfrm flipV="1">
            <a:off x="3829050" y="2547938"/>
            <a:ext cx="334963" cy="282575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 flipV="1">
            <a:off x="4721225" y="2662238"/>
            <a:ext cx="68263" cy="180975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5237163" y="2662238"/>
            <a:ext cx="506412" cy="141287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2947988" y="2547938"/>
            <a:ext cx="1014412" cy="41275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245100" y="2589213"/>
            <a:ext cx="1274763" cy="0"/>
          </a:xfrm>
          <a:prstGeom prst="line">
            <a:avLst/>
          </a:prstGeom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5186363" y="4467225"/>
            <a:ext cx="1444625" cy="5969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BOMs&amp; Routings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181600" y="5118100"/>
            <a:ext cx="1449388" cy="519113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Work Instructions</a:t>
            </a:r>
          </a:p>
        </p:txBody>
      </p:sp>
      <p:sp>
        <p:nvSpPr>
          <p:cNvPr id="71" name="Can 70"/>
          <p:cNvSpPr/>
          <p:nvPr/>
        </p:nvSpPr>
        <p:spPr>
          <a:xfrm>
            <a:off x="222250" y="3276600"/>
            <a:ext cx="838200" cy="1035050"/>
          </a:xfrm>
          <a:prstGeom prst="can">
            <a:avLst/>
          </a:prstGeom>
          <a:solidFill>
            <a:srgbClr val="6DCFF6"/>
          </a:solidFill>
          <a:ln w="952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schemeClr val="tx1"/>
                </a:solidFill>
              </a:rPr>
              <a:t>PDM</a:t>
            </a:r>
          </a:p>
        </p:txBody>
      </p:sp>
      <p:sp>
        <p:nvSpPr>
          <p:cNvPr id="72" name="Can 71"/>
          <p:cNvSpPr/>
          <p:nvPr/>
        </p:nvSpPr>
        <p:spPr>
          <a:xfrm>
            <a:off x="174625" y="4532313"/>
            <a:ext cx="838200" cy="787400"/>
          </a:xfrm>
          <a:prstGeom prst="can">
            <a:avLst/>
          </a:prstGeom>
          <a:solidFill>
            <a:srgbClr val="6DCFF6"/>
          </a:solidFill>
          <a:ln w="9525">
            <a:solidFill>
              <a:schemeClr val="tx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ALM</a:t>
            </a:r>
          </a:p>
        </p:txBody>
      </p:sp>
      <p:sp>
        <p:nvSpPr>
          <p:cNvPr id="77" name="Can 76"/>
          <p:cNvSpPr/>
          <p:nvPr/>
        </p:nvSpPr>
        <p:spPr>
          <a:xfrm>
            <a:off x="222250" y="3352800"/>
            <a:ext cx="838200" cy="1035050"/>
          </a:xfrm>
          <a:prstGeom prst="can">
            <a:avLst/>
          </a:prstGeom>
          <a:solidFill>
            <a:srgbClr val="6DCFF6"/>
          </a:solidFill>
          <a:ln w="952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schemeClr val="tx1"/>
                </a:solidFill>
              </a:rPr>
              <a:t>PDM</a:t>
            </a:r>
          </a:p>
        </p:txBody>
      </p:sp>
      <p:sp>
        <p:nvSpPr>
          <p:cNvPr id="78" name="Can 77"/>
          <p:cNvSpPr/>
          <p:nvPr/>
        </p:nvSpPr>
        <p:spPr>
          <a:xfrm>
            <a:off x="403225" y="3406775"/>
            <a:ext cx="838200" cy="1035050"/>
          </a:xfrm>
          <a:prstGeom prst="can">
            <a:avLst/>
          </a:prstGeom>
          <a:solidFill>
            <a:srgbClr val="6DCFF6"/>
          </a:solidFill>
          <a:ln w="9525"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schemeClr val="tx1"/>
                </a:solidFill>
              </a:rPr>
              <a:t>PLM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schemeClr val="tx1"/>
                </a:solidFill>
              </a:rPr>
              <a:t>(BU1)</a:t>
            </a:r>
          </a:p>
        </p:txBody>
      </p:sp>
      <p:sp>
        <p:nvSpPr>
          <p:cNvPr id="79" name="Can 78"/>
          <p:cNvSpPr/>
          <p:nvPr/>
        </p:nvSpPr>
        <p:spPr>
          <a:xfrm>
            <a:off x="250825" y="4583113"/>
            <a:ext cx="838200" cy="788987"/>
          </a:xfrm>
          <a:prstGeom prst="can">
            <a:avLst/>
          </a:prstGeom>
          <a:solidFill>
            <a:srgbClr val="6DCFF6"/>
          </a:solidFill>
          <a:ln w="9525">
            <a:solidFill>
              <a:schemeClr val="tx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ALM</a:t>
            </a:r>
          </a:p>
        </p:txBody>
      </p:sp>
      <p:sp>
        <p:nvSpPr>
          <p:cNvPr id="80" name="Can 79"/>
          <p:cNvSpPr/>
          <p:nvPr/>
        </p:nvSpPr>
        <p:spPr>
          <a:xfrm>
            <a:off x="403225" y="4621213"/>
            <a:ext cx="838200" cy="788987"/>
          </a:xfrm>
          <a:prstGeom prst="can">
            <a:avLst/>
          </a:prstGeom>
          <a:solidFill>
            <a:srgbClr val="6DCFF6"/>
          </a:solidFill>
          <a:ln w="9525">
            <a:solidFill>
              <a:schemeClr val="tx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ALM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(BU1)</a:t>
            </a:r>
          </a:p>
        </p:txBody>
      </p:sp>
      <p:sp>
        <p:nvSpPr>
          <p:cNvPr id="84" name="Can 83"/>
          <p:cNvSpPr/>
          <p:nvPr/>
        </p:nvSpPr>
        <p:spPr>
          <a:xfrm>
            <a:off x="152400" y="2286000"/>
            <a:ext cx="838200" cy="788988"/>
          </a:xfrm>
          <a:prstGeom prst="can">
            <a:avLst/>
          </a:prstGeom>
          <a:solidFill>
            <a:srgbClr val="6DCFF6"/>
          </a:solidFill>
          <a:ln w="9525">
            <a:solidFill>
              <a:schemeClr val="tx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Legacy</a:t>
            </a:r>
          </a:p>
        </p:txBody>
      </p:sp>
      <p:sp>
        <p:nvSpPr>
          <p:cNvPr id="85" name="Can 84"/>
          <p:cNvSpPr/>
          <p:nvPr/>
        </p:nvSpPr>
        <p:spPr>
          <a:xfrm>
            <a:off x="250825" y="2324100"/>
            <a:ext cx="838200" cy="788988"/>
          </a:xfrm>
          <a:prstGeom prst="can">
            <a:avLst/>
          </a:prstGeom>
          <a:solidFill>
            <a:srgbClr val="6DCFF6"/>
          </a:solidFill>
          <a:ln w="9525">
            <a:solidFill>
              <a:schemeClr val="tx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Legacy</a:t>
            </a:r>
          </a:p>
        </p:txBody>
      </p:sp>
      <p:sp>
        <p:nvSpPr>
          <p:cNvPr id="86" name="Can 85"/>
          <p:cNvSpPr/>
          <p:nvPr/>
        </p:nvSpPr>
        <p:spPr>
          <a:xfrm>
            <a:off x="403225" y="2362200"/>
            <a:ext cx="838200" cy="788988"/>
          </a:xfrm>
          <a:prstGeom prst="can">
            <a:avLst/>
          </a:prstGeom>
          <a:solidFill>
            <a:srgbClr val="6DCFF6"/>
          </a:solidFill>
          <a:ln w="9525">
            <a:solidFill>
              <a:schemeClr val="tx2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Legacy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(BU1)</a:t>
            </a:r>
          </a:p>
        </p:txBody>
      </p:sp>
      <p:sp>
        <p:nvSpPr>
          <p:cNvPr id="87" name="Can 86"/>
          <p:cNvSpPr/>
          <p:nvPr/>
        </p:nvSpPr>
        <p:spPr>
          <a:xfrm>
            <a:off x="160338" y="5680075"/>
            <a:ext cx="838200" cy="495300"/>
          </a:xfrm>
          <a:prstGeom prst="can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ALM</a:t>
            </a:r>
          </a:p>
        </p:txBody>
      </p:sp>
      <p:sp>
        <p:nvSpPr>
          <p:cNvPr id="88" name="Can 87"/>
          <p:cNvSpPr/>
          <p:nvPr/>
        </p:nvSpPr>
        <p:spPr>
          <a:xfrm>
            <a:off x="236538" y="5730875"/>
            <a:ext cx="838200" cy="495300"/>
          </a:xfrm>
          <a:prstGeom prst="can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ALM</a:t>
            </a:r>
          </a:p>
        </p:txBody>
      </p:sp>
      <p:sp>
        <p:nvSpPr>
          <p:cNvPr id="89" name="Can 88"/>
          <p:cNvSpPr/>
          <p:nvPr/>
        </p:nvSpPr>
        <p:spPr>
          <a:xfrm>
            <a:off x="388938" y="5768975"/>
            <a:ext cx="838200" cy="495300"/>
          </a:xfrm>
          <a:prstGeom prst="can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75000"/>
              </a:schemeClr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Acquisitions</a:t>
            </a:r>
          </a:p>
        </p:txBody>
      </p:sp>
      <p:sp>
        <p:nvSpPr>
          <p:cNvPr id="91" name="Can 90"/>
          <p:cNvSpPr/>
          <p:nvPr/>
        </p:nvSpPr>
        <p:spPr>
          <a:xfrm rot="16200000">
            <a:off x="3943350" y="-835025"/>
            <a:ext cx="684213" cy="4760913"/>
          </a:xfrm>
          <a:prstGeom prst="can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2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Enterprise Integration Layer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tx1"/>
                </a:solidFill>
              </a:rPr>
              <a:t>EAI/P2P//SOA</a:t>
            </a:r>
          </a:p>
        </p:txBody>
      </p:sp>
      <p:cxnSp>
        <p:nvCxnSpPr>
          <p:cNvPr id="103" name="Elbow Connector 102"/>
          <p:cNvCxnSpPr>
            <a:stCxn id="83" idx="3"/>
            <a:endCxn id="91" idx="1"/>
          </p:cNvCxnSpPr>
          <p:nvPr/>
        </p:nvCxnSpPr>
        <p:spPr>
          <a:xfrm flipV="1">
            <a:off x="1371600" y="1544638"/>
            <a:ext cx="533400" cy="1797050"/>
          </a:xfrm>
          <a:prstGeom prst="bentConnector3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lbow Connector 104"/>
          <p:cNvCxnSpPr>
            <a:stCxn id="90" idx="3"/>
            <a:endCxn id="91" idx="1"/>
          </p:cNvCxnSpPr>
          <p:nvPr/>
        </p:nvCxnSpPr>
        <p:spPr>
          <a:xfrm flipV="1">
            <a:off x="1365250" y="1544638"/>
            <a:ext cx="539750" cy="4437062"/>
          </a:xfrm>
          <a:prstGeom prst="bentConnector3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endCxn id="91" idx="2"/>
          </p:cNvCxnSpPr>
          <p:nvPr/>
        </p:nvCxnSpPr>
        <p:spPr>
          <a:xfrm flipH="1" flipV="1">
            <a:off x="4286250" y="1887538"/>
            <a:ext cx="26988" cy="542925"/>
          </a:xfrm>
          <a:prstGeom prst="straightConnector1">
            <a:avLst/>
          </a:prstGeom>
          <a:ln w="5715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lbow Connector 118"/>
          <p:cNvCxnSpPr>
            <a:stCxn id="33" idx="1"/>
            <a:endCxn id="91" idx="3"/>
          </p:cNvCxnSpPr>
          <p:nvPr/>
        </p:nvCxnSpPr>
        <p:spPr>
          <a:xfrm rot="10800000">
            <a:off x="6665913" y="1544638"/>
            <a:ext cx="573087" cy="2309812"/>
          </a:xfrm>
          <a:prstGeom prst="bentConnector3">
            <a:avLst>
              <a:gd name="adj1" fmla="val 50000"/>
            </a:avLst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2" name="Oval 121"/>
          <p:cNvSpPr/>
          <p:nvPr/>
        </p:nvSpPr>
        <p:spPr>
          <a:xfrm>
            <a:off x="1752600" y="4175125"/>
            <a:ext cx="320675" cy="320675"/>
          </a:xfrm>
          <a:prstGeom prst="ellipse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</a:t>
            </a:r>
          </a:p>
        </p:txBody>
      </p:sp>
      <p:sp>
        <p:nvSpPr>
          <p:cNvPr id="123" name="Oval 122"/>
          <p:cNvSpPr/>
          <p:nvPr/>
        </p:nvSpPr>
        <p:spPr>
          <a:xfrm>
            <a:off x="1739900" y="2065338"/>
            <a:ext cx="319088" cy="319087"/>
          </a:xfrm>
          <a:prstGeom prst="ellipse">
            <a:avLst/>
          </a:prstGeom>
          <a:solidFill>
            <a:srgbClr val="6DCFF6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</a:t>
            </a:r>
          </a:p>
        </p:txBody>
      </p:sp>
      <p:sp>
        <p:nvSpPr>
          <p:cNvPr id="124" name="Oval 123"/>
          <p:cNvSpPr/>
          <p:nvPr/>
        </p:nvSpPr>
        <p:spPr>
          <a:xfrm>
            <a:off x="4498975" y="1974850"/>
            <a:ext cx="319088" cy="320675"/>
          </a:xfrm>
          <a:prstGeom prst="ellipse">
            <a:avLst/>
          </a:prstGeom>
          <a:solidFill>
            <a:srgbClr val="6DCFF6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</a:t>
            </a:r>
          </a:p>
        </p:txBody>
      </p:sp>
      <p:sp>
        <p:nvSpPr>
          <p:cNvPr id="137" name="Rectangle 136"/>
          <p:cNvSpPr/>
          <p:nvPr/>
        </p:nvSpPr>
        <p:spPr>
          <a:xfrm>
            <a:off x="1976438" y="4802188"/>
            <a:ext cx="165100" cy="1651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solidFill>
                <a:sysClr val="windowText" lastClr="000000"/>
              </a:solidFill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2295525" y="4802188"/>
            <a:ext cx="165100" cy="1651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solidFill>
                <a:sysClr val="windowText" lastClr="000000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2600325" y="4802188"/>
            <a:ext cx="165100" cy="165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solidFill>
                <a:sysClr val="windowText" lastClr="000000"/>
              </a:solidFill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2905125" y="4802188"/>
            <a:ext cx="165100" cy="1651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solidFill>
                <a:sysClr val="windowText" lastClr="000000"/>
              </a:solidFill>
            </a:endParaRPr>
          </a:p>
        </p:txBody>
      </p:sp>
      <p:sp>
        <p:nvSpPr>
          <p:cNvPr id="145" name="Rectangle 144"/>
          <p:cNvSpPr/>
          <p:nvPr/>
        </p:nvSpPr>
        <p:spPr>
          <a:xfrm>
            <a:off x="3657600" y="4802188"/>
            <a:ext cx="165100" cy="1651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solidFill>
                <a:sysClr val="windowText" lastClr="000000"/>
              </a:solidFill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3976688" y="4802188"/>
            <a:ext cx="163512" cy="1651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solidFill>
                <a:sysClr val="windowText" lastClr="000000"/>
              </a:solidFill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4586288" y="4802188"/>
            <a:ext cx="163512" cy="1651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solidFill>
                <a:sysClr val="windowText" lastClr="000000"/>
              </a:solidFill>
            </a:endParaRPr>
          </a:p>
        </p:txBody>
      </p:sp>
      <p:sp>
        <p:nvSpPr>
          <p:cNvPr id="150" name="Rectangle 149"/>
          <p:cNvSpPr/>
          <p:nvPr/>
        </p:nvSpPr>
        <p:spPr>
          <a:xfrm>
            <a:off x="5578475" y="4802188"/>
            <a:ext cx="163513" cy="1651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solidFill>
                <a:sysClr val="windowText" lastClr="000000"/>
              </a:solidFill>
            </a:endParaRPr>
          </a:p>
        </p:txBody>
      </p:sp>
      <p:sp>
        <p:nvSpPr>
          <p:cNvPr id="152" name="Rectangle 151"/>
          <p:cNvSpPr/>
          <p:nvPr/>
        </p:nvSpPr>
        <p:spPr>
          <a:xfrm>
            <a:off x="6188075" y="4802188"/>
            <a:ext cx="163513" cy="1651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solidFill>
                <a:sysClr val="windowText" lastClr="000000"/>
              </a:solidFill>
            </a:endParaRPr>
          </a:p>
        </p:txBody>
      </p:sp>
      <p:sp>
        <p:nvSpPr>
          <p:cNvPr id="153" name="Rectangle 152"/>
          <p:cNvSpPr/>
          <p:nvPr/>
        </p:nvSpPr>
        <p:spPr>
          <a:xfrm>
            <a:off x="1981200" y="5399088"/>
            <a:ext cx="165100" cy="1635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solidFill>
                <a:sysClr val="windowText" lastClr="000000"/>
              </a:solidFill>
            </a:endParaRPr>
          </a:p>
        </p:txBody>
      </p:sp>
      <p:sp>
        <p:nvSpPr>
          <p:cNvPr id="154" name="Rectangle 153"/>
          <p:cNvSpPr/>
          <p:nvPr/>
        </p:nvSpPr>
        <p:spPr>
          <a:xfrm>
            <a:off x="2300288" y="5399088"/>
            <a:ext cx="163512" cy="1635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solidFill>
                <a:sysClr val="windowText" lastClr="000000"/>
              </a:solidFill>
            </a:endParaRPr>
          </a:p>
        </p:txBody>
      </p:sp>
      <p:sp>
        <p:nvSpPr>
          <p:cNvPr id="156" name="Rectangle 155"/>
          <p:cNvSpPr/>
          <p:nvPr/>
        </p:nvSpPr>
        <p:spPr>
          <a:xfrm>
            <a:off x="2909888" y="5399088"/>
            <a:ext cx="163512" cy="1635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solidFill>
                <a:sysClr val="windowText" lastClr="000000"/>
              </a:solidFill>
            </a:endParaRPr>
          </a:p>
        </p:txBody>
      </p:sp>
      <p:sp>
        <p:nvSpPr>
          <p:cNvPr id="157" name="Rectangle 156"/>
          <p:cNvSpPr/>
          <p:nvPr/>
        </p:nvSpPr>
        <p:spPr>
          <a:xfrm>
            <a:off x="3657600" y="5399088"/>
            <a:ext cx="165100" cy="16351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solidFill>
                <a:sysClr val="windowText" lastClr="000000"/>
              </a:solidFill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5626100" y="5399088"/>
            <a:ext cx="165100" cy="1635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solidFill>
                <a:sysClr val="windowText" lastClr="000000"/>
              </a:solidFill>
            </a:endParaRPr>
          </a:p>
        </p:txBody>
      </p:sp>
      <p:sp>
        <p:nvSpPr>
          <p:cNvPr id="166" name="Rectangle 165"/>
          <p:cNvSpPr/>
          <p:nvPr/>
        </p:nvSpPr>
        <p:spPr>
          <a:xfrm>
            <a:off x="2300288" y="6097588"/>
            <a:ext cx="163512" cy="1651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solidFill>
                <a:sysClr val="windowText" lastClr="000000"/>
              </a:solidFill>
            </a:endParaRPr>
          </a:p>
        </p:txBody>
      </p:sp>
      <p:sp>
        <p:nvSpPr>
          <p:cNvPr id="168" name="Rectangle 167"/>
          <p:cNvSpPr/>
          <p:nvPr/>
        </p:nvSpPr>
        <p:spPr>
          <a:xfrm>
            <a:off x="2909888" y="6097588"/>
            <a:ext cx="163512" cy="1651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solidFill>
                <a:sysClr val="windowText" lastClr="000000"/>
              </a:solidFill>
            </a:endParaRPr>
          </a:p>
        </p:txBody>
      </p:sp>
      <p:sp>
        <p:nvSpPr>
          <p:cNvPr id="169" name="Rectangle 168"/>
          <p:cNvSpPr/>
          <p:nvPr/>
        </p:nvSpPr>
        <p:spPr>
          <a:xfrm>
            <a:off x="3733800" y="6097588"/>
            <a:ext cx="165100" cy="1651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solidFill>
                <a:sysClr val="windowText" lastClr="000000"/>
              </a:solidFill>
            </a:endParaRPr>
          </a:p>
        </p:txBody>
      </p:sp>
      <p:sp>
        <p:nvSpPr>
          <p:cNvPr id="172" name="Rectangle 171"/>
          <p:cNvSpPr/>
          <p:nvPr/>
        </p:nvSpPr>
        <p:spPr>
          <a:xfrm>
            <a:off x="4662488" y="6097588"/>
            <a:ext cx="163512" cy="1651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solidFill>
                <a:sysClr val="windowText" lastClr="000000"/>
              </a:solidFill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5957888" y="6097588"/>
            <a:ext cx="163512" cy="1651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solidFill>
                <a:sysClr val="windowText" lastClr="000000"/>
              </a:solidFill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6262688" y="6097588"/>
            <a:ext cx="163512" cy="1651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400">
              <a:solidFill>
                <a:sysClr val="windowText" lastClr="000000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6537325" y="1997075"/>
            <a:ext cx="320675" cy="319088"/>
          </a:xfrm>
          <a:prstGeom prst="ellipse">
            <a:avLst/>
          </a:prstGeom>
          <a:solidFill>
            <a:srgbClr val="6DCFF6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z="2400" smtClean="0">
                <a:latin typeface="Arial" charset="0"/>
                <a:cs typeface="Arial" charset="0"/>
              </a:rPr>
              <a:t>Ontology of Product Master Data</a:t>
            </a:r>
          </a:p>
        </p:txBody>
      </p:sp>
      <p:sp>
        <p:nvSpPr>
          <p:cNvPr id="4" name="Rectangle 3"/>
          <p:cNvSpPr/>
          <p:nvPr/>
        </p:nvSpPr>
        <p:spPr>
          <a:xfrm>
            <a:off x="1944688" y="1196975"/>
            <a:ext cx="4989512" cy="555625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Product Master Data</a:t>
            </a:r>
          </a:p>
        </p:txBody>
      </p:sp>
      <p:sp>
        <p:nvSpPr>
          <p:cNvPr id="5" name="Rectangle 4"/>
          <p:cNvSpPr/>
          <p:nvPr/>
        </p:nvSpPr>
        <p:spPr>
          <a:xfrm>
            <a:off x="1295400" y="2211388"/>
            <a:ext cx="17526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Parts / Components</a:t>
            </a:r>
          </a:p>
        </p:txBody>
      </p:sp>
      <p:sp>
        <p:nvSpPr>
          <p:cNvPr id="6" name="Rectangle 5"/>
          <p:cNvSpPr/>
          <p:nvPr/>
        </p:nvSpPr>
        <p:spPr>
          <a:xfrm>
            <a:off x="496888" y="2735263"/>
            <a:ext cx="1447800" cy="304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Mechanical</a:t>
            </a:r>
          </a:p>
        </p:txBody>
      </p:sp>
      <p:sp>
        <p:nvSpPr>
          <p:cNvPr id="7" name="Rectangle 6"/>
          <p:cNvSpPr/>
          <p:nvPr/>
        </p:nvSpPr>
        <p:spPr>
          <a:xfrm>
            <a:off x="496888" y="3127375"/>
            <a:ext cx="14478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Electrical / Electronic</a:t>
            </a:r>
          </a:p>
        </p:txBody>
      </p:sp>
      <p:sp>
        <p:nvSpPr>
          <p:cNvPr id="8" name="Rectangle 7"/>
          <p:cNvSpPr/>
          <p:nvPr/>
        </p:nvSpPr>
        <p:spPr>
          <a:xfrm>
            <a:off x="496888" y="3584575"/>
            <a:ext cx="1447800" cy="3016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Software</a:t>
            </a:r>
          </a:p>
        </p:txBody>
      </p:sp>
      <p:sp>
        <p:nvSpPr>
          <p:cNvPr id="9" name="Rectangle 8"/>
          <p:cNvSpPr/>
          <p:nvPr/>
        </p:nvSpPr>
        <p:spPr>
          <a:xfrm>
            <a:off x="1295400" y="3962400"/>
            <a:ext cx="17526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Documents</a:t>
            </a:r>
          </a:p>
        </p:txBody>
      </p:sp>
      <p:sp>
        <p:nvSpPr>
          <p:cNvPr id="10" name="Rectangle 9"/>
          <p:cNvSpPr/>
          <p:nvPr/>
        </p:nvSpPr>
        <p:spPr>
          <a:xfrm>
            <a:off x="534988" y="4486275"/>
            <a:ext cx="1447800" cy="4572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Visual Representation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3188" y="5095875"/>
            <a:ext cx="609600" cy="190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2D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373188" y="5362575"/>
            <a:ext cx="609600" cy="1905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3D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34988" y="5705475"/>
            <a:ext cx="1447800" cy="381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PDF / Word</a:t>
            </a:r>
          </a:p>
        </p:txBody>
      </p:sp>
      <p:cxnSp>
        <p:nvCxnSpPr>
          <p:cNvPr id="14" name="Elbow Connector 13"/>
          <p:cNvCxnSpPr>
            <a:stCxn id="5" idx="2"/>
            <a:endCxn id="6" idx="3"/>
          </p:cNvCxnSpPr>
          <p:nvPr/>
        </p:nvCxnSpPr>
        <p:spPr>
          <a:xfrm rot="5400000">
            <a:off x="1872456" y="2588420"/>
            <a:ext cx="371475" cy="22701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lbow Connector 14"/>
          <p:cNvCxnSpPr>
            <a:stCxn id="5" idx="2"/>
            <a:endCxn id="7" idx="3"/>
          </p:cNvCxnSpPr>
          <p:nvPr/>
        </p:nvCxnSpPr>
        <p:spPr>
          <a:xfrm rot="5400000">
            <a:off x="1657350" y="2803526"/>
            <a:ext cx="801687" cy="22701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Elbow Connector 15"/>
          <p:cNvCxnSpPr>
            <a:stCxn id="5" idx="2"/>
            <a:endCxn id="8" idx="3"/>
          </p:cNvCxnSpPr>
          <p:nvPr/>
        </p:nvCxnSpPr>
        <p:spPr>
          <a:xfrm rot="5400000">
            <a:off x="1448594" y="3012282"/>
            <a:ext cx="1219200" cy="22701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Elbow Connector 16"/>
          <p:cNvCxnSpPr>
            <a:stCxn id="9" idx="2"/>
            <a:endCxn id="10" idx="3"/>
          </p:cNvCxnSpPr>
          <p:nvPr/>
        </p:nvCxnSpPr>
        <p:spPr>
          <a:xfrm rot="5400000">
            <a:off x="1853406" y="4396582"/>
            <a:ext cx="447675" cy="18891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>
            <a:stCxn id="9" idx="2"/>
            <a:endCxn id="13" idx="3"/>
          </p:cNvCxnSpPr>
          <p:nvPr/>
        </p:nvCxnSpPr>
        <p:spPr>
          <a:xfrm rot="5400000">
            <a:off x="1262856" y="4987132"/>
            <a:ext cx="1628775" cy="18891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10" idx="2"/>
            <a:endCxn id="11" idx="1"/>
          </p:cNvCxnSpPr>
          <p:nvPr/>
        </p:nvCxnSpPr>
        <p:spPr>
          <a:xfrm rot="16200000" flipH="1">
            <a:off x="1192213" y="5010150"/>
            <a:ext cx="247650" cy="1143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>
            <a:stCxn id="10" idx="2"/>
            <a:endCxn id="12" idx="1"/>
          </p:cNvCxnSpPr>
          <p:nvPr/>
        </p:nvCxnSpPr>
        <p:spPr>
          <a:xfrm rot="16200000" flipH="1">
            <a:off x="1058863" y="5143500"/>
            <a:ext cx="514350" cy="1143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886200" y="2238375"/>
            <a:ext cx="1752600" cy="3048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Product Structure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027613" y="2668588"/>
            <a:ext cx="1447800" cy="304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BOM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027613" y="3048000"/>
            <a:ext cx="1447800" cy="304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Relationships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029200" y="3416300"/>
            <a:ext cx="1447800" cy="304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Rules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86200" y="3886200"/>
            <a:ext cx="1752600" cy="381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Product Planning Info</a:t>
            </a:r>
          </a:p>
        </p:txBody>
      </p:sp>
      <p:sp>
        <p:nvSpPr>
          <p:cNvPr id="26" name="Rectangle 25"/>
          <p:cNvSpPr/>
          <p:nvPr/>
        </p:nvSpPr>
        <p:spPr>
          <a:xfrm>
            <a:off x="7010400" y="2805113"/>
            <a:ext cx="1981200" cy="381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Product Quality Data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886200" y="5313363"/>
            <a:ext cx="1752600" cy="381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Product Re-use Info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035550" y="5846763"/>
            <a:ext cx="1447800" cy="304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Classification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027613" y="6248400"/>
            <a:ext cx="1447800" cy="304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Characteristics</a:t>
            </a:r>
          </a:p>
        </p:txBody>
      </p:sp>
      <p:cxnSp>
        <p:nvCxnSpPr>
          <p:cNvPr id="30" name="Elbow Connector 29"/>
          <p:cNvCxnSpPr>
            <a:stCxn id="21" idx="2"/>
            <a:endCxn id="22" idx="1"/>
          </p:cNvCxnSpPr>
          <p:nvPr/>
        </p:nvCxnSpPr>
        <p:spPr>
          <a:xfrm rot="16200000" flipH="1">
            <a:off x="4756150" y="2549525"/>
            <a:ext cx="277813" cy="26511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Elbow Connector 30"/>
          <p:cNvCxnSpPr>
            <a:stCxn id="21" idx="2"/>
            <a:endCxn id="23" idx="1"/>
          </p:cNvCxnSpPr>
          <p:nvPr/>
        </p:nvCxnSpPr>
        <p:spPr>
          <a:xfrm rot="16200000" flipH="1">
            <a:off x="4566444" y="2739231"/>
            <a:ext cx="657225" cy="26511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lbow Connector 31"/>
          <p:cNvCxnSpPr>
            <a:stCxn id="21" idx="2"/>
            <a:endCxn id="24" idx="1"/>
          </p:cNvCxnSpPr>
          <p:nvPr/>
        </p:nvCxnSpPr>
        <p:spPr>
          <a:xfrm rot="16200000" flipH="1">
            <a:off x="4383087" y="2922588"/>
            <a:ext cx="1025525" cy="2667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27" idx="2"/>
            <a:endCxn id="28" idx="1"/>
          </p:cNvCxnSpPr>
          <p:nvPr/>
        </p:nvCxnSpPr>
        <p:spPr>
          <a:xfrm rot="16200000" flipH="1">
            <a:off x="4746625" y="5710238"/>
            <a:ext cx="304800" cy="2730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27" idx="2"/>
            <a:endCxn id="29" idx="1"/>
          </p:cNvCxnSpPr>
          <p:nvPr/>
        </p:nvCxnSpPr>
        <p:spPr>
          <a:xfrm rot="16200000" flipH="1">
            <a:off x="4541838" y="5915025"/>
            <a:ext cx="706437" cy="26511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7010400" y="2209800"/>
            <a:ext cx="1981200" cy="4572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Product History / Change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010400" y="3338513"/>
            <a:ext cx="1981200" cy="381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Product Compliance Data</a:t>
            </a:r>
          </a:p>
        </p:txBody>
      </p:sp>
      <p:sp>
        <p:nvSpPr>
          <p:cNvPr id="38" name="Rectangle 37"/>
          <p:cNvSpPr/>
          <p:nvPr/>
        </p:nvSpPr>
        <p:spPr>
          <a:xfrm>
            <a:off x="5035550" y="4343400"/>
            <a:ext cx="1447800" cy="3048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Routings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029200" y="4724400"/>
            <a:ext cx="1447800" cy="40005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Process Instructions</a:t>
            </a:r>
          </a:p>
        </p:txBody>
      </p:sp>
      <p:cxnSp>
        <p:nvCxnSpPr>
          <p:cNvPr id="40" name="Elbow Connector 39"/>
          <p:cNvCxnSpPr>
            <a:stCxn id="25" idx="2"/>
            <a:endCxn id="38" idx="1"/>
          </p:cNvCxnSpPr>
          <p:nvPr/>
        </p:nvCxnSpPr>
        <p:spPr>
          <a:xfrm rot="16200000" flipH="1">
            <a:off x="4784725" y="4244975"/>
            <a:ext cx="228600" cy="2730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25" idx="2"/>
            <a:endCxn id="39" idx="1"/>
          </p:cNvCxnSpPr>
          <p:nvPr/>
        </p:nvCxnSpPr>
        <p:spPr>
          <a:xfrm rot="16200000" flipH="1">
            <a:off x="4567237" y="4462463"/>
            <a:ext cx="657225" cy="2667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lbow Connector 41"/>
          <p:cNvCxnSpPr>
            <a:endCxn id="9" idx="3"/>
          </p:cNvCxnSpPr>
          <p:nvPr/>
        </p:nvCxnSpPr>
        <p:spPr>
          <a:xfrm rot="5400000">
            <a:off x="2019300" y="2857500"/>
            <a:ext cx="2286000" cy="2286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endCxn id="21" idx="1"/>
          </p:cNvCxnSpPr>
          <p:nvPr/>
        </p:nvCxnSpPr>
        <p:spPr>
          <a:xfrm rot="16200000" flipH="1">
            <a:off x="3490912" y="1995488"/>
            <a:ext cx="561975" cy="2286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lbow Connector 43"/>
          <p:cNvCxnSpPr>
            <a:endCxn id="25" idx="1"/>
          </p:cNvCxnSpPr>
          <p:nvPr/>
        </p:nvCxnSpPr>
        <p:spPr>
          <a:xfrm rot="16200000" flipH="1">
            <a:off x="2647950" y="2838450"/>
            <a:ext cx="2247900" cy="2286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lbow Connector 44"/>
          <p:cNvCxnSpPr>
            <a:endCxn id="27" idx="1"/>
          </p:cNvCxnSpPr>
          <p:nvPr/>
        </p:nvCxnSpPr>
        <p:spPr>
          <a:xfrm rot="16200000" flipH="1">
            <a:off x="1934368" y="3552032"/>
            <a:ext cx="3675063" cy="2286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lbow Connector 45"/>
          <p:cNvCxnSpPr>
            <a:endCxn id="5" idx="3"/>
          </p:cNvCxnSpPr>
          <p:nvPr/>
        </p:nvCxnSpPr>
        <p:spPr>
          <a:xfrm rot="5400000">
            <a:off x="2894806" y="1981994"/>
            <a:ext cx="534988" cy="2286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endCxn id="36" idx="1"/>
          </p:cNvCxnSpPr>
          <p:nvPr/>
        </p:nvCxnSpPr>
        <p:spPr>
          <a:xfrm rot="16200000" flipH="1">
            <a:off x="6508750" y="1936750"/>
            <a:ext cx="685800" cy="3175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endCxn id="26" idx="1"/>
          </p:cNvCxnSpPr>
          <p:nvPr/>
        </p:nvCxnSpPr>
        <p:spPr>
          <a:xfrm rot="16200000" flipH="1">
            <a:off x="6227762" y="2212976"/>
            <a:ext cx="1243013" cy="32226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>
            <a:endCxn id="37" idx="1"/>
          </p:cNvCxnSpPr>
          <p:nvPr/>
        </p:nvCxnSpPr>
        <p:spPr>
          <a:xfrm rot="16200000" flipH="1">
            <a:off x="5963443" y="2482057"/>
            <a:ext cx="1776413" cy="3175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7010400" y="3859213"/>
            <a:ext cx="1981200" cy="381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Product Service Data</a:t>
            </a:r>
          </a:p>
        </p:txBody>
      </p:sp>
      <p:cxnSp>
        <p:nvCxnSpPr>
          <p:cNvPr id="52" name="Elbow Connector 51"/>
          <p:cNvCxnSpPr>
            <a:endCxn id="51" idx="1"/>
          </p:cNvCxnSpPr>
          <p:nvPr/>
        </p:nvCxnSpPr>
        <p:spPr>
          <a:xfrm rot="16200000" flipH="1">
            <a:off x="5700712" y="2740026"/>
            <a:ext cx="2297113" cy="322262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7543800" y="4391025"/>
            <a:ext cx="1447800" cy="4032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Product Technical Information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535863" y="4953000"/>
            <a:ext cx="1447800" cy="4365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dirty="0"/>
              <a:t>Service Parts Attributes</a:t>
            </a:r>
          </a:p>
        </p:txBody>
      </p:sp>
      <p:cxnSp>
        <p:nvCxnSpPr>
          <p:cNvPr id="55" name="Elbow Connector 54"/>
          <p:cNvCxnSpPr>
            <a:endCxn id="53" idx="1"/>
          </p:cNvCxnSpPr>
          <p:nvPr/>
        </p:nvCxnSpPr>
        <p:spPr>
          <a:xfrm rot="16200000" flipH="1">
            <a:off x="7230268" y="4279107"/>
            <a:ext cx="354013" cy="27305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lbow Connector 55"/>
          <p:cNvCxnSpPr>
            <a:endCxn id="54" idx="1"/>
          </p:cNvCxnSpPr>
          <p:nvPr/>
        </p:nvCxnSpPr>
        <p:spPr>
          <a:xfrm rot="16200000" flipH="1">
            <a:off x="7017544" y="4652169"/>
            <a:ext cx="771525" cy="26511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Title 1"/>
          <p:cNvSpPr>
            <a:spLocks noGrp="1"/>
          </p:cNvSpPr>
          <p:nvPr>
            <p:ph type="title" idx="4294967295"/>
          </p:nvPr>
        </p:nvSpPr>
        <p:spPr>
          <a:xfrm>
            <a:off x="925513" y="198438"/>
            <a:ext cx="8142287" cy="487362"/>
          </a:xfrm>
        </p:spPr>
        <p:txBody>
          <a:bodyPr/>
          <a:lstStyle/>
          <a:p>
            <a:r>
              <a:rPr lang="en-US" sz="2400" smtClean="0">
                <a:latin typeface="Arial" charset="0"/>
                <a:cs typeface="Arial" charset="0"/>
              </a:rPr>
              <a:t>A Closer look at the  Data elements and interrelationships- Ontology of the Product Master Data (But not limited to..)</a:t>
            </a:r>
          </a:p>
        </p:txBody>
      </p:sp>
      <p:grpSp>
        <p:nvGrpSpPr>
          <p:cNvPr id="93187" name="Group 88"/>
          <p:cNvGrpSpPr>
            <a:grpSpLocks/>
          </p:cNvGrpSpPr>
          <p:nvPr/>
        </p:nvGrpSpPr>
        <p:grpSpPr bwMode="auto">
          <a:xfrm>
            <a:off x="220663" y="1143000"/>
            <a:ext cx="8847137" cy="5521325"/>
            <a:chOff x="220640" y="1143000"/>
            <a:chExt cx="8847160" cy="5521036"/>
          </a:xfrm>
        </p:grpSpPr>
        <p:sp>
          <p:nvSpPr>
            <p:cNvPr id="4" name="Rectangle 3"/>
            <p:cNvSpPr/>
            <p:nvPr/>
          </p:nvSpPr>
          <p:spPr>
            <a:xfrm>
              <a:off x="4152887" y="2362136"/>
              <a:ext cx="1028703" cy="30478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Employee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130662" y="1143000"/>
              <a:ext cx="1073153" cy="30478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Organization</a:t>
              </a: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147998" y="1541442"/>
              <a:ext cx="1028703" cy="30478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Business Unit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162285" y="1995443"/>
              <a:ext cx="1028703" cy="27621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Region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943081" y="1981156"/>
              <a:ext cx="1028703" cy="304784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Location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876789" y="1716058"/>
              <a:ext cx="1028703" cy="277797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Department</a:t>
              </a:r>
            </a:p>
          </p:txBody>
        </p:sp>
        <p:cxnSp>
          <p:nvCxnSpPr>
            <p:cNvPr id="17" name="Elbow Connector 16"/>
            <p:cNvCxnSpPr>
              <a:stCxn id="11" idx="3"/>
              <a:endCxn id="15" idx="0"/>
            </p:cNvCxnSpPr>
            <p:nvPr/>
          </p:nvCxnSpPr>
          <p:spPr>
            <a:xfrm>
              <a:off x="5203815" y="1295392"/>
              <a:ext cx="187325" cy="420666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>
              <a:stCxn id="11" idx="1"/>
              <a:endCxn id="12" idx="0"/>
            </p:cNvCxnSpPr>
            <p:nvPr/>
          </p:nvCxnSpPr>
          <p:spPr>
            <a:xfrm rot="10800000" flipV="1">
              <a:off x="3662349" y="1295392"/>
              <a:ext cx="468313" cy="24605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Elbow Connector 22"/>
            <p:cNvCxnSpPr>
              <a:stCxn id="12" idx="2"/>
              <a:endCxn id="13" idx="0"/>
            </p:cNvCxnSpPr>
            <p:nvPr/>
          </p:nvCxnSpPr>
          <p:spPr>
            <a:xfrm rot="16200000" flipH="1">
              <a:off x="3594884" y="1913691"/>
              <a:ext cx="149217" cy="14287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Elbow Connector 26"/>
            <p:cNvCxnSpPr>
              <a:stCxn id="13" idx="1"/>
              <a:endCxn id="14" idx="3"/>
            </p:cNvCxnSpPr>
            <p:nvPr/>
          </p:nvCxnSpPr>
          <p:spPr>
            <a:xfrm rot="10800000">
              <a:off x="2971784" y="2133548"/>
              <a:ext cx="190500" cy="0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Elbow Connector 36"/>
            <p:cNvCxnSpPr>
              <a:stCxn id="14" idx="2"/>
            </p:cNvCxnSpPr>
            <p:nvPr/>
          </p:nvCxnSpPr>
          <p:spPr>
            <a:xfrm rot="16200000" flipH="1">
              <a:off x="3243250" y="1500123"/>
              <a:ext cx="123819" cy="1695454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Elbow Connector 38"/>
            <p:cNvCxnSpPr>
              <a:stCxn id="13" idx="2"/>
            </p:cNvCxnSpPr>
            <p:nvPr/>
          </p:nvCxnSpPr>
          <p:spPr>
            <a:xfrm rot="16200000" flipH="1">
              <a:off x="3845709" y="2102581"/>
              <a:ext cx="138105" cy="476251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Elbow Connector 40"/>
            <p:cNvCxnSpPr>
              <a:stCxn id="15" idx="2"/>
              <a:endCxn id="4" idx="3"/>
            </p:cNvCxnSpPr>
            <p:nvPr/>
          </p:nvCxnSpPr>
          <p:spPr>
            <a:xfrm rot="5400000">
              <a:off x="5026029" y="2149417"/>
              <a:ext cx="520673" cy="209551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4" idx="0"/>
              <a:endCxn id="11" idx="2"/>
            </p:cNvCxnSpPr>
            <p:nvPr/>
          </p:nvCxnSpPr>
          <p:spPr>
            <a:xfrm flipV="1">
              <a:off x="4667239" y="1447784"/>
              <a:ext cx="0" cy="91435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Rectangle 43"/>
            <p:cNvSpPr/>
            <p:nvPr/>
          </p:nvSpPr>
          <p:spPr>
            <a:xfrm>
              <a:off x="6057892" y="2285940"/>
              <a:ext cx="1028703" cy="304784"/>
            </a:xfrm>
            <a:prstGeom prst="rect">
              <a:avLst/>
            </a:prstGeom>
            <a:solidFill>
              <a:srgbClr val="8ED2ED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Workflow</a:t>
              </a: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057892" y="2819312"/>
              <a:ext cx="1028703" cy="304784"/>
            </a:xfrm>
            <a:prstGeom prst="rect">
              <a:avLst/>
            </a:prstGeom>
            <a:solidFill>
              <a:srgbClr val="8ED2ED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Workflow Task</a:t>
              </a:r>
            </a:p>
          </p:txBody>
        </p:sp>
        <p:cxnSp>
          <p:nvCxnSpPr>
            <p:cNvPr id="51" name="Straight Arrow Connector 50"/>
            <p:cNvCxnSpPr>
              <a:stCxn id="44" idx="2"/>
              <a:endCxn id="45" idx="0"/>
            </p:cNvCxnSpPr>
            <p:nvPr/>
          </p:nvCxnSpPr>
          <p:spPr>
            <a:xfrm>
              <a:off x="6572244" y="2590724"/>
              <a:ext cx="0" cy="228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Elbow Connector 55"/>
            <p:cNvCxnSpPr>
              <a:stCxn id="4" idx="2"/>
              <a:endCxn id="45" idx="0"/>
            </p:cNvCxnSpPr>
            <p:nvPr/>
          </p:nvCxnSpPr>
          <p:spPr>
            <a:xfrm rot="16200000" flipH="1">
              <a:off x="5543545" y="1790614"/>
              <a:ext cx="152392" cy="1905005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Rectangle 62"/>
            <p:cNvSpPr/>
            <p:nvPr/>
          </p:nvSpPr>
          <p:spPr>
            <a:xfrm>
              <a:off x="5132378" y="3657468"/>
              <a:ext cx="1028703" cy="304784"/>
            </a:xfrm>
            <a:prstGeom prst="rect">
              <a:avLst/>
            </a:prstGeom>
            <a:solidFill>
              <a:srgbClr val="8ED2ED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Eng. Change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5111740" y="3276488"/>
              <a:ext cx="1028703" cy="304784"/>
            </a:xfrm>
            <a:prstGeom prst="rect">
              <a:avLst/>
            </a:prstGeom>
            <a:solidFill>
              <a:srgbClr val="8ED2ED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Issue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2487596" y="4090834"/>
              <a:ext cx="1028703" cy="304784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Part</a:t>
              </a: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258740" y="4090834"/>
              <a:ext cx="1028703" cy="3047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Product</a:t>
              </a: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371580" y="4090834"/>
              <a:ext cx="1028703" cy="3047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Part Family</a:t>
              </a: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220640" y="3487615"/>
              <a:ext cx="1028703" cy="3047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Features</a:t>
              </a: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1357293" y="3487615"/>
              <a:ext cx="1028703" cy="304784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Master BoM</a:t>
              </a:r>
            </a:p>
          </p:txBody>
        </p:sp>
        <p:cxnSp>
          <p:nvCxnSpPr>
            <p:cNvPr id="75" name="Elbow Connector 74"/>
            <p:cNvCxnSpPr>
              <a:stCxn id="74" idx="2"/>
              <a:endCxn id="69" idx="0"/>
            </p:cNvCxnSpPr>
            <p:nvPr/>
          </p:nvCxnSpPr>
          <p:spPr>
            <a:xfrm rot="5400000">
              <a:off x="1173151" y="3392340"/>
              <a:ext cx="298434" cy="1098553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Elbow Connector 76"/>
            <p:cNvCxnSpPr>
              <a:stCxn id="74" idx="2"/>
              <a:endCxn id="70" idx="0"/>
            </p:cNvCxnSpPr>
            <p:nvPr/>
          </p:nvCxnSpPr>
          <p:spPr>
            <a:xfrm rot="16200000" flipH="1">
              <a:off x="1729571" y="3934472"/>
              <a:ext cx="298434" cy="14287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Elbow Connector 78"/>
            <p:cNvCxnSpPr>
              <a:stCxn id="74" idx="2"/>
              <a:endCxn id="68" idx="0"/>
            </p:cNvCxnSpPr>
            <p:nvPr/>
          </p:nvCxnSpPr>
          <p:spPr>
            <a:xfrm rot="16200000" flipH="1">
              <a:off x="2287579" y="3376465"/>
              <a:ext cx="298434" cy="1130303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stCxn id="93" idx="2"/>
              <a:endCxn id="68" idx="0"/>
            </p:cNvCxnSpPr>
            <p:nvPr/>
          </p:nvCxnSpPr>
          <p:spPr>
            <a:xfrm>
              <a:off x="2992422" y="3868595"/>
              <a:ext cx="9525" cy="22223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Rectangle 84"/>
            <p:cNvSpPr/>
            <p:nvPr/>
          </p:nvSpPr>
          <p:spPr>
            <a:xfrm>
              <a:off x="2722547" y="4724213"/>
              <a:ext cx="935039" cy="304784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Substitute Part</a:t>
              </a:r>
            </a:p>
          </p:txBody>
        </p:sp>
        <p:sp>
          <p:nvSpPr>
            <p:cNvPr id="86" name="Rectangle 85"/>
            <p:cNvSpPr/>
            <p:nvPr/>
          </p:nvSpPr>
          <p:spPr>
            <a:xfrm>
              <a:off x="1562080" y="4724213"/>
              <a:ext cx="1028703" cy="304784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Alternate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Part</a:t>
              </a:r>
            </a:p>
          </p:txBody>
        </p:sp>
        <p:sp>
          <p:nvSpPr>
            <p:cNvPr id="92" name="Rectangle 91"/>
            <p:cNvSpPr/>
            <p:nvPr/>
          </p:nvSpPr>
          <p:spPr>
            <a:xfrm>
              <a:off x="457178" y="4724213"/>
              <a:ext cx="1028703" cy="304784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Spare Part</a:t>
              </a: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2430446" y="3411419"/>
              <a:ext cx="1123953" cy="45717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Product Configuration</a:t>
              </a:r>
            </a:p>
          </p:txBody>
        </p:sp>
        <p:cxnSp>
          <p:nvCxnSpPr>
            <p:cNvPr id="1031" name="Elbow Connector 1030"/>
            <p:cNvCxnSpPr>
              <a:stCxn id="73" idx="0"/>
              <a:endCxn id="93" idx="0"/>
            </p:cNvCxnSpPr>
            <p:nvPr/>
          </p:nvCxnSpPr>
          <p:spPr>
            <a:xfrm rot="5400000" flipH="1" flipV="1">
              <a:off x="1825609" y="2320801"/>
              <a:ext cx="76196" cy="2257431"/>
            </a:xfrm>
            <a:prstGeom prst="bentConnector3">
              <a:avLst>
                <a:gd name="adj1" fmla="val 40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3" name="Elbow Connector 1032"/>
            <p:cNvCxnSpPr>
              <a:stCxn id="68" idx="2"/>
              <a:endCxn id="85" idx="0"/>
            </p:cNvCxnSpPr>
            <p:nvPr/>
          </p:nvCxnSpPr>
          <p:spPr>
            <a:xfrm rot="16200000" flipH="1">
              <a:off x="2931313" y="4466252"/>
              <a:ext cx="328595" cy="187325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5" name="Elbow Connector 1034"/>
            <p:cNvCxnSpPr>
              <a:stCxn id="68" idx="2"/>
              <a:endCxn id="86" idx="0"/>
            </p:cNvCxnSpPr>
            <p:nvPr/>
          </p:nvCxnSpPr>
          <p:spPr>
            <a:xfrm rot="5400000">
              <a:off x="2374893" y="4097157"/>
              <a:ext cx="328595" cy="925515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7" name="Elbow Connector 1036"/>
            <p:cNvCxnSpPr>
              <a:stCxn id="68" idx="2"/>
              <a:endCxn id="92" idx="0"/>
            </p:cNvCxnSpPr>
            <p:nvPr/>
          </p:nvCxnSpPr>
          <p:spPr>
            <a:xfrm rot="5400000">
              <a:off x="1822441" y="3544706"/>
              <a:ext cx="328595" cy="2030418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Rectangle 109"/>
            <p:cNvSpPr/>
            <p:nvPr/>
          </p:nvSpPr>
          <p:spPr>
            <a:xfrm>
              <a:off x="3781411" y="2971704"/>
              <a:ext cx="1028703" cy="304784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Mechanical</a:t>
              </a:r>
            </a:p>
          </p:txBody>
        </p:sp>
        <p:sp>
          <p:nvSpPr>
            <p:cNvPr id="111" name="Rectangle 110"/>
            <p:cNvSpPr/>
            <p:nvPr/>
          </p:nvSpPr>
          <p:spPr>
            <a:xfrm>
              <a:off x="3786174" y="3335223"/>
              <a:ext cx="1028703" cy="304784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Hardware</a:t>
              </a: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3786174" y="3716203"/>
              <a:ext cx="1028703" cy="304784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Software</a:t>
              </a:r>
            </a:p>
          </p:txBody>
        </p:sp>
        <p:cxnSp>
          <p:nvCxnSpPr>
            <p:cNvPr id="1039" name="Elbow Connector 1038"/>
            <p:cNvCxnSpPr>
              <a:stCxn id="68" idx="3"/>
              <a:endCxn id="110" idx="1"/>
            </p:cNvCxnSpPr>
            <p:nvPr/>
          </p:nvCxnSpPr>
          <p:spPr>
            <a:xfrm flipV="1">
              <a:off x="3516299" y="3124096"/>
              <a:ext cx="265113" cy="1119129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1" name="Elbow Connector 1040"/>
            <p:cNvCxnSpPr>
              <a:stCxn id="68" idx="3"/>
              <a:endCxn id="111" idx="1"/>
            </p:cNvCxnSpPr>
            <p:nvPr/>
          </p:nvCxnSpPr>
          <p:spPr>
            <a:xfrm flipV="1">
              <a:off x="3516299" y="3487615"/>
              <a:ext cx="269876" cy="755610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3" name="Elbow Connector 1042"/>
            <p:cNvCxnSpPr>
              <a:stCxn id="68" idx="3"/>
              <a:endCxn id="112" idx="1"/>
            </p:cNvCxnSpPr>
            <p:nvPr/>
          </p:nvCxnSpPr>
          <p:spPr>
            <a:xfrm flipV="1">
              <a:off x="3516299" y="3868595"/>
              <a:ext cx="269876" cy="374630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Rectangle 118"/>
            <p:cNvSpPr/>
            <p:nvPr/>
          </p:nvSpPr>
          <p:spPr>
            <a:xfrm>
              <a:off x="5791191" y="4114644"/>
              <a:ext cx="1028703" cy="304784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Part</a:t>
              </a:r>
            </a:p>
          </p:txBody>
        </p:sp>
        <p:cxnSp>
          <p:nvCxnSpPr>
            <p:cNvPr id="1045" name="Straight Arrow Connector 1044"/>
            <p:cNvCxnSpPr>
              <a:stCxn id="68" idx="3"/>
              <a:endCxn id="119" idx="1"/>
            </p:cNvCxnSpPr>
            <p:nvPr/>
          </p:nvCxnSpPr>
          <p:spPr>
            <a:xfrm>
              <a:off x="3516299" y="4243226"/>
              <a:ext cx="2274893" cy="23811"/>
            </a:xfrm>
            <a:prstGeom prst="straightConnector1">
              <a:avLst/>
            </a:prstGeom>
            <a:ln>
              <a:solidFill>
                <a:srgbClr val="55A51C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Rectangle 121"/>
            <p:cNvSpPr/>
            <p:nvPr/>
          </p:nvSpPr>
          <p:spPr>
            <a:xfrm>
              <a:off x="6610344" y="4706751"/>
              <a:ext cx="1028703" cy="304784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Drawing</a:t>
              </a:r>
            </a:p>
          </p:txBody>
        </p:sp>
        <p:sp>
          <p:nvSpPr>
            <p:cNvPr id="123" name="Rectangle 122"/>
            <p:cNvSpPr/>
            <p:nvPr/>
          </p:nvSpPr>
          <p:spPr>
            <a:xfrm>
              <a:off x="5372090" y="4706751"/>
              <a:ext cx="1066803" cy="32224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Specification</a:t>
              </a:r>
            </a:p>
          </p:txBody>
        </p:sp>
        <p:sp>
          <p:nvSpPr>
            <p:cNvPr id="124" name="Rectangle 123"/>
            <p:cNvSpPr/>
            <p:nvPr/>
          </p:nvSpPr>
          <p:spPr>
            <a:xfrm>
              <a:off x="7696196" y="4689289"/>
              <a:ext cx="1141416" cy="33970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Model</a:t>
              </a:r>
            </a:p>
          </p:txBody>
        </p:sp>
        <p:cxnSp>
          <p:nvCxnSpPr>
            <p:cNvPr id="1047" name="Elbow Connector 1046"/>
            <p:cNvCxnSpPr>
              <a:stCxn id="119" idx="2"/>
              <a:endCxn id="122" idx="0"/>
            </p:cNvCxnSpPr>
            <p:nvPr/>
          </p:nvCxnSpPr>
          <p:spPr>
            <a:xfrm rot="16200000" flipH="1">
              <a:off x="6571457" y="4153514"/>
              <a:ext cx="287323" cy="819152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9" name="Elbow Connector 1048"/>
            <p:cNvCxnSpPr>
              <a:stCxn id="119" idx="2"/>
              <a:endCxn id="123" idx="0"/>
            </p:cNvCxnSpPr>
            <p:nvPr/>
          </p:nvCxnSpPr>
          <p:spPr>
            <a:xfrm rot="5400000">
              <a:off x="5961856" y="4363064"/>
              <a:ext cx="287323" cy="400051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1" name="Elbow Connector 1050"/>
            <p:cNvCxnSpPr>
              <a:stCxn id="119" idx="2"/>
              <a:endCxn id="124" idx="0"/>
            </p:cNvCxnSpPr>
            <p:nvPr/>
          </p:nvCxnSpPr>
          <p:spPr>
            <a:xfrm rot="16200000" flipH="1">
              <a:off x="7151689" y="3573282"/>
              <a:ext cx="269861" cy="1962155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1" name="Rectangle 130"/>
            <p:cNvSpPr/>
            <p:nvPr/>
          </p:nvSpPr>
          <p:spPr>
            <a:xfrm>
              <a:off x="6086467" y="5146465"/>
              <a:ext cx="847727" cy="33970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Design Spec</a:t>
              </a:r>
            </a:p>
          </p:txBody>
        </p:sp>
        <p:sp>
          <p:nvSpPr>
            <p:cNvPr id="132" name="Rectangle 131"/>
            <p:cNvSpPr/>
            <p:nvPr/>
          </p:nvSpPr>
          <p:spPr>
            <a:xfrm>
              <a:off x="6086467" y="5562369"/>
              <a:ext cx="847727" cy="33970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Tech. Spec</a:t>
              </a:r>
            </a:p>
          </p:txBody>
        </p:sp>
        <p:sp>
          <p:nvSpPr>
            <p:cNvPr id="133" name="Rectangle 132"/>
            <p:cNvSpPr/>
            <p:nvPr/>
          </p:nvSpPr>
          <p:spPr>
            <a:xfrm>
              <a:off x="6086467" y="5943349"/>
              <a:ext cx="847727" cy="33970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Material Spec</a:t>
              </a:r>
            </a:p>
          </p:txBody>
        </p:sp>
        <p:sp>
          <p:nvSpPr>
            <p:cNvPr id="134" name="Rectangle 133"/>
            <p:cNvSpPr/>
            <p:nvPr/>
          </p:nvSpPr>
          <p:spPr>
            <a:xfrm>
              <a:off x="6086467" y="6324329"/>
              <a:ext cx="847727" cy="33970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Test Spec</a:t>
              </a:r>
            </a:p>
          </p:txBody>
        </p:sp>
        <p:cxnSp>
          <p:nvCxnSpPr>
            <p:cNvPr id="1054" name="Elbow Connector 1053"/>
            <p:cNvCxnSpPr>
              <a:stCxn id="123" idx="2"/>
              <a:endCxn id="131" idx="1"/>
            </p:cNvCxnSpPr>
            <p:nvPr/>
          </p:nvCxnSpPr>
          <p:spPr>
            <a:xfrm rot="16200000" flipH="1">
              <a:off x="5852319" y="5082170"/>
              <a:ext cx="287323" cy="180975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Elbow Connector 95"/>
            <p:cNvCxnSpPr>
              <a:stCxn id="123" idx="2"/>
              <a:endCxn id="132" idx="1"/>
            </p:cNvCxnSpPr>
            <p:nvPr/>
          </p:nvCxnSpPr>
          <p:spPr>
            <a:xfrm rot="16200000" flipH="1">
              <a:off x="5644366" y="5290122"/>
              <a:ext cx="703226" cy="180975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Elbow Connector 97"/>
            <p:cNvCxnSpPr>
              <a:stCxn id="123" idx="2"/>
              <a:endCxn id="133" idx="1"/>
            </p:cNvCxnSpPr>
            <p:nvPr/>
          </p:nvCxnSpPr>
          <p:spPr>
            <a:xfrm rot="16200000" flipH="1">
              <a:off x="5453876" y="5480612"/>
              <a:ext cx="1084206" cy="180975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Elbow Connector 99"/>
            <p:cNvCxnSpPr>
              <a:stCxn id="123" idx="2"/>
              <a:endCxn id="134" idx="1"/>
            </p:cNvCxnSpPr>
            <p:nvPr/>
          </p:nvCxnSpPr>
          <p:spPr>
            <a:xfrm rot="16200000" flipH="1">
              <a:off x="5263386" y="5671102"/>
              <a:ext cx="1465186" cy="180975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Rectangle 143"/>
            <p:cNvSpPr/>
            <p:nvPr/>
          </p:nvSpPr>
          <p:spPr>
            <a:xfrm>
              <a:off x="8343898" y="5254410"/>
              <a:ext cx="723902" cy="33970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JT</a:t>
              </a:r>
            </a:p>
          </p:txBody>
        </p:sp>
        <p:cxnSp>
          <p:nvCxnSpPr>
            <p:cNvPr id="102" name="Elbow Connector 101"/>
            <p:cNvCxnSpPr>
              <a:stCxn id="124" idx="2"/>
              <a:endCxn id="144" idx="1"/>
            </p:cNvCxnSpPr>
            <p:nvPr/>
          </p:nvCxnSpPr>
          <p:spPr>
            <a:xfrm rot="16200000" flipH="1">
              <a:off x="8108164" y="5188530"/>
              <a:ext cx="395267" cy="762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7" name="Rectangle 146"/>
            <p:cNvSpPr/>
            <p:nvPr/>
          </p:nvSpPr>
          <p:spPr>
            <a:xfrm>
              <a:off x="7162795" y="5257585"/>
              <a:ext cx="723902" cy="33970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PDF</a:t>
              </a:r>
            </a:p>
          </p:txBody>
        </p:sp>
        <p:cxnSp>
          <p:nvCxnSpPr>
            <p:cNvPr id="104" name="Elbow Connector 103"/>
            <p:cNvCxnSpPr>
              <a:stCxn id="122" idx="2"/>
              <a:endCxn id="147" idx="0"/>
            </p:cNvCxnSpPr>
            <p:nvPr/>
          </p:nvCxnSpPr>
          <p:spPr>
            <a:xfrm rot="16200000" flipH="1">
              <a:off x="7201696" y="4934535"/>
              <a:ext cx="246049" cy="400051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Rectangle 149"/>
            <p:cNvSpPr/>
            <p:nvPr/>
          </p:nvSpPr>
          <p:spPr>
            <a:xfrm>
              <a:off x="4343388" y="4724213"/>
              <a:ext cx="985841" cy="3047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Documents</a:t>
              </a:r>
            </a:p>
          </p:txBody>
        </p:sp>
        <p:cxnSp>
          <p:nvCxnSpPr>
            <p:cNvPr id="106" name="Straight Arrow Connector 105"/>
            <p:cNvCxnSpPr>
              <a:stCxn id="66" idx="2"/>
              <a:endCxn id="63" idx="0"/>
            </p:cNvCxnSpPr>
            <p:nvPr/>
          </p:nvCxnSpPr>
          <p:spPr>
            <a:xfrm>
              <a:off x="5626091" y="3581272"/>
              <a:ext cx="20638" cy="76196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Rectangle 155"/>
            <p:cNvSpPr/>
            <p:nvPr/>
          </p:nvSpPr>
          <p:spPr>
            <a:xfrm>
              <a:off x="1600181" y="5790957"/>
              <a:ext cx="1028703" cy="30478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Substance</a:t>
              </a: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1600181" y="5333781"/>
              <a:ext cx="1028703" cy="304784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Material</a:t>
              </a:r>
            </a:p>
          </p:txBody>
        </p:sp>
        <p:cxnSp>
          <p:nvCxnSpPr>
            <p:cNvPr id="114" name="Elbow Connector 113"/>
            <p:cNvCxnSpPr>
              <a:stCxn id="68" idx="2"/>
              <a:endCxn id="157" idx="0"/>
            </p:cNvCxnSpPr>
            <p:nvPr/>
          </p:nvCxnSpPr>
          <p:spPr>
            <a:xfrm rot="5400000">
              <a:off x="2089159" y="4420991"/>
              <a:ext cx="938163" cy="887415"/>
            </a:xfrm>
            <a:prstGeom prst="bentConnector3">
              <a:avLst>
                <a:gd name="adj1" fmla="val 81977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Elbow Connector 117"/>
            <p:cNvCxnSpPr>
              <a:stCxn id="157" idx="2"/>
              <a:endCxn id="156" idx="0"/>
            </p:cNvCxnSpPr>
            <p:nvPr/>
          </p:nvCxnSpPr>
          <p:spPr>
            <a:xfrm rot="5400000">
              <a:off x="2038336" y="5714760"/>
              <a:ext cx="152392" cy="12700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Elbow Connector 120"/>
            <p:cNvCxnSpPr>
              <a:stCxn id="119" idx="2"/>
              <a:endCxn id="150" idx="0"/>
            </p:cNvCxnSpPr>
            <p:nvPr/>
          </p:nvCxnSpPr>
          <p:spPr>
            <a:xfrm rot="5400000">
              <a:off x="5418137" y="3836806"/>
              <a:ext cx="304784" cy="1470029"/>
            </a:xfrm>
            <a:prstGeom prst="bentConnector3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Elbow Connector 152"/>
            <p:cNvCxnSpPr>
              <a:stCxn id="63" idx="2"/>
            </p:cNvCxnSpPr>
            <p:nvPr/>
          </p:nvCxnSpPr>
          <p:spPr>
            <a:xfrm rot="5400000">
              <a:off x="5132393" y="4049549"/>
              <a:ext cx="601632" cy="427039"/>
            </a:xfrm>
            <a:prstGeom prst="bent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Rectangle 75"/>
            <p:cNvSpPr/>
            <p:nvPr/>
          </p:nvSpPr>
          <p:spPr>
            <a:xfrm>
              <a:off x="6972295" y="3276488"/>
              <a:ext cx="1028703" cy="304784"/>
            </a:xfrm>
            <a:prstGeom prst="rect">
              <a:avLst/>
            </a:prstGeom>
            <a:solidFill>
              <a:srgbClr val="8ED2ED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Supplier</a:t>
              </a: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972295" y="3657468"/>
              <a:ext cx="1028703" cy="304784"/>
            </a:xfrm>
            <a:prstGeom prst="rect">
              <a:avLst/>
            </a:prstGeom>
            <a:solidFill>
              <a:srgbClr val="8ED2ED"/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Cost</a:t>
              </a: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3140060" y="5603642"/>
              <a:ext cx="1028703" cy="30478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Routings</a:t>
              </a: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3144823" y="6019545"/>
              <a:ext cx="1028703" cy="30478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Work Instructions</a:t>
              </a:r>
            </a:p>
          </p:txBody>
        </p:sp>
        <p:cxnSp>
          <p:nvCxnSpPr>
            <p:cNvPr id="5" name="Elbow Connector 4"/>
            <p:cNvCxnSpPr>
              <a:stCxn id="68" idx="2"/>
              <a:endCxn id="80" idx="1"/>
            </p:cNvCxnSpPr>
            <p:nvPr/>
          </p:nvCxnSpPr>
          <p:spPr>
            <a:xfrm rot="16200000" flipH="1">
              <a:off x="2390795" y="5006770"/>
              <a:ext cx="1360416" cy="138112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Elbow Connector 6"/>
            <p:cNvCxnSpPr>
              <a:stCxn id="68" idx="2"/>
              <a:endCxn id="81" idx="1"/>
            </p:cNvCxnSpPr>
            <p:nvPr/>
          </p:nvCxnSpPr>
          <p:spPr>
            <a:xfrm rot="16200000" flipH="1">
              <a:off x="2185226" y="5212339"/>
              <a:ext cx="1776319" cy="142875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ctangle 83"/>
            <p:cNvSpPr/>
            <p:nvPr/>
          </p:nvSpPr>
          <p:spPr>
            <a:xfrm>
              <a:off x="4610088" y="5257585"/>
              <a:ext cx="1028703" cy="30478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Tech. Manuals</a:t>
              </a:r>
            </a:p>
          </p:txBody>
        </p:sp>
        <p:cxnSp>
          <p:nvCxnSpPr>
            <p:cNvPr id="10" name="Elbow Connector 9"/>
            <p:cNvCxnSpPr>
              <a:stCxn id="150" idx="2"/>
              <a:endCxn id="84" idx="1"/>
            </p:cNvCxnSpPr>
            <p:nvPr/>
          </p:nvCxnSpPr>
          <p:spPr>
            <a:xfrm rot="5400000">
              <a:off x="4532312" y="5106773"/>
              <a:ext cx="380980" cy="225426"/>
            </a:xfrm>
            <a:prstGeom prst="bentConnector4">
              <a:avLst>
                <a:gd name="adj1" fmla="val 30000"/>
                <a:gd name="adj2" fmla="val 201116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Elbow Connector 18"/>
            <p:cNvCxnSpPr>
              <a:stCxn id="119" idx="0"/>
              <a:endCxn id="76" idx="1"/>
            </p:cNvCxnSpPr>
            <p:nvPr/>
          </p:nvCxnSpPr>
          <p:spPr>
            <a:xfrm rot="5400000" flipH="1" flipV="1">
              <a:off x="6296037" y="3438387"/>
              <a:ext cx="685764" cy="666752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Elbow Connector 21"/>
            <p:cNvCxnSpPr>
              <a:stCxn id="119" idx="0"/>
              <a:endCxn id="78" idx="1"/>
            </p:cNvCxnSpPr>
            <p:nvPr/>
          </p:nvCxnSpPr>
          <p:spPr>
            <a:xfrm rot="5400000" flipH="1" flipV="1">
              <a:off x="6486527" y="3628877"/>
              <a:ext cx="304784" cy="666752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1" name="Rectangle 100"/>
            <p:cNvSpPr/>
            <p:nvPr/>
          </p:nvSpPr>
          <p:spPr>
            <a:xfrm>
              <a:off x="3106723" y="5184563"/>
              <a:ext cx="1028703" cy="304784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BoMs</a:t>
              </a:r>
            </a:p>
          </p:txBody>
        </p:sp>
        <p:cxnSp>
          <p:nvCxnSpPr>
            <p:cNvPr id="35" name="Elbow Connector 34"/>
            <p:cNvCxnSpPr>
              <a:stCxn id="68" idx="2"/>
              <a:endCxn id="101" idx="1"/>
            </p:cNvCxnSpPr>
            <p:nvPr/>
          </p:nvCxnSpPr>
          <p:spPr>
            <a:xfrm rot="16200000" flipH="1">
              <a:off x="2583666" y="4813899"/>
              <a:ext cx="941338" cy="104775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Elbow Connector 39"/>
            <p:cNvCxnSpPr>
              <a:stCxn id="45" idx="1"/>
              <a:endCxn id="66" idx="0"/>
            </p:cNvCxnSpPr>
            <p:nvPr/>
          </p:nvCxnSpPr>
          <p:spPr>
            <a:xfrm rot="10800000" flipV="1">
              <a:off x="5626091" y="2971704"/>
              <a:ext cx="431801" cy="304784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Elbow Connector 45"/>
            <p:cNvCxnSpPr>
              <a:stCxn id="45" idx="2"/>
              <a:endCxn id="119" idx="0"/>
            </p:cNvCxnSpPr>
            <p:nvPr/>
          </p:nvCxnSpPr>
          <p:spPr>
            <a:xfrm rot="5400000">
              <a:off x="5943619" y="3486020"/>
              <a:ext cx="990548" cy="266701"/>
            </a:xfrm>
            <a:prstGeom prst="bentConnector3">
              <a:avLst>
                <a:gd name="adj1" fmla="val 30712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Rectangle 119"/>
            <p:cNvSpPr/>
            <p:nvPr/>
          </p:nvSpPr>
          <p:spPr>
            <a:xfrm>
              <a:off x="8343898" y="5679838"/>
              <a:ext cx="723902" cy="339707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dirty="0">
                  <a:solidFill>
                    <a:srgbClr val="000000"/>
                  </a:solidFill>
                </a:rPr>
                <a:t>Images</a:t>
              </a:r>
            </a:p>
          </p:txBody>
        </p:sp>
        <p:cxnSp>
          <p:nvCxnSpPr>
            <p:cNvPr id="60" name="Elbow Connector 59"/>
            <p:cNvCxnSpPr>
              <a:stCxn id="124" idx="2"/>
              <a:endCxn id="120" idx="1"/>
            </p:cNvCxnSpPr>
            <p:nvPr/>
          </p:nvCxnSpPr>
          <p:spPr>
            <a:xfrm rot="16200000" flipH="1">
              <a:off x="7895450" y="5401244"/>
              <a:ext cx="820695" cy="76200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Title 1"/>
          <p:cNvSpPr>
            <a:spLocks noGrp="1"/>
          </p:cNvSpPr>
          <p:nvPr>
            <p:ph type="title" idx="4294967295"/>
          </p:nvPr>
        </p:nvSpPr>
        <p:spPr>
          <a:xfrm>
            <a:off x="914400" y="304800"/>
            <a:ext cx="7543800" cy="487363"/>
          </a:xfrm>
        </p:spPr>
        <p:txBody>
          <a:bodyPr/>
          <a:lstStyle/>
          <a:p>
            <a:r>
              <a:rPr lang="en-US" sz="2400" dirty="0" smtClean="0">
                <a:latin typeface="Arial" charset="0"/>
                <a:cs typeface="Arial" charset="0"/>
              </a:rPr>
              <a:t>PLM Systems will complement the creation of Product Master Data systems</a:t>
            </a:r>
          </a:p>
        </p:txBody>
      </p:sp>
      <p:sp>
        <p:nvSpPr>
          <p:cNvPr id="4" name="Can 3"/>
          <p:cNvSpPr/>
          <p:nvPr/>
        </p:nvSpPr>
        <p:spPr>
          <a:xfrm>
            <a:off x="228600" y="1143000"/>
            <a:ext cx="4038600" cy="4724400"/>
          </a:xfrm>
          <a:prstGeom prst="can">
            <a:avLst>
              <a:gd name="adj" fmla="val 15537"/>
            </a:avLst>
          </a:prstGeom>
          <a:solidFill>
            <a:srgbClr val="6DCFF6"/>
          </a:solidFill>
          <a:ln w="952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Can 4"/>
          <p:cNvSpPr/>
          <p:nvPr/>
        </p:nvSpPr>
        <p:spPr>
          <a:xfrm>
            <a:off x="4953000" y="1143000"/>
            <a:ext cx="4038600" cy="4724400"/>
          </a:xfrm>
          <a:prstGeom prst="can">
            <a:avLst>
              <a:gd name="adj" fmla="val 15875"/>
            </a:avLst>
          </a:prstGeom>
          <a:solidFill>
            <a:schemeClr val="tx2">
              <a:lumMod val="60000"/>
              <a:lumOff val="40000"/>
            </a:schemeClr>
          </a:solidFill>
          <a:ln w="9525"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4213" name="Rectangle 5"/>
          <p:cNvSpPr>
            <a:spLocks noChangeArrowheads="1"/>
          </p:cNvSpPr>
          <p:nvPr/>
        </p:nvSpPr>
        <p:spPr bwMode="auto">
          <a:xfrm>
            <a:off x="1749425" y="1295400"/>
            <a:ext cx="817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PLM</a:t>
            </a:r>
          </a:p>
        </p:txBody>
      </p:sp>
      <p:sp>
        <p:nvSpPr>
          <p:cNvPr id="94214" name="Rectangle 6"/>
          <p:cNvSpPr>
            <a:spLocks noChangeArrowheads="1"/>
          </p:cNvSpPr>
          <p:nvPr/>
        </p:nvSpPr>
        <p:spPr bwMode="auto">
          <a:xfrm>
            <a:off x="6578600" y="1295400"/>
            <a:ext cx="9191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/>
              <a:t>MDM</a:t>
            </a:r>
          </a:p>
        </p:txBody>
      </p:sp>
      <p:sp>
        <p:nvSpPr>
          <p:cNvPr id="94215" name="TextBox 8"/>
          <p:cNvSpPr txBox="1">
            <a:spLocks noChangeArrowheads="1"/>
          </p:cNvSpPr>
          <p:nvPr/>
        </p:nvSpPr>
        <p:spPr bwMode="auto">
          <a:xfrm>
            <a:off x="457200" y="1895475"/>
            <a:ext cx="3581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sz="1600"/>
              <a:t>PLM is the Source for Work in Progress (WIP) Product Data</a:t>
            </a:r>
          </a:p>
        </p:txBody>
      </p:sp>
      <p:sp>
        <p:nvSpPr>
          <p:cNvPr id="94216" name="TextBox 9"/>
          <p:cNvSpPr txBox="1">
            <a:spLocks noChangeArrowheads="1"/>
          </p:cNvSpPr>
          <p:nvPr/>
        </p:nvSpPr>
        <p:spPr bwMode="auto">
          <a:xfrm>
            <a:off x="5257800" y="1828800"/>
            <a:ext cx="3581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MDM is the source for Released Product Data aggregated to a Product Master </a:t>
            </a:r>
          </a:p>
        </p:txBody>
      </p:sp>
      <p:sp>
        <p:nvSpPr>
          <p:cNvPr id="94217" name="TextBox 10"/>
          <p:cNvSpPr txBox="1">
            <a:spLocks noChangeArrowheads="1"/>
          </p:cNvSpPr>
          <p:nvPr/>
        </p:nvSpPr>
        <p:spPr bwMode="auto">
          <a:xfrm>
            <a:off x="457200" y="2770188"/>
            <a:ext cx="35814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Authoring Space for Product Data</a:t>
            </a:r>
          </a:p>
        </p:txBody>
      </p:sp>
      <p:sp>
        <p:nvSpPr>
          <p:cNvPr id="94218" name="TextBox 11"/>
          <p:cNvSpPr txBox="1">
            <a:spLocks noChangeArrowheads="1"/>
          </p:cNvSpPr>
          <p:nvPr/>
        </p:nvSpPr>
        <p:spPr bwMode="auto">
          <a:xfrm>
            <a:off x="5181600" y="2667000"/>
            <a:ext cx="3581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Gate Keeper of Product Master Data for different consumers</a:t>
            </a:r>
          </a:p>
        </p:txBody>
      </p:sp>
      <p:sp>
        <p:nvSpPr>
          <p:cNvPr id="94219" name="TextBox 12"/>
          <p:cNvSpPr txBox="1">
            <a:spLocks noChangeArrowheads="1"/>
          </p:cNvSpPr>
          <p:nvPr/>
        </p:nvSpPr>
        <p:spPr bwMode="auto">
          <a:xfrm>
            <a:off x="457200" y="3408363"/>
            <a:ext cx="3581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Focus on Multidisciplinary engineering functions </a:t>
            </a:r>
            <a:r>
              <a:rPr lang="en-US" sz="1400"/>
              <a:t>(Hardware/ Mechanics/Software)</a:t>
            </a:r>
            <a:endParaRPr lang="en-US" sz="1600"/>
          </a:p>
        </p:txBody>
      </p:sp>
      <p:sp>
        <p:nvSpPr>
          <p:cNvPr id="94220" name="TextBox 13"/>
          <p:cNvSpPr txBox="1">
            <a:spLocks noChangeArrowheads="1"/>
          </p:cNvSpPr>
          <p:nvPr/>
        </p:nvSpPr>
        <p:spPr bwMode="auto">
          <a:xfrm>
            <a:off x="5167313" y="3305175"/>
            <a:ext cx="35814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Focus on Product Master Data needed for enterprise level transactions</a:t>
            </a:r>
          </a:p>
        </p:txBody>
      </p:sp>
      <p:sp>
        <p:nvSpPr>
          <p:cNvPr id="94221" name="TextBox 14"/>
          <p:cNvSpPr txBox="1">
            <a:spLocks noChangeArrowheads="1"/>
          </p:cNvSpPr>
          <p:nvPr/>
        </p:nvSpPr>
        <p:spPr bwMode="auto">
          <a:xfrm>
            <a:off x="457200" y="4314825"/>
            <a:ext cx="3581400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Process centric approach to creation of Product Data</a:t>
            </a:r>
          </a:p>
        </p:txBody>
      </p:sp>
      <p:sp>
        <p:nvSpPr>
          <p:cNvPr id="94222" name="TextBox 15"/>
          <p:cNvSpPr txBox="1">
            <a:spLocks noChangeArrowheads="1"/>
          </p:cNvSpPr>
          <p:nvPr/>
        </p:nvSpPr>
        <p:spPr bwMode="auto">
          <a:xfrm>
            <a:off x="5156200" y="4211638"/>
            <a:ext cx="3581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System of Record  for establishing the </a:t>
            </a:r>
            <a:r>
              <a:rPr lang="en-US" sz="1600" i="1"/>
              <a:t>single source of truth</a:t>
            </a:r>
          </a:p>
        </p:txBody>
      </p:sp>
      <p:sp>
        <p:nvSpPr>
          <p:cNvPr id="94223" name="TextBox 16"/>
          <p:cNvSpPr txBox="1">
            <a:spLocks noChangeArrowheads="1"/>
          </p:cNvSpPr>
          <p:nvPr/>
        </p:nvSpPr>
        <p:spPr bwMode="auto">
          <a:xfrm>
            <a:off x="457200" y="4960938"/>
            <a:ext cx="3581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Structured feed of data elements which can constitute the Product Master data</a:t>
            </a:r>
          </a:p>
        </p:txBody>
      </p:sp>
      <p:sp>
        <p:nvSpPr>
          <p:cNvPr id="94224" name="TextBox 17"/>
          <p:cNvSpPr txBox="1">
            <a:spLocks noChangeArrowheads="1"/>
          </p:cNvSpPr>
          <p:nvPr/>
        </p:nvSpPr>
        <p:spPr bwMode="auto">
          <a:xfrm>
            <a:off x="5153025" y="4884738"/>
            <a:ext cx="35814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/>
              <a:t>Leveraging the MDM infrastructure to feed different consumers like Sales, Supply Chain, Analytics etc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57200" y="6026150"/>
            <a:ext cx="8229600" cy="3683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</a:rPr>
              <a:t>PLM and Product Master data Systems  are complementary and not redundant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r....">
  <a:themeElements>
    <a:clrScheme name="Custom 2">
      <a:dk1>
        <a:srgbClr val="000000"/>
      </a:dk1>
      <a:lt1>
        <a:sysClr val="window" lastClr="FFFFFF"/>
      </a:lt1>
      <a:dk2>
        <a:srgbClr val="4E84C4"/>
      </a:dk2>
      <a:lt2>
        <a:srgbClr val="000000"/>
      </a:lt2>
      <a:accent1>
        <a:srgbClr val="0063BE"/>
      </a:accent1>
      <a:accent2>
        <a:srgbClr val="83389B"/>
      </a:accent2>
      <a:accent3>
        <a:srgbClr val="55A51C"/>
      </a:accent3>
      <a:accent4>
        <a:srgbClr val="D6492A"/>
      </a:accent4>
      <a:accent5>
        <a:srgbClr val="B9AFA4"/>
      </a:accent5>
      <a:accent6>
        <a:srgbClr val="974B07"/>
      </a:accent6>
      <a:hlink>
        <a:srgbClr val="0000FF"/>
      </a:hlink>
      <a:folHlink>
        <a:srgbClr val="800080"/>
      </a:folHlink>
    </a:clrScheme>
    <a:fontScheme name="Custom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6DCFF6"/>
        </a:solidFill>
        <a:ln w="9525"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custClrLst>
    <a:custClr name="TCS Blue 100%">
      <a:srgbClr val="6DCFF6"/>
    </a:custClr>
    <a:custClr name="TCS Blue 70%">
      <a:srgbClr val="8ED2ED"/>
    </a:custClr>
    <a:custClr name="TCS Blue 50%">
      <a:srgbClr val="B0DFF3"/>
    </a:custClr>
    <a:custClr name="TCS Blue 30%">
      <a:srgbClr val="D1ECF9"/>
    </a:custClr>
    <a:custClr name="TCS Dark Blue 100%">
      <a:srgbClr val="0063BE"/>
    </a:custClr>
    <a:custClr name="TCS Dark Blue 70%">
      <a:srgbClr val="6D97D8"/>
    </a:custClr>
    <a:custClr name="TCS Dark Blue 50%">
      <a:srgbClr val="98B4E6"/>
    </a:custClr>
    <a:custClr name="TCS Dark Blue 30%">
      <a:srgbClr val="C1D2F1"/>
    </a:custClr>
    <a:custClr name="TCS Light Violet 100%">
      <a:srgbClr val="83389B"/>
    </a:custClr>
    <a:custClr name="TCS Light Violet 70%">
      <a:srgbClr val="B17AC6"/>
    </a:custClr>
    <a:custClr name="TCS Light Violet 50%">
      <a:srgbClr val="C69FD8"/>
    </a:custClr>
    <a:custClr name="TCS Light Violet 30%">
      <a:srgbClr val="DCC5E8"/>
    </a:custClr>
    <a:custClr name="TCS Green 100%">
      <a:srgbClr val="55A51C"/>
    </a:custClr>
    <a:custClr name="TCS Green 70%">
      <a:srgbClr val="89C35F"/>
    </a:custClr>
    <a:custClr name="TCS Green 50%">
      <a:srgbClr val="ABD38C"/>
    </a:custClr>
    <a:custClr name="TCS Green 30%">
      <a:srgbClr val="CCE5BA"/>
    </a:custClr>
    <a:custClr name="TCS Orange 100%">
      <a:srgbClr val="D6492A"/>
    </a:custClr>
    <a:custClr name="TCS Orange 70%">
      <a:srgbClr val="F1896C"/>
    </a:custClr>
    <a:custClr name="TCS Orange 50%">
      <a:srgbClr val="F7AC94"/>
    </a:custClr>
    <a:custClr name="TCS Orange 30%">
      <a:srgbClr val="FACDBF"/>
    </a:custClr>
    <a:custClr name="TCS Warm Grey 100%">
      <a:srgbClr val="B9AFA4"/>
    </a:custClr>
    <a:custClr name="TCS Warm Grey 70%">
      <a:srgbClr val="C9C3BC"/>
    </a:custClr>
    <a:custClr name="TCS Warm Grey 50%">
      <a:srgbClr val="D7D4CF"/>
    </a:custClr>
    <a:custClr name="TCS Warm Grey 30%">
      <a:srgbClr val="E4E6E3"/>
    </a:custClr>
    <a:custClr name="TCS Brown 100%">
      <a:srgbClr val="974807"/>
    </a:custClr>
    <a:custClr name="TCS Brown 70%">
      <a:srgbClr val="C07F51"/>
    </a:custClr>
    <a:custClr name="TCS Brown 50%">
      <a:srgbClr val="D5A380"/>
    </a:custClr>
    <a:custClr name="TCS Brown 30%">
      <a:srgbClr val="E6C8B3"/>
    </a:custClr>
    <a:custClr name="TCS Light Green 100%">
      <a:srgbClr val="CDCA2F"/>
    </a:custClr>
    <a:custClr name="TCS Light Green 70%">
      <a:srgbClr val="E4DD7B"/>
    </a:custClr>
    <a:custClr name="TCS Light Green 50%">
      <a:srgbClr val="EDE6A0"/>
    </a:custClr>
    <a:custClr name="TCS Light Green 30%">
      <a:srgbClr val="F5F0C8"/>
    </a:custClr>
    <a:custClr name="TCS Yellow 100%">
      <a:srgbClr val="FFDD3E"/>
    </a:custClr>
    <a:custClr name="TCS Yellow 70%">
      <a:srgbClr val="FDE97F"/>
    </a:custClr>
    <a:custClr name="TCS Yellow 50%">
      <a:srgbClr val="FCEFA4"/>
    </a:custClr>
    <a:custClr name="TCS Yellow 30%">
      <a:srgbClr val="FEF5CA"/>
    </a:custClr>
    <a:custClr name="TATA Blue 100%">
      <a:srgbClr val="4E84C4"/>
    </a:custClr>
    <a:custClr name="TATA Blue 70%">
      <a:srgbClr val="8BACE4"/>
    </a:custClr>
    <a:custClr name="TATA Blue 50%">
      <a:srgbClr val="ACC3EC"/>
    </a:custClr>
    <a:custClr name="TATA Blue 30%">
      <a:srgbClr val="CEDBF0"/>
    </a:custClr>
  </a:custClrLst>
</a:theme>
</file>

<file path=ppt/theme/theme2.xml><?xml version="1.0" encoding="utf-8"?>
<a:theme xmlns:a="http://schemas.openxmlformats.org/drawingml/2006/main" name="Divider 1">
  <a:themeElements>
    <a:clrScheme name="Custom 2">
      <a:dk1>
        <a:srgbClr val="000000"/>
      </a:dk1>
      <a:lt1>
        <a:sysClr val="window" lastClr="FFFFFF"/>
      </a:lt1>
      <a:dk2>
        <a:srgbClr val="4E84C4"/>
      </a:dk2>
      <a:lt2>
        <a:srgbClr val="000000"/>
      </a:lt2>
      <a:accent1>
        <a:srgbClr val="0063BE"/>
      </a:accent1>
      <a:accent2>
        <a:srgbClr val="83389B"/>
      </a:accent2>
      <a:accent3>
        <a:srgbClr val="55A51C"/>
      </a:accent3>
      <a:accent4>
        <a:srgbClr val="D6492A"/>
      </a:accent4>
      <a:accent5>
        <a:srgbClr val="B9AFA4"/>
      </a:accent5>
      <a:accent6>
        <a:srgbClr val="974B07"/>
      </a:accent6>
      <a:hlink>
        <a:srgbClr val="0000FF"/>
      </a:hlink>
      <a:folHlink>
        <a:srgbClr val="800080"/>
      </a:folHlink>
    </a:clrScheme>
    <a:fontScheme name="Custom 1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TCS Blue 100%">
      <a:srgbClr val="6DCFF6"/>
    </a:custClr>
    <a:custClr name="TCS Blue 70%">
      <a:srgbClr val="8ED2ED"/>
    </a:custClr>
    <a:custClr name="TCS Blue 50%">
      <a:srgbClr val="B0DFF3"/>
    </a:custClr>
    <a:custClr name="TCS Blue 30%">
      <a:srgbClr val="D1ECF9"/>
    </a:custClr>
    <a:custClr name="TCS Dark Blue 100%">
      <a:srgbClr val="0063BE"/>
    </a:custClr>
    <a:custClr name="TCS Dark Blue 70%">
      <a:srgbClr val="6D97D8"/>
    </a:custClr>
    <a:custClr name="TCS Dark Blue 50%">
      <a:srgbClr val="98B4E6"/>
    </a:custClr>
    <a:custClr name="TCS Dark Blue 30%">
      <a:srgbClr val="C1D2F1"/>
    </a:custClr>
    <a:custClr name="TCS Light Violet 100%">
      <a:srgbClr val="83389B"/>
    </a:custClr>
    <a:custClr name="TCS Light Violet 70%">
      <a:srgbClr val="B17AC6"/>
    </a:custClr>
    <a:custClr name="TCS Light Violet 50%">
      <a:srgbClr val="C69FD8"/>
    </a:custClr>
    <a:custClr name="TCS Light Violet 30%">
      <a:srgbClr val="DCC5E8"/>
    </a:custClr>
    <a:custClr name="TCS Green 100%">
      <a:srgbClr val="55A51C"/>
    </a:custClr>
    <a:custClr name="TCS Green 70%">
      <a:srgbClr val="89C35F"/>
    </a:custClr>
    <a:custClr name="TCS Green 50%">
      <a:srgbClr val="ABD38C"/>
    </a:custClr>
    <a:custClr name="TCS Green 30%">
      <a:srgbClr val="CCE5BA"/>
    </a:custClr>
    <a:custClr name="TCS Orange 100%">
      <a:srgbClr val="D6492A"/>
    </a:custClr>
    <a:custClr name="TCS Orange 70%">
      <a:srgbClr val="F1896C"/>
    </a:custClr>
    <a:custClr name="TCS Orange 50%">
      <a:srgbClr val="F7AC94"/>
    </a:custClr>
    <a:custClr name="TCS Orange 30%">
      <a:srgbClr val="FACDBF"/>
    </a:custClr>
    <a:custClr name="TCS Warm Grey 100%">
      <a:srgbClr val="B9AFA4"/>
    </a:custClr>
    <a:custClr name="TCS Warm Grey 70%">
      <a:srgbClr val="C9C3BC"/>
    </a:custClr>
    <a:custClr name="TCS Warm Grey 50%">
      <a:srgbClr val="D7D4CF"/>
    </a:custClr>
    <a:custClr name="TCS Warm Grey 30%">
      <a:srgbClr val="E4E6E3"/>
    </a:custClr>
    <a:custClr name="TCS Brown 100%">
      <a:srgbClr val="974807"/>
    </a:custClr>
    <a:custClr name="TCS Brown 70%">
      <a:srgbClr val="C07F51"/>
    </a:custClr>
    <a:custClr name="TCS Brown 50%">
      <a:srgbClr val="D5A380"/>
    </a:custClr>
    <a:custClr name="TCS Brown 30%">
      <a:srgbClr val="E6C8B3"/>
    </a:custClr>
    <a:custClr name="TCS Light Green 100%">
      <a:srgbClr val="CDCA2F"/>
    </a:custClr>
    <a:custClr name="TCS Light Green 70%">
      <a:srgbClr val="E4DD7B"/>
    </a:custClr>
    <a:custClr name="TCS Light Green 50%">
      <a:srgbClr val="EDE6A0"/>
    </a:custClr>
    <a:custClr name="TCS Light Green 30%">
      <a:srgbClr val="F5F0C8"/>
    </a:custClr>
    <a:custClr name="TCS Yellow 100%">
      <a:srgbClr val="FFDD3E"/>
    </a:custClr>
    <a:custClr name="TCS Yellow 70%">
      <a:srgbClr val="FDE97F"/>
    </a:custClr>
    <a:custClr name="TCS Yellow 50%">
      <a:srgbClr val="FCEFA4"/>
    </a:custClr>
    <a:custClr name="TCS Yellow 30%">
      <a:srgbClr val="FEF5CA"/>
    </a:custClr>
    <a:custClr name="TATA Blue 100%">
      <a:srgbClr val="4E84C4"/>
    </a:custClr>
    <a:custClr name="TATA Blue 70%">
      <a:srgbClr val="8BACE4"/>
    </a:custClr>
    <a:custClr name="TATA Blue 50%">
      <a:srgbClr val="ACC3EC"/>
    </a:custClr>
    <a:custClr name="TATA Blue 30%">
      <a:srgbClr val="CEDBF0"/>
    </a:custClr>
  </a:custClrLst>
</a:theme>
</file>

<file path=ppt/theme/theme3.xml><?xml version="1.0" encoding="utf-8"?>
<a:theme xmlns:a="http://schemas.openxmlformats.org/drawingml/2006/main" name="Divider 2">
  <a:themeElements>
    <a:clrScheme name="Custom 2">
      <a:dk1>
        <a:srgbClr val="000000"/>
      </a:dk1>
      <a:lt1>
        <a:sysClr val="window" lastClr="FFFFFF"/>
      </a:lt1>
      <a:dk2>
        <a:srgbClr val="4E84C4"/>
      </a:dk2>
      <a:lt2>
        <a:srgbClr val="000000"/>
      </a:lt2>
      <a:accent1>
        <a:srgbClr val="0063BE"/>
      </a:accent1>
      <a:accent2>
        <a:srgbClr val="83389B"/>
      </a:accent2>
      <a:accent3>
        <a:srgbClr val="55A51C"/>
      </a:accent3>
      <a:accent4>
        <a:srgbClr val="D6492A"/>
      </a:accent4>
      <a:accent5>
        <a:srgbClr val="B9AFA4"/>
      </a:accent5>
      <a:accent6>
        <a:srgbClr val="974B07"/>
      </a:accent6>
      <a:hlink>
        <a:srgbClr val="0000FF"/>
      </a:hlink>
      <a:folHlink>
        <a:srgbClr val="800080"/>
      </a:folHlink>
    </a:clrScheme>
    <a:fontScheme name="Custom 1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TCS Blue 100%">
      <a:srgbClr val="6DCFF6"/>
    </a:custClr>
    <a:custClr name="TCS Blue 70%">
      <a:srgbClr val="8ED2ED"/>
    </a:custClr>
    <a:custClr name="TCS Blue 50%">
      <a:srgbClr val="B0DFF3"/>
    </a:custClr>
    <a:custClr name="TCS Blue 30%">
      <a:srgbClr val="D1ECF9"/>
    </a:custClr>
    <a:custClr name="TCS Dark Blue 100%">
      <a:srgbClr val="0063BE"/>
    </a:custClr>
    <a:custClr name="TCS Dark Blue 70%">
      <a:srgbClr val="6D97D8"/>
    </a:custClr>
    <a:custClr name="TCS Dark Blue 50%">
      <a:srgbClr val="98B4E6"/>
    </a:custClr>
    <a:custClr name="TCS Dark Blue 30%">
      <a:srgbClr val="C1D2F1"/>
    </a:custClr>
    <a:custClr name="TCS Light Violet 100%">
      <a:srgbClr val="83389B"/>
    </a:custClr>
    <a:custClr name="TCS Light Violet 70%">
      <a:srgbClr val="B17AC6"/>
    </a:custClr>
    <a:custClr name="TCS Light Violet 50%">
      <a:srgbClr val="C69FD8"/>
    </a:custClr>
    <a:custClr name="TCS Light Violet 30%">
      <a:srgbClr val="DCC5E8"/>
    </a:custClr>
    <a:custClr name="TCS Green 100%">
      <a:srgbClr val="55A51C"/>
    </a:custClr>
    <a:custClr name="TCS Green 70%">
      <a:srgbClr val="89C35F"/>
    </a:custClr>
    <a:custClr name="TCS Green 50%">
      <a:srgbClr val="ABD38C"/>
    </a:custClr>
    <a:custClr name="TCS Green 30%">
      <a:srgbClr val="CCE5BA"/>
    </a:custClr>
    <a:custClr name="TCS Orange 100%">
      <a:srgbClr val="D6492A"/>
    </a:custClr>
    <a:custClr name="TCS Orange 70%">
      <a:srgbClr val="F1896C"/>
    </a:custClr>
    <a:custClr name="TCS Orange 50%">
      <a:srgbClr val="F7AC94"/>
    </a:custClr>
    <a:custClr name="TCS Orange 30%">
      <a:srgbClr val="FACDBF"/>
    </a:custClr>
    <a:custClr name="TCS Warm Grey 100%">
      <a:srgbClr val="B9AFA4"/>
    </a:custClr>
    <a:custClr name="TCS Warm Grey 70%">
      <a:srgbClr val="C9C3BC"/>
    </a:custClr>
    <a:custClr name="TCS Warm Grey 50%">
      <a:srgbClr val="D7D4CF"/>
    </a:custClr>
    <a:custClr name="TCS Warm Grey 30%">
      <a:srgbClr val="E4E6E3"/>
    </a:custClr>
    <a:custClr name="TCS Brown 100%">
      <a:srgbClr val="974807"/>
    </a:custClr>
    <a:custClr name="TCS Brown 70%">
      <a:srgbClr val="C07F51"/>
    </a:custClr>
    <a:custClr name="TCS Brown 50%">
      <a:srgbClr val="D5A380"/>
    </a:custClr>
    <a:custClr name="TCS Brown 30%">
      <a:srgbClr val="E6C8B3"/>
    </a:custClr>
    <a:custClr name="TCS Light Green 100%">
      <a:srgbClr val="CDCA2F"/>
    </a:custClr>
    <a:custClr name="TCS Light Green 70%">
      <a:srgbClr val="E4DD7B"/>
    </a:custClr>
    <a:custClr name="TCS Light Green 50%">
      <a:srgbClr val="EDE6A0"/>
    </a:custClr>
    <a:custClr name="TCS Light Green 30%">
      <a:srgbClr val="F5F0C8"/>
    </a:custClr>
    <a:custClr name="TCS Yellow 100%">
      <a:srgbClr val="FFDD3E"/>
    </a:custClr>
    <a:custClr name="TCS Yellow 70%">
      <a:srgbClr val="FDE97F"/>
    </a:custClr>
    <a:custClr name="TCS Yellow 50%">
      <a:srgbClr val="FCEFA4"/>
    </a:custClr>
    <a:custClr name="TCS Yellow 30%">
      <a:srgbClr val="FEF5CA"/>
    </a:custClr>
    <a:custClr name="TATA Blue 100%">
      <a:srgbClr val="4E84C4"/>
    </a:custClr>
    <a:custClr name="TATA Blue 70%">
      <a:srgbClr val="8BACE4"/>
    </a:custClr>
    <a:custClr name="TATA Blue 50%">
      <a:srgbClr val="ACC3EC"/>
    </a:custClr>
    <a:custClr name="TATA Blue 30%">
      <a:srgbClr val="CEDBF0"/>
    </a:custClr>
  </a:custClrLst>
</a:theme>
</file>

<file path=ppt/theme/theme4.xml><?xml version="1.0" encoding="utf-8"?>
<a:theme xmlns:a="http://schemas.openxmlformats.org/drawingml/2006/main" name="Divider 3">
  <a:themeElements>
    <a:clrScheme name="Custom 2">
      <a:dk1>
        <a:srgbClr val="000000"/>
      </a:dk1>
      <a:lt1>
        <a:sysClr val="window" lastClr="FFFFFF"/>
      </a:lt1>
      <a:dk2>
        <a:srgbClr val="4E84C4"/>
      </a:dk2>
      <a:lt2>
        <a:srgbClr val="000000"/>
      </a:lt2>
      <a:accent1>
        <a:srgbClr val="0063BE"/>
      </a:accent1>
      <a:accent2>
        <a:srgbClr val="83389B"/>
      </a:accent2>
      <a:accent3>
        <a:srgbClr val="55A51C"/>
      </a:accent3>
      <a:accent4>
        <a:srgbClr val="D6492A"/>
      </a:accent4>
      <a:accent5>
        <a:srgbClr val="B9AFA4"/>
      </a:accent5>
      <a:accent6>
        <a:srgbClr val="974B07"/>
      </a:accent6>
      <a:hlink>
        <a:srgbClr val="0000FF"/>
      </a:hlink>
      <a:folHlink>
        <a:srgbClr val="800080"/>
      </a:folHlink>
    </a:clrScheme>
    <a:fontScheme name="Custom 1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TCS Blue 100%">
      <a:srgbClr val="6DCFF6"/>
    </a:custClr>
    <a:custClr name="TCS Blue 70%">
      <a:srgbClr val="8ED2ED"/>
    </a:custClr>
    <a:custClr name="TCS Blue 50%">
      <a:srgbClr val="B0DFF3"/>
    </a:custClr>
    <a:custClr name="TCS Blue 30%">
      <a:srgbClr val="D1ECF9"/>
    </a:custClr>
    <a:custClr name="TCS Dark Blue 100%">
      <a:srgbClr val="0063BE"/>
    </a:custClr>
    <a:custClr name="TCS Dark Blue 70%">
      <a:srgbClr val="6D97D8"/>
    </a:custClr>
    <a:custClr name="TCS Dark Blue 50%">
      <a:srgbClr val="98B4E6"/>
    </a:custClr>
    <a:custClr name="TCS Dark Blue 30%">
      <a:srgbClr val="C1D2F1"/>
    </a:custClr>
    <a:custClr name="TCS Light Violet 100%">
      <a:srgbClr val="83389B"/>
    </a:custClr>
    <a:custClr name="TCS Light Violet 70%">
      <a:srgbClr val="B17AC6"/>
    </a:custClr>
    <a:custClr name="TCS Light Violet 50%">
      <a:srgbClr val="C69FD8"/>
    </a:custClr>
    <a:custClr name="TCS Light Violet 30%">
      <a:srgbClr val="DCC5E8"/>
    </a:custClr>
    <a:custClr name="TCS Green 100%">
      <a:srgbClr val="55A51C"/>
    </a:custClr>
    <a:custClr name="TCS Green 70%">
      <a:srgbClr val="89C35F"/>
    </a:custClr>
    <a:custClr name="TCS Green 50%">
      <a:srgbClr val="ABD38C"/>
    </a:custClr>
    <a:custClr name="TCS Green 30%">
      <a:srgbClr val="CCE5BA"/>
    </a:custClr>
    <a:custClr name="TCS Orange 100%">
      <a:srgbClr val="D6492A"/>
    </a:custClr>
    <a:custClr name="TCS Orange 70%">
      <a:srgbClr val="F1896C"/>
    </a:custClr>
    <a:custClr name="TCS Orange 50%">
      <a:srgbClr val="F7AC94"/>
    </a:custClr>
    <a:custClr name="TCS Orange 30%">
      <a:srgbClr val="FACDBF"/>
    </a:custClr>
    <a:custClr name="TCS Warm Grey 100%">
      <a:srgbClr val="B9AFA4"/>
    </a:custClr>
    <a:custClr name="TCS Warm Grey 70%">
      <a:srgbClr val="C9C3BC"/>
    </a:custClr>
    <a:custClr name="TCS Warm Grey 50%">
      <a:srgbClr val="D7D4CF"/>
    </a:custClr>
    <a:custClr name="TCS Warm Grey 30%">
      <a:srgbClr val="E4E6E3"/>
    </a:custClr>
    <a:custClr name="TCS Brown 100%">
      <a:srgbClr val="974807"/>
    </a:custClr>
    <a:custClr name="TCS Brown 70%">
      <a:srgbClr val="C07F51"/>
    </a:custClr>
    <a:custClr name="TCS Brown 50%">
      <a:srgbClr val="D5A380"/>
    </a:custClr>
    <a:custClr name="TCS Brown 30%">
      <a:srgbClr val="E6C8B3"/>
    </a:custClr>
    <a:custClr name="TCS Light Green 100%">
      <a:srgbClr val="CDCA2F"/>
    </a:custClr>
    <a:custClr name="TCS Light Green 70%">
      <a:srgbClr val="E4DD7B"/>
    </a:custClr>
    <a:custClr name="TCS Light Green 50%">
      <a:srgbClr val="EDE6A0"/>
    </a:custClr>
    <a:custClr name="TCS Light Green 30%">
      <a:srgbClr val="F5F0C8"/>
    </a:custClr>
    <a:custClr name="TCS Yellow 100%">
      <a:srgbClr val="FFDD3E"/>
    </a:custClr>
    <a:custClr name="TCS Yellow 70%">
      <a:srgbClr val="FDE97F"/>
    </a:custClr>
    <a:custClr name="TCS Yellow 50%">
      <a:srgbClr val="FCEFA4"/>
    </a:custClr>
    <a:custClr name="TCS Yellow 30%">
      <a:srgbClr val="FEF5CA"/>
    </a:custClr>
    <a:custClr name="TATA Blue 100%">
      <a:srgbClr val="4E84C4"/>
    </a:custClr>
    <a:custClr name="TATA Blue 70%">
      <a:srgbClr val="8BACE4"/>
    </a:custClr>
    <a:custClr name="TATA Blue 50%">
      <a:srgbClr val="ACC3EC"/>
    </a:custClr>
    <a:custClr name="TATA Blue 30%">
      <a:srgbClr val="CEDBF0"/>
    </a:custClr>
  </a:custClrLst>
</a:theme>
</file>

<file path=ppt/theme/theme5.xml><?xml version="1.0" encoding="utf-8"?>
<a:theme xmlns:a="http://schemas.openxmlformats.org/drawingml/2006/main" name="Divider 4">
  <a:themeElements>
    <a:clrScheme name="Custom 2">
      <a:dk1>
        <a:srgbClr val="000000"/>
      </a:dk1>
      <a:lt1>
        <a:sysClr val="window" lastClr="FFFFFF"/>
      </a:lt1>
      <a:dk2>
        <a:srgbClr val="4E84C4"/>
      </a:dk2>
      <a:lt2>
        <a:srgbClr val="000000"/>
      </a:lt2>
      <a:accent1>
        <a:srgbClr val="0063BE"/>
      </a:accent1>
      <a:accent2>
        <a:srgbClr val="83389B"/>
      </a:accent2>
      <a:accent3>
        <a:srgbClr val="55A51C"/>
      </a:accent3>
      <a:accent4>
        <a:srgbClr val="D6492A"/>
      </a:accent4>
      <a:accent5>
        <a:srgbClr val="B9AFA4"/>
      </a:accent5>
      <a:accent6>
        <a:srgbClr val="974B07"/>
      </a:accent6>
      <a:hlink>
        <a:srgbClr val="0000FF"/>
      </a:hlink>
      <a:folHlink>
        <a:srgbClr val="800080"/>
      </a:folHlink>
    </a:clrScheme>
    <a:fontScheme name="Custom 1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TCS Blue 100%">
      <a:srgbClr val="6DCFF6"/>
    </a:custClr>
    <a:custClr name="TCS Blue 70%">
      <a:srgbClr val="8ED2ED"/>
    </a:custClr>
    <a:custClr name="TCS Blue 50%">
      <a:srgbClr val="B0DFF3"/>
    </a:custClr>
    <a:custClr name="TCS Blue 30%">
      <a:srgbClr val="D1ECF9"/>
    </a:custClr>
    <a:custClr name="TCS Dark Blue 100%">
      <a:srgbClr val="0063BE"/>
    </a:custClr>
    <a:custClr name="TCS Dark Blue 70%">
      <a:srgbClr val="6D97D8"/>
    </a:custClr>
    <a:custClr name="TCS Dark Blue 50%">
      <a:srgbClr val="98B4E6"/>
    </a:custClr>
    <a:custClr name="TCS Dark Blue 30%">
      <a:srgbClr val="C1D2F1"/>
    </a:custClr>
    <a:custClr name="TCS Light Violet 100%">
      <a:srgbClr val="83389B"/>
    </a:custClr>
    <a:custClr name="TCS Light Violet 70%">
      <a:srgbClr val="B17AC6"/>
    </a:custClr>
    <a:custClr name="TCS Light Violet 50%">
      <a:srgbClr val="C69FD8"/>
    </a:custClr>
    <a:custClr name="TCS Light Violet 30%">
      <a:srgbClr val="DCC5E8"/>
    </a:custClr>
    <a:custClr name="TCS Green 100%">
      <a:srgbClr val="55A51C"/>
    </a:custClr>
    <a:custClr name="TCS Green 70%">
      <a:srgbClr val="89C35F"/>
    </a:custClr>
    <a:custClr name="TCS Green 50%">
      <a:srgbClr val="ABD38C"/>
    </a:custClr>
    <a:custClr name="TCS Green 30%">
      <a:srgbClr val="CCE5BA"/>
    </a:custClr>
    <a:custClr name="TCS Orange 100%">
      <a:srgbClr val="D6492A"/>
    </a:custClr>
    <a:custClr name="TCS Orange 70%">
      <a:srgbClr val="F1896C"/>
    </a:custClr>
    <a:custClr name="TCS Orange 50%">
      <a:srgbClr val="F7AC94"/>
    </a:custClr>
    <a:custClr name="TCS Orange 30%">
      <a:srgbClr val="FACDBF"/>
    </a:custClr>
    <a:custClr name="TCS Warm Grey 100%">
      <a:srgbClr val="B9AFA4"/>
    </a:custClr>
    <a:custClr name="TCS Warm Grey 70%">
      <a:srgbClr val="C9C3BC"/>
    </a:custClr>
    <a:custClr name="TCS Warm Grey 50%">
      <a:srgbClr val="D7D4CF"/>
    </a:custClr>
    <a:custClr name="TCS Warm Grey 30%">
      <a:srgbClr val="E4E6E3"/>
    </a:custClr>
    <a:custClr name="TCS Brown 100%">
      <a:srgbClr val="974807"/>
    </a:custClr>
    <a:custClr name="TCS Brown 70%">
      <a:srgbClr val="C07F51"/>
    </a:custClr>
    <a:custClr name="TCS Brown 50%">
      <a:srgbClr val="D5A380"/>
    </a:custClr>
    <a:custClr name="TCS Brown 30%">
      <a:srgbClr val="E6C8B3"/>
    </a:custClr>
    <a:custClr name="TCS Light Green 100%">
      <a:srgbClr val="CDCA2F"/>
    </a:custClr>
    <a:custClr name="TCS Light Green 70%">
      <a:srgbClr val="E4DD7B"/>
    </a:custClr>
    <a:custClr name="TCS Light Green 50%">
      <a:srgbClr val="EDE6A0"/>
    </a:custClr>
    <a:custClr name="TCS Light Green 30%">
      <a:srgbClr val="F5F0C8"/>
    </a:custClr>
    <a:custClr name="TCS Yellow 100%">
      <a:srgbClr val="FFDD3E"/>
    </a:custClr>
    <a:custClr name="TCS Yellow 70%">
      <a:srgbClr val="FDE97F"/>
    </a:custClr>
    <a:custClr name="TCS Yellow 50%">
      <a:srgbClr val="FCEFA4"/>
    </a:custClr>
    <a:custClr name="TCS Yellow 30%">
      <a:srgbClr val="FEF5CA"/>
    </a:custClr>
    <a:custClr name="TATA Blue 100%">
      <a:srgbClr val="4E84C4"/>
    </a:custClr>
    <a:custClr name="TATA Blue 70%">
      <a:srgbClr val="8BACE4"/>
    </a:custClr>
    <a:custClr name="TATA Blue 50%">
      <a:srgbClr val="ACC3EC"/>
    </a:custClr>
    <a:custClr name="TATA Blue 30%">
      <a:srgbClr val="CEDBF0"/>
    </a:custClr>
  </a:custClrLst>
</a:theme>
</file>

<file path=ppt/theme/theme6.xml><?xml version="1.0" encoding="utf-8"?>
<a:theme xmlns:a="http://schemas.openxmlformats.org/drawingml/2006/main" name="Thank You">
  <a:themeElements>
    <a:clrScheme name="Custom 2">
      <a:dk1>
        <a:srgbClr val="000000"/>
      </a:dk1>
      <a:lt1>
        <a:sysClr val="window" lastClr="FFFFFF"/>
      </a:lt1>
      <a:dk2>
        <a:srgbClr val="4E84C4"/>
      </a:dk2>
      <a:lt2>
        <a:srgbClr val="000000"/>
      </a:lt2>
      <a:accent1>
        <a:srgbClr val="0063BE"/>
      </a:accent1>
      <a:accent2>
        <a:srgbClr val="83389B"/>
      </a:accent2>
      <a:accent3>
        <a:srgbClr val="55A51C"/>
      </a:accent3>
      <a:accent4>
        <a:srgbClr val="D6492A"/>
      </a:accent4>
      <a:accent5>
        <a:srgbClr val="B9AFA4"/>
      </a:accent5>
      <a:accent6>
        <a:srgbClr val="974B07"/>
      </a:accent6>
      <a:hlink>
        <a:srgbClr val="0000FF"/>
      </a:hlink>
      <a:folHlink>
        <a:srgbClr val="800080"/>
      </a:folHlink>
    </a:clrScheme>
    <a:fontScheme name="Custom 1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TCS Blue 100%">
      <a:srgbClr val="6DCFF6"/>
    </a:custClr>
    <a:custClr name="TCS Blue 70%">
      <a:srgbClr val="8ED2ED"/>
    </a:custClr>
    <a:custClr name="TCS Blue 50%">
      <a:srgbClr val="B0DFF3"/>
    </a:custClr>
    <a:custClr name="TCS Blue 30%">
      <a:srgbClr val="D1ECF9"/>
    </a:custClr>
    <a:custClr name="TCS Dark Blue 100%">
      <a:srgbClr val="0063BE"/>
    </a:custClr>
    <a:custClr name="TCS Dark Blue 70%">
      <a:srgbClr val="6D97D8"/>
    </a:custClr>
    <a:custClr name="TCS Dark Blue 50%">
      <a:srgbClr val="98B4E6"/>
    </a:custClr>
    <a:custClr name="TCS Dark Blue 30%">
      <a:srgbClr val="C1D2F1"/>
    </a:custClr>
    <a:custClr name="TCS Light Violet 100%">
      <a:srgbClr val="83389B"/>
    </a:custClr>
    <a:custClr name="TCS Light Violet 70%">
      <a:srgbClr val="B17AC6"/>
    </a:custClr>
    <a:custClr name="TCS Light Violet 50%">
      <a:srgbClr val="C69FD8"/>
    </a:custClr>
    <a:custClr name="TCS Light Violet 30%">
      <a:srgbClr val="DCC5E8"/>
    </a:custClr>
    <a:custClr name="TCS Green 100%">
      <a:srgbClr val="55A51C"/>
    </a:custClr>
    <a:custClr name="TCS Green 70%">
      <a:srgbClr val="89C35F"/>
    </a:custClr>
    <a:custClr name="TCS Green 50%">
      <a:srgbClr val="ABD38C"/>
    </a:custClr>
    <a:custClr name="TCS Green 30%">
      <a:srgbClr val="CCE5BA"/>
    </a:custClr>
    <a:custClr name="TCS Orange 100%">
      <a:srgbClr val="D6492A"/>
    </a:custClr>
    <a:custClr name="TCS Orange 70%">
      <a:srgbClr val="F1896C"/>
    </a:custClr>
    <a:custClr name="TCS Orange 50%">
      <a:srgbClr val="F7AC94"/>
    </a:custClr>
    <a:custClr name="TCS Orange 30%">
      <a:srgbClr val="FACDBF"/>
    </a:custClr>
    <a:custClr name="TCS Warm Grey 100%">
      <a:srgbClr val="B9AFA4"/>
    </a:custClr>
    <a:custClr name="TCS Warm Grey 70%">
      <a:srgbClr val="C9C3BC"/>
    </a:custClr>
    <a:custClr name="TCS Warm Grey 50%">
      <a:srgbClr val="D7D4CF"/>
    </a:custClr>
    <a:custClr name="TCS Warm Grey 30%">
      <a:srgbClr val="E4E6E3"/>
    </a:custClr>
    <a:custClr name="TCS Brown 100%">
      <a:srgbClr val="974807"/>
    </a:custClr>
    <a:custClr name="TCS Brown 70%">
      <a:srgbClr val="C07F51"/>
    </a:custClr>
    <a:custClr name="TCS Brown 50%">
      <a:srgbClr val="D5A380"/>
    </a:custClr>
    <a:custClr name="TCS Brown 30%">
      <a:srgbClr val="E6C8B3"/>
    </a:custClr>
    <a:custClr name="TCS Light Green 100%">
      <a:srgbClr val="CDCA2F"/>
    </a:custClr>
    <a:custClr name="TCS Light Green 70%">
      <a:srgbClr val="E4DD7B"/>
    </a:custClr>
    <a:custClr name="TCS Light Green 50%">
      <a:srgbClr val="EDE6A0"/>
    </a:custClr>
    <a:custClr name="TCS Light Green 30%">
      <a:srgbClr val="F5F0C8"/>
    </a:custClr>
    <a:custClr name="TCS Yellow 100%">
      <a:srgbClr val="FFDD3E"/>
    </a:custClr>
    <a:custClr name="TCS Yellow 70%">
      <a:srgbClr val="FDE97F"/>
    </a:custClr>
    <a:custClr name="TCS Yellow 50%">
      <a:srgbClr val="FCEFA4"/>
    </a:custClr>
    <a:custClr name="TCS Yellow 30%">
      <a:srgbClr val="FEF5CA"/>
    </a:custClr>
    <a:custClr name="TATA Blue 100%">
      <a:srgbClr val="4E84C4"/>
    </a:custClr>
    <a:custClr name="TATA Blue 70%">
      <a:srgbClr val="8BACE4"/>
    </a:custClr>
    <a:custClr name="TATA Blue 50%">
      <a:srgbClr val="ACC3EC"/>
    </a:custClr>
    <a:custClr name="TATA Blue 30%">
      <a:srgbClr val="CEDBF0"/>
    </a:custClr>
  </a:custClr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TCS Template 2013.</Template>
  <TotalTime>1695</TotalTime>
  <Words>1519</Words>
  <Application>Microsoft Office PowerPoint</Application>
  <PresentationFormat>Affichage à l'écran (4:3)</PresentationFormat>
  <Paragraphs>435</Paragraphs>
  <Slides>16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6</vt:i4>
      </vt:variant>
      <vt:variant>
        <vt:lpstr>Titres des diapositives</vt:lpstr>
      </vt:variant>
      <vt:variant>
        <vt:i4>16</vt:i4>
      </vt:variant>
    </vt:vector>
  </HeadingPairs>
  <TitlesOfParts>
    <vt:vector size="22" baseType="lpstr">
      <vt:lpstr>Divider....</vt:lpstr>
      <vt:lpstr>Divider 1</vt:lpstr>
      <vt:lpstr>Divider 2</vt:lpstr>
      <vt:lpstr>Divider 3</vt:lpstr>
      <vt:lpstr>Divider 4</vt:lpstr>
      <vt:lpstr>Thank You</vt:lpstr>
      <vt:lpstr>Master Data Management (MDM) &amp; PLM – Enterprise Product Management</vt:lpstr>
      <vt:lpstr>Table of Contents</vt:lpstr>
      <vt:lpstr>Globalization, Innovation, Cost competitiveness and Sustainability bringing increased focus on Product data  </vt:lpstr>
      <vt:lpstr>Organizations are constantly thriving to address their challenges in managing and sharing Product Data</vt:lpstr>
      <vt:lpstr>Current established practices of MDM  should enrich the scope and boundaries of Product Data </vt:lpstr>
      <vt:lpstr>Understanding Product Master Data in the Context of Master Data Management</vt:lpstr>
      <vt:lpstr>Ontology of Product Master Data</vt:lpstr>
      <vt:lpstr>A Closer look at the  Data elements and interrelationships- Ontology of the Product Master Data (But not limited to..)</vt:lpstr>
      <vt:lpstr>PLM Systems will complement the creation of Product Master Data systems</vt:lpstr>
      <vt:lpstr>Systemic View of the PLM MDM setup with other cross functional enterprise systems</vt:lpstr>
      <vt:lpstr>Enabling integration between the Engineering/ R&amp;D systems, MDM and cross functional systems</vt:lpstr>
      <vt:lpstr>Key Use Cases and solution scenarios</vt:lpstr>
      <vt:lpstr>Benefits for Globalization, Innovation, Cost competitiveness and Sustainability </vt:lpstr>
      <vt:lpstr>6 Key Learnings for Product Master Data fitment into Overall MDM Strategy</vt:lpstr>
      <vt:lpstr>Recommended reading</vt:lpstr>
      <vt:lpstr>Diapositive 16</vt:lpstr>
    </vt:vector>
  </TitlesOfParts>
  <Company>TCSL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Assets</dc:title>
  <dc:creator>191537</dc:creator>
  <cp:lastModifiedBy>J48255</cp:lastModifiedBy>
  <cp:revision>8</cp:revision>
  <dcterms:created xsi:type="dcterms:W3CDTF">2013-05-03T07:37:28Z</dcterms:created>
  <dcterms:modified xsi:type="dcterms:W3CDTF">2015-03-20T11:39:53Z</dcterms:modified>
</cp:coreProperties>
</file>