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3.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5.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6.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7.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8.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9.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0.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31.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32.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3.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4.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5.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36.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37.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38.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39.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58" r:id="rId4"/>
    <p:sldId id="265" r:id="rId5"/>
    <p:sldId id="267" r:id="rId6"/>
    <p:sldId id="270" r:id="rId7"/>
    <p:sldId id="269" r:id="rId8"/>
    <p:sldId id="272" r:id="rId9"/>
    <p:sldId id="274" r:id="rId10"/>
    <p:sldId id="273" r:id="rId11"/>
    <p:sldId id="275" r:id="rId12"/>
    <p:sldId id="277" r:id="rId13"/>
    <p:sldId id="278" r:id="rId14"/>
    <p:sldId id="280" r:id="rId15"/>
    <p:sldId id="281" r:id="rId16"/>
    <p:sldId id="279" r:id="rId17"/>
    <p:sldId id="283" r:id="rId18"/>
    <p:sldId id="284" r:id="rId19"/>
    <p:sldId id="285" r:id="rId20"/>
    <p:sldId id="286" r:id="rId21"/>
    <p:sldId id="288" r:id="rId22"/>
    <p:sldId id="289" r:id="rId23"/>
    <p:sldId id="290" r:id="rId24"/>
    <p:sldId id="291" r:id="rId25"/>
    <p:sldId id="292" r:id="rId26"/>
    <p:sldId id="293" r:id="rId27"/>
    <p:sldId id="294" r:id="rId28"/>
    <p:sldId id="295" r:id="rId29"/>
    <p:sldId id="296" r:id="rId30"/>
    <p:sldId id="298" r:id="rId31"/>
    <p:sldId id="299" r:id="rId32"/>
    <p:sldId id="302" r:id="rId33"/>
    <p:sldId id="300" r:id="rId34"/>
    <p:sldId id="301" r:id="rId35"/>
    <p:sldId id="303" r:id="rId36"/>
    <p:sldId id="304" r:id="rId37"/>
    <p:sldId id="305" r:id="rId38"/>
    <p:sldId id="306" r:id="rId39"/>
    <p:sldId id="307" r:id="rId40"/>
    <p:sldId id="308" r:id="rId41"/>
    <p:sldId id="309" r:id="rId42"/>
    <p:sldId id="310" r:id="rId4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3E6F"/>
    <a:srgbClr val="BC7E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818" autoAdjust="0"/>
  </p:normalViewPr>
  <p:slideViewPr>
    <p:cSldViewPr snapToGrid="0">
      <p:cViewPr varScale="1">
        <p:scale>
          <a:sx n="67" d="100"/>
          <a:sy n="67" d="100"/>
        </p:scale>
        <p:origin x="1190" y="62"/>
      </p:cViewPr>
      <p:guideLst/>
    </p:cSldViewPr>
  </p:slideViewPr>
  <p:notesTextViewPr>
    <p:cViewPr>
      <p:scale>
        <a:sx n="1" d="1"/>
        <a:sy n="1" d="1"/>
      </p:scale>
      <p:origin x="0" y="0"/>
    </p:cViewPr>
  </p:notesTextViewPr>
  <p:notesViewPr>
    <p:cSldViewPr snapToGrid="0">
      <p:cViewPr varScale="1">
        <p:scale>
          <a:sx n="63" d="100"/>
          <a:sy n="63" d="100"/>
        </p:scale>
        <p:origin x="2280"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file:///G:\My%20Drive\PROFESSIONAL\2021\Sorbonne%20Exec%20MSIC\UE%209.%20M&#233;moire\Google%20Trends%20+%20Scholar%20data%20-%2020%20Nov%20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My%20Drive\PROFESSIONAL\2021\Sorbonne%20Exec%20MSIC\UE%209.%20M&#233;moire\Google%20Trends%20+%20Scholar%20data%20-%2020%20Nov%20202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spPr>
            <a:ln w="28575" cap="rnd">
              <a:solidFill>
                <a:srgbClr val="173E6F"/>
              </a:solidFill>
              <a:round/>
            </a:ln>
            <a:effectLst/>
          </c:spPr>
          <c:marker>
            <c:symbol val="none"/>
          </c:marker>
          <c:cat>
            <c:numRef>
              <c:f>Scholar!$A$6:$A$48</c:f>
              <c:numCache>
                <c:formatCode>General</c:formatCod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numCache>
            </c:numRef>
          </c:cat>
          <c:val>
            <c:numRef>
              <c:f>Scholar!$B$6:$B$48</c:f>
              <c:numCache>
                <c:formatCode>General</c:formatCode>
                <c:ptCount val="28"/>
                <c:pt idx="0">
                  <c:v>1</c:v>
                </c:pt>
                <c:pt idx="1">
                  <c:v>2</c:v>
                </c:pt>
                <c:pt idx="2">
                  <c:v>1</c:v>
                </c:pt>
                <c:pt idx="3">
                  <c:v>9</c:v>
                </c:pt>
                <c:pt idx="4">
                  <c:v>18</c:v>
                </c:pt>
                <c:pt idx="5">
                  <c:v>23</c:v>
                </c:pt>
                <c:pt idx="6">
                  <c:v>24</c:v>
                </c:pt>
                <c:pt idx="7">
                  <c:v>47</c:v>
                </c:pt>
                <c:pt idx="8">
                  <c:v>48</c:v>
                </c:pt>
                <c:pt idx="9">
                  <c:v>78</c:v>
                </c:pt>
                <c:pt idx="10">
                  <c:v>140</c:v>
                </c:pt>
                <c:pt idx="11">
                  <c:v>156</c:v>
                </c:pt>
                <c:pt idx="12">
                  <c:v>181</c:v>
                </c:pt>
                <c:pt idx="13">
                  <c:v>208</c:v>
                </c:pt>
                <c:pt idx="14">
                  <c:v>253</c:v>
                </c:pt>
                <c:pt idx="15">
                  <c:v>284</c:v>
                </c:pt>
                <c:pt idx="16">
                  <c:v>298</c:v>
                </c:pt>
                <c:pt idx="17">
                  <c:v>300</c:v>
                </c:pt>
                <c:pt idx="18">
                  <c:v>339</c:v>
                </c:pt>
                <c:pt idx="19">
                  <c:v>372</c:v>
                </c:pt>
                <c:pt idx="20">
                  <c:v>330</c:v>
                </c:pt>
                <c:pt idx="21">
                  <c:v>322</c:v>
                </c:pt>
                <c:pt idx="22">
                  <c:v>267</c:v>
                </c:pt>
                <c:pt idx="23">
                  <c:v>274</c:v>
                </c:pt>
                <c:pt idx="24">
                  <c:v>261</c:v>
                </c:pt>
                <c:pt idx="25">
                  <c:v>291</c:v>
                </c:pt>
                <c:pt idx="26">
                  <c:v>326</c:v>
                </c:pt>
                <c:pt idx="27">
                  <c:v>217</c:v>
                </c:pt>
              </c:numCache>
            </c:numRef>
          </c:val>
          <c:smooth val="0"/>
          <c:extLst>
            <c:ext xmlns:c16="http://schemas.microsoft.com/office/drawing/2014/chart" uri="{C3380CC4-5D6E-409C-BE32-E72D297353CC}">
              <c16:uniqueId val="{00000000-E222-4382-92E6-C376D320DE1B}"/>
            </c:ext>
          </c:extLst>
        </c:ser>
        <c:dLbls>
          <c:showLegendKey val="0"/>
          <c:showVal val="0"/>
          <c:showCatName val="0"/>
          <c:showSerName val="0"/>
          <c:showPercent val="0"/>
          <c:showBubbleSize val="0"/>
        </c:dLbls>
        <c:smooth val="0"/>
        <c:axId val="1712246928"/>
        <c:axId val="1254745056"/>
      </c:lineChart>
      <c:catAx>
        <c:axId val="1712246928"/>
        <c:scaling>
          <c:orientation val="minMax"/>
        </c:scaling>
        <c:delete val="0"/>
        <c:axPos val="b"/>
        <c:title>
          <c:tx>
            <c:rich>
              <a:bodyPr rot="0" spcFirstLastPara="1" vertOverflow="ellipsis" vert="horz" wrap="square" anchor="ctr" anchorCtr="1"/>
              <a:lstStyle/>
              <a:p>
                <a:pPr>
                  <a:defRPr sz="1000" b="0" i="0" u="none" strike="noStrike" kern="1200" baseline="0">
                    <a:ln>
                      <a:noFill/>
                    </a:ln>
                    <a:solidFill>
                      <a:srgbClr val="173E6F"/>
                    </a:solidFill>
                    <a:latin typeface="+mn-lt"/>
                    <a:ea typeface="+mn-ea"/>
                    <a:cs typeface="+mn-cs"/>
                  </a:defRPr>
                </a:pPr>
                <a:r>
                  <a:rPr lang="en-US">
                    <a:solidFill>
                      <a:srgbClr val="173E6F"/>
                    </a:solidFill>
                  </a:rPr>
                  <a:t>Année</a:t>
                </a:r>
              </a:p>
            </c:rich>
          </c:tx>
          <c:overlay val="0"/>
          <c:spPr>
            <a:noFill/>
            <a:ln>
              <a:noFill/>
            </a:ln>
            <a:effectLst/>
          </c:spPr>
          <c:txPr>
            <a:bodyPr rot="0" spcFirstLastPara="1" vertOverflow="ellipsis" vert="horz" wrap="square" anchor="ctr" anchorCtr="1"/>
            <a:lstStyle/>
            <a:p>
              <a:pPr>
                <a:defRPr sz="1000" b="0" i="0" u="none" strike="noStrike" kern="1200" baseline="0">
                  <a:ln>
                    <a:noFill/>
                  </a:ln>
                  <a:solidFill>
                    <a:srgbClr val="173E6F"/>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rgbClr val="BC8809"/>
            </a:solidFill>
            <a:round/>
          </a:ln>
          <a:effectLst/>
        </c:spPr>
        <c:txPr>
          <a:bodyPr rot="-2700000" spcFirstLastPara="1" vertOverflow="ellipsis" wrap="square" anchor="ctr" anchorCtr="1"/>
          <a:lstStyle/>
          <a:p>
            <a:pPr>
              <a:defRPr sz="900" b="0" i="0" u="none" strike="noStrike" kern="1200" baseline="0">
                <a:ln>
                  <a:noFill/>
                </a:ln>
                <a:solidFill>
                  <a:srgbClr val="173E6F"/>
                </a:solidFill>
                <a:latin typeface="+mn-lt"/>
                <a:ea typeface="+mn-ea"/>
                <a:cs typeface="+mn-cs"/>
              </a:defRPr>
            </a:pPr>
            <a:endParaRPr lang="fr-FR"/>
          </a:p>
        </c:txPr>
        <c:crossAx val="1254745056"/>
        <c:crosses val="autoZero"/>
        <c:auto val="1"/>
        <c:lblAlgn val="ctr"/>
        <c:lblOffset val="100"/>
        <c:noMultiLvlLbl val="0"/>
      </c:catAx>
      <c:valAx>
        <c:axId val="1254745056"/>
        <c:scaling>
          <c:orientation val="minMax"/>
        </c:scaling>
        <c:delete val="0"/>
        <c:axPos val="l"/>
        <c:majorGridlines>
          <c:spPr>
            <a:ln w="9525" cap="flat" cmpd="sng" algn="ctr">
              <a:solidFill>
                <a:srgbClr val="BC8809"/>
              </a:solidFill>
              <a:round/>
            </a:ln>
            <a:effectLst/>
          </c:spPr>
        </c:majorGridlines>
        <c:title>
          <c:tx>
            <c:rich>
              <a:bodyPr rot="-5400000" spcFirstLastPara="1" vertOverflow="ellipsis" vert="horz" wrap="square" anchor="ctr" anchorCtr="1"/>
              <a:lstStyle/>
              <a:p>
                <a:pPr>
                  <a:defRPr sz="1000" b="0" i="0" u="none" strike="noStrike" kern="1200" baseline="0">
                    <a:ln>
                      <a:noFill/>
                    </a:ln>
                    <a:solidFill>
                      <a:srgbClr val="173E6F"/>
                    </a:solidFill>
                    <a:latin typeface="+mn-lt"/>
                    <a:ea typeface="+mn-ea"/>
                    <a:cs typeface="+mn-cs"/>
                  </a:defRPr>
                </a:pPr>
                <a:r>
                  <a:rPr lang="en-US" sz="1000">
                    <a:solidFill>
                      <a:srgbClr val="173E6F"/>
                    </a:solidFill>
                  </a:rPr>
                  <a:t>Articles</a:t>
                </a:r>
                <a:r>
                  <a:rPr lang="en-US" sz="1000" baseline="0">
                    <a:solidFill>
                      <a:srgbClr val="173E6F"/>
                    </a:solidFill>
                  </a:rPr>
                  <a:t> comportant le terme </a:t>
                </a:r>
              </a:p>
              <a:p>
                <a:pPr>
                  <a:defRPr>
                    <a:solidFill>
                      <a:srgbClr val="173E6F"/>
                    </a:solidFill>
                  </a:defRPr>
                </a:pPr>
                <a:r>
                  <a:rPr lang="en-US" sz="1000" baseline="0">
                    <a:solidFill>
                      <a:srgbClr val="173E6F"/>
                    </a:solidFill>
                  </a:rPr>
                  <a:t>« personal knowledge management » </a:t>
                </a:r>
                <a:endParaRPr lang="en-US" sz="1000">
                  <a:solidFill>
                    <a:srgbClr val="173E6F"/>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ln>
                    <a:noFill/>
                  </a:ln>
                  <a:solidFill>
                    <a:srgbClr val="173E6F"/>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ln>
                  <a:noFill/>
                </a:ln>
                <a:solidFill>
                  <a:srgbClr val="173E6F"/>
                </a:solidFill>
                <a:latin typeface="+mn-lt"/>
                <a:ea typeface="+mn-ea"/>
                <a:cs typeface="+mn-cs"/>
              </a:defRPr>
            </a:pPr>
            <a:endParaRPr lang="fr-FR"/>
          </a:p>
        </c:txPr>
        <c:crossAx val="1712246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6350" cap="flat" cmpd="sng" algn="ctr">
      <a:noFill/>
      <a:round/>
    </a:ln>
    <a:effectLst/>
  </c:spPr>
  <c:txPr>
    <a:bodyPr/>
    <a:lstStyle/>
    <a:p>
      <a:pPr>
        <a:defRPr>
          <a:ln>
            <a:noFill/>
          </a:ln>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173E6F"/>
              </a:solidFill>
              <a:round/>
            </a:ln>
            <a:effectLst/>
          </c:spPr>
          <c:marker>
            <c:symbol val="none"/>
          </c:marker>
          <c:cat>
            <c:strRef>
              <c:f>'Google Trends - PKM search'!$A$170:$A$179</c:f>
              <c:strCache>
                <c:ptCount val="10"/>
                <c:pt idx="0">
                  <c:v>2013</c:v>
                </c:pt>
                <c:pt idx="1">
                  <c:v>2014</c:v>
                </c:pt>
                <c:pt idx="2">
                  <c:v>2015</c:v>
                </c:pt>
                <c:pt idx="3">
                  <c:v>2016</c:v>
                </c:pt>
                <c:pt idx="4">
                  <c:v>2017</c:v>
                </c:pt>
                <c:pt idx="5">
                  <c:v>2018</c:v>
                </c:pt>
                <c:pt idx="6">
                  <c:v>2019</c:v>
                </c:pt>
                <c:pt idx="7">
                  <c:v>2020</c:v>
                </c:pt>
                <c:pt idx="8">
                  <c:v>2021</c:v>
                </c:pt>
                <c:pt idx="9">
                  <c:v>2022</c:v>
                </c:pt>
              </c:strCache>
            </c:strRef>
          </c:cat>
          <c:val>
            <c:numRef>
              <c:f>'Google Trends - PKM search'!$B$170:$B$179</c:f>
              <c:numCache>
                <c:formatCode>0.00</c:formatCode>
                <c:ptCount val="10"/>
                <c:pt idx="0">
                  <c:v>20.75</c:v>
                </c:pt>
                <c:pt idx="1">
                  <c:v>22.083333333333332</c:v>
                </c:pt>
                <c:pt idx="2">
                  <c:v>23.166666666666668</c:v>
                </c:pt>
                <c:pt idx="3">
                  <c:v>9.8333333333333339</c:v>
                </c:pt>
                <c:pt idx="4">
                  <c:v>7.583333333333333</c:v>
                </c:pt>
                <c:pt idx="5">
                  <c:v>16.25</c:v>
                </c:pt>
                <c:pt idx="6">
                  <c:v>16.166666666666668</c:v>
                </c:pt>
                <c:pt idx="7">
                  <c:v>28.75</c:v>
                </c:pt>
                <c:pt idx="8">
                  <c:v>31.666666666666668</c:v>
                </c:pt>
                <c:pt idx="9">
                  <c:v>64.727272727272734</c:v>
                </c:pt>
              </c:numCache>
            </c:numRef>
          </c:val>
          <c:smooth val="0"/>
          <c:extLst>
            <c:ext xmlns:c16="http://schemas.microsoft.com/office/drawing/2014/chart" uri="{C3380CC4-5D6E-409C-BE32-E72D297353CC}">
              <c16:uniqueId val="{00000000-5D92-4B22-9DAB-E2C58A2A26EF}"/>
            </c:ext>
          </c:extLst>
        </c:ser>
        <c:dLbls>
          <c:showLegendKey val="0"/>
          <c:showVal val="0"/>
          <c:showCatName val="0"/>
          <c:showSerName val="0"/>
          <c:showPercent val="0"/>
          <c:showBubbleSize val="0"/>
        </c:dLbls>
        <c:smooth val="0"/>
        <c:axId val="1712210128"/>
        <c:axId val="1419503888"/>
      </c:lineChart>
      <c:catAx>
        <c:axId val="1712210128"/>
        <c:scaling>
          <c:orientation val="minMax"/>
        </c:scaling>
        <c:delete val="0"/>
        <c:axPos val="b"/>
        <c:title>
          <c:tx>
            <c:rich>
              <a:bodyPr rot="0" spcFirstLastPara="1" vertOverflow="ellipsis" vert="horz" wrap="square" anchor="ctr" anchorCtr="1"/>
              <a:lstStyle/>
              <a:p>
                <a:pPr>
                  <a:defRPr sz="1000" b="0" i="0" u="none" strike="noStrike" kern="1200" baseline="0">
                    <a:solidFill>
                      <a:srgbClr val="173E6F"/>
                    </a:solidFill>
                    <a:latin typeface="+mn-lt"/>
                    <a:ea typeface="+mn-ea"/>
                    <a:cs typeface="+mn-cs"/>
                  </a:defRPr>
                </a:pPr>
                <a:r>
                  <a:rPr lang="en-US">
                    <a:solidFill>
                      <a:srgbClr val="173E6F"/>
                    </a:solidFill>
                  </a:rPr>
                  <a:t>Année</a:t>
                </a:r>
              </a:p>
            </c:rich>
          </c:tx>
          <c:overlay val="0"/>
          <c:spPr>
            <a:noFill/>
            <a:ln>
              <a:noFill/>
            </a:ln>
            <a:effectLst/>
          </c:spPr>
          <c:txPr>
            <a:bodyPr rot="0" spcFirstLastPara="1" vertOverflow="ellipsis" vert="horz" wrap="square" anchor="ctr" anchorCtr="1"/>
            <a:lstStyle/>
            <a:p>
              <a:pPr>
                <a:defRPr sz="1000" b="0" i="0" u="none" strike="noStrike" kern="1200" baseline="0">
                  <a:solidFill>
                    <a:srgbClr val="173E6F"/>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rgbClr val="BC8809"/>
            </a:solidFill>
            <a:round/>
          </a:ln>
          <a:effectLst/>
        </c:spPr>
        <c:txPr>
          <a:bodyPr rot="-60000000" spcFirstLastPara="1" vertOverflow="ellipsis" vert="horz" wrap="square" anchor="ctr" anchorCtr="1"/>
          <a:lstStyle/>
          <a:p>
            <a:pPr>
              <a:defRPr sz="900" b="0" i="0" u="none" strike="noStrike" kern="1200" baseline="0">
                <a:solidFill>
                  <a:srgbClr val="173E6F"/>
                </a:solidFill>
                <a:latin typeface="+mn-lt"/>
                <a:ea typeface="+mn-ea"/>
                <a:cs typeface="+mn-cs"/>
              </a:defRPr>
            </a:pPr>
            <a:endParaRPr lang="fr-FR"/>
          </a:p>
        </c:txPr>
        <c:crossAx val="1419503888"/>
        <c:crosses val="autoZero"/>
        <c:auto val="1"/>
        <c:lblAlgn val="ctr"/>
        <c:lblOffset val="100"/>
        <c:noMultiLvlLbl val="0"/>
      </c:catAx>
      <c:valAx>
        <c:axId val="1419503888"/>
        <c:scaling>
          <c:orientation val="minMax"/>
        </c:scaling>
        <c:delete val="0"/>
        <c:axPos val="l"/>
        <c:majorGridlines>
          <c:spPr>
            <a:ln w="9525" cap="flat" cmpd="sng" algn="ctr">
              <a:solidFill>
                <a:srgbClr val="BC8809"/>
              </a:solidFill>
              <a:round/>
            </a:ln>
            <a:effectLst/>
          </c:spPr>
        </c:majorGridlines>
        <c:title>
          <c:tx>
            <c:rich>
              <a:bodyPr rot="-5400000" spcFirstLastPara="1" vertOverflow="ellipsis" vert="horz" wrap="square" anchor="ctr" anchorCtr="1"/>
              <a:lstStyle/>
              <a:p>
                <a:pPr>
                  <a:defRPr sz="1000" b="0" i="0" u="none" strike="noStrike" kern="1200" baseline="0">
                    <a:solidFill>
                      <a:srgbClr val="173E6F"/>
                    </a:solidFill>
                    <a:latin typeface="+mn-lt"/>
                    <a:ea typeface="+mn-ea"/>
                    <a:cs typeface="+mn-cs"/>
                  </a:defRPr>
                </a:pPr>
                <a:r>
                  <a:rPr lang="en-US">
                    <a:solidFill>
                      <a:srgbClr val="173E6F"/>
                    </a:solidFill>
                  </a:rPr>
                  <a:t>Score de fréquence des recherches</a:t>
                </a:r>
              </a:p>
            </c:rich>
          </c:tx>
          <c:overlay val="0"/>
          <c:spPr>
            <a:noFill/>
            <a:ln>
              <a:noFill/>
            </a:ln>
            <a:effectLst/>
          </c:spPr>
          <c:txPr>
            <a:bodyPr rot="-5400000" spcFirstLastPara="1" vertOverflow="ellipsis" vert="horz" wrap="square" anchor="ctr" anchorCtr="1"/>
            <a:lstStyle/>
            <a:p>
              <a:pPr>
                <a:defRPr sz="1000" b="0" i="0" u="none" strike="noStrike" kern="1200" baseline="0">
                  <a:solidFill>
                    <a:srgbClr val="173E6F"/>
                  </a:solidFill>
                  <a:latin typeface="+mn-lt"/>
                  <a:ea typeface="+mn-ea"/>
                  <a:cs typeface="+mn-cs"/>
                </a:defRPr>
              </a:pPr>
              <a:endParaRPr lang="fr-FR"/>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173E6F"/>
                </a:solidFill>
                <a:latin typeface="+mn-lt"/>
                <a:ea typeface="+mn-ea"/>
                <a:cs typeface="+mn-cs"/>
              </a:defRPr>
            </a:pPr>
            <a:endParaRPr lang="fr-FR"/>
          </a:p>
        </c:txPr>
        <c:crossAx val="1712210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6350" cap="flat" cmpd="sng" algn="ctr">
      <a:no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805430-F9EA-45A2-B708-BF2C4B0E6504}" type="doc">
      <dgm:prSet loTypeId="urn:microsoft.com/office/officeart/2005/8/layout/chevron1" loCatId="process" qsTypeId="urn:microsoft.com/office/officeart/2005/8/quickstyle/simple1" qsCatId="simple" csTypeId="urn:microsoft.com/office/officeart/2005/8/colors/accent1_2" csCatId="accent1" phldr="1"/>
      <dgm:spPr/>
    </dgm:pt>
    <dgm:pt modelId="{ECDC50AC-5A9B-43DF-B3D9-A113B63102EE}">
      <dgm:prSet phldrT="[Text]"/>
      <dgm:spPr>
        <a:solidFill>
          <a:srgbClr val="BC7E09"/>
        </a:solidFill>
      </dgm:spPr>
      <dgm:t>
        <a:bodyPr/>
        <a:lstStyle/>
        <a:p>
          <a:r>
            <a:rPr lang="fr-FR" noProof="0" dirty="0"/>
            <a:t>I. Introduction</a:t>
          </a:r>
        </a:p>
      </dgm:t>
    </dgm:pt>
    <dgm:pt modelId="{52791231-EA15-4BE2-B198-1115A26506CA}" type="parTrans" cxnId="{2DD18CF4-4B6E-4D69-AF7E-4A46B77D8386}">
      <dgm:prSet/>
      <dgm:spPr/>
      <dgm:t>
        <a:bodyPr/>
        <a:lstStyle/>
        <a:p>
          <a:endParaRPr lang="fr-FR"/>
        </a:p>
      </dgm:t>
    </dgm:pt>
    <dgm:pt modelId="{5FD71D0D-57D9-407A-B2B6-A50DCA9CEE0A}" type="sibTrans" cxnId="{2DD18CF4-4B6E-4D69-AF7E-4A46B77D8386}">
      <dgm:prSet/>
      <dgm:spPr/>
      <dgm:t>
        <a:bodyPr/>
        <a:lstStyle/>
        <a:p>
          <a:endParaRPr lang="fr-FR"/>
        </a:p>
      </dgm:t>
    </dgm:pt>
    <dgm:pt modelId="{F28F469B-F0B4-406A-BCC9-17AABE81863E}">
      <dgm:prSet phldrT="[Text]"/>
      <dgm:spPr>
        <a:solidFill>
          <a:schemeClr val="bg1">
            <a:lumMod val="75000"/>
          </a:schemeClr>
        </a:solidFill>
      </dgm:spPr>
      <dgm:t>
        <a:bodyPr/>
        <a:lstStyle/>
        <a:p>
          <a:r>
            <a:rPr lang="fr-FR" noProof="0" dirty="0"/>
            <a:t>II. Etat de l’art / Historique</a:t>
          </a:r>
        </a:p>
      </dgm:t>
    </dgm:pt>
    <dgm:pt modelId="{33327642-7474-4EDB-B813-337D55F473F4}" type="parTrans" cxnId="{2E268BEB-07E8-45BD-820E-9BAD6C20DC07}">
      <dgm:prSet/>
      <dgm:spPr/>
      <dgm:t>
        <a:bodyPr/>
        <a:lstStyle/>
        <a:p>
          <a:endParaRPr lang="fr-FR"/>
        </a:p>
      </dgm:t>
    </dgm:pt>
    <dgm:pt modelId="{D44E29CC-117F-4240-894C-DFFCE0D56B3F}" type="sibTrans" cxnId="{2E268BEB-07E8-45BD-820E-9BAD6C20DC07}">
      <dgm:prSet/>
      <dgm:spPr/>
      <dgm:t>
        <a:bodyPr/>
        <a:lstStyle/>
        <a:p>
          <a:endParaRPr lang="fr-FR"/>
        </a:p>
      </dgm:t>
    </dgm:pt>
    <dgm:pt modelId="{9B432E23-8E73-447E-9F44-F18B0F6EA1E2}">
      <dgm:prSet phldrT="[Text]"/>
      <dgm:spPr>
        <a:solidFill>
          <a:schemeClr val="bg1">
            <a:lumMod val="75000"/>
          </a:schemeClr>
        </a:solidFill>
      </dgm:spPr>
      <dgm:t>
        <a:bodyPr/>
        <a:lstStyle/>
        <a:p>
          <a:r>
            <a:rPr lang="fr-FR" noProof="0" dirty="0"/>
            <a:t>III. Etude de cas : Obsidian</a:t>
          </a:r>
        </a:p>
      </dgm:t>
    </dgm:pt>
    <dgm:pt modelId="{97EFFC2F-3892-4213-AD28-0855B460DCE1}" type="parTrans" cxnId="{A363B854-98F2-46ED-9700-0717208EADE5}">
      <dgm:prSet/>
      <dgm:spPr/>
      <dgm:t>
        <a:bodyPr/>
        <a:lstStyle/>
        <a:p>
          <a:endParaRPr lang="fr-FR"/>
        </a:p>
      </dgm:t>
    </dgm:pt>
    <dgm:pt modelId="{6A66E43F-C2C3-4759-AD79-8A54812FD669}" type="sibTrans" cxnId="{A363B854-98F2-46ED-9700-0717208EADE5}">
      <dgm:prSet/>
      <dgm:spPr/>
      <dgm:t>
        <a:bodyPr/>
        <a:lstStyle/>
        <a:p>
          <a:endParaRPr lang="fr-FR"/>
        </a:p>
      </dgm:t>
    </dgm:pt>
    <dgm:pt modelId="{7BEEBEFF-2073-4362-BFC8-9632EEF4C10A}">
      <dgm:prSet phldrT="[Text]"/>
      <dgm:spPr>
        <a:solidFill>
          <a:schemeClr val="bg1">
            <a:lumMod val="75000"/>
          </a:schemeClr>
        </a:solidFill>
      </dgm:spPr>
      <dgm:t>
        <a:bodyPr/>
        <a:lstStyle/>
        <a:p>
          <a:r>
            <a:rPr lang="fr-FR" noProof="0" dirty="0"/>
            <a:t>V. Conclusion</a:t>
          </a:r>
        </a:p>
      </dgm:t>
    </dgm:pt>
    <dgm:pt modelId="{33695AB5-0D16-4CF0-8428-66143995E933}" type="parTrans" cxnId="{2697EB26-95BE-4470-AFEC-882F82A536A6}">
      <dgm:prSet/>
      <dgm:spPr/>
      <dgm:t>
        <a:bodyPr/>
        <a:lstStyle/>
        <a:p>
          <a:endParaRPr lang="fr-FR"/>
        </a:p>
      </dgm:t>
    </dgm:pt>
    <dgm:pt modelId="{0719FC8C-9882-4928-B30C-B9722C79745B}" type="sibTrans" cxnId="{2697EB26-95BE-4470-AFEC-882F82A536A6}">
      <dgm:prSet/>
      <dgm:spPr/>
      <dgm:t>
        <a:bodyPr/>
        <a:lstStyle/>
        <a:p>
          <a:endParaRPr lang="fr-FR"/>
        </a:p>
      </dgm:t>
    </dgm:pt>
    <dgm:pt modelId="{EAAFDE0E-C6BE-4241-B877-809D2CEA811D}">
      <dgm:prSet phldrT="[Text]"/>
      <dgm:spPr>
        <a:solidFill>
          <a:schemeClr val="bg1">
            <a:lumMod val="75000"/>
          </a:schemeClr>
        </a:solidFill>
      </dgm:spPr>
      <dgm:t>
        <a:bodyPr/>
        <a:lstStyle/>
        <a:p>
          <a:r>
            <a:rPr lang="fr-FR" noProof="0" dirty="0"/>
            <a:t>IV. Discussion</a:t>
          </a:r>
        </a:p>
      </dgm:t>
    </dgm:pt>
    <dgm:pt modelId="{71550CF3-95FF-4238-896C-FD658381630D}" type="parTrans" cxnId="{9C88C31E-BF4C-4594-A08F-057C735845E0}">
      <dgm:prSet/>
      <dgm:spPr/>
      <dgm:t>
        <a:bodyPr/>
        <a:lstStyle/>
        <a:p>
          <a:endParaRPr lang="fr-FR"/>
        </a:p>
      </dgm:t>
    </dgm:pt>
    <dgm:pt modelId="{20FB05BD-E0C4-4DB3-9CE4-98091BBED285}" type="sibTrans" cxnId="{9C88C31E-BF4C-4594-A08F-057C735845E0}">
      <dgm:prSet/>
      <dgm:spPr/>
      <dgm:t>
        <a:bodyPr/>
        <a:lstStyle/>
        <a:p>
          <a:endParaRPr lang="fr-FR"/>
        </a:p>
      </dgm:t>
    </dgm:pt>
    <dgm:pt modelId="{4C455C24-2C2F-43BD-84F2-279E969567D1}">
      <dgm:prSet phldrT="[Text]"/>
      <dgm:spPr>
        <a:solidFill>
          <a:schemeClr val="bg1">
            <a:lumMod val="75000"/>
          </a:schemeClr>
        </a:solidFill>
      </dgm:spPr>
      <dgm:t>
        <a:bodyPr/>
        <a:lstStyle/>
        <a:p>
          <a:r>
            <a:rPr lang="fr-FR" noProof="0" dirty="0"/>
            <a:t>Références</a:t>
          </a:r>
        </a:p>
      </dgm:t>
    </dgm:pt>
    <dgm:pt modelId="{E963D1BF-A2B1-449D-98C2-4BBB7F35CEFE}" type="parTrans" cxnId="{5930CEF7-248E-4DCC-9477-15C4B1094EEE}">
      <dgm:prSet/>
      <dgm:spPr/>
      <dgm:t>
        <a:bodyPr/>
        <a:lstStyle/>
        <a:p>
          <a:endParaRPr lang="fr-FR"/>
        </a:p>
      </dgm:t>
    </dgm:pt>
    <dgm:pt modelId="{2BE1C6DD-D58B-4B05-9001-9E1DC2C64B00}" type="sibTrans" cxnId="{5930CEF7-248E-4DCC-9477-15C4B1094EEE}">
      <dgm:prSet/>
      <dgm:spPr/>
      <dgm:t>
        <a:bodyPr/>
        <a:lstStyle/>
        <a:p>
          <a:endParaRPr lang="fr-FR"/>
        </a:p>
      </dgm:t>
    </dgm:pt>
    <dgm:pt modelId="{4E51917E-03D8-4050-A51A-C1C93D7F9998}" type="pres">
      <dgm:prSet presAssocID="{FB805430-F9EA-45A2-B708-BF2C4B0E6504}" presName="Name0" presStyleCnt="0">
        <dgm:presLayoutVars>
          <dgm:dir/>
          <dgm:animLvl val="lvl"/>
          <dgm:resizeHandles val="exact"/>
        </dgm:presLayoutVars>
      </dgm:prSet>
      <dgm:spPr/>
    </dgm:pt>
    <dgm:pt modelId="{92C22C22-F723-4267-B384-175729112192}" type="pres">
      <dgm:prSet presAssocID="{ECDC50AC-5A9B-43DF-B3D9-A113B63102EE}" presName="parTxOnly" presStyleLbl="node1" presStyleIdx="0" presStyleCnt="6" custScaleY="59249" custLinFactNeighborX="-7164" custLinFactNeighborY="-9158">
        <dgm:presLayoutVars>
          <dgm:chMax val="0"/>
          <dgm:chPref val="0"/>
          <dgm:bulletEnabled val="1"/>
        </dgm:presLayoutVars>
      </dgm:prSet>
      <dgm:spPr/>
    </dgm:pt>
    <dgm:pt modelId="{E889045A-896F-4AA8-B918-30EFB325A04F}" type="pres">
      <dgm:prSet presAssocID="{5FD71D0D-57D9-407A-B2B6-A50DCA9CEE0A}" presName="parTxOnlySpace" presStyleCnt="0"/>
      <dgm:spPr/>
    </dgm:pt>
    <dgm:pt modelId="{FF1FB3C9-3B96-4821-9BE8-7EB7FF1F4F40}" type="pres">
      <dgm:prSet presAssocID="{F28F469B-F0B4-406A-BCC9-17AABE81863E}" presName="parTxOnly" presStyleLbl="node1" presStyleIdx="1" presStyleCnt="6" custScaleY="35456" custLinFactNeighborX="-3308" custLinFactNeighborY="-6605">
        <dgm:presLayoutVars>
          <dgm:chMax val="0"/>
          <dgm:chPref val="0"/>
          <dgm:bulletEnabled val="1"/>
        </dgm:presLayoutVars>
      </dgm:prSet>
      <dgm:spPr/>
    </dgm:pt>
    <dgm:pt modelId="{C01CFA44-78AB-485C-8286-22DAE9080AA2}" type="pres">
      <dgm:prSet presAssocID="{D44E29CC-117F-4240-894C-DFFCE0D56B3F}" presName="parTxOnlySpace" presStyleCnt="0"/>
      <dgm:spPr/>
    </dgm:pt>
    <dgm:pt modelId="{6C7FBA95-38CD-4A40-B2BD-B71370645728}" type="pres">
      <dgm:prSet presAssocID="{9B432E23-8E73-447E-9F44-F18B0F6EA1E2}" presName="parTxOnly" presStyleLbl="node1" presStyleIdx="2" presStyleCnt="6" custScaleY="35456" custLinFactNeighborX="-3308" custLinFactNeighborY="-6605">
        <dgm:presLayoutVars>
          <dgm:chMax val="0"/>
          <dgm:chPref val="0"/>
          <dgm:bulletEnabled val="1"/>
        </dgm:presLayoutVars>
      </dgm:prSet>
      <dgm:spPr/>
    </dgm:pt>
    <dgm:pt modelId="{70125F4E-CEA8-4679-ADFB-8A899A91554B}" type="pres">
      <dgm:prSet presAssocID="{6A66E43F-C2C3-4759-AD79-8A54812FD669}" presName="parTxOnlySpace" presStyleCnt="0"/>
      <dgm:spPr/>
    </dgm:pt>
    <dgm:pt modelId="{1116E069-98FF-4DE5-B1CA-E8A6746D4822}" type="pres">
      <dgm:prSet presAssocID="{EAAFDE0E-C6BE-4241-B877-809D2CEA811D}" presName="parTxOnly" presStyleLbl="node1" presStyleIdx="3" presStyleCnt="6" custScaleY="35456" custLinFactNeighborX="-3308" custLinFactNeighborY="-6605">
        <dgm:presLayoutVars>
          <dgm:chMax val="0"/>
          <dgm:chPref val="0"/>
          <dgm:bulletEnabled val="1"/>
        </dgm:presLayoutVars>
      </dgm:prSet>
      <dgm:spPr/>
    </dgm:pt>
    <dgm:pt modelId="{2EAD9001-7BED-43E1-936D-41EB9AA55835}" type="pres">
      <dgm:prSet presAssocID="{20FB05BD-E0C4-4DB3-9CE4-98091BBED285}" presName="parTxOnlySpace" presStyleCnt="0"/>
      <dgm:spPr/>
    </dgm:pt>
    <dgm:pt modelId="{A0E12C0F-F9DB-42AF-8A67-1B2E8F3ED636}" type="pres">
      <dgm:prSet presAssocID="{7BEEBEFF-2073-4362-BFC8-9632EEF4C10A}" presName="parTxOnly" presStyleLbl="node1" presStyleIdx="4" presStyleCnt="6" custScaleY="35456" custLinFactNeighborX="-3308" custLinFactNeighborY="-6605">
        <dgm:presLayoutVars>
          <dgm:chMax val="0"/>
          <dgm:chPref val="0"/>
          <dgm:bulletEnabled val="1"/>
        </dgm:presLayoutVars>
      </dgm:prSet>
      <dgm:spPr/>
    </dgm:pt>
    <dgm:pt modelId="{134547C4-EFA5-4288-A1F9-82F15A2634EE}" type="pres">
      <dgm:prSet presAssocID="{0719FC8C-9882-4928-B30C-B9722C79745B}" presName="parTxOnlySpace" presStyleCnt="0"/>
      <dgm:spPr/>
    </dgm:pt>
    <dgm:pt modelId="{C3981A27-8053-494C-B31C-CD514432EABA}" type="pres">
      <dgm:prSet presAssocID="{4C455C24-2C2F-43BD-84F2-279E969567D1}" presName="parTxOnly" presStyleLbl="node1" presStyleIdx="5" presStyleCnt="6" custScaleY="35357" custLinFactNeighborX="-3308" custLinFactNeighborY="-6654">
        <dgm:presLayoutVars>
          <dgm:chMax val="0"/>
          <dgm:chPref val="0"/>
          <dgm:bulletEnabled val="1"/>
        </dgm:presLayoutVars>
      </dgm:prSet>
      <dgm:spPr/>
    </dgm:pt>
  </dgm:ptLst>
  <dgm:cxnLst>
    <dgm:cxn modelId="{B4EE6C0E-C27C-4BFC-8E2C-97FD95640E77}" type="presOf" srcId="{4C455C24-2C2F-43BD-84F2-279E969567D1}" destId="{C3981A27-8053-494C-B31C-CD514432EABA}" srcOrd="0" destOrd="0" presId="urn:microsoft.com/office/officeart/2005/8/layout/chevron1"/>
    <dgm:cxn modelId="{9C88C31E-BF4C-4594-A08F-057C735845E0}" srcId="{FB805430-F9EA-45A2-B708-BF2C4B0E6504}" destId="{EAAFDE0E-C6BE-4241-B877-809D2CEA811D}" srcOrd="3" destOrd="0" parTransId="{71550CF3-95FF-4238-896C-FD658381630D}" sibTransId="{20FB05BD-E0C4-4DB3-9CE4-98091BBED285}"/>
    <dgm:cxn modelId="{2697EB26-95BE-4470-AFEC-882F82A536A6}" srcId="{FB805430-F9EA-45A2-B708-BF2C4B0E6504}" destId="{7BEEBEFF-2073-4362-BFC8-9632EEF4C10A}" srcOrd="4" destOrd="0" parTransId="{33695AB5-0D16-4CF0-8428-66143995E933}" sibTransId="{0719FC8C-9882-4928-B30C-B9722C79745B}"/>
    <dgm:cxn modelId="{08D2606B-FCAA-4919-80FA-D0EAD714BDD1}" type="presOf" srcId="{7BEEBEFF-2073-4362-BFC8-9632EEF4C10A}" destId="{A0E12C0F-F9DB-42AF-8A67-1B2E8F3ED636}" srcOrd="0" destOrd="0" presId="urn:microsoft.com/office/officeart/2005/8/layout/chevron1"/>
    <dgm:cxn modelId="{A363B854-98F2-46ED-9700-0717208EADE5}" srcId="{FB805430-F9EA-45A2-B708-BF2C4B0E6504}" destId="{9B432E23-8E73-447E-9F44-F18B0F6EA1E2}" srcOrd="2" destOrd="0" parTransId="{97EFFC2F-3892-4213-AD28-0855B460DCE1}" sibTransId="{6A66E43F-C2C3-4759-AD79-8A54812FD669}"/>
    <dgm:cxn modelId="{3E8ACC75-0106-4302-9953-015B6B6343F3}" type="presOf" srcId="{F28F469B-F0B4-406A-BCC9-17AABE81863E}" destId="{FF1FB3C9-3B96-4821-9BE8-7EB7FF1F4F40}" srcOrd="0" destOrd="0" presId="urn:microsoft.com/office/officeart/2005/8/layout/chevron1"/>
    <dgm:cxn modelId="{8979F38F-6415-456D-819B-3DA06BFFB470}" type="presOf" srcId="{FB805430-F9EA-45A2-B708-BF2C4B0E6504}" destId="{4E51917E-03D8-4050-A51A-C1C93D7F9998}" srcOrd="0" destOrd="0" presId="urn:microsoft.com/office/officeart/2005/8/layout/chevron1"/>
    <dgm:cxn modelId="{906680C1-A482-4EC8-A896-E2758C8B9578}" type="presOf" srcId="{9B432E23-8E73-447E-9F44-F18B0F6EA1E2}" destId="{6C7FBA95-38CD-4A40-B2BD-B71370645728}" srcOrd="0" destOrd="0" presId="urn:microsoft.com/office/officeart/2005/8/layout/chevron1"/>
    <dgm:cxn modelId="{82FB67C4-B126-420F-820C-2888024A345B}" type="presOf" srcId="{EAAFDE0E-C6BE-4241-B877-809D2CEA811D}" destId="{1116E069-98FF-4DE5-B1CA-E8A6746D4822}" srcOrd="0" destOrd="0" presId="urn:microsoft.com/office/officeart/2005/8/layout/chevron1"/>
    <dgm:cxn modelId="{113A76CC-D8C1-4B94-BA10-CB165B155707}" type="presOf" srcId="{ECDC50AC-5A9B-43DF-B3D9-A113B63102EE}" destId="{92C22C22-F723-4267-B384-175729112192}" srcOrd="0" destOrd="0" presId="urn:microsoft.com/office/officeart/2005/8/layout/chevron1"/>
    <dgm:cxn modelId="{2E268BEB-07E8-45BD-820E-9BAD6C20DC07}" srcId="{FB805430-F9EA-45A2-B708-BF2C4B0E6504}" destId="{F28F469B-F0B4-406A-BCC9-17AABE81863E}" srcOrd="1" destOrd="0" parTransId="{33327642-7474-4EDB-B813-337D55F473F4}" sibTransId="{D44E29CC-117F-4240-894C-DFFCE0D56B3F}"/>
    <dgm:cxn modelId="{2DD18CF4-4B6E-4D69-AF7E-4A46B77D8386}" srcId="{FB805430-F9EA-45A2-B708-BF2C4B0E6504}" destId="{ECDC50AC-5A9B-43DF-B3D9-A113B63102EE}" srcOrd="0" destOrd="0" parTransId="{52791231-EA15-4BE2-B198-1115A26506CA}" sibTransId="{5FD71D0D-57D9-407A-B2B6-A50DCA9CEE0A}"/>
    <dgm:cxn modelId="{5930CEF7-248E-4DCC-9477-15C4B1094EEE}" srcId="{FB805430-F9EA-45A2-B708-BF2C4B0E6504}" destId="{4C455C24-2C2F-43BD-84F2-279E969567D1}" srcOrd="5" destOrd="0" parTransId="{E963D1BF-A2B1-449D-98C2-4BBB7F35CEFE}" sibTransId="{2BE1C6DD-D58B-4B05-9001-9E1DC2C64B00}"/>
    <dgm:cxn modelId="{C2083949-88F0-4365-A0F7-873A963035CB}" type="presParOf" srcId="{4E51917E-03D8-4050-A51A-C1C93D7F9998}" destId="{92C22C22-F723-4267-B384-175729112192}" srcOrd="0" destOrd="0" presId="urn:microsoft.com/office/officeart/2005/8/layout/chevron1"/>
    <dgm:cxn modelId="{7D7169EE-24BE-4B75-8F8A-C6650FE25AE9}" type="presParOf" srcId="{4E51917E-03D8-4050-A51A-C1C93D7F9998}" destId="{E889045A-896F-4AA8-B918-30EFB325A04F}" srcOrd="1" destOrd="0" presId="urn:microsoft.com/office/officeart/2005/8/layout/chevron1"/>
    <dgm:cxn modelId="{9120B8CB-3212-4D6C-A8F0-B759895E123B}" type="presParOf" srcId="{4E51917E-03D8-4050-A51A-C1C93D7F9998}" destId="{FF1FB3C9-3B96-4821-9BE8-7EB7FF1F4F40}" srcOrd="2" destOrd="0" presId="urn:microsoft.com/office/officeart/2005/8/layout/chevron1"/>
    <dgm:cxn modelId="{A3406F2D-9005-4475-89BB-6AF6F63FEE31}" type="presParOf" srcId="{4E51917E-03D8-4050-A51A-C1C93D7F9998}" destId="{C01CFA44-78AB-485C-8286-22DAE9080AA2}" srcOrd="3" destOrd="0" presId="urn:microsoft.com/office/officeart/2005/8/layout/chevron1"/>
    <dgm:cxn modelId="{0980A9D3-393E-4D0A-8C6F-7970ACDB0D25}" type="presParOf" srcId="{4E51917E-03D8-4050-A51A-C1C93D7F9998}" destId="{6C7FBA95-38CD-4A40-B2BD-B71370645728}" srcOrd="4" destOrd="0" presId="urn:microsoft.com/office/officeart/2005/8/layout/chevron1"/>
    <dgm:cxn modelId="{AB706E4F-36FB-40D1-AFAC-49680B2A6BC5}" type="presParOf" srcId="{4E51917E-03D8-4050-A51A-C1C93D7F9998}" destId="{70125F4E-CEA8-4679-ADFB-8A899A91554B}" srcOrd="5" destOrd="0" presId="urn:microsoft.com/office/officeart/2005/8/layout/chevron1"/>
    <dgm:cxn modelId="{245E26D1-66AD-4F82-9574-9E8E6F895945}" type="presParOf" srcId="{4E51917E-03D8-4050-A51A-C1C93D7F9998}" destId="{1116E069-98FF-4DE5-B1CA-E8A6746D4822}" srcOrd="6" destOrd="0" presId="urn:microsoft.com/office/officeart/2005/8/layout/chevron1"/>
    <dgm:cxn modelId="{528DA72B-5D8C-494B-B62E-C14CA8671A60}" type="presParOf" srcId="{4E51917E-03D8-4050-A51A-C1C93D7F9998}" destId="{2EAD9001-7BED-43E1-936D-41EB9AA55835}" srcOrd="7" destOrd="0" presId="urn:microsoft.com/office/officeart/2005/8/layout/chevron1"/>
    <dgm:cxn modelId="{A7EA280F-3B9E-4070-9E48-588996AEBEEF}" type="presParOf" srcId="{4E51917E-03D8-4050-A51A-C1C93D7F9998}" destId="{A0E12C0F-F9DB-42AF-8A67-1B2E8F3ED636}" srcOrd="8" destOrd="0" presId="urn:microsoft.com/office/officeart/2005/8/layout/chevron1"/>
    <dgm:cxn modelId="{9DB59ED4-CC66-46FE-BF7D-A8962B8016EF}" type="presParOf" srcId="{4E51917E-03D8-4050-A51A-C1C93D7F9998}" destId="{134547C4-EFA5-4288-A1F9-82F15A2634EE}" srcOrd="9" destOrd="0" presId="urn:microsoft.com/office/officeart/2005/8/layout/chevron1"/>
    <dgm:cxn modelId="{CEE80757-60ED-480C-A19E-1D69B0C11494}" type="presParOf" srcId="{4E51917E-03D8-4050-A51A-C1C93D7F9998}" destId="{C3981A27-8053-494C-B31C-CD514432EABA}"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B805430-F9EA-45A2-B708-BF2C4B0E6504}" type="doc">
      <dgm:prSet loTypeId="urn:microsoft.com/office/officeart/2005/8/layout/chevron1" loCatId="process" qsTypeId="urn:microsoft.com/office/officeart/2005/8/quickstyle/simple1" qsCatId="simple" csTypeId="urn:microsoft.com/office/officeart/2005/8/colors/accent1_2" csCatId="accent1" phldr="1"/>
      <dgm:spPr/>
    </dgm:pt>
    <dgm:pt modelId="{ECDC50AC-5A9B-43DF-B3D9-A113B63102EE}">
      <dgm:prSet phldrT="[Text]"/>
      <dgm:spPr>
        <a:solidFill>
          <a:schemeClr val="bg1">
            <a:lumMod val="75000"/>
          </a:schemeClr>
        </a:solidFill>
      </dgm:spPr>
      <dgm:t>
        <a:bodyPr/>
        <a:lstStyle/>
        <a:p>
          <a:r>
            <a:rPr lang="fr-FR" noProof="0" dirty="0"/>
            <a:t>I. Introduction</a:t>
          </a:r>
        </a:p>
      </dgm:t>
    </dgm:pt>
    <dgm:pt modelId="{52791231-EA15-4BE2-B198-1115A26506CA}" type="parTrans" cxnId="{2DD18CF4-4B6E-4D69-AF7E-4A46B77D8386}">
      <dgm:prSet/>
      <dgm:spPr/>
      <dgm:t>
        <a:bodyPr/>
        <a:lstStyle/>
        <a:p>
          <a:endParaRPr lang="fr-FR"/>
        </a:p>
      </dgm:t>
    </dgm:pt>
    <dgm:pt modelId="{5FD71D0D-57D9-407A-B2B6-A50DCA9CEE0A}" type="sibTrans" cxnId="{2DD18CF4-4B6E-4D69-AF7E-4A46B77D8386}">
      <dgm:prSet/>
      <dgm:spPr/>
      <dgm:t>
        <a:bodyPr/>
        <a:lstStyle/>
        <a:p>
          <a:endParaRPr lang="fr-FR"/>
        </a:p>
      </dgm:t>
    </dgm:pt>
    <dgm:pt modelId="{F28F469B-F0B4-406A-BCC9-17AABE81863E}">
      <dgm:prSet phldrT="[Text]"/>
      <dgm:spPr>
        <a:solidFill>
          <a:srgbClr val="BC7E09"/>
        </a:solidFill>
      </dgm:spPr>
      <dgm:t>
        <a:bodyPr/>
        <a:lstStyle/>
        <a:p>
          <a:r>
            <a:rPr lang="fr-FR" noProof="0" dirty="0"/>
            <a:t>II. Etat de l’art / Historique</a:t>
          </a:r>
        </a:p>
      </dgm:t>
    </dgm:pt>
    <dgm:pt modelId="{33327642-7474-4EDB-B813-337D55F473F4}" type="parTrans" cxnId="{2E268BEB-07E8-45BD-820E-9BAD6C20DC07}">
      <dgm:prSet/>
      <dgm:spPr/>
      <dgm:t>
        <a:bodyPr/>
        <a:lstStyle/>
        <a:p>
          <a:endParaRPr lang="fr-FR"/>
        </a:p>
      </dgm:t>
    </dgm:pt>
    <dgm:pt modelId="{D44E29CC-117F-4240-894C-DFFCE0D56B3F}" type="sibTrans" cxnId="{2E268BEB-07E8-45BD-820E-9BAD6C20DC07}">
      <dgm:prSet/>
      <dgm:spPr/>
      <dgm:t>
        <a:bodyPr/>
        <a:lstStyle/>
        <a:p>
          <a:endParaRPr lang="fr-FR"/>
        </a:p>
      </dgm:t>
    </dgm:pt>
    <dgm:pt modelId="{9B432E23-8E73-447E-9F44-F18B0F6EA1E2}">
      <dgm:prSet phldrT="[Text]"/>
      <dgm:spPr>
        <a:solidFill>
          <a:schemeClr val="bg1">
            <a:lumMod val="75000"/>
          </a:schemeClr>
        </a:solidFill>
      </dgm:spPr>
      <dgm:t>
        <a:bodyPr/>
        <a:lstStyle/>
        <a:p>
          <a:r>
            <a:rPr lang="fr-FR" noProof="0" dirty="0"/>
            <a:t>III. Etude de cas : Obsidian</a:t>
          </a:r>
        </a:p>
      </dgm:t>
    </dgm:pt>
    <dgm:pt modelId="{97EFFC2F-3892-4213-AD28-0855B460DCE1}" type="parTrans" cxnId="{A363B854-98F2-46ED-9700-0717208EADE5}">
      <dgm:prSet/>
      <dgm:spPr/>
      <dgm:t>
        <a:bodyPr/>
        <a:lstStyle/>
        <a:p>
          <a:endParaRPr lang="fr-FR"/>
        </a:p>
      </dgm:t>
    </dgm:pt>
    <dgm:pt modelId="{6A66E43F-C2C3-4759-AD79-8A54812FD669}" type="sibTrans" cxnId="{A363B854-98F2-46ED-9700-0717208EADE5}">
      <dgm:prSet/>
      <dgm:spPr/>
      <dgm:t>
        <a:bodyPr/>
        <a:lstStyle/>
        <a:p>
          <a:endParaRPr lang="fr-FR"/>
        </a:p>
      </dgm:t>
    </dgm:pt>
    <dgm:pt modelId="{7BEEBEFF-2073-4362-BFC8-9632EEF4C10A}">
      <dgm:prSet phldrT="[Text]"/>
      <dgm:spPr>
        <a:solidFill>
          <a:schemeClr val="bg1">
            <a:lumMod val="75000"/>
          </a:schemeClr>
        </a:solidFill>
      </dgm:spPr>
      <dgm:t>
        <a:bodyPr/>
        <a:lstStyle/>
        <a:p>
          <a:r>
            <a:rPr lang="fr-FR" noProof="0" dirty="0"/>
            <a:t>V. Conclusion</a:t>
          </a:r>
        </a:p>
      </dgm:t>
    </dgm:pt>
    <dgm:pt modelId="{33695AB5-0D16-4CF0-8428-66143995E933}" type="parTrans" cxnId="{2697EB26-95BE-4470-AFEC-882F82A536A6}">
      <dgm:prSet/>
      <dgm:spPr/>
      <dgm:t>
        <a:bodyPr/>
        <a:lstStyle/>
        <a:p>
          <a:endParaRPr lang="fr-FR"/>
        </a:p>
      </dgm:t>
    </dgm:pt>
    <dgm:pt modelId="{0719FC8C-9882-4928-B30C-B9722C79745B}" type="sibTrans" cxnId="{2697EB26-95BE-4470-AFEC-882F82A536A6}">
      <dgm:prSet/>
      <dgm:spPr/>
      <dgm:t>
        <a:bodyPr/>
        <a:lstStyle/>
        <a:p>
          <a:endParaRPr lang="fr-FR"/>
        </a:p>
      </dgm:t>
    </dgm:pt>
    <dgm:pt modelId="{EAAFDE0E-C6BE-4241-B877-809D2CEA811D}">
      <dgm:prSet phldrT="[Text]"/>
      <dgm:spPr>
        <a:solidFill>
          <a:schemeClr val="bg1">
            <a:lumMod val="75000"/>
          </a:schemeClr>
        </a:solidFill>
      </dgm:spPr>
      <dgm:t>
        <a:bodyPr/>
        <a:lstStyle/>
        <a:p>
          <a:r>
            <a:rPr lang="fr-FR" noProof="0" dirty="0"/>
            <a:t>IV. Discussion</a:t>
          </a:r>
        </a:p>
      </dgm:t>
    </dgm:pt>
    <dgm:pt modelId="{71550CF3-95FF-4238-896C-FD658381630D}" type="parTrans" cxnId="{9C88C31E-BF4C-4594-A08F-057C735845E0}">
      <dgm:prSet/>
      <dgm:spPr/>
      <dgm:t>
        <a:bodyPr/>
        <a:lstStyle/>
        <a:p>
          <a:endParaRPr lang="fr-FR"/>
        </a:p>
      </dgm:t>
    </dgm:pt>
    <dgm:pt modelId="{20FB05BD-E0C4-4DB3-9CE4-98091BBED285}" type="sibTrans" cxnId="{9C88C31E-BF4C-4594-A08F-057C735845E0}">
      <dgm:prSet/>
      <dgm:spPr/>
      <dgm:t>
        <a:bodyPr/>
        <a:lstStyle/>
        <a:p>
          <a:endParaRPr lang="fr-FR"/>
        </a:p>
      </dgm:t>
    </dgm:pt>
    <dgm:pt modelId="{4C455C24-2C2F-43BD-84F2-279E969567D1}">
      <dgm:prSet phldrT="[Text]"/>
      <dgm:spPr>
        <a:solidFill>
          <a:schemeClr val="bg1">
            <a:lumMod val="75000"/>
          </a:schemeClr>
        </a:solidFill>
      </dgm:spPr>
      <dgm:t>
        <a:bodyPr/>
        <a:lstStyle/>
        <a:p>
          <a:r>
            <a:rPr lang="fr-FR" noProof="0" dirty="0"/>
            <a:t>Références</a:t>
          </a:r>
        </a:p>
      </dgm:t>
    </dgm:pt>
    <dgm:pt modelId="{E963D1BF-A2B1-449D-98C2-4BBB7F35CEFE}" type="parTrans" cxnId="{5930CEF7-248E-4DCC-9477-15C4B1094EEE}">
      <dgm:prSet/>
      <dgm:spPr/>
      <dgm:t>
        <a:bodyPr/>
        <a:lstStyle/>
        <a:p>
          <a:endParaRPr lang="fr-FR"/>
        </a:p>
      </dgm:t>
    </dgm:pt>
    <dgm:pt modelId="{2BE1C6DD-D58B-4B05-9001-9E1DC2C64B00}" type="sibTrans" cxnId="{5930CEF7-248E-4DCC-9477-15C4B1094EEE}">
      <dgm:prSet/>
      <dgm:spPr/>
      <dgm:t>
        <a:bodyPr/>
        <a:lstStyle/>
        <a:p>
          <a:endParaRPr lang="fr-FR"/>
        </a:p>
      </dgm:t>
    </dgm:pt>
    <dgm:pt modelId="{4E51917E-03D8-4050-A51A-C1C93D7F9998}" type="pres">
      <dgm:prSet presAssocID="{FB805430-F9EA-45A2-B708-BF2C4B0E6504}" presName="Name0" presStyleCnt="0">
        <dgm:presLayoutVars>
          <dgm:dir/>
          <dgm:animLvl val="lvl"/>
          <dgm:resizeHandles val="exact"/>
        </dgm:presLayoutVars>
      </dgm:prSet>
      <dgm:spPr/>
    </dgm:pt>
    <dgm:pt modelId="{92C22C22-F723-4267-B384-175729112192}" type="pres">
      <dgm:prSet presAssocID="{ECDC50AC-5A9B-43DF-B3D9-A113B63102EE}" presName="parTxOnly" presStyleLbl="node1" presStyleIdx="0" presStyleCnt="6" custScaleY="59249" custLinFactNeighborX="-7164" custLinFactNeighborY="-9158">
        <dgm:presLayoutVars>
          <dgm:chMax val="0"/>
          <dgm:chPref val="0"/>
          <dgm:bulletEnabled val="1"/>
        </dgm:presLayoutVars>
      </dgm:prSet>
      <dgm:spPr/>
    </dgm:pt>
    <dgm:pt modelId="{E889045A-896F-4AA8-B918-30EFB325A04F}" type="pres">
      <dgm:prSet presAssocID="{5FD71D0D-57D9-407A-B2B6-A50DCA9CEE0A}" presName="parTxOnlySpace" presStyleCnt="0"/>
      <dgm:spPr/>
    </dgm:pt>
    <dgm:pt modelId="{FF1FB3C9-3B96-4821-9BE8-7EB7FF1F4F40}" type="pres">
      <dgm:prSet presAssocID="{F28F469B-F0B4-406A-BCC9-17AABE81863E}" presName="parTxOnly" presStyleLbl="node1" presStyleIdx="1" presStyleCnt="6" custScaleY="35456" custLinFactNeighborX="-3308" custLinFactNeighborY="-6605">
        <dgm:presLayoutVars>
          <dgm:chMax val="0"/>
          <dgm:chPref val="0"/>
          <dgm:bulletEnabled val="1"/>
        </dgm:presLayoutVars>
      </dgm:prSet>
      <dgm:spPr/>
    </dgm:pt>
    <dgm:pt modelId="{C01CFA44-78AB-485C-8286-22DAE9080AA2}" type="pres">
      <dgm:prSet presAssocID="{D44E29CC-117F-4240-894C-DFFCE0D56B3F}" presName="parTxOnlySpace" presStyleCnt="0"/>
      <dgm:spPr/>
    </dgm:pt>
    <dgm:pt modelId="{6C7FBA95-38CD-4A40-B2BD-B71370645728}" type="pres">
      <dgm:prSet presAssocID="{9B432E23-8E73-447E-9F44-F18B0F6EA1E2}" presName="parTxOnly" presStyleLbl="node1" presStyleIdx="2" presStyleCnt="6" custScaleY="35456" custLinFactNeighborX="-3308" custLinFactNeighborY="-6605">
        <dgm:presLayoutVars>
          <dgm:chMax val="0"/>
          <dgm:chPref val="0"/>
          <dgm:bulletEnabled val="1"/>
        </dgm:presLayoutVars>
      </dgm:prSet>
      <dgm:spPr/>
    </dgm:pt>
    <dgm:pt modelId="{70125F4E-CEA8-4679-ADFB-8A899A91554B}" type="pres">
      <dgm:prSet presAssocID="{6A66E43F-C2C3-4759-AD79-8A54812FD669}" presName="parTxOnlySpace" presStyleCnt="0"/>
      <dgm:spPr/>
    </dgm:pt>
    <dgm:pt modelId="{1116E069-98FF-4DE5-B1CA-E8A6746D4822}" type="pres">
      <dgm:prSet presAssocID="{EAAFDE0E-C6BE-4241-B877-809D2CEA811D}" presName="parTxOnly" presStyleLbl="node1" presStyleIdx="3" presStyleCnt="6" custScaleY="35456" custLinFactNeighborX="-3308" custLinFactNeighborY="-6605">
        <dgm:presLayoutVars>
          <dgm:chMax val="0"/>
          <dgm:chPref val="0"/>
          <dgm:bulletEnabled val="1"/>
        </dgm:presLayoutVars>
      </dgm:prSet>
      <dgm:spPr/>
    </dgm:pt>
    <dgm:pt modelId="{2EAD9001-7BED-43E1-936D-41EB9AA55835}" type="pres">
      <dgm:prSet presAssocID="{20FB05BD-E0C4-4DB3-9CE4-98091BBED285}" presName="parTxOnlySpace" presStyleCnt="0"/>
      <dgm:spPr/>
    </dgm:pt>
    <dgm:pt modelId="{A0E12C0F-F9DB-42AF-8A67-1B2E8F3ED636}" type="pres">
      <dgm:prSet presAssocID="{7BEEBEFF-2073-4362-BFC8-9632EEF4C10A}" presName="parTxOnly" presStyleLbl="node1" presStyleIdx="4" presStyleCnt="6" custScaleY="35456" custLinFactNeighborX="-3308" custLinFactNeighborY="-6605">
        <dgm:presLayoutVars>
          <dgm:chMax val="0"/>
          <dgm:chPref val="0"/>
          <dgm:bulletEnabled val="1"/>
        </dgm:presLayoutVars>
      </dgm:prSet>
      <dgm:spPr/>
    </dgm:pt>
    <dgm:pt modelId="{134547C4-EFA5-4288-A1F9-82F15A2634EE}" type="pres">
      <dgm:prSet presAssocID="{0719FC8C-9882-4928-B30C-B9722C79745B}" presName="parTxOnlySpace" presStyleCnt="0"/>
      <dgm:spPr/>
    </dgm:pt>
    <dgm:pt modelId="{C3981A27-8053-494C-B31C-CD514432EABA}" type="pres">
      <dgm:prSet presAssocID="{4C455C24-2C2F-43BD-84F2-279E969567D1}" presName="parTxOnly" presStyleLbl="node1" presStyleIdx="5" presStyleCnt="6" custScaleY="35357" custLinFactNeighborX="-3308" custLinFactNeighborY="-6654">
        <dgm:presLayoutVars>
          <dgm:chMax val="0"/>
          <dgm:chPref val="0"/>
          <dgm:bulletEnabled val="1"/>
        </dgm:presLayoutVars>
      </dgm:prSet>
      <dgm:spPr/>
    </dgm:pt>
  </dgm:ptLst>
  <dgm:cxnLst>
    <dgm:cxn modelId="{B4EE6C0E-C27C-4BFC-8E2C-97FD95640E77}" type="presOf" srcId="{4C455C24-2C2F-43BD-84F2-279E969567D1}" destId="{C3981A27-8053-494C-B31C-CD514432EABA}" srcOrd="0" destOrd="0" presId="urn:microsoft.com/office/officeart/2005/8/layout/chevron1"/>
    <dgm:cxn modelId="{9C88C31E-BF4C-4594-A08F-057C735845E0}" srcId="{FB805430-F9EA-45A2-B708-BF2C4B0E6504}" destId="{EAAFDE0E-C6BE-4241-B877-809D2CEA811D}" srcOrd="3" destOrd="0" parTransId="{71550CF3-95FF-4238-896C-FD658381630D}" sibTransId="{20FB05BD-E0C4-4DB3-9CE4-98091BBED285}"/>
    <dgm:cxn modelId="{2697EB26-95BE-4470-AFEC-882F82A536A6}" srcId="{FB805430-F9EA-45A2-B708-BF2C4B0E6504}" destId="{7BEEBEFF-2073-4362-BFC8-9632EEF4C10A}" srcOrd="4" destOrd="0" parTransId="{33695AB5-0D16-4CF0-8428-66143995E933}" sibTransId="{0719FC8C-9882-4928-B30C-B9722C79745B}"/>
    <dgm:cxn modelId="{08D2606B-FCAA-4919-80FA-D0EAD714BDD1}" type="presOf" srcId="{7BEEBEFF-2073-4362-BFC8-9632EEF4C10A}" destId="{A0E12C0F-F9DB-42AF-8A67-1B2E8F3ED636}" srcOrd="0" destOrd="0" presId="urn:microsoft.com/office/officeart/2005/8/layout/chevron1"/>
    <dgm:cxn modelId="{A363B854-98F2-46ED-9700-0717208EADE5}" srcId="{FB805430-F9EA-45A2-B708-BF2C4B0E6504}" destId="{9B432E23-8E73-447E-9F44-F18B0F6EA1E2}" srcOrd="2" destOrd="0" parTransId="{97EFFC2F-3892-4213-AD28-0855B460DCE1}" sibTransId="{6A66E43F-C2C3-4759-AD79-8A54812FD669}"/>
    <dgm:cxn modelId="{3E8ACC75-0106-4302-9953-015B6B6343F3}" type="presOf" srcId="{F28F469B-F0B4-406A-BCC9-17AABE81863E}" destId="{FF1FB3C9-3B96-4821-9BE8-7EB7FF1F4F40}" srcOrd="0" destOrd="0" presId="urn:microsoft.com/office/officeart/2005/8/layout/chevron1"/>
    <dgm:cxn modelId="{8979F38F-6415-456D-819B-3DA06BFFB470}" type="presOf" srcId="{FB805430-F9EA-45A2-B708-BF2C4B0E6504}" destId="{4E51917E-03D8-4050-A51A-C1C93D7F9998}" srcOrd="0" destOrd="0" presId="urn:microsoft.com/office/officeart/2005/8/layout/chevron1"/>
    <dgm:cxn modelId="{906680C1-A482-4EC8-A896-E2758C8B9578}" type="presOf" srcId="{9B432E23-8E73-447E-9F44-F18B0F6EA1E2}" destId="{6C7FBA95-38CD-4A40-B2BD-B71370645728}" srcOrd="0" destOrd="0" presId="urn:microsoft.com/office/officeart/2005/8/layout/chevron1"/>
    <dgm:cxn modelId="{82FB67C4-B126-420F-820C-2888024A345B}" type="presOf" srcId="{EAAFDE0E-C6BE-4241-B877-809D2CEA811D}" destId="{1116E069-98FF-4DE5-B1CA-E8A6746D4822}" srcOrd="0" destOrd="0" presId="urn:microsoft.com/office/officeart/2005/8/layout/chevron1"/>
    <dgm:cxn modelId="{113A76CC-D8C1-4B94-BA10-CB165B155707}" type="presOf" srcId="{ECDC50AC-5A9B-43DF-B3D9-A113B63102EE}" destId="{92C22C22-F723-4267-B384-175729112192}" srcOrd="0" destOrd="0" presId="urn:microsoft.com/office/officeart/2005/8/layout/chevron1"/>
    <dgm:cxn modelId="{2E268BEB-07E8-45BD-820E-9BAD6C20DC07}" srcId="{FB805430-F9EA-45A2-B708-BF2C4B0E6504}" destId="{F28F469B-F0B4-406A-BCC9-17AABE81863E}" srcOrd="1" destOrd="0" parTransId="{33327642-7474-4EDB-B813-337D55F473F4}" sibTransId="{D44E29CC-117F-4240-894C-DFFCE0D56B3F}"/>
    <dgm:cxn modelId="{2DD18CF4-4B6E-4D69-AF7E-4A46B77D8386}" srcId="{FB805430-F9EA-45A2-B708-BF2C4B0E6504}" destId="{ECDC50AC-5A9B-43DF-B3D9-A113B63102EE}" srcOrd="0" destOrd="0" parTransId="{52791231-EA15-4BE2-B198-1115A26506CA}" sibTransId="{5FD71D0D-57D9-407A-B2B6-A50DCA9CEE0A}"/>
    <dgm:cxn modelId="{5930CEF7-248E-4DCC-9477-15C4B1094EEE}" srcId="{FB805430-F9EA-45A2-B708-BF2C4B0E6504}" destId="{4C455C24-2C2F-43BD-84F2-279E969567D1}" srcOrd="5" destOrd="0" parTransId="{E963D1BF-A2B1-449D-98C2-4BBB7F35CEFE}" sibTransId="{2BE1C6DD-D58B-4B05-9001-9E1DC2C64B00}"/>
    <dgm:cxn modelId="{C2083949-88F0-4365-A0F7-873A963035CB}" type="presParOf" srcId="{4E51917E-03D8-4050-A51A-C1C93D7F9998}" destId="{92C22C22-F723-4267-B384-175729112192}" srcOrd="0" destOrd="0" presId="urn:microsoft.com/office/officeart/2005/8/layout/chevron1"/>
    <dgm:cxn modelId="{7D7169EE-24BE-4B75-8F8A-C6650FE25AE9}" type="presParOf" srcId="{4E51917E-03D8-4050-A51A-C1C93D7F9998}" destId="{E889045A-896F-4AA8-B918-30EFB325A04F}" srcOrd="1" destOrd="0" presId="urn:microsoft.com/office/officeart/2005/8/layout/chevron1"/>
    <dgm:cxn modelId="{9120B8CB-3212-4D6C-A8F0-B759895E123B}" type="presParOf" srcId="{4E51917E-03D8-4050-A51A-C1C93D7F9998}" destId="{FF1FB3C9-3B96-4821-9BE8-7EB7FF1F4F40}" srcOrd="2" destOrd="0" presId="urn:microsoft.com/office/officeart/2005/8/layout/chevron1"/>
    <dgm:cxn modelId="{A3406F2D-9005-4475-89BB-6AF6F63FEE31}" type="presParOf" srcId="{4E51917E-03D8-4050-A51A-C1C93D7F9998}" destId="{C01CFA44-78AB-485C-8286-22DAE9080AA2}" srcOrd="3" destOrd="0" presId="urn:microsoft.com/office/officeart/2005/8/layout/chevron1"/>
    <dgm:cxn modelId="{0980A9D3-393E-4D0A-8C6F-7970ACDB0D25}" type="presParOf" srcId="{4E51917E-03D8-4050-A51A-C1C93D7F9998}" destId="{6C7FBA95-38CD-4A40-B2BD-B71370645728}" srcOrd="4" destOrd="0" presId="urn:microsoft.com/office/officeart/2005/8/layout/chevron1"/>
    <dgm:cxn modelId="{AB706E4F-36FB-40D1-AFAC-49680B2A6BC5}" type="presParOf" srcId="{4E51917E-03D8-4050-A51A-C1C93D7F9998}" destId="{70125F4E-CEA8-4679-ADFB-8A899A91554B}" srcOrd="5" destOrd="0" presId="urn:microsoft.com/office/officeart/2005/8/layout/chevron1"/>
    <dgm:cxn modelId="{245E26D1-66AD-4F82-9574-9E8E6F895945}" type="presParOf" srcId="{4E51917E-03D8-4050-A51A-C1C93D7F9998}" destId="{1116E069-98FF-4DE5-B1CA-E8A6746D4822}" srcOrd="6" destOrd="0" presId="urn:microsoft.com/office/officeart/2005/8/layout/chevron1"/>
    <dgm:cxn modelId="{528DA72B-5D8C-494B-B62E-C14CA8671A60}" type="presParOf" srcId="{4E51917E-03D8-4050-A51A-C1C93D7F9998}" destId="{2EAD9001-7BED-43E1-936D-41EB9AA55835}" srcOrd="7" destOrd="0" presId="urn:microsoft.com/office/officeart/2005/8/layout/chevron1"/>
    <dgm:cxn modelId="{A7EA280F-3B9E-4070-9E48-588996AEBEEF}" type="presParOf" srcId="{4E51917E-03D8-4050-A51A-C1C93D7F9998}" destId="{A0E12C0F-F9DB-42AF-8A67-1B2E8F3ED636}" srcOrd="8" destOrd="0" presId="urn:microsoft.com/office/officeart/2005/8/layout/chevron1"/>
    <dgm:cxn modelId="{9DB59ED4-CC66-46FE-BF7D-A8962B8016EF}" type="presParOf" srcId="{4E51917E-03D8-4050-A51A-C1C93D7F9998}" destId="{134547C4-EFA5-4288-A1F9-82F15A2634EE}" srcOrd="9" destOrd="0" presId="urn:microsoft.com/office/officeart/2005/8/layout/chevron1"/>
    <dgm:cxn modelId="{CEE80757-60ED-480C-A19E-1D69B0C11494}" type="presParOf" srcId="{4E51917E-03D8-4050-A51A-C1C93D7F9998}" destId="{C3981A27-8053-494C-B31C-CD514432EABA}"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B805430-F9EA-45A2-B708-BF2C4B0E6504}" type="doc">
      <dgm:prSet loTypeId="urn:microsoft.com/office/officeart/2005/8/layout/chevron1" loCatId="process" qsTypeId="urn:microsoft.com/office/officeart/2005/8/quickstyle/simple1" qsCatId="simple" csTypeId="urn:microsoft.com/office/officeart/2005/8/colors/accent1_2" csCatId="accent1" phldr="1"/>
      <dgm:spPr/>
    </dgm:pt>
    <dgm:pt modelId="{ECDC50AC-5A9B-43DF-B3D9-A113B63102EE}">
      <dgm:prSet phldrT="[Text]"/>
      <dgm:spPr>
        <a:solidFill>
          <a:schemeClr val="bg1">
            <a:lumMod val="75000"/>
          </a:schemeClr>
        </a:solidFill>
      </dgm:spPr>
      <dgm:t>
        <a:bodyPr/>
        <a:lstStyle/>
        <a:p>
          <a:r>
            <a:rPr lang="fr-FR" noProof="0" dirty="0"/>
            <a:t>I. Introduction</a:t>
          </a:r>
        </a:p>
      </dgm:t>
    </dgm:pt>
    <dgm:pt modelId="{52791231-EA15-4BE2-B198-1115A26506CA}" type="parTrans" cxnId="{2DD18CF4-4B6E-4D69-AF7E-4A46B77D8386}">
      <dgm:prSet/>
      <dgm:spPr/>
      <dgm:t>
        <a:bodyPr/>
        <a:lstStyle/>
        <a:p>
          <a:endParaRPr lang="fr-FR"/>
        </a:p>
      </dgm:t>
    </dgm:pt>
    <dgm:pt modelId="{5FD71D0D-57D9-407A-B2B6-A50DCA9CEE0A}" type="sibTrans" cxnId="{2DD18CF4-4B6E-4D69-AF7E-4A46B77D8386}">
      <dgm:prSet/>
      <dgm:spPr/>
      <dgm:t>
        <a:bodyPr/>
        <a:lstStyle/>
        <a:p>
          <a:endParaRPr lang="fr-FR"/>
        </a:p>
      </dgm:t>
    </dgm:pt>
    <dgm:pt modelId="{F28F469B-F0B4-406A-BCC9-17AABE81863E}">
      <dgm:prSet phldrT="[Text]"/>
      <dgm:spPr>
        <a:solidFill>
          <a:srgbClr val="BC7E09"/>
        </a:solidFill>
      </dgm:spPr>
      <dgm:t>
        <a:bodyPr/>
        <a:lstStyle/>
        <a:p>
          <a:r>
            <a:rPr lang="fr-FR" noProof="0" dirty="0"/>
            <a:t>II. Etat de l’art / Historique</a:t>
          </a:r>
        </a:p>
      </dgm:t>
    </dgm:pt>
    <dgm:pt modelId="{33327642-7474-4EDB-B813-337D55F473F4}" type="parTrans" cxnId="{2E268BEB-07E8-45BD-820E-9BAD6C20DC07}">
      <dgm:prSet/>
      <dgm:spPr/>
      <dgm:t>
        <a:bodyPr/>
        <a:lstStyle/>
        <a:p>
          <a:endParaRPr lang="fr-FR"/>
        </a:p>
      </dgm:t>
    </dgm:pt>
    <dgm:pt modelId="{D44E29CC-117F-4240-894C-DFFCE0D56B3F}" type="sibTrans" cxnId="{2E268BEB-07E8-45BD-820E-9BAD6C20DC07}">
      <dgm:prSet/>
      <dgm:spPr/>
      <dgm:t>
        <a:bodyPr/>
        <a:lstStyle/>
        <a:p>
          <a:endParaRPr lang="fr-FR"/>
        </a:p>
      </dgm:t>
    </dgm:pt>
    <dgm:pt modelId="{9B432E23-8E73-447E-9F44-F18B0F6EA1E2}">
      <dgm:prSet phldrT="[Text]"/>
      <dgm:spPr>
        <a:solidFill>
          <a:schemeClr val="bg1">
            <a:lumMod val="75000"/>
          </a:schemeClr>
        </a:solidFill>
      </dgm:spPr>
      <dgm:t>
        <a:bodyPr/>
        <a:lstStyle/>
        <a:p>
          <a:r>
            <a:rPr lang="fr-FR" noProof="0" dirty="0"/>
            <a:t>III. Etude de cas : Obsidian</a:t>
          </a:r>
        </a:p>
      </dgm:t>
    </dgm:pt>
    <dgm:pt modelId="{97EFFC2F-3892-4213-AD28-0855B460DCE1}" type="parTrans" cxnId="{A363B854-98F2-46ED-9700-0717208EADE5}">
      <dgm:prSet/>
      <dgm:spPr/>
      <dgm:t>
        <a:bodyPr/>
        <a:lstStyle/>
        <a:p>
          <a:endParaRPr lang="fr-FR"/>
        </a:p>
      </dgm:t>
    </dgm:pt>
    <dgm:pt modelId="{6A66E43F-C2C3-4759-AD79-8A54812FD669}" type="sibTrans" cxnId="{A363B854-98F2-46ED-9700-0717208EADE5}">
      <dgm:prSet/>
      <dgm:spPr/>
      <dgm:t>
        <a:bodyPr/>
        <a:lstStyle/>
        <a:p>
          <a:endParaRPr lang="fr-FR"/>
        </a:p>
      </dgm:t>
    </dgm:pt>
    <dgm:pt modelId="{7BEEBEFF-2073-4362-BFC8-9632EEF4C10A}">
      <dgm:prSet phldrT="[Text]"/>
      <dgm:spPr>
        <a:solidFill>
          <a:schemeClr val="bg1">
            <a:lumMod val="75000"/>
          </a:schemeClr>
        </a:solidFill>
      </dgm:spPr>
      <dgm:t>
        <a:bodyPr/>
        <a:lstStyle/>
        <a:p>
          <a:r>
            <a:rPr lang="fr-FR" noProof="0" dirty="0"/>
            <a:t>V. Conclusion</a:t>
          </a:r>
        </a:p>
      </dgm:t>
    </dgm:pt>
    <dgm:pt modelId="{33695AB5-0D16-4CF0-8428-66143995E933}" type="parTrans" cxnId="{2697EB26-95BE-4470-AFEC-882F82A536A6}">
      <dgm:prSet/>
      <dgm:spPr/>
      <dgm:t>
        <a:bodyPr/>
        <a:lstStyle/>
        <a:p>
          <a:endParaRPr lang="fr-FR"/>
        </a:p>
      </dgm:t>
    </dgm:pt>
    <dgm:pt modelId="{0719FC8C-9882-4928-B30C-B9722C79745B}" type="sibTrans" cxnId="{2697EB26-95BE-4470-AFEC-882F82A536A6}">
      <dgm:prSet/>
      <dgm:spPr/>
      <dgm:t>
        <a:bodyPr/>
        <a:lstStyle/>
        <a:p>
          <a:endParaRPr lang="fr-FR"/>
        </a:p>
      </dgm:t>
    </dgm:pt>
    <dgm:pt modelId="{EAAFDE0E-C6BE-4241-B877-809D2CEA811D}">
      <dgm:prSet phldrT="[Text]"/>
      <dgm:spPr>
        <a:solidFill>
          <a:schemeClr val="bg1">
            <a:lumMod val="75000"/>
          </a:schemeClr>
        </a:solidFill>
      </dgm:spPr>
      <dgm:t>
        <a:bodyPr/>
        <a:lstStyle/>
        <a:p>
          <a:r>
            <a:rPr lang="fr-FR" noProof="0" dirty="0"/>
            <a:t>IV. Discussion</a:t>
          </a:r>
        </a:p>
      </dgm:t>
    </dgm:pt>
    <dgm:pt modelId="{71550CF3-95FF-4238-896C-FD658381630D}" type="parTrans" cxnId="{9C88C31E-BF4C-4594-A08F-057C735845E0}">
      <dgm:prSet/>
      <dgm:spPr/>
      <dgm:t>
        <a:bodyPr/>
        <a:lstStyle/>
        <a:p>
          <a:endParaRPr lang="fr-FR"/>
        </a:p>
      </dgm:t>
    </dgm:pt>
    <dgm:pt modelId="{20FB05BD-E0C4-4DB3-9CE4-98091BBED285}" type="sibTrans" cxnId="{9C88C31E-BF4C-4594-A08F-057C735845E0}">
      <dgm:prSet/>
      <dgm:spPr/>
      <dgm:t>
        <a:bodyPr/>
        <a:lstStyle/>
        <a:p>
          <a:endParaRPr lang="fr-FR"/>
        </a:p>
      </dgm:t>
    </dgm:pt>
    <dgm:pt modelId="{4C455C24-2C2F-43BD-84F2-279E969567D1}">
      <dgm:prSet phldrT="[Text]"/>
      <dgm:spPr>
        <a:solidFill>
          <a:schemeClr val="bg1">
            <a:lumMod val="75000"/>
          </a:schemeClr>
        </a:solidFill>
      </dgm:spPr>
      <dgm:t>
        <a:bodyPr/>
        <a:lstStyle/>
        <a:p>
          <a:r>
            <a:rPr lang="fr-FR" noProof="0" dirty="0"/>
            <a:t>Références</a:t>
          </a:r>
        </a:p>
      </dgm:t>
    </dgm:pt>
    <dgm:pt modelId="{E963D1BF-A2B1-449D-98C2-4BBB7F35CEFE}" type="parTrans" cxnId="{5930CEF7-248E-4DCC-9477-15C4B1094EEE}">
      <dgm:prSet/>
      <dgm:spPr/>
      <dgm:t>
        <a:bodyPr/>
        <a:lstStyle/>
        <a:p>
          <a:endParaRPr lang="fr-FR"/>
        </a:p>
      </dgm:t>
    </dgm:pt>
    <dgm:pt modelId="{2BE1C6DD-D58B-4B05-9001-9E1DC2C64B00}" type="sibTrans" cxnId="{5930CEF7-248E-4DCC-9477-15C4B1094EEE}">
      <dgm:prSet/>
      <dgm:spPr/>
      <dgm:t>
        <a:bodyPr/>
        <a:lstStyle/>
        <a:p>
          <a:endParaRPr lang="fr-FR"/>
        </a:p>
      </dgm:t>
    </dgm:pt>
    <dgm:pt modelId="{4E51917E-03D8-4050-A51A-C1C93D7F9998}" type="pres">
      <dgm:prSet presAssocID="{FB805430-F9EA-45A2-B708-BF2C4B0E6504}" presName="Name0" presStyleCnt="0">
        <dgm:presLayoutVars>
          <dgm:dir/>
          <dgm:animLvl val="lvl"/>
          <dgm:resizeHandles val="exact"/>
        </dgm:presLayoutVars>
      </dgm:prSet>
      <dgm:spPr/>
    </dgm:pt>
    <dgm:pt modelId="{92C22C22-F723-4267-B384-175729112192}" type="pres">
      <dgm:prSet presAssocID="{ECDC50AC-5A9B-43DF-B3D9-A113B63102EE}" presName="parTxOnly" presStyleLbl="node1" presStyleIdx="0" presStyleCnt="6" custScaleY="59249" custLinFactNeighborX="-7164" custLinFactNeighborY="-9158">
        <dgm:presLayoutVars>
          <dgm:chMax val="0"/>
          <dgm:chPref val="0"/>
          <dgm:bulletEnabled val="1"/>
        </dgm:presLayoutVars>
      </dgm:prSet>
      <dgm:spPr/>
    </dgm:pt>
    <dgm:pt modelId="{E889045A-896F-4AA8-B918-30EFB325A04F}" type="pres">
      <dgm:prSet presAssocID="{5FD71D0D-57D9-407A-B2B6-A50DCA9CEE0A}" presName="parTxOnlySpace" presStyleCnt="0"/>
      <dgm:spPr/>
    </dgm:pt>
    <dgm:pt modelId="{FF1FB3C9-3B96-4821-9BE8-7EB7FF1F4F40}" type="pres">
      <dgm:prSet presAssocID="{F28F469B-F0B4-406A-BCC9-17AABE81863E}" presName="parTxOnly" presStyleLbl="node1" presStyleIdx="1" presStyleCnt="6" custScaleY="35456" custLinFactNeighborX="-3308" custLinFactNeighborY="-6605">
        <dgm:presLayoutVars>
          <dgm:chMax val="0"/>
          <dgm:chPref val="0"/>
          <dgm:bulletEnabled val="1"/>
        </dgm:presLayoutVars>
      </dgm:prSet>
      <dgm:spPr/>
    </dgm:pt>
    <dgm:pt modelId="{C01CFA44-78AB-485C-8286-22DAE9080AA2}" type="pres">
      <dgm:prSet presAssocID="{D44E29CC-117F-4240-894C-DFFCE0D56B3F}" presName="parTxOnlySpace" presStyleCnt="0"/>
      <dgm:spPr/>
    </dgm:pt>
    <dgm:pt modelId="{6C7FBA95-38CD-4A40-B2BD-B71370645728}" type="pres">
      <dgm:prSet presAssocID="{9B432E23-8E73-447E-9F44-F18B0F6EA1E2}" presName="parTxOnly" presStyleLbl="node1" presStyleIdx="2" presStyleCnt="6" custScaleY="35456" custLinFactNeighborX="-3308" custLinFactNeighborY="-6605">
        <dgm:presLayoutVars>
          <dgm:chMax val="0"/>
          <dgm:chPref val="0"/>
          <dgm:bulletEnabled val="1"/>
        </dgm:presLayoutVars>
      </dgm:prSet>
      <dgm:spPr/>
    </dgm:pt>
    <dgm:pt modelId="{70125F4E-CEA8-4679-ADFB-8A899A91554B}" type="pres">
      <dgm:prSet presAssocID="{6A66E43F-C2C3-4759-AD79-8A54812FD669}" presName="parTxOnlySpace" presStyleCnt="0"/>
      <dgm:spPr/>
    </dgm:pt>
    <dgm:pt modelId="{1116E069-98FF-4DE5-B1CA-E8A6746D4822}" type="pres">
      <dgm:prSet presAssocID="{EAAFDE0E-C6BE-4241-B877-809D2CEA811D}" presName="parTxOnly" presStyleLbl="node1" presStyleIdx="3" presStyleCnt="6" custScaleY="35456" custLinFactNeighborX="-3308" custLinFactNeighborY="-6605">
        <dgm:presLayoutVars>
          <dgm:chMax val="0"/>
          <dgm:chPref val="0"/>
          <dgm:bulletEnabled val="1"/>
        </dgm:presLayoutVars>
      </dgm:prSet>
      <dgm:spPr/>
    </dgm:pt>
    <dgm:pt modelId="{2EAD9001-7BED-43E1-936D-41EB9AA55835}" type="pres">
      <dgm:prSet presAssocID="{20FB05BD-E0C4-4DB3-9CE4-98091BBED285}" presName="parTxOnlySpace" presStyleCnt="0"/>
      <dgm:spPr/>
    </dgm:pt>
    <dgm:pt modelId="{A0E12C0F-F9DB-42AF-8A67-1B2E8F3ED636}" type="pres">
      <dgm:prSet presAssocID="{7BEEBEFF-2073-4362-BFC8-9632EEF4C10A}" presName="parTxOnly" presStyleLbl="node1" presStyleIdx="4" presStyleCnt="6" custScaleY="35456" custLinFactNeighborX="-3308" custLinFactNeighborY="-6605">
        <dgm:presLayoutVars>
          <dgm:chMax val="0"/>
          <dgm:chPref val="0"/>
          <dgm:bulletEnabled val="1"/>
        </dgm:presLayoutVars>
      </dgm:prSet>
      <dgm:spPr/>
    </dgm:pt>
    <dgm:pt modelId="{134547C4-EFA5-4288-A1F9-82F15A2634EE}" type="pres">
      <dgm:prSet presAssocID="{0719FC8C-9882-4928-B30C-B9722C79745B}" presName="parTxOnlySpace" presStyleCnt="0"/>
      <dgm:spPr/>
    </dgm:pt>
    <dgm:pt modelId="{C3981A27-8053-494C-B31C-CD514432EABA}" type="pres">
      <dgm:prSet presAssocID="{4C455C24-2C2F-43BD-84F2-279E969567D1}" presName="parTxOnly" presStyleLbl="node1" presStyleIdx="5" presStyleCnt="6" custScaleY="35357" custLinFactNeighborX="-3308" custLinFactNeighborY="-6654">
        <dgm:presLayoutVars>
          <dgm:chMax val="0"/>
          <dgm:chPref val="0"/>
          <dgm:bulletEnabled val="1"/>
        </dgm:presLayoutVars>
      </dgm:prSet>
      <dgm:spPr/>
    </dgm:pt>
  </dgm:ptLst>
  <dgm:cxnLst>
    <dgm:cxn modelId="{B4EE6C0E-C27C-4BFC-8E2C-97FD95640E77}" type="presOf" srcId="{4C455C24-2C2F-43BD-84F2-279E969567D1}" destId="{C3981A27-8053-494C-B31C-CD514432EABA}" srcOrd="0" destOrd="0" presId="urn:microsoft.com/office/officeart/2005/8/layout/chevron1"/>
    <dgm:cxn modelId="{9C88C31E-BF4C-4594-A08F-057C735845E0}" srcId="{FB805430-F9EA-45A2-B708-BF2C4B0E6504}" destId="{EAAFDE0E-C6BE-4241-B877-809D2CEA811D}" srcOrd="3" destOrd="0" parTransId="{71550CF3-95FF-4238-896C-FD658381630D}" sibTransId="{20FB05BD-E0C4-4DB3-9CE4-98091BBED285}"/>
    <dgm:cxn modelId="{2697EB26-95BE-4470-AFEC-882F82A536A6}" srcId="{FB805430-F9EA-45A2-B708-BF2C4B0E6504}" destId="{7BEEBEFF-2073-4362-BFC8-9632EEF4C10A}" srcOrd="4" destOrd="0" parTransId="{33695AB5-0D16-4CF0-8428-66143995E933}" sibTransId="{0719FC8C-9882-4928-B30C-B9722C79745B}"/>
    <dgm:cxn modelId="{08D2606B-FCAA-4919-80FA-D0EAD714BDD1}" type="presOf" srcId="{7BEEBEFF-2073-4362-BFC8-9632EEF4C10A}" destId="{A0E12C0F-F9DB-42AF-8A67-1B2E8F3ED636}" srcOrd="0" destOrd="0" presId="urn:microsoft.com/office/officeart/2005/8/layout/chevron1"/>
    <dgm:cxn modelId="{A363B854-98F2-46ED-9700-0717208EADE5}" srcId="{FB805430-F9EA-45A2-B708-BF2C4B0E6504}" destId="{9B432E23-8E73-447E-9F44-F18B0F6EA1E2}" srcOrd="2" destOrd="0" parTransId="{97EFFC2F-3892-4213-AD28-0855B460DCE1}" sibTransId="{6A66E43F-C2C3-4759-AD79-8A54812FD669}"/>
    <dgm:cxn modelId="{3E8ACC75-0106-4302-9953-015B6B6343F3}" type="presOf" srcId="{F28F469B-F0B4-406A-BCC9-17AABE81863E}" destId="{FF1FB3C9-3B96-4821-9BE8-7EB7FF1F4F40}" srcOrd="0" destOrd="0" presId="urn:microsoft.com/office/officeart/2005/8/layout/chevron1"/>
    <dgm:cxn modelId="{8979F38F-6415-456D-819B-3DA06BFFB470}" type="presOf" srcId="{FB805430-F9EA-45A2-B708-BF2C4B0E6504}" destId="{4E51917E-03D8-4050-A51A-C1C93D7F9998}" srcOrd="0" destOrd="0" presId="urn:microsoft.com/office/officeart/2005/8/layout/chevron1"/>
    <dgm:cxn modelId="{906680C1-A482-4EC8-A896-E2758C8B9578}" type="presOf" srcId="{9B432E23-8E73-447E-9F44-F18B0F6EA1E2}" destId="{6C7FBA95-38CD-4A40-B2BD-B71370645728}" srcOrd="0" destOrd="0" presId="urn:microsoft.com/office/officeart/2005/8/layout/chevron1"/>
    <dgm:cxn modelId="{82FB67C4-B126-420F-820C-2888024A345B}" type="presOf" srcId="{EAAFDE0E-C6BE-4241-B877-809D2CEA811D}" destId="{1116E069-98FF-4DE5-B1CA-E8A6746D4822}" srcOrd="0" destOrd="0" presId="urn:microsoft.com/office/officeart/2005/8/layout/chevron1"/>
    <dgm:cxn modelId="{113A76CC-D8C1-4B94-BA10-CB165B155707}" type="presOf" srcId="{ECDC50AC-5A9B-43DF-B3D9-A113B63102EE}" destId="{92C22C22-F723-4267-B384-175729112192}" srcOrd="0" destOrd="0" presId="urn:microsoft.com/office/officeart/2005/8/layout/chevron1"/>
    <dgm:cxn modelId="{2E268BEB-07E8-45BD-820E-9BAD6C20DC07}" srcId="{FB805430-F9EA-45A2-B708-BF2C4B0E6504}" destId="{F28F469B-F0B4-406A-BCC9-17AABE81863E}" srcOrd="1" destOrd="0" parTransId="{33327642-7474-4EDB-B813-337D55F473F4}" sibTransId="{D44E29CC-117F-4240-894C-DFFCE0D56B3F}"/>
    <dgm:cxn modelId="{2DD18CF4-4B6E-4D69-AF7E-4A46B77D8386}" srcId="{FB805430-F9EA-45A2-B708-BF2C4B0E6504}" destId="{ECDC50AC-5A9B-43DF-B3D9-A113B63102EE}" srcOrd="0" destOrd="0" parTransId="{52791231-EA15-4BE2-B198-1115A26506CA}" sibTransId="{5FD71D0D-57D9-407A-B2B6-A50DCA9CEE0A}"/>
    <dgm:cxn modelId="{5930CEF7-248E-4DCC-9477-15C4B1094EEE}" srcId="{FB805430-F9EA-45A2-B708-BF2C4B0E6504}" destId="{4C455C24-2C2F-43BD-84F2-279E969567D1}" srcOrd="5" destOrd="0" parTransId="{E963D1BF-A2B1-449D-98C2-4BBB7F35CEFE}" sibTransId="{2BE1C6DD-D58B-4B05-9001-9E1DC2C64B00}"/>
    <dgm:cxn modelId="{C2083949-88F0-4365-A0F7-873A963035CB}" type="presParOf" srcId="{4E51917E-03D8-4050-A51A-C1C93D7F9998}" destId="{92C22C22-F723-4267-B384-175729112192}" srcOrd="0" destOrd="0" presId="urn:microsoft.com/office/officeart/2005/8/layout/chevron1"/>
    <dgm:cxn modelId="{7D7169EE-24BE-4B75-8F8A-C6650FE25AE9}" type="presParOf" srcId="{4E51917E-03D8-4050-A51A-C1C93D7F9998}" destId="{E889045A-896F-4AA8-B918-30EFB325A04F}" srcOrd="1" destOrd="0" presId="urn:microsoft.com/office/officeart/2005/8/layout/chevron1"/>
    <dgm:cxn modelId="{9120B8CB-3212-4D6C-A8F0-B759895E123B}" type="presParOf" srcId="{4E51917E-03D8-4050-A51A-C1C93D7F9998}" destId="{FF1FB3C9-3B96-4821-9BE8-7EB7FF1F4F40}" srcOrd="2" destOrd="0" presId="urn:microsoft.com/office/officeart/2005/8/layout/chevron1"/>
    <dgm:cxn modelId="{A3406F2D-9005-4475-89BB-6AF6F63FEE31}" type="presParOf" srcId="{4E51917E-03D8-4050-A51A-C1C93D7F9998}" destId="{C01CFA44-78AB-485C-8286-22DAE9080AA2}" srcOrd="3" destOrd="0" presId="urn:microsoft.com/office/officeart/2005/8/layout/chevron1"/>
    <dgm:cxn modelId="{0980A9D3-393E-4D0A-8C6F-7970ACDB0D25}" type="presParOf" srcId="{4E51917E-03D8-4050-A51A-C1C93D7F9998}" destId="{6C7FBA95-38CD-4A40-B2BD-B71370645728}" srcOrd="4" destOrd="0" presId="urn:microsoft.com/office/officeart/2005/8/layout/chevron1"/>
    <dgm:cxn modelId="{AB706E4F-36FB-40D1-AFAC-49680B2A6BC5}" type="presParOf" srcId="{4E51917E-03D8-4050-A51A-C1C93D7F9998}" destId="{70125F4E-CEA8-4679-ADFB-8A899A91554B}" srcOrd="5" destOrd="0" presId="urn:microsoft.com/office/officeart/2005/8/layout/chevron1"/>
    <dgm:cxn modelId="{245E26D1-66AD-4F82-9574-9E8E6F895945}" type="presParOf" srcId="{4E51917E-03D8-4050-A51A-C1C93D7F9998}" destId="{1116E069-98FF-4DE5-B1CA-E8A6746D4822}" srcOrd="6" destOrd="0" presId="urn:microsoft.com/office/officeart/2005/8/layout/chevron1"/>
    <dgm:cxn modelId="{528DA72B-5D8C-494B-B62E-C14CA8671A60}" type="presParOf" srcId="{4E51917E-03D8-4050-A51A-C1C93D7F9998}" destId="{2EAD9001-7BED-43E1-936D-41EB9AA55835}" srcOrd="7" destOrd="0" presId="urn:microsoft.com/office/officeart/2005/8/layout/chevron1"/>
    <dgm:cxn modelId="{A7EA280F-3B9E-4070-9E48-588996AEBEEF}" type="presParOf" srcId="{4E51917E-03D8-4050-A51A-C1C93D7F9998}" destId="{A0E12C0F-F9DB-42AF-8A67-1B2E8F3ED636}" srcOrd="8" destOrd="0" presId="urn:microsoft.com/office/officeart/2005/8/layout/chevron1"/>
    <dgm:cxn modelId="{9DB59ED4-CC66-46FE-BF7D-A8962B8016EF}" type="presParOf" srcId="{4E51917E-03D8-4050-A51A-C1C93D7F9998}" destId="{134547C4-EFA5-4288-A1F9-82F15A2634EE}" srcOrd="9" destOrd="0" presId="urn:microsoft.com/office/officeart/2005/8/layout/chevron1"/>
    <dgm:cxn modelId="{CEE80757-60ED-480C-A19E-1D69B0C11494}" type="presParOf" srcId="{4E51917E-03D8-4050-A51A-C1C93D7F9998}" destId="{C3981A27-8053-494C-B31C-CD514432EABA}"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B805430-F9EA-45A2-B708-BF2C4B0E6504}" type="doc">
      <dgm:prSet loTypeId="urn:microsoft.com/office/officeart/2005/8/layout/chevron1" loCatId="process" qsTypeId="urn:microsoft.com/office/officeart/2005/8/quickstyle/simple1" qsCatId="simple" csTypeId="urn:microsoft.com/office/officeart/2005/8/colors/accent1_2" csCatId="accent1" phldr="1"/>
      <dgm:spPr/>
    </dgm:pt>
    <dgm:pt modelId="{ECDC50AC-5A9B-43DF-B3D9-A113B63102EE}">
      <dgm:prSet phldrT="[Text]"/>
      <dgm:spPr>
        <a:solidFill>
          <a:schemeClr val="bg1">
            <a:lumMod val="75000"/>
          </a:schemeClr>
        </a:solidFill>
      </dgm:spPr>
      <dgm:t>
        <a:bodyPr/>
        <a:lstStyle/>
        <a:p>
          <a:r>
            <a:rPr lang="fr-FR" noProof="0" dirty="0"/>
            <a:t>I. Introduction</a:t>
          </a:r>
        </a:p>
      </dgm:t>
    </dgm:pt>
    <dgm:pt modelId="{52791231-EA15-4BE2-B198-1115A26506CA}" type="parTrans" cxnId="{2DD18CF4-4B6E-4D69-AF7E-4A46B77D8386}">
      <dgm:prSet/>
      <dgm:spPr/>
      <dgm:t>
        <a:bodyPr/>
        <a:lstStyle/>
        <a:p>
          <a:endParaRPr lang="fr-FR"/>
        </a:p>
      </dgm:t>
    </dgm:pt>
    <dgm:pt modelId="{5FD71D0D-57D9-407A-B2B6-A50DCA9CEE0A}" type="sibTrans" cxnId="{2DD18CF4-4B6E-4D69-AF7E-4A46B77D8386}">
      <dgm:prSet/>
      <dgm:spPr/>
      <dgm:t>
        <a:bodyPr/>
        <a:lstStyle/>
        <a:p>
          <a:endParaRPr lang="fr-FR"/>
        </a:p>
      </dgm:t>
    </dgm:pt>
    <dgm:pt modelId="{F28F469B-F0B4-406A-BCC9-17AABE81863E}">
      <dgm:prSet phldrT="[Text]"/>
      <dgm:spPr>
        <a:solidFill>
          <a:srgbClr val="BC7E09"/>
        </a:solidFill>
      </dgm:spPr>
      <dgm:t>
        <a:bodyPr/>
        <a:lstStyle/>
        <a:p>
          <a:r>
            <a:rPr lang="fr-FR" noProof="0" dirty="0"/>
            <a:t>II. Etat de l’art / Historique</a:t>
          </a:r>
        </a:p>
      </dgm:t>
    </dgm:pt>
    <dgm:pt modelId="{33327642-7474-4EDB-B813-337D55F473F4}" type="parTrans" cxnId="{2E268BEB-07E8-45BD-820E-9BAD6C20DC07}">
      <dgm:prSet/>
      <dgm:spPr/>
      <dgm:t>
        <a:bodyPr/>
        <a:lstStyle/>
        <a:p>
          <a:endParaRPr lang="fr-FR"/>
        </a:p>
      </dgm:t>
    </dgm:pt>
    <dgm:pt modelId="{D44E29CC-117F-4240-894C-DFFCE0D56B3F}" type="sibTrans" cxnId="{2E268BEB-07E8-45BD-820E-9BAD6C20DC07}">
      <dgm:prSet/>
      <dgm:spPr/>
      <dgm:t>
        <a:bodyPr/>
        <a:lstStyle/>
        <a:p>
          <a:endParaRPr lang="fr-FR"/>
        </a:p>
      </dgm:t>
    </dgm:pt>
    <dgm:pt modelId="{9B432E23-8E73-447E-9F44-F18B0F6EA1E2}">
      <dgm:prSet phldrT="[Text]"/>
      <dgm:spPr>
        <a:solidFill>
          <a:schemeClr val="bg1">
            <a:lumMod val="75000"/>
          </a:schemeClr>
        </a:solidFill>
      </dgm:spPr>
      <dgm:t>
        <a:bodyPr/>
        <a:lstStyle/>
        <a:p>
          <a:r>
            <a:rPr lang="fr-FR" noProof="0" dirty="0"/>
            <a:t>III. Etude de cas : Obsidian</a:t>
          </a:r>
        </a:p>
      </dgm:t>
    </dgm:pt>
    <dgm:pt modelId="{97EFFC2F-3892-4213-AD28-0855B460DCE1}" type="parTrans" cxnId="{A363B854-98F2-46ED-9700-0717208EADE5}">
      <dgm:prSet/>
      <dgm:spPr/>
      <dgm:t>
        <a:bodyPr/>
        <a:lstStyle/>
        <a:p>
          <a:endParaRPr lang="fr-FR"/>
        </a:p>
      </dgm:t>
    </dgm:pt>
    <dgm:pt modelId="{6A66E43F-C2C3-4759-AD79-8A54812FD669}" type="sibTrans" cxnId="{A363B854-98F2-46ED-9700-0717208EADE5}">
      <dgm:prSet/>
      <dgm:spPr/>
      <dgm:t>
        <a:bodyPr/>
        <a:lstStyle/>
        <a:p>
          <a:endParaRPr lang="fr-FR"/>
        </a:p>
      </dgm:t>
    </dgm:pt>
    <dgm:pt modelId="{7BEEBEFF-2073-4362-BFC8-9632EEF4C10A}">
      <dgm:prSet phldrT="[Text]"/>
      <dgm:spPr>
        <a:solidFill>
          <a:schemeClr val="bg1">
            <a:lumMod val="75000"/>
          </a:schemeClr>
        </a:solidFill>
      </dgm:spPr>
      <dgm:t>
        <a:bodyPr/>
        <a:lstStyle/>
        <a:p>
          <a:r>
            <a:rPr lang="fr-FR" noProof="0" dirty="0"/>
            <a:t>V. Conclusion</a:t>
          </a:r>
        </a:p>
      </dgm:t>
    </dgm:pt>
    <dgm:pt modelId="{33695AB5-0D16-4CF0-8428-66143995E933}" type="parTrans" cxnId="{2697EB26-95BE-4470-AFEC-882F82A536A6}">
      <dgm:prSet/>
      <dgm:spPr/>
      <dgm:t>
        <a:bodyPr/>
        <a:lstStyle/>
        <a:p>
          <a:endParaRPr lang="fr-FR"/>
        </a:p>
      </dgm:t>
    </dgm:pt>
    <dgm:pt modelId="{0719FC8C-9882-4928-B30C-B9722C79745B}" type="sibTrans" cxnId="{2697EB26-95BE-4470-AFEC-882F82A536A6}">
      <dgm:prSet/>
      <dgm:spPr/>
      <dgm:t>
        <a:bodyPr/>
        <a:lstStyle/>
        <a:p>
          <a:endParaRPr lang="fr-FR"/>
        </a:p>
      </dgm:t>
    </dgm:pt>
    <dgm:pt modelId="{EAAFDE0E-C6BE-4241-B877-809D2CEA811D}">
      <dgm:prSet phldrT="[Text]"/>
      <dgm:spPr>
        <a:solidFill>
          <a:schemeClr val="bg1">
            <a:lumMod val="75000"/>
          </a:schemeClr>
        </a:solidFill>
      </dgm:spPr>
      <dgm:t>
        <a:bodyPr/>
        <a:lstStyle/>
        <a:p>
          <a:r>
            <a:rPr lang="fr-FR" noProof="0" dirty="0"/>
            <a:t>IV. Discussion</a:t>
          </a:r>
        </a:p>
      </dgm:t>
    </dgm:pt>
    <dgm:pt modelId="{71550CF3-95FF-4238-896C-FD658381630D}" type="parTrans" cxnId="{9C88C31E-BF4C-4594-A08F-057C735845E0}">
      <dgm:prSet/>
      <dgm:spPr/>
      <dgm:t>
        <a:bodyPr/>
        <a:lstStyle/>
        <a:p>
          <a:endParaRPr lang="fr-FR"/>
        </a:p>
      </dgm:t>
    </dgm:pt>
    <dgm:pt modelId="{20FB05BD-E0C4-4DB3-9CE4-98091BBED285}" type="sibTrans" cxnId="{9C88C31E-BF4C-4594-A08F-057C735845E0}">
      <dgm:prSet/>
      <dgm:spPr/>
      <dgm:t>
        <a:bodyPr/>
        <a:lstStyle/>
        <a:p>
          <a:endParaRPr lang="fr-FR"/>
        </a:p>
      </dgm:t>
    </dgm:pt>
    <dgm:pt modelId="{4C455C24-2C2F-43BD-84F2-279E969567D1}">
      <dgm:prSet phldrT="[Text]"/>
      <dgm:spPr>
        <a:solidFill>
          <a:schemeClr val="bg1">
            <a:lumMod val="75000"/>
          </a:schemeClr>
        </a:solidFill>
      </dgm:spPr>
      <dgm:t>
        <a:bodyPr/>
        <a:lstStyle/>
        <a:p>
          <a:r>
            <a:rPr lang="fr-FR" noProof="0" dirty="0"/>
            <a:t>Références</a:t>
          </a:r>
        </a:p>
      </dgm:t>
    </dgm:pt>
    <dgm:pt modelId="{E963D1BF-A2B1-449D-98C2-4BBB7F35CEFE}" type="parTrans" cxnId="{5930CEF7-248E-4DCC-9477-15C4B1094EEE}">
      <dgm:prSet/>
      <dgm:spPr/>
      <dgm:t>
        <a:bodyPr/>
        <a:lstStyle/>
        <a:p>
          <a:endParaRPr lang="fr-FR"/>
        </a:p>
      </dgm:t>
    </dgm:pt>
    <dgm:pt modelId="{2BE1C6DD-D58B-4B05-9001-9E1DC2C64B00}" type="sibTrans" cxnId="{5930CEF7-248E-4DCC-9477-15C4B1094EEE}">
      <dgm:prSet/>
      <dgm:spPr/>
      <dgm:t>
        <a:bodyPr/>
        <a:lstStyle/>
        <a:p>
          <a:endParaRPr lang="fr-FR"/>
        </a:p>
      </dgm:t>
    </dgm:pt>
    <dgm:pt modelId="{4E51917E-03D8-4050-A51A-C1C93D7F9998}" type="pres">
      <dgm:prSet presAssocID="{FB805430-F9EA-45A2-B708-BF2C4B0E6504}" presName="Name0" presStyleCnt="0">
        <dgm:presLayoutVars>
          <dgm:dir/>
          <dgm:animLvl val="lvl"/>
          <dgm:resizeHandles val="exact"/>
        </dgm:presLayoutVars>
      </dgm:prSet>
      <dgm:spPr/>
    </dgm:pt>
    <dgm:pt modelId="{92C22C22-F723-4267-B384-175729112192}" type="pres">
      <dgm:prSet presAssocID="{ECDC50AC-5A9B-43DF-B3D9-A113B63102EE}" presName="parTxOnly" presStyleLbl="node1" presStyleIdx="0" presStyleCnt="6" custScaleY="59249" custLinFactNeighborX="-7164" custLinFactNeighborY="-9158">
        <dgm:presLayoutVars>
          <dgm:chMax val="0"/>
          <dgm:chPref val="0"/>
          <dgm:bulletEnabled val="1"/>
        </dgm:presLayoutVars>
      </dgm:prSet>
      <dgm:spPr/>
    </dgm:pt>
    <dgm:pt modelId="{E889045A-896F-4AA8-B918-30EFB325A04F}" type="pres">
      <dgm:prSet presAssocID="{5FD71D0D-57D9-407A-B2B6-A50DCA9CEE0A}" presName="parTxOnlySpace" presStyleCnt="0"/>
      <dgm:spPr/>
    </dgm:pt>
    <dgm:pt modelId="{FF1FB3C9-3B96-4821-9BE8-7EB7FF1F4F40}" type="pres">
      <dgm:prSet presAssocID="{F28F469B-F0B4-406A-BCC9-17AABE81863E}" presName="parTxOnly" presStyleLbl="node1" presStyleIdx="1" presStyleCnt="6" custScaleY="35456" custLinFactNeighborX="-3308" custLinFactNeighborY="-6605">
        <dgm:presLayoutVars>
          <dgm:chMax val="0"/>
          <dgm:chPref val="0"/>
          <dgm:bulletEnabled val="1"/>
        </dgm:presLayoutVars>
      </dgm:prSet>
      <dgm:spPr/>
    </dgm:pt>
    <dgm:pt modelId="{C01CFA44-78AB-485C-8286-22DAE9080AA2}" type="pres">
      <dgm:prSet presAssocID="{D44E29CC-117F-4240-894C-DFFCE0D56B3F}" presName="parTxOnlySpace" presStyleCnt="0"/>
      <dgm:spPr/>
    </dgm:pt>
    <dgm:pt modelId="{6C7FBA95-38CD-4A40-B2BD-B71370645728}" type="pres">
      <dgm:prSet presAssocID="{9B432E23-8E73-447E-9F44-F18B0F6EA1E2}" presName="parTxOnly" presStyleLbl="node1" presStyleIdx="2" presStyleCnt="6" custScaleY="35456" custLinFactNeighborX="-3308" custLinFactNeighborY="-6605">
        <dgm:presLayoutVars>
          <dgm:chMax val="0"/>
          <dgm:chPref val="0"/>
          <dgm:bulletEnabled val="1"/>
        </dgm:presLayoutVars>
      </dgm:prSet>
      <dgm:spPr/>
    </dgm:pt>
    <dgm:pt modelId="{70125F4E-CEA8-4679-ADFB-8A899A91554B}" type="pres">
      <dgm:prSet presAssocID="{6A66E43F-C2C3-4759-AD79-8A54812FD669}" presName="parTxOnlySpace" presStyleCnt="0"/>
      <dgm:spPr/>
    </dgm:pt>
    <dgm:pt modelId="{1116E069-98FF-4DE5-B1CA-E8A6746D4822}" type="pres">
      <dgm:prSet presAssocID="{EAAFDE0E-C6BE-4241-B877-809D2CEA811D}" presName="parTxOnly" presStyleLbl="node1" presStyleIdx="3" presStyleCnt="6" custScaleY="35456" custLinFactNeighborX="-3308" custLinFactNeighborY="-6605">
        <dgm:presLayoutVars>
          <dgm:chMax val="0"/>
          <dgm:chPref val="0"/>
          <dgm:bulletEnabled val="1"/>
        </dgm:presLayoutVars>
      </dgm:prSet>
      <dgm:spPr/>
    </dgm:pt>
    <dgm:pt modelId="{2EAD9001-7BED-43E1-936D-41EB9AA55835}" type="pres">
      <dgm:prSet presAssocID="{20FB05BD-E0C4-4DB3-9CE4-98091BBED285}" presName="parTxOnlySpace" presStyleCnt="0"/>
      <dgm:spPr/>
    </dgm:pt>
    <dgm:pt modelId="{A0E12C0F-F9DB-42AF-8A67-1B2E8F3ED636}" type="pres">
      <dgm:prSet presAssocID="{7BEEBEFF-2073-4362-BFC8-9632EEF4C10A}" presName="parTxOnly" presStyleLbl="node1" presStyleIdx="4" presStyleCnt="6" custScaleY="35456" custLinFactNeighborX="-3308" custLinFactNeighborY="-6605">
        <dgm:presLayoutVars>
          <dgm:chMax val="0"/>
          <dgm:chPref val="0"/>
          <dgm:bulletEnabled val="1"/>
        </dgm:presLayoutVars>
      </dgm:prSet>
      <dgm:spPr/>
    </dgm:pt>
    <dgm:pt modelId="{134547C4-EFA5-4288-A1F9-82F15A2634EE}" type="pres">
      <dgm:prSet presAssocID="{0719FC8C-9882-4928-B30C-B9722C79745B}" presName="parTxOnlySpace" presStyleCnt="0"/>
      <dgm:spPr/>
    </dgm:pt>
    <dgm:pt modelId="{C3981A27-8053-494C-B31C-CD514432EABA}" type="pres">
      <dgm:prSet presAssocID="{4C455C24-2C2F-43BD-84F2-279E969567D1}" presName="parTxOnly" presStyleLbl="node1" presStyleIdx="5" presStyleCnt="6" custScaleY="35357" custLinFactNeighborX="-3308" custLinFactNeighborY="-6654">
        <dgm:presLayoutVars>
          <dgm:chMax val="0"/>
          <dgm:chPref val="0"/>
          <dgm:bulletEnabled val="1"/>
        </dgm:presLayoutVars>
      </dgm:prSet>
      <dgm:spPr/>
    </dgm:pt>
  </dgm:ptLst>
  <dgm:cxnLst>
    <dgm:cxn modelId="{B4EE6C0E-C27C-4BFC-8E2C-97FD95640E77}" type="presOf" srcId="{4C455C24-2C2F-43BD-84F2-279E969567D1}" destId="{C3981A27-8053-494C-B31C-CD514432EABA}" srcOrd="0" destOrd="0" presId="urn:microsoft.com/office/officeart/2005/8/layout/chevron1"/>
    <dgm:cxn modelId="{9C88C31E-BF4C-4594-A08F-057C735845E0}" srcId="{FB805430-F9EA-45A2-B708-BF2C4B0E6504}" destId="{EAAFDE0E-C6BE-4241-B877-809D2CEA811D}" srcOrd="3" destOrd="0" parTransId="{71550CF3-95FF-4238-896C-FD658381630D}" sibTransId="{20FB05BD-E0C4-4DB3-9CE4-98091BBED285}"/>
    <dgm:cxn modelId="{2697EB26-95BE-4470-AFEC-882F82A536A6}" srcId="{FB805430-F9EA-45A2-B708-BF2C4B0E6504}" destId="{7BEEBEFF-2073-4362-BFC8-9632EEF4C10A}" srcOrd="4" destOrd="0" parTransId="{33695AB5-0D16-4CF0-8428-66143995E933}" sibTransId="{0719FC8C-9882-4928-B30C-B9722C79745B}"/>
    <dgm:cxn modelId="{08D2606B-FCAA-4919-80FA-D0EAD714BDD1}" type="presOf" srcId="{7BEEBEFF-2073-4362-BFC8-9632EEF4C10A}" destId="{A0E12C0F-F9DB-42AF-8A67-1B2E8F3ED636}" srcOrd="0" destOrd="0" presId="urn:microsoft.com/office/officeart/2005/8/layout/chevron1"/>
    <dgm:cxn modelId="{A363B854-98F2-46ED-9700-0717208EADE5}" srcId="{FB805430-F9EA-45A2-B708-BF2C4B0E6504}" destId="{9B432E23-8E73-447E-9F44-F18B0F6EA1E2}" srcOrd="2" destOrd="0" parTransId="{97EFFC2F-3892-4213-AD28-0855B460DCE1}" sibTransId="{6A66E43F-C2C3-4759-AD79-8A54812FD669}"/>
    <dgm:cxn modelId="{3E8ACC75-0106-4302-9953-015B6B6343F3}" type="presOf" srcId="{F28F469B-F0B4-406A-BCC9-17AABE81863E}" destId="{FF1FB3C9-3B96-4821-9BE8-7EB7FF1F4F40}" srcOrd="0" destOrd="0" presId="urn:microsoft.com/office/officeart/2005/8/layout/chevron1"/>
    <dgm:cxn modelId="{8979F38F-6415-456D-819B-3DA06BFFB470}" type="presOf" srcId="{FB805430-F9EA-45A2-B708-BF2C4B0E6504}" destId="{4E51917E-03D8-4050-A51A-C1C93D7F9998}" srcOrd="0" destOrd="0" presId="urn:microsoft.com/office/officeart/2005/8/layout/chevron1"/>
    <dgm:cxn modelId="{906680C1-A482-4EC8-A896-E2758C8B9578}" type="presOf" srcId="{9B432E23-8E73-447E-9F44-F18B0F6EA1E2}" destId="{6C7FBA95-38CD-4A40-B2BD-B71370645728}" srcOrd="0" destOrd="0" presId="urn:microsoft.com/office/officeart/2005/8/layout/chevron1"/>
    <dgm:cxn modelId="{82FB67C4-B126-420F-820C-2888024A345B}" type="presOf" srcId="{EAAFDE0E-C6BE-4241-B877-809D2CEA811D}" destId="{1116E069-98FF-4DE5-B1CA-E8A6746D4822}" srcOrd="0" destOrd="0" presId="urn:microsoft.com/office/officeart/2005/8/layout/chevron1"/>
    <dgm:cxn modelId="{113A76CC-D8C1-4B94-BA10-CB165B155707}" type="presOf" srcId="{ECDC50AC-5A9B-43DF-B3D9-A113B63102EE}" destId="{92C22C22-F723-4267-B384-175729112192}" srcOrd="0" destOrd="0" presId="urn:microsoft.com/office/officeart/2005/8/layout/chevron1"/>
    <dgm:cxn modelId="{2E268BEB-07E8-45BD-820E-9BAD6C20DC07}" srcId="{FB805430-F9EA-45A2-B708-BF2C4B0E6504}" destId="{F28F469B-F0B4-406A-BCC9-17AABE81863E}" srcOrd="1" destOrd="0" parTransId="{33327642-7474-4EDB-B813-337D55F473F4}" sibTransId="{D44E29CC-117F-4240-894C-DFFCE0D56B3F}"/>
    <dgm:cxn modelId="{2DD18CF4-4B6E-4D69-AF7E-4A46B77D8386}" srcId="{FB805430-F9EA-45A2-B708-BF2C4B0E6504}" destId="{ECDC50AC-5A9B-43DF-B3D9-A113B63102EE}" srcOrd="0" destOrd="0" parTransId="{52791231-EA15-4BE2-B198-1115A26506CA}" sibTransId="{5FD71D0D-57D9-407A-B2B6-A50DCA9CEE0A}"/>
    <dgm:cxn modelId="{5930CEF7-248E-4DCC-9477-15C4B1094EEE}" srcId="{FB805430-F9EA-45A2-B708-BF2C4B0E6504}" destId="{4C455C24-2C2F-43BD-84F2-279E969567D1}" srcOrd="5" destOrd="0" parTransId="{E963D1BF-A2B1-449D-98C2-4BBB7F35CEFE}" sibTransId="{2BE1C6DD-D58B-4B05-9001-9E1DC2C64B00}"/>
    <dgm:cxn modelId="{C2083949-88F0-4365-A0F7-873A963035CB}" type="presParOf" srcId="{4E51917E-03D8-4050-A51A-C1C93D7F9998}" destId="{92C22C22-F723-4267-B384-175729112192}" srcOrd="0" destOrd="0" presId="urn:microsoft.com/office/officeart/2005/8/layout/chevron1"/>
    <dgm:cxn modelId="{7D7169EE-24BE-4B75-8F8A-C6650FE25AE9}" type="presParOf" srcId="{4E51917E-03D8-4050-A51A-C1C93D7F9998}" destId="{E889045A-896F-4AA8-B918-30EFB325A04F}" srcOrd="1" destOrd="0" presId="urn:microsoft.com/office/officeart/2005/8/layout/chevron1"/>
    <dgm:cxn modelId="{9120B8CB-3212-4D6C-A8F0-B759895E123B}" type="presParOf" srcId="{4E51917E-03D8-4050-A51A-C1C93D7F9998}" destId="{FF1FB3C9-3B96-4821-9BE8-7EB7FF1F4F40}" srcOrd="2" destOrd="0" presId="urn:microsoft.com/office/officeart/2005/8/layout/chevron1"/>
    <dgm:cxn modelId="{A3406F2D-9005-4475-89BB-6AF6F63FEE31}" type="presParOf" srcId="{4E51917E-03D8-4050-A51A-C1C93D7F9998}" destId="{C01CFA44-78AB-485C-8286-22DAE9080AA2}" srcOrd="3" destOrd="0" presId="urn:microsoft.com/office/officeart/2005/8/layout/chevron1"/>
    <dgm:cxn modelId="{0980A9D3-393E-4D0A-8C6F-7970ACDB0D25}" type="presParOf" srcId="{4E51917E-03D8-4050-A51A-C1C93D7F9998}" destId="{6C7FBA95-38CD-4A40-B2BD-B71370645728}" srcOrd="4" destOrd="0" presId="urn:microsoft.com/office/officeart/2005/8/layout/chevron1"/>
    <dgm:cxn modelId="{AB706E4F-36FB-40D1-AFAC-49680B2A6BC5}" type="presParOf" srcId="{4E51917E-03D8-4050-A51A-C1C93D7F9998}" destId="{70125F4E-CEA8-4679-ADFB-8A899A91554B}" srcOrd="5" destOrd="0" presId="urn:microsoft.com/office/officeart/2005/8/layout/chevron1"/>
    <dgm:cxn modelId="{245E26D1-66AD-4F82-9574-9E8E6F895945}" type="presParOf" srcId="{4E51917E-03D8-4050-A51A-C1C93D7F9998}" destId="{1116E069-98FF-4DE5-B1CA-E8A6746D4822}" srcOrd="6" destOrd="0" presId="urn:microsoft.com/office/officeart/2005/8/layout/chevron1"/>
    <dgm:cxn modelId="{528DA72B-5D8C-494B-B62E-C14CA8671A60}" type="presParOf" srcId="{4E51917E-03D8-4050-A51A-C1C93D7F9998}" destId="{2EAD9001-7BED-43E1-936D-41EB9AA55835}" srcOrd="7" destOrd="0" presId="urn:microsoft.com/office/officeart/2005/8/layout/chevron1"/>
    <dgm:cxn modelId="{A7EA280F-3B9E-4070-9E48-588996AEBEEF}" type="presParOf" srcId="{4E51917E-03D8-4050-A51A-C1C93D7F9998}" destId="{A0E12C0F-F9DB-42AF-8A67-1B2E8F3ED636}" srcOrd="8" destOrd="0" presId="urn:microsoft.com/office/officeart/2005/8/layout/chevron1"/>
    <dgm:cxn modelId="{9DB59ED4-CC66-46FE-BF7D-A8962B8016EF}" type="presParOf" srcId="{4E51917E-03D8-4050-A51A-C1C93D7F9998}" destId="{134547C4-EFA5-4288-A1F9-82F15A2634EE}" srcOrd="9" destOrd="0" presId="urn:microsoft.com/office/officeart/2005/8/layout/chevron1"/>
    <dgm:cxn modelId="{CEE80757-60ED-480C-A19E-1D69B0C11494}" type="presParOf" srcId="{4E51917E-03D8-4050-A51A-C1C93D7F9998}" destId="{C3981A27-8053-494C-B31C-CD514432EABA}"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B805430-F9EA-45A2-B708-BF2C4B0E6504}" type="doc">
      <dgm:prSet loTypeId="urn:microsoft.com/office/officeart/2005/8/layout/chevron1" loCatId="process" qsTypeId="urn:microsoft.com/office/officeart/2005/8/quickstyle/simple1" qsCatId="simple" csTypeId="urn:microsoft.com/office/officeart/2005/8/colors/accent1_2" csCatId="accent1" phldr="1"/>
      <dgm:spPr/>
    </dgm:pt>
    <dgm:pt modelId="{ECDC50AC-5A9B-43DF-B3D9-A113B63102EE}">
      <dgm:prSet phldrT="[Text]"/>
      <dgm:spPr>
        <a:solidFill>
          <a:schemeClr val="bg1">
            <a:lumMod val="75000"/>
          </a:schemeClr>
        </a:solidFill>
      </dgm:spPr>
      <dgm:t>
        <a:bodyPr/>
        <a:lstStyle/>
        <a:p>
          <a:r>
            <a:rPr lang="fr-FR" noProof="0" dirty="0"/>
            <a:t>I. Introduction</a:t>
          </a:r>
        </a:p>
      </dgm:t>
    </dgm:pt>
    <dgm:pt modelId="{52791231-EA15-4BE2-B198-1115A26506CA}" type="parTrans" cxnId="{2DD18CF4-4B6E-4D69-AF7E-4A46B77D8386}">
      <dgm:prSet/>
      <dgm:spPr/>
      <dgm:t>
        <a:bodyPr/>
        <a:lstStyle/>
        <a:p>
          <a:endParaRPr lang="fr-FR"/>
        </a:p>
      </dgm:t>
    </dgm:pt>
    <dgm:pt modelId="{5FD71D0D-57D9-407A-B2B6-A50DCA9CEE0A}" type="sibTrans" cxnId="{2DD18CF4-4B6E-4D69-AF7E-4A46B77D8386}">
      <dgm:prSet/>
      <dgm:spPr/>
      <dgm:t>
        <a:bodyPr/>
        <a:lstStyle/>
        <a:p>
          <a:endParaRPr lang="fr-FR"/>
        </a:p>
      </dgm:t>
    </dgm:pt>
    <dgm:pt modelId="{F28F469B-F0B4-406A-BCC9-17AABE81863E}">
      <dgm:prSet phldrT="[Text]"/>
      <dgm:spPr>
        <a:solidFill>
          <a:srgbClr val="BC7E09"/>
        </a:solidFill>
      </dgm:spPr>
      <dgm:t>
        <a:bodyPr/>
        <a:lstStyle/>
        <a:p>
          <a:r>
            <a:rPr lang="fr-FR" noProof="0" dirty="0"/>
            <a:t>II. Etat de l’art / Historique</a:t>
          </a:r>
        </a:p>
      </dgm:t>
    </dgm:pt>
    <dgm:pt modelId="{33327642-7474-4EDB-B813-337D55F473F4}" type="parTrans" cxnId="{2E268BEB-07E8-45BD-820E-9BAD6C20DC07}">
      <dgm:prSet/>
      <dgm:spPr/>
      <dgm:t>
        <a:bodyPr/>
        <a:lstStyle/>
        <a:p>
          <a:endParaRPr lang="fr-FR"/>
        </a:p>
      </dgm:t>
    </dgm:pt>
    <dgm:pt modelId="{D44E29CC-117F-4240-894C-DFFCE0D56B3F}" type="sibTrans" cxnId="{2E268BEB-07E8-45BD-820E-9BAD6C20DC07}">
      <dgm:prSet/>
      <dgm:spPr/>
      <dgm:t>
        <a:bodyPr/>
        <a:lstStyle/>
        <a:p>
          <a:endParaRPr lang="fr-FR"/>
        </a:p>
      </dgm:t>
    </dgm:pt>
    <dgm:pt modelId="{9B432E23-8E73-447E-9F44-F18B0F6EA1E2}">
      <dgm:prSet phldrT="[Text]"/>
      <dgm:spPr>
        <a:solidFill>
          <a:schemeClr val="bg1">
            <a:lumMod val="75000"/>
          </a:schemeClr>
        </a:solidFill>
      </dgm:spPr>
      <dgm:t>
        <a:bodyPr/>
        <a:lstStyle/>
        <a:p>
          <a:r>
            <a:rPr lang="fr-FR" noProof="0" dirty="0"/>
            <a:t>III. Etude de cas : Obsidian</a:t>
          </a:r>
        </a:p>
      </dgm:t>
    </dgm:pt>
    <dgm:pt modelId="{97EFFC2F-3892-4213-AD28-0855B460DCE1}" type="parTrans" cxnId="{A363B854-98F2-46ED-9700-0717208EADE5}">
      <dgm:prSet/>
      <dgm:spPr/>
      <dgm:t>
        <a:bodyPr/>
        <a:lstStyle/>
        <a:p>
          <a:endParaRPr lang="fr-FR"/>
        </a:p>
      </dgm:t>
    </dgm:pt>
    <dgm:pt modelId="{6A66E43F-C2C3-4759-AD79-8A54812FD669}" type="sibTrans" cxnId="{A363B854-98F2-46ED-9700-0717208EADE5}">
      <dgm:prSet/>
      <dgm:spPr/>
      <dgm:t>
        <a:bodyPr/>
        <a:lstStyle/>
        <a:p>
          <a:endParaRPr lang="fr-FR"/>
        </a:p>
      </dgm:t>
    </dgm:pt>
    <dgm:pt modelId="{7BEEBEFF-2073-4362-BFC8-9632EEF4C10A}">
      <dgm:prSet phldrT="[Text]"/>
      <dgm:spPr>
        <a:solidFill>
          <a:schemeClr val="bg1">
            <a:lumMod val="75000"/>
          </a:schemeClr>
        </a:solidFill>
      </dgm:spPr>
      <dgm:t>
        <a:bodyPr/>
        <a:lstStyle/>
        <a:p>
          <a:r>
            <a:rPr lang="fr-FR" noProof="0" dirty="0"/>
            <a:t>V. Conclusion</a:t>
          </a:r>
        </a:p>
      </dgm:t>
    </dgm:pt>
    <dgm:pt modelId="{33695AB5-0D16-4CF0-8428-66143995E933}" type="parTrans" cxnId="{2697EB26-95BE-4470-AFEC-882F82A536A6}">
      <dgm:prSet/>
      <dgm:spPr/>
      <dgm:t>
        <a:bodyPr/>
        <a:lstStyle/>
        <a:p>
          <a:endParaRPr lang="fr-FR"/>
        </a:p>
      </dgm:t>
    </dgm:pt>
    <dgm:pt modelId="{0719FC8C-9882-4928-B30C-B9722C79745B}" type="sibTrans" cxnId="{2697EB26-95BE-4470-AFEC-882F82A536A6}">
      <dgm:prSet/>
      <dgm:spPr/>
      <dgm:t>
        <a:bodyPr/>
        <a:lstStyle/>
        <a:p>
          <a:endParaRPr lang="fr-FR"/>
        </a:p>
      </dgm:t>
    </dgm:pt>
    <dgm:pt modelId="{EAAFDE0E-C6BE-4241-B877-809D2CEA811D}">
      <dgm:prSet phldrT="[Text]"/>
      <dgm:spPr>
        <a:solidFill>
          <a:schemeClr val="bg1">
            <a:lumMod val="75000"/>
          </a:schemeClr>
        </a:solidFill>
      </dgm:spPr>
      <dgm:t>
        <a:bodyPr/>
        <a:lstStyle/>
        <a:p>
          <a:r>
            <a:rPr lang="fr-FR" noProof="0" dirty="0"/>
            <a:t>IV. Discussion</a:t>
          </a:r>
        </a:p>
      </dgm:t>
    </dgm:pt>
    <dgm:pt modelId="{71550CF3-95FF-4238-896C-FD658381630D}" type="parTrans" cxnId="{9C88C31E-BF4C-4594-A08F-057C735845E0}">
      <dgm:prSet/>
      <dgm:spPr/>
      <dgm:t>
        <a:bodyPr/>
        <a:lstStyle/>
        <a:p>
          <a:endParaRPr lang="fr-FR"/>
        </a:p>
      </dgm:t>
    </dgm:pt>
    <dgm:pt modelId="{20FB05BD-E0C4-4DB3-9CE4-98091BBED285}" type="sibTrans" cxnId="{9C88C31E-BF4C-4594-A08F-057C735845E0}">
      <dgm:prSet/>
      <dgm:spPr/>
      <dgm:t>
        <a:bodyPr/>
        <a:lstStyle/>
        <a:p>
          <a:endParaRPr lang="fr-FR"/>
        </a:p>
      </dgm:t>
    </dgm:pt>
    <dgm:pt modelId="{4C455C24-2C2F-43BD-84F2-279E969567D1}">
      <dgm:prSet phldrT="[Text]"/>
      <dgm:spPr>
        <a:solidFill>
          <a:schemeClr val="bg1">
            <a:lumMod val="75000"/>
          </a:schemeClr>
        </a:solidFill>
      </dgm:spPr>
      <dgm:t>
        <a:bodyPr/>
        <a:lstStyle/>
        <a:p>
          <a:r>
            <a:rPr lang="fr-FR" noProof="0" dirty="0"/>
            <a:t>Références</a:t>
          </a:r>
        </a:p>
      </dgm:t>
    </dgm:pt>
    <dgm:pt modelId="{E963D1BF-A2B1-449D-98C2-4BBB7F35CEFE}" type="parTrans" cxnId="{5930CEF7-248E-4DCC-9477-15C4B1094EEE}">
      <dgm:prSet/>
      <dgm:spPr/>
      <dgm:t>
        <a:bodyPr/>
        <a:lstStyle/>
        <a:p>
          <a:endParaRPr lang="fr-FR"/>
        </a:p>
      </dgm:t>
    </dgm:pt>
    <dgm:pt modelId="{2BE1C6DD-D58B-4B05-9001-9E1DC2C64B00}" type="sibTrans" cxnId="{5930CEF7-248E-4DCC-9477-15C4B1094EEE}">
      <dgm:prSet/>
      <dgm:spPr/>
      <dgm:t>
        <a:bodyPr/>
        <a:lstStyle/>
        <a:p>
          <a:endParaRPr lang="fr-FR"/>
        </a:p>
      </dgm:t>
    </dgm:pt>
    <dgm:pt modelId="{4E51917E-03D8-4050-A51A-C1C93D7F9998}" type="pres">
      <dgm:prSet presAssocID="{FB805430-F9EA-45A2-B708-BF2C4B0E6504}" presName="Name0" presStyleCnt="0">
        <dgm:presLayoutVars>
          <dgm:dir/>
          <dgm:animLvl val="lvl"/>
          <dgm:resizeHandles val="exact"/>
        </dgm:presLayoutVars>
      </dgm:prSet>
      <dgm:spPr/>
    </dgm:pt>
    <dgm:pt modelId="{92C22C22-F723-4267-B384-175729112192}" type="pres">
      <dgm:prSet presAssocID="{ECDC50AC-5A9B-43DF-B3D9-A113B63102EE}" presName="parTxOnly" presStyleLbl="node1" presStyleIdx="0" presStyleCnt="6" custScaleY="59249" custLinFactNeighborX="-7164" custLinFactNeighborY="-9158">
        <dgm:presLayoutVars>
          <dgm:chMax val="0"/>
          <dgm:chPref val="0"/>
          <dgm:bulletEnabled val="1"/>
        </dgm:presLayoutVars>
      </dgm:prSet>
      <dgm:spPr/>
    </dgm:pt>
    <dgm:pt modelId="{E889045A-896F-4AA8-B918-30EFB325A04F}" type="pres">
      <dgm:prSet presAssocID="{5FD71D0D-57D9-407A-B2B6-A50DCA9CEE0A}" presName="parTxOnlySpace" presStyleCnt="0"/>
      <dgm:spPr/>
    </dgm:pt>
    <dgm:pt modelId="{FF1FB3C9-3B96-4821-9BE8-7EB7FF1F4F40}" type="pres">
      <dgm:prSet presAssocID="{F28F469B-F0B4-406A-BCC9-17AABE81863E}" presName="parTxOnly" presStyleLbl="node1" presStyleIdx="1" presStyleCnt="6" custScaleY="35456" custLinFactNeighborX="-3308" custLinFactNeighborY="-6605">
        <dgm:presLayoutVars>
          <dgm:chMax val="0"/>
          <dgm:chPref val="0"/>
          <dgm:bulletEnabled val="1"/>
        </dgm:presLayoutVars>
      </dgm:prSet>
      <dgm:spPr/>
    </dgm:pt>
    <dgm:pt modelId="{C01CFA44-78AB-485C-8286-22DAE9080AA2}" type="pres">
      <dgm:prSet presAssocID="{D44E29CC-117F-4240-894C-DFFCE0D56B3F}" presName="parTxOnlySpace" presStyleCnt="0"/>
      <dgm:spPr/>
    </dgm:pt>
    <dgm:pt modelId="{6C7FBA95-38CD-4A40-B2BD-B71370645728}" type="pres">
      <dgm:prSet presAssocID="{9B432E23-8E73-447E-9F44-F18B0F6EA1E2}" presName="parTxOnly" presStyleLbl="node1" presStyleIdx="2" presStyleCnt="6" custScaleY="35456" custLinFactNeighborX="-3308" custLinFactNeighborY="-6605">
        <dgm:presLayoutVars>
          <dgm:chMax val="0"/>
          <dgm:chPref val="0"/>
          <dgm:bulletEnabled val="1"/>
        </dgm:presLayoutVars>
      </dgm:prSet>
      <dgm:spPr/>
    </dgm:pt>
    <dgm:pt modelId="{70125F4E-CEA8-4679-ADFB-8A899A91554B}" type="pres">
      <dgm:prSet presAssocID="{6A66E43F-C2C3-4759-AD79-8A54812FD669}" presName="parTxOnlySpace" presStyleCnt="0"/>
      <dgm:spPr/>
    </dgm:pt>
    <dgm:pt modelId="{1116E069-98FF-4DE5-B1CA-E8A6746D4822}" type="pres">
      <dgm:prSet presAssocID="{EAAFDE0E-C6BE-4241-B877-809D2CEA811D}" presName="parTxOnly" presStyleLbl="node1" presStyleIdx="3" presStyleCnt="6" custScaleY="35456" custLinFactNeighborX="-3308" custLinFactNeighborY="-6605">
        <dgm:presLayoutVars>
          <dgm:chMax val="0"/>
          <dgm:chPref val="0"/>
          <dgm:bulletEnabled val="1"/>
        </dgm:presLayoutVars>
      </dgm:prSet>
      <dgm:spPr/>
    </dgm:pt>
    <dgm:pt modelId="{2EAD9001-7BED-43E1-936D-41EB9AA55835}" type="pres">
      <dgm:prSet presAssocID="{20FB05BD-E0C4-4DB3-9CE4-98091BBED285}" presName="parTxOnlySpace" presStyleCnt="0"/>
      <dgm:spPr/>
    </dgm:pt>
    <dgm:pt modelId="{A0E12C0F-F9DB-42AF-8A67-1B2E8F3ED636}" type="pres">
      <dgm:prSet presAssocID="{7BEEBEFF-2073-4362-BFC8-9632EEF4C10A}" presName="parTxOnly" presStyleLbl="node1" presStyleIdx="4" presStyleCnt="6" custScaleY="35456" custLinFactNeighborX="-3308" custLinFactNeighborY="-6605">
        <dgm:presLayoutVars>
          <dgm:chMax val="0"/>
          <dgm:chPref val="0"/>
          <dgm:bulletEnabled val="1"/>
        </dgm:presLayoutVars>
      </dgm:prSet>
      <dgm:spPr/>
    </dgm:pt>
    <dgm:pt modelId="{134547C4-EFA5-4288-A1F9-82F15A2634EE}" type="pres">
      <dgm:prSet presAssocID="{0719FC8C-9882-4928-B30C-B9722C79745B}" presName="parTxOnlySpace" presStyleCnt="0"/>
      <dgm:spPr/>
    </dgm:pt>
    <dgm:pt modelId="{C3981A27-8053-494C-B31C-CD514432EABA}" type="pres">
      <dgm:prSet presAssocID="{4C455C24-2C2F-43BD-84F2-279E969567D1}" presName="parTxOnly" presStyleLbl="node1" presStyleIdx="5" presStyleCnt="6" custScaleY="35357" custLinFactNeighborX="-3308" custLinFactNeighborY="-6654">
        <dgm:presLayoutVars>
          <dgm:chMax val="0"/>
          <dgm:chPref val="0"/>
          <dgm:bulletEnabled val="1"/>
        </dgm:presLayoutVars>
      </dgm:prSet>
      <dgm:spPr/>
    </dgm:pt>
  </dgm:ptLst>
  <dgm:cxnLst>
    <dgm:cxn modelId="{B4EE6C0E-C27C-4BFC-8E2C-97FD95640E77}" type="presOf" srcId="{4C455C24-2C2F-43BD-84F2-279E969567D1}" destId="{C3981A27-8053-494C-B31C-CD514432EABA}" srcOrd="0" destOrd="0" presId="urn:microsoft.com/office/officeart/2005/8/layout/chevron1"/>
    <dgm:cxn modelId="{9C88C31E-BF4C-4594-A08F-057C735845E0}" srcId="{FB805430-F9EA-45A2-B708-BF2C4B0E6504}" destId="{EAAFDE0E-C6BE-4241-B877-809D2CEA811D}" srcOrd="3" destOrd="0" parTransId="{71550CF3-95FF-4238-896C-FD658381630D}" sibTransId="{20FB05BD-E0C4-4DB3-9CE4-98091BBED285}"/>
    <dgm:cxn modelId="{2697EB26-95BE-4470-AFEC-882F82A536A6}" srcId="{FB805430-F9EA-45A2-B708-BF2C4B0E6504}" destId="{7BEEBEFF-2073-4362-BFC8-9632EEF4C10A}" srcOrd="4" destOrd="0" parTransId="{33695AB5-0D16-4CF0-8428-66143995E933}" sibTransId="{0719FC8C-9882-4928-B30C-B9722C79745B}"/>
    <dgm:cxn modelId="{08D2606B-FCAA-4919-80FA-D0EAD714BDD1}" type="presOf" srcId="{7BEEBEFF-2073-4362-BFC8-9632EEF4C10A}" destId="{A0E12C0F-F9DB-42AF-8A67-1B2E8F3ED636}" srcOrd="0" destOrd="0" presId="urn:microsoft.com/office/officeart/2005/8/layout/chevron1"/>
    <dgm:cxn modelId="{A363B854-98F2-46ED-9700-0717208EADE5}" srcId="{FB805430-F9EA-45A2-B708-BF2C4B0E6504}" destId="{9B432E23-8E73-447E-9F44-F18B0F6EA1E2}" srcOrd="2" destOrd="0" parTransId="{97EFFC2F-3892-4213-AD28-0855B460DCE1}" sibTransId="{6A66E43F-C2C3-4759-AD79-8A54812FD669}"/>
    <dgm:cxn modelId="{3E8ACC75-0106-4302-9953-015B6B6343F3}" type="presOf" srcId="{F28F469B-F0B4-406A-BCC9-17AABE81863E}" destId="{FF1FB3C9-3B96-4821-9BE8-7EB7FF1F4F40}" srcOrd="0" destOrd="0" presId="urn:microsoft.com/office/officeart/2005/8/layout/chevron1"/>
    <dgm:cxn modelId="{8979F38F-6415-456D-819B-3DA06BFFB470}" type="presOf" srcId="{FB805430-F9EA-45A2-B708-BF2C4B0E6504}" destId="{4E51917E-03D8-4050-A51A-C1C93D7F9998}" srcOrd="0" destOrd="0" presId="urn:microsoft.com/office/officeart/2005/8/layout/chevron1"/>
    <dgm:cxn modelId="{906680C1-A482-4EC8-A896-E2758C8B9578}" type="presOf" srcId="{9B432E23-8E73-447E-9F44-F18B0F6EA1E2}" destId="{6C7FBA95-38CD-4A40-B2BD-B71370645728}" srcOrd="0" destOrd="0" presId="urn:microsoft.com/office/officeart/2005/8/layout/chevron1"/>
    <dgm:cxn modelId="{82FB67C4-B126-420F-820C-2888024A345B}" type="presOf" srcId="{EAAFDE0E-C6BE-4241-B877-809D2CEA811D}" destId="{1116E069-98FF-4DE5-B1CA-E8A6746D4822}" srcOrd="0" destOrd="0" presId="urn:microsoft.com/office/officeart/2005/8/layout/chevron1"/>
    <dgm:cxn modelId="{113A76CC-D8C1-4B94-BA10-CB165B155707}" type="presOf" srcId="{ECDC50AC-5A9B-43DF-B3D9-A113B63102EE}" destId="{92C22C22-F723-4267-B384-175729112192}" srcOrd="0" destOrd="0" presId="urn:microsoft.com/office/officeart/2005/8/layout/chevron1"/>
    <dgm:cxn modelId="{2E268BEB-07E8-45BD-820E-9BAD6C20DC07}" srcId="{FB805430-F9EA-45A2-B708-BF2C4B0E6504}" destId="{F28F469B-F0B4-406A-BCC9-17AABE81863E}" srcOrd="1" destOrd="0" parTransId="{33327642-7474-4EDB-B813-337D55F473F4}" sibTransId="{D44E29CC-117F-4240-894C-DFFCE0D56B3F}"/>
    <dgm:cxn modelId="{2DD18CF4-4B6E-4D69-AF7E-4A46B77D8386}" srcId="{FB805430-F9EA-45A2-B708-BF2C4B0E6504}" destId="{ECDC50AC-5A9B-43DF-B3D9-A113B63102EE}" srcOrd="0" destOrd="0" parTransId="{52791231-EA15-4BE2-B198-1115A26506CA}" sibTransId="{5FD71D0D-57D9-407A-B2B6-A50DCA9CEE0A}"/>
    <dgm:cxn modelId="{5930CEF7-248E-4DCC-9477-15C4B1094EEE}" srcId="{FB805430-F9EA-45A2-B708-BF2C4B0E6504}" destId="{4C455C24-2C2F-43BD-84F2-279E969567D1}" srcOrd="5" destOrd="0" parTransId="{E963D1BF-A2B1-449D-98C2-4BBB7F35CEFE}" sibTransId="{2BE1C6DD-D58B-4B05-9001-9E1DC2C64B00}"/>
    <dgm:cxn modelId="{C2083949-88F0-4365-A0F7-873A963035CB}" type="presParOf" srcId="{4E51917E-03D8-4050-A51A-C1C93D7F9998}" destId="{92C22C22-F723-4267-B384-175729112192}" srcOrd="0" destOrd="0" presId="urn:microsoft.com/office/officeart/2005/8/layout/chevron1"/>
    <dgm:cxn modelId="{7D7169EE-24BE-4B75-8F8A-C6650FE25AE9}" type="presParOf" srcId="{4E51917E-03D8-4050-A51A-C1C93D7F9998}" destId="{E889045A-896F-4AA8-B918-30EFB325A04F}" srcOrd="1" destOrd="0" presId="urn:microsoft.com/office/officeart/2005/8/layout/chevron1"/>
    <dgm:cxn modelId="{9120B8CB-3212-4D6C-A8F0-B759895E123B}" type="presParOf" srcId="{4E51917E-03D8-4050-A51A-C1C93D7F9998}" destId="{FF1FB3C9-3B96-4821-9BE8-7EB7FF1F4F40}" srcOrd="2" destOrd="0" presId="urn:microsoft.com/office/officeart/2005/8/layout/chevron1"/>
    <dgm:cxn modelId="{A3406F2D-9005-4475-89BB-6AF6F63FEE31}" type="presParOf" srcId="{4E51917E-03D8-4050-A51A-C1C93D7F9998}" destId="{C01CFA44-78AB-485C-8286-22DAE9080AA2}" srcOrd="3" destOrd="0" presId="urn:microsoft.com/office/officeart/2005/8/layout/chevron1"/>
    <dgm:cxn modelId="{0980A9D3-393E-4D0A-8C6F-7970ACDB0D25}" type="presParOf" srcId="{4E51917E-03D8-4050-A51A-C1C93D7F9998}" destId="{6C7FBA95-38CD-4A40-B2BD-B71370645728}" srcOrd="4" destOrd="0" presId="urn:microsoft.com/office/officeart/2005/8/layout/chevron1"/>
    <dgm:cxn modelId="{AB706E4F-36FB-40D1-AFAC-49680B2A6BC5}" type="presParOf" srcId="{4E51917E-03D8-4050-A51A-C1C93D7F9998}" destId="{70125F4E-CEA8-4679-ADFB-8A899A91554B}" srcOrd="5" destOrd="0" presId="urn:microsoft.com/office/officeart/2005/8/layout/chevron1"/>
    <dgm:cxn modelId="{245E26D1-66AD-4F82-9574-9E8E6F895945}" type="presParOf" srcId="{4E51917E-03D8-4050-A51A-C1C93D7F9998}" destId="{1116E069-98FF-4DE5-B1CA-E8A6746D4822}" srcOrd="6" destOrd="0" presId="urn:microsoft.com/office/officeart/2005/8/layout/chevron1"/>
    <dgm:cxn modelId="{528DA72B-5D8C-494B-B62E-C14CA8671A60}" type="presParOf" srcId="{4E51917E-03D8-4050-A51A-C1C93D7F9998}" destId="{2EAD9001-7BED-43E1-936D-41EB9AA55835}" srcOrd="7" destOrd="0" presId="urn:microsoft.com/office/officeart/2005/8/layout/chevron1"/>
    <dgm:cxn modelId="{A7EA280F-3B9E-4070-9E48-588996AEBEEF}" type="presParOf" srcId="{4E51917E-03D8-4050-A51A-C1C93D7F9998}" destId="{A0E12C0F-F9DB-42AF-8A67-1B2E8F3ED636}" srcOrd="8" destOrd="0" presId="urn:microsoft.com/office/officeart/2005/8/layout/chevron1"/>
    <dgm:cxn modelId="{9DB59ED4-CC66-46FE-BF7D-A8962B8016EF}" type="presParOf" srcId="{4E51917E-03D8-4050-A51A-C1C93D7F9998}" destId="{134547C4-EFA5-4288-A1F9-82F15A2634EE}" srcOrd="9" destOrd="0" presId="urn:microsoft.com/office/officeart/2005/8/layout/chevron1"/>
    <dgm:cxn modelId="{CEE80757-60ED-480C-A19E-1D69B0C11494}" type="presParOf" srcId="{4E51917E-03D8-4050-A51A-C1C93D7F9998}" destId="{C3981A27-8053-494C-B31C-CD514432EABA}"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B805430-F9EA-45A2-B708-BF2C4B0E6504}" type="doc">
      <dgm:prSet loTypeId="urn:microsoft.com/office/officeart/2005/8/layout/chevron1" loCatId="process" qsTypeId="urn:microsoft.com/office/officeart/2005/8/quickstyle/simple1" qsCatId="simple" csTypeId="urn:microsoft.com/office/officeart/2005/8/colors/accent1_2" csCatId="accent1" phldr="1"/>
      <dgm:spPr/>
    </dgm:pt>
    <dgm:pt modelId="{ECDC50AC-5A9B-43DF-B3D9-A113B63102EE}">
      <dgm:prSet phldrT="[Text]"/>
      <dgm:spPr>
        <a:solidFill>
          <a:schemeClr val="bg1">
            <a:lumMod val="75000"/>
          </a:schemeClr>
        </a:solidFill>
      </dgm:spPr>
      <dgm:t>
        <a:bodyPr/>
        <a:lstStyle/>
        <a:p>
          <a:r>
            <a:rPr lang="fr-FR" noProof="0" dirty="0"/>
            <a:t>I. Introduction</a:t>
          </a:r>
        </a:p>
      </dgm:t>
    </dgm:pt>
    <dgm:pt modelId="{52791231-EA15-4BE2-B198-1115A26506CA}" type="parTrans" cxnId="{2DD18CF4-4B6E-4D69-AF7E-4A46B77D8386}">
      <dgm:prSet/>
      <dgm:spPr/>
      <dgm:t>
        <a:bodyPr/>
        <a:lstStyle/>
        <a:p>
          <a:endParaRPr lang="fr-FR"/>
        </a:p>
      </dgm:t>
    </dgm:pt>
    <dgm:pt modelId="{5FD71D0D-57D9-407A-B2B6-A50DCA9CEE0A}" type="sibTrans" cxnId="{2DD18CF4-4B6E-4D69-AF7E-4A46B77D8386}">
      <dgm:prSet/>
      <dgm:spPr/>
      <dgm:t>
        <a:bodyPr/>
        <a:lstStyle/>
        <a:p>
          <a:endParaRPr lang="fr-FR"/>
        </a:p>
      </dgm:t>
    </dgm:pt>
    <dgm:pt modelId="{F28F469B-F0B4-406A-BCC9-17AABE81863E}">
      <dgm:prSet phldrT="[Text]"/>
      <dgm:spPr>
        <a:solidFill>
          <a:srgbClr val="BC7E09"/>
        </a:solidFill>
      </dgm:spPr>
      <dgm:t>
        <a:bodyPr/>
        <a:lstStyle/>
        <a:p>
          <a:r>
            <a:rPr lang="fr-FR" noProof="0" dirty="0"/>
            <a:t>II. Etat de l’art / Historique</a:t>
          </a:r>
        </a:p>
      </dgm:t>
    </dgm:pt>
    <dgm:pt modelId="{33327642-7474-4EDB-B813-337D55F473F4}" type="parTrans" cxnId="{2E268BEB-07E8-45BD-820E-9BAD6C20DC07}">
      <dgm:prSet/>
      <dgm:spPr/>
      <dgm:t>
        <a:bodyPr/>
        <a:lstStyle/>
        <a:p>
          <a:endParaRPr lang="fr-FR"/>
        </a:p>
      </dgm:t>
    </dgm:pt>
    <dgm:pt modelId="{D44E29CC-117F-4240-894C-DFFCE0D56B3F}" type="sibTrans" cxnId="{2E268BEB-07E8-45BD-820E-9BAD6C20DC07}">
      <dgm:prSet/>
      <dgm:spPr/>
      <dgm:t>
        <a:bodyPr/>
        <a:lstStyle/>
        <a:p>
          <a:endParaRPr lang="fr-FR"/>
        </a:p>
      </dgm:t>
    </dgm:pt>
    <dgm:pt modelId="{9B432E23-8E73-447E-9F44-F18B0F6EA1E2}">
      <dgm:prSet phldrT="[Text]"/>
      <dgm:spPr>
        <a:solidFill>
          <a:schemeClr val="bg1">
            <a:lumMod val="75000"/>
          </a:schemeClr>
        </a:solidFill>
      </dgm:spPr>
      <dgm:t>
        <a:bodyPr/>
        <a:lstStyle/>
        <a:p>
          <a:r>
            <a:rPr lang="fr-FR" noProof="0" dirty="0"/>
            <a:t>III. Etude de cas : Obsidian</a:t>
          </a:r>
        </a:p>
      </dgm:t>
    </dgm:pt>
    <dgm:pt modelId="{97EFFC2F-3892-4213-AD28-0855B460DCE1}" type="parTrans" cxnId="{A363B854-98F2-46ED-9700-0717208EADE5}">
      <dgm:prSet/>
      <dgm:spPr/>
      <dgm:t>
        <a:bodyPr/>
        <a:lstStyle/>
        <a:p>
          <a:endParaRPr lang="fr-FR"/>
        </a:p>
      </dgm:t>
    </dgm:pt>
    <dgm:pt modelId="{6A66E43F-C2C3-4759-AD79-8A54812FD669}" type="sibTrans" cxnId="{A363B854-98F2-46ED-9700-0717208EADE5}">
      <dgm:prSet/>
      <dgm:spPr/>
      <dgm:t>
        <a:bodyPr/>
        <a:lstStyle/>
        <a:p>
          <a:endParaRPr lang="fr-FR"/>
        </a:p>
      </dgm:t>
    </dgm:pt>
    <dgm:pt modelId="{7BEEBEFF-2073-4362-BFC8-9632EEF4C10A}">
      <dgm:prSet phldrT="[Text]"/>
      <dgm:spPr>
        <a:solidFill>
          <a:schemeClr val="bg1">
            <a:lumMod val="75000"/>
          </a:schemeClr>
        </a:solidFill>
      </dgm:spPr>
      <dgm:t>
        <a:bodyPr/>
        <a:lstStyle/>
        <a:p>
          <a:r>
            <a:rPr lang="fr-FR" noProof="0" dirty="0"/>
            <a:t>V. Conclusion</a:t>
          </a:r>
        </a:p>
      </dgm:t>
    </dgm:pt>
    <dgm:pt modelId="{33695AB5-0D16-4CF0-8428-66143995E933}" type="parTrans" cxnId="{2697EB26-95BE-4470-AFEC-882F82A536A6}">
      <dgm:prSet/>
      <dgm:spPr/>
      <dgm:t>
        <a:bodyPr/>
        <a:lstStyle/>
        <a:p>
          <a:endParaRPr lang="fr-FR"/>
        </a:p>
      </dgm:t>
    </dgm:pt>
    <dgm:pt modelId="{0719FC8C-9882-4928-B30C-B9722C79745B}" type="sibTrans" cxnId="{2697EB26-95BE-4470-AFEC-882F82A536A6}">
      <dgm:prSet/>
      <dgm:spPr/>
      <dgm:t>
        <a:bodyPr/>
        <a:lstStyle/>
        <a:p>
          <a:endParaRPr lang="fr-FR"/>
        </a:p>
      </dgm:t>
    </dgm:pt>
    <dgm:pt modelId="{EAAFDE0E-C6BE-4241-B877-809D2CEA811D}">
      <dgm:prSet phldrT="[Text]"/>
      <dgm:spPr>
        <a:solidFill>
          <a:schemeClr val="bg1">
            <a:lumMod val="75000"/>
          </a:schemeClr>
        </a:solidFill>
      </dgm:spPr>
      <dgm:t>
        <a:bodyPr/>
        <a:lstStyle/>
        <a:p>
          <a:r>
            <a:rPr lang="fr-FR" noProof="0" dirty="0"/>
            <a:t>IV. Discussion</a:t>
          </a:r>
        </a:p>
      </dgm:t>
    </dgm:pt>
    <dgm:pt modelId="{71550CF3-95FF-4238-896C-FD658381630D}" type="parTrans" cxnId="{9C88C31E-BF4C-4594-A08F-057C735845E0}">
      <dgm:prSet/>
      <dgm:spPr/>
      <dgm:t>
        <a:bodyPr/>
        <a:lstStyle/>
        <a:p>
          <a:endParaRPr lang="fr-FR"/>
        </a:p>
      </dgm:t>
    </dgm:pt>
    <dgm:pt modelId="{20FB05BD-E0C4-4DB3-9CE4-98091BBED285}" type="sibTrans" cxnId="{9C88C31E-BF4C-4594-A08F-057C735845E0}">
      <dgm:prSet/>
      <dgm:spPr/>
      <dgm:t>
        <a:bodyPr/>
        <a:lstStyle/>
        <a:p>
          <a:endParaRPr lang="fr-FR"/>
        </a:p>
      </dgm:t>
    </dgm:pt>
    <dgm:pt modelId="{4C455C24-2C2F-43BD-84F2-279E969567D1}">
      <dgm:prSet phldrT="[Text]"/>
      <dgm:spPr>
        <a:solidFill>
          <a:schemeClr val="bg1">
            <a:lumMod val="75000"/>
          </a:schemeClr>
        </a:solidFill>
      </dgm:spPr>
      <dgm:t>
        <a:bodyPr/>
        <a:lstStyle/>
        <a:p>
          <a:r>
            <a:rPr lang="fr-FR" noProof="0" dirty="0"/>
            <a:t>Références</a:t>
          </a:r>
        </a:p>
      </dgm:t>
    </dgm:pt>
    <dgm:pt modelId="{E963D1BF-A2B1-449D-98C2-4BBB7F35CEFE}" type="parTrans" cxnId="{5930CEF7-248E-4DCC-9477-15C4B1094EEE}">
      <dgm:prSet/>
      <dgm:spPr/>
      <dgm:t>
        <a:bodyPr/>
        <a:lstStyle/>
        <a:p>
          <a:endParaRPr lang="fr-FR"/>
        </a:p>
      </dgm:t>
    </dgm:pt>
    <dgm:pt modelId="{2BE1C6DD-D58B-4B05-9001-9E1DC2C64B00}" type="sibTrans" cxnId="{5930CEF7-248E-4DCC-9477-15C4B1094EEE}">
      <dgm:prSet/>
      <dgm:spPr/>
      <dgm:t>
        <a:bodyPr/>
        <a:lstStyle/>
        <a:p>
          <a:endParaRPr lang="fr-FR"/>
        </a:p>
      </dgm:t>
    </dgm:pt>
    <dgm:pt modelId="{4E51917E-03D8-4050-A51A-C1C93D7F9998}" type="pres">
      <dgm:prSet presAssocID="{FB805430-F9EA-45A2-B708-BF2C4B0E6504}" presName="Name0" presStyleCnt="0">
        <dgm:presLayoutVars>
          <dgm:dir/>
          <dgm:animLvl val="lvl"/>
          <dgm:resizeHandles val="exact"/>
        </dgm:presLayoutVars>
      </dgm:prSet>
      <dgm:spPr/>
    </dgm:pt>
    <dgm:pt modelId="{92C22C22-F723-4267-B384-175729112192}" type="pres">
      <dgm:prSet presAssocID="{ECDC50AC-5A9B-43DF-B3D9-A113B63102EE}" presName="parTxOnly" presStyleLbl="node1" presStyleIdx="0" presStyleCnt="6" custScaleY="59249" custLinFactNeighborX="-7164" custLinFactNeighborY="-9158">
        <dgm:presLayoutVars>
          <dgm:chMax val="0"/>
          <dgm:chPref val="0"/>
          <dgm:bulletEnabled val="1"/>
        </dgm:presLayoutVars>
      </dgm:prSet>
      <dgm:spPr/>
    </dgm:pt>
    <dgm:pt modelId="{E889045A-896F-4AA8-B918-30EFB325A04F}" type="pres">
      <dgm:prSet presAssocID="{5FD71D0D-57D9-407A-B2B6-A50DCA9CEE0A}" presName="parTxOnlySpace" presStyleCnt="0"/>
      <dgm:spPr/>
    </dgm:pt>
    <dgm:pt modelId="{FF1FB3C9-3B96-4821-9BE8-7EB7FF1F4F40}" type="pres">
      <dgm:prSet presAssocID="{F28F469B-F0B4-406A-BCC9-17AABE81863E}" presName="parTxOnly" presStyleLbl="node1" presStyleIdx="1" presStyleCnt="6" custScaleY="35456" custLinFactNeighborX="-3308" custLinFactNeighborY="-6605">
        <dgm:presLayoutVars>
          <dgm:chMax val="0"/>
          <dgm:chPref val="0"/>
          <dgm:bulletEnabled val="1"/>
        </dgm:presLayoutVars>
      </dgm:prSet>
      <dgm:spPr/>
    </dgm:pt>
    <dgm:pt modelId="{C01CFA44-78AB-485C-8286-22DAE9080AA2}" type="pres">
      <dgm:prSet presAssocID="{D44E29CC-117F-4240-894C-DFFCE0D56B3F}" presName="parTxOnlySpace" presStyleCnt="0"/>
      <dgm:spPr/>
    </dgm:pt>
    <dgm:pt modelId="{6C7FBA95-38CD-4A40-B2BD-B71370645728}" type="pres">
      <dgm:prSet presAssocID="{9B432E23-8E73-447E-9F44-F18B0F6EA1E2}" presName="parTxOnly" presStyleLbl="node1" presStyleIdx="2" presStyleCnt="6" custScaleY="35456" custLinFactNeighborX="-3308" custLinFactNeighborY="-6605">
        <dgm:presLayoutVars>
          <dgm:chMax val="0"/>
          <dgm:chPref val="0"/>
          <dgm:bulletEnabled val="1"/>
        </dgm:presLayoutVars>
      </dgm:prSet>
      <dgm:spPr/>
    </dgm:pt>
    <dgm:pt modelId="{70125F4E-CEA8-4679-ADFB-8A899A91554B}" type="pres">
      <dgm:prSet presAssocID="{6A66E43F-C2C3-4759-AD79-8A54812FD669}" presName="parTxOnlySpace" presStyleCnt="0"/>
      <dgm:spPr/>
    </dgm:pt>
    <dgm:pt modelId="{1116E069-98FF-4DE5-B1CA-E8A6746D4822}" type="pres">
      <dgm:prSet presAssocID="{EAAFDE0E-C6BE-4241-B877-809D2CEA811D}" presName="parTxOnly" presStyleLbl="node1" presStyleIdx="3" presStyleCnt="6" custScaleY="35456" custLinFactNeighborX="-3308" custLinFactNeighborY="-6605">
        <dgm:presLayoutVars>
          <dgm:chMax val="0"/>
          <dgm:chPref val="0"/>
          <dgm:bulletEnabled val="1"/>
        </dgm:presLayoutVars>
      </dgm:prSet>
      <dgm:spPr/>
    </dgm:pt>
    <dgm:pt modelId="{2EAD9001-7BED-43E1-936D-41EB9AA55835}" type="pres">
      <dgm:prSet presAssocID="{20FB05BD-E0C4-4DB3-9CE4-98091BBED285}" presName="parTxOnlySpace" presStyleCnt="0"/>
      <dgm:spPr/>
    </dgm:pt>
    <dgm:pt modelId="{A0E12C0F-F9DB-42AF-8A67-1B2E8F3ED636}" type="pres">
      <dgm:prSet presAssocID="{7BEEBEFF-2073-4362-BFC8-9632EEF4C10A}" presName="parTxOnly" presStyleLbl="node1" presStyleIdx="4" presStyleCnt="6" custScaleY="35456" custLinFactNeighborX="-3308" custLinFactNeighborY="-6605">
        <dgm:presLayoutVars>
          <dgm:chMax val="0"/>
          <dgm:chPref val="0"/>
          <dgm:bulletEnabled val="1"/>
        </dgm:presLayoutVars>
      </dgm:prSet>
      <dgm:spPr/>
    </dgm:pt>
    <dgm:pt modelId="{134547C4-EFA5-4288-A1F9-82F15A2634EE}" type="pres">
      <dgm:prSet presAssocID="{0719FC8C-9882-4928-B30C-B9722C79745B}" presName="parTxOnlySpace" presStyleCnt="0"/>
      <dgm:spPr/>
    </dgm:pt>
    <dgm:pt modelId="{C3981A27-8053-494C-B31C-CD514432EABA}" type="pres">
      <dgm:prSet presAssocID="{4C455C24-2C2F-43BD-84F2-279E969567D1}" presName="parTxOnly" presStyleLbl="node1" presStyleIdx="5" presStyleCnt="6" custScaleY="35357" custLinFactNeighborX="-3308" custLinFactNeighborY="-6654">
        <dgm:presLayoutVars>
          <dgm:chMax val="0"/>
          <dgm:chPref val="0"/>
          <dgm:bulletEnabled val="1"/>
        </dgm:presLayoutVars>
      </dgm:prSet>
      <dgm:spPr/>
    </dgm:pt>
  </dgm:ptLst>
  <dgm:cxnLst>
    <dgm:cxn modelId="{B4EE6C0E-C27C-4BFC-8E2C-97FD95640E77}" type="presOf" srcId="{4C455C24-2C2F-43BD-84F2-279E969567D1}" destId="{C3981A27-8053-494C-B31C-CD514432EABA}" srcOrd="0" destOrd="0" presId="urn:microsoft.com/office/officeart/2005/8/layout/chevron1"/>
    <dgm:cxn modelId="{9C88C31E-BF4C-4594-A08F-057C735845E0}" srcId="{FB805430-F9EA-45A2-B708-BF2C4B0E6504}" destId="{EAAFDE0E-C6BE-4241-B877-809D2CEA811D}" srcOrd="3" destOrd="0" parTransId="{71550CF3-95FF-4238-896C-FD658381630D}" sibTransId="{20FB05BD-E0C4-4DB3-9CE4-98091BBED285}"/>
    <dgm:cxn modelId="{2697EB26-95BE-4470-AFEC-882F82A536A6}" srcId="{FB805430-F9EA-45A2-B708-BF2C4B0E6504}" destId="{7BEEBEFF-2073-4362-BFC8-9632EEF4C10A}" srcOrd="4" destOrd="0" parTransId="{33695AB5-0D16-4CF0-8428-66143995E933}" sibTransId="{0719FC8C-9882-4928-B30C-B9722C79745B}"/>
    <dgm:cxn modelId="{08D2606B-FCAA-4919-80FA-D0EAD714BDD1}" type="presOf" srcId="{7BEEBEFF-2073-4362-BFC8-9632EEF4C10A}" destId="{A0E12C0F-F9DB-42AF-8A67-1B2E8F3ED636}" srcOrd="0" destOrd="0" presId="urn:microsoft.com/office/officeart/2005/8/layout/chevron1"/>
    <dgm:cxn modelId="{A363B854-98F2-46ED-9700-0717208EADE5}" srcId="{FB805430-F9EA-45A2-B708-BF2C4B0E6504}" destId="{9B432E23-8E73-447E-9F44-F18B0F6EA1E2}" srcOrd="2" destOrd="0" parTransId="{97EFFC2F-3892-4213-AD28-0855B460DCE1}" sibTransId="{6A66E43F-C2C3-4759-AD79-8A54812FD669}"/>
    <dgm:cxn modelId="{3E8ACC75-0106-4302-9953-015B6B6343F3}" type="presOf" srcId="{F28F469B-F0B4-406A-BCC9-17AABE81863E}" destId="{FF1FB3C9-3B96-4821-9BE8-7EB7FF1F4F40}" srcOrd="0" destOrd="0" presId="urn:microsoft.com/office/officeart/2005/8/layout/chevron1"/>
    <dgm:cxn modelId="{8979F38F-6415-456D-819B-3DA06BFFB470}" type="presOf" srcId="{FB805430-F9EA-45A2-B708-BF2C4B0E6504}" destId="{4E51917E-03D8-4050-A51A-C1C93D7F9998}" srcOrd="0" destOrd="0" presId="urn:microsoft.com/office/officeart/2005/8/layout/chevron1"/>
    <dgm:cxn modelId="{906680C1-A482-4EC8-A896-E2758C8B9578}" type="presOf" srcId="{9B432E23-8E73-447E-9F44-F18B0F6EA1E2}" destId="{6C7FBA95-38CD-4A40-B2BD-B71370645728}" srcOrd="0" destOrd="0" presId="urn:microsoft.com/office/officeart/2005/8/layout/chevron1"/>
    <dgm:cxn modelId="{82FB67C4-B126-420F-820C-2888024A345B}" type="presOf" srcId="{EAAFDE0E-C6BE-4241-B877-809D2CEA811D}" destId="{1116E069-98FF-4DE5-B1CA-E8A6746D4822}" srcOrd="0" destOrd="0" presId="urn:microsoft.com/office/officeart/2005/8/layout/chevron1"/>
    <dgm:cxn modelId="{113A76CC-D8C1-4B94-BA10-CB165B155707}" type="presOf" srcId="{ECDC50AC-5A9B-43DF-B3D9-A113B63102EE}" destId="{92C22C22-F723-4267-B384-175729112192}" srcOrd="0" destOrd="0" presId="urn:microsoft.com/office/officeart/2005/8/layout/chevron1"/>
    <dgm:cxn modelId="{2E268BEB-07E8-45BD-820E-9BAD6C20DC07}" srcId="{FB805430-F9EA-45A2-B708-BF2C4B0E6504}" destId="{F28F469B-F0B4-406A-BCC9-17AABE81863E}" srcOrd="1" destOrd="0" parTransId="{33327642-7474-4EDB-B813-337D55F473F4}" sibTransId="{D44E29CC-117F-4240-894C-DFFCE0D56B3F}"/>
    <dgm:cxn modelId="{2DD18CF4-4B6E-4D69-AF7E-4A46B77D8386}" srcId="{FB805430-F9EA-45A2-B708-BF2C4B0E6504}" destId="{ECDC50AC-5A9B-43DF-B3D9-A113B63102EE}" srcOrd="0" destOrd="0" parTransId="{52791231-EA15-4BE2-B198-1115A26506CA}" sibTransId="{5FD71D0D-57D9-407A-B2B6-A50DCA9CEE0A}"/>
    <dgm:cxn modelId="{5930CEF7-248E-4DCC-9477-15C4B1094EEE}" srcId="{FB805430-F9EA-45A2-B708-BF2C4B0E6504}" destId="{4C455C24-2C2F-43BD-84F2-279E969567D1}" srcOrd="5" destOrd="0" parTransId="{E963D1BF-A2B1-449D-98C2-4BBB7F35CEFE}" sibTransId="{2BE1C6DD-D58B-4B05-9001-9E1DC2C64B00}"/>
    <dgm:cxn modelId="{C2083949-88F0-4365-A0F7-873A963035CB}" type="presParOf" srcId="{4E51917E-03D8-4050-A51A-C1C93D7F9998}" destId="{92C22C22-F723-4267-B384-175729112192}" srcOrd="0" destOrd="0" presId="urn:microsoft.com/office/officeart/2005/8/layout/chevron1"/>
    <dgm:cxn modelId="{7D7169EE-24BE-4B75-8F8A-C6650FE25AE9}" type="presParOf" srcId="{4E51917E-03D8-4050-A51A-C1C93D7F9998}" destId="{E889045A-896F-4AA8-B918-30EFB325A04F}" srcOrd="1" destOrd="0" presId="urn:microsoft.com/office/officeart/2005/8/layout/chevron1"/>
    <dgm:cxn modelId="{9120B8CB-3212-4D6C-A8F0-B759895E123B}" type="presParOf" srcId="{4E51917E-03D8-4050-A51A-C1C93D7F9998}" destId="{FF1FB3C9-3B96-4821-9BE8-7EB7FF1F4F40}" srcOrd="2" destOrd="0" presId="urn:microsoft.com/office/officeart/2005/8/layout/chevron1"/>
    <dgm:cxn modelId="{A3406F2D-9005-4475-89BB-6AF6F63FEE31}" type="presParOf" srcId="{4E51917E-03D8-4050-A51A-C1C93D7F9998}" destId="{C01CFA44-78AB-485C-8286-22DAE9080AA2}" srcOrd="3" destOrd="0" presId="urn:microsoft.com/office/officeart/2005/8/layout/chevron1"/>
    <dgm:cxn modelId="{0980A9D3-393E-4D0A-8C6F-7970ACDB0D25}" type="presParOf" srcId="{4E51917E-03D8-4050-A51A-C1C93D7F9998}" destId="{6C7FBA95-38CD-4A40-B2BD-B71370645728}" srcOrd="4" destOrd="0" presId="urn:microsoft.com/office/officeart/2005/8/layout/chevron1"/>
    <dgm:cxn modelId="{AB706E4F-36FB-40D1-AFAC-49680B2A6BC5}" type="presParOf" srcId="{4E51917E-03D8-4050-A51A-C1C93D7F9998}" destId="{70125F4E-CEA8-4679-ADFB-8A899A91554B}" srcOrd="5" destOrd="0" presId="urn:microsoft.com/office/officeart/2005/8/layout/chevron1"/>
    <dgm:cxn modelId="{245E26D1-66AD-4F82-9574-9E8E6F895945}" type="presParOf" srcId="{4E51917E-03D8-4050-A51A-C1C93D7F9998}" destId="{1116E069-98FF-4DE5-B1CA-E8A6746D4822}" srcOrd="6" destOrd="0" presId="urn:microsoft.com/office/officeart/2005/8/layout/chevron1"/>
    <dgm:cxn modelId="{528DA72B-5D8C-494B-B62E-C14CA8671A60}" type="presParOf" srcId="{4E51917E-03D8-4050-A51A-C1C93D7F9998}" destId="{2EAD9001-7BED-43E1-936D-41EB9AA55835}" srcOrd="7" destOrd="0" presId="urn:microsoft.com/office/officeart/2005/8/layout/chevron1"/>
    <dgm:cxn modelId="{A7EA280F-3B9E-4070-9E48-588996AEBEEF}" type="presParOf" srcId="{4E51917E-03D8-4050-A51A-C1C93D7F9998}" destId="{A0E12C0F-F9DB-42AF-8A67-1B2E8F3ED636}" srcOrd="8" destOrd="0" presId="urn:microsoft.com/office/officeart/2005/8/layout/chevron1"/>
    <dgm:cxn modelId="{9DB59ED4-CC66-46FE-BF7D-A8962B8016EF}" type="presParOf" srcId="{4E51917E-03D8-4050-A51A-C1C93D7F9998}" destId="{134547C4-EFA5-4288-A1F9-82F15A2634EE}" srcOrd="9" destOrd="0" presId="urn:microsoft.com/office/officeart/2005/8/layout/chevron1"/>
    <dgm:cxn modelId="{CEE80757-60ED-480C-A19E-1D69B0C11494}" type="presParOf" srcId="{4E51917E-03D8-4050-A51A-C1C93D7F9998}" destId="{C3981A27-8053-494C-B31C-CD514432EABA}"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B805430-F9EA-45A2-B708-BF2C4B0E6504}" type="doc">
      <dgm:prSet loTypeId="urn:microsoft.com/office/officeart/2005/8/layout/chevron1" loCatId="process" qsTypeId="urn:microsoft.com/office/officeart/2005/8/quickstyle/simple1" qsCatId="simple" csTypeId="urn:microsoft.com/office/officeart/2005/8/colors/accent1_2" csCatId="accent1" phldr="1"/>
      <dgm:spPr/>
    </dgm:pt>
    <dgm:pt modelId="{ECDC50AC-5A9B-43DF-B3D9-A113B63102EE}">
      <dgm:prSet phldrT="[Text]"/>
      <dgm:spPr>
        <a:solidFill>
          <a:schemeClr val="bg1">
            <a:lumMod val="75000"/>
          </a:schemeClr>
        </a:solidFill>
      </dgm:spPr>
      <dgm:t>
        <a:bodyPr/>
        <a:lstStyle/>
        <a:p>
          <a:r>
            <a:rPr lang="fr-FR" noProof="0" dirty="0"/>
            <a:t>I. Introduction</a:t>
          </a:r>
        </a:p>
      </dgm:t>
    </dgm:pt>
    <dgm:pt modelId="{52791231-EA15-4BE2-B198-1115A26506CA}" type="parTrans" cxnId="{2DD18CF4-4B6E-4D69-AF7E-4A46B77D8386}">
      <dgm:prSet/>
      <dgm:spPr/>
      <dgm:t>
        <a:bodyPr/>
        <a:lstStyle/>
        <a:p>
          <a:endParaRPr lang="fr-FR"/>
        </a:p>
      </dgm:t>
    </dgm:pt>
    <dgm:pt modelId="{5FD71D0D-57D9-407A-B2B6-A50DCA9CEE0A}" type="sibTrans" cxnId="{2DD18CF4-4B6E-4D69-AF7E-4A46B77D8386}">
      <dgm:prSet/>
      <dgm:spPr/>
      <dgm:t>
        <a:bodyPr/>
        <a:lstStyle/>
        <a:p>
          <a:endParaRPr lang="fr-FR"/>
        </a:p>
      </dgm:t>
    </dgm:pt>
    <dgm:pt modelId="{F28F469B-F0B4-406A-BCC9-17AABE81863E}">
      <dgm:prSet phldrT="[Text]"/>
      <dgm:spPr>
        <a:solidFill>
          <a:srgbClr val="BC7E09"/>
        </a:solidFill>
      </dgm:spPr>
      <dgm:t>
        <a:bodyPr/>
        <a:lstStyle/>
        <a:p>
          <a:r>
            <a:rPr lang="fr-FR" noProof="0" dirty="0"/>
            <a:t>II. Etat de l’art / Historique</a:t>
          </a:r>
        </a:p>
      </dgm:t>
    </dgm:pt>
    <dgm:pt modelId="{33327642-7474-4EDB-B813-337D55F473F4}" type="parTrans" cxnId="{2E268BEB-07E8-45BD-820E-9BAD6C20DC07}">
      <dgm:prSet/>
      <dgm:spPr/>
      <dgm:t>
        <a:bodyPr/>
        <a:lstStyle/>
        <a:p>
          <a:endParaRPr lang="fr-FR"/>
        </a:p>
      </dgm:t>
    </dgm:pt>
    <dgm:pt modelId="{D44E29CC-117F-4240-894C-DFFCE0D56B3F}" type="sibTrans" cxnId="{2E268BEB-07E8-45BD-820E-9BAD6C20DC07}">
      <dgm:prSet/>
      <dgm:spPr/>
      <dgm:t>
        <a:bodyPr/>
        <a:lstStyle/>
        <a:p>
          <a:endParaRPr lang="fr-FR"/>
        </a:p>
      </dgm:t>
    </dgm:pt>
    <dgm:pt modelId="{9B432E23-8E73-447E-9F44-F18B0F6EA1E2}">
      <dgm:prSet phldrT="[Text]"/>
      <dgm:spPr>
        <a:solidFill>
          <a:schemeClr val="bg1">
            <a:lumMod val="75000"/>
          </a:schemeClr>
        </a:solidFill>
      </dgm:spPr>
      <dgm:t>
        <a:bodyPr/>
        <a:lstStyle/>
        <a:p>
          <a:r>
            <a:rPr lang="fr-FR" noProof="0" dirty="0"/>
            <a:t>III. Etude de cas : Obsidian</a:t>
          </a:r>
        </a:p>
      </dgm:t>
    </dgm:pt>
    <dgm:pt modelId="{97EFFC2F-3892-4213-AD28-0855B460DCE1}" type="parTrans" cxnId="{A363B854-98F2-46ED-9700-0717208EADE5}">
      <dgm:prSet/>
      <dgm:spPr/>
      <dgm:t>
        <a:bodyPr/>
        <a:lstStyle/>
        <a:p>
          <a:endParaRPr lang="fr-FR"/>
        </a:p>
      </dgm:t>
    </dgm:pt>
    <dgm:pt modelId="{6A66E43F-C2C3-4759-AD79-8A54812FD669}" type="sibTrans" cxnId="{A363B854-98F2-46ED-9700-0717208EADE5}">
      <dgm:prSet/>
      <dgm:spPr/>
      <dgm:t>
        <a:bodyPr/>
        <a:lstStyle/>
        <a:p>
          <a:endParaRPr lang="fr-FR"/>
        </a:p>
      </dgm:t>
    </dgm:pt>
    <dgm:pt modelId="{7BEEBEFF-2073-4362-BFC8-9632EEF4C10A}">
      <dgm:prSet phldrT="[Text]"/>
      <dgm:spPr>
        <a:solidFill>
          <a:schemeClr val="bg1">
            <a:lumMod val="75000"/>
          </a:schemeClr>
        </a:solidFill>
      </dgm:spPr>
      <dgm:t>
        <a:bodyPr/>
        <a:lstStyle/>
        <a:p>
          <a:r>
            <a:rPr lang="fr-FR" noProof="0" dirty="0"/>
            <a:t>V. Conclusion</a:t>
          </a:r>
        </a:p>
      </dgm:t>
    </dgm:pt>
    <dgm:pt modelId="{33695AB5-0D16-4CF0-8428-66143995E933}" type="parTrans" cxnId="{2697EB26-95BE-4470-AFEC-882F82A536A6}">
      <dgm:prSet/>
      <dgm:spPr/>
      <dgm:t>
        <a:bodyPr/>
        <a:lstStyle/>
        <a:p>
          <a:endParaRPr lang="fr-FR"/>
        </a:p>
      </dgm:t>
    </dgm:pt>
    <dgm:pt modelId="{0719FC8C-9882-4928-B30C-B9722C79745B}" type="sibTrans" cxnId="{2697EB26-95BE-4470-AFEC-882F82A536A6}">
      <dgm:prSet/>
      <dgm:spPr/>
      <dgm:t>
        <a:bodyPr/>
        <a:lstStyle/>
        <a:p>
          <a:endParaRPr lang="fr-FR"/>
        </a:p>
      </dgm:t>
    </dgm:pt>
    <dgm:pt modelId="{EAAFDE0E-C6BE-4241-B877-809D2CEA811D}">
      <dgm:prSet phldrT="[Text]"/>
      <dgm:spPr>
        <a:solidFill>
          <a:schemeClr val="bg1">
            <a:lumMod val="75000"/>
          </a:schemeClr>
        </a:solidFill>
      </dgm:spPr>
      <dgm:t>
        <a:bodyPr/>
        <a:lstStyle/>
        <a:p>
          <a:r>
            <a:rPr lang="fr-FR" noProof="0" dirty="0"/>
            <a:t>IV. Discussion</a:t>
          </a:r>
        </a:p>
      </dgm:t>
    </dgm:pt>
    <dgm:pt modelId="{71550CF3-95FF-4238-896C-FD658381630D}" type="parTrans" cxnId="{9C88C31E-BF4C-4594-A08F-057C735845E0}">
      <dgm:prSet/>
      <dgm:spPr/>
      <dgm:t>
        <a:bodyPr/>
        <a:lstStyle/>
        <a:p>
          <a:endParaRPr lang="fr-FR"/>
        </a:p>
      </dgm:t>
    </dgm:pt>
    <dgm:pt modelId="{20FB05BD-E0C4-4DB3-9CE4-98091BBED285}" type="sibTrans" cxnId="{9C88C31E-BF4C-4594-A08F-057C735845E0}">
      <dgm:prSet/>
      <dgm:spPr/>
      <dgm:t>
        <a:bodyPr/>
        <a:lstStyle/>
        <a:p>
          <a:endParaRPr lang="fr-FR"/>
        </a:p>
      </dgm:t>
    </dgm:pt>
    <dgm:pt modelId="{4C455C24-2C2F-43BD-84F2-279E969567D1}">
      <dgm:prSet phldrT="[Text]"/>
      <dgm:spPr>
        <a:solidFill>
          <a:schemeClr val="bg1">
            <a:lumMod val="75000"/>
          </a:schemeClr>
        </a:solidFill>
      </dgm:spPr>
      <dgm:t>
        <a:bodyPr/>
        <a:lstStyle/>
        <a:p>
          <a:r>
            <a:rPr lang="fr-FR" noProof="0" dirty="0"/>
            <a:t>Références</a:t>
          </a:r>
        </a:p>
      </dgm:t>
    </dgm:pt>
    <dgm:pt modelId="{E963D1BF-A2B1-449D-98C2-4BBB7F35CEFE}" type="parTrans" cxnId="{5930CEF7-248E-4DCC-9477-15C4B1094EEE}">
      <dgm:prSet/>
      <dgm:spPr/>
      <dgm:t>
        <a:bodyPr/>
        <a:lstStyle/>
        <a:p>
          <a:endParaRPr lang="fr-FR"/>
        </a:p>
      </dgm:t>
    </dgm:pt>
    <dgm:pt modelId="{2BE1C6DD-D58B-4B05-9001-9E1DC2C64B00}" type="sibTrans" cxnId="{5930CEF7-248E-4DCC-9477-15C4B1094EEE}">
      <dgm:prSet/>
      <dgm:spPr/>
      <dgm:t>
        <a:bodyPr/>
        <a:lstStyle/>
        <a:p>
          <a:endParaRPr lang="fr-FR"/>
        </a:p>
      </dgm:t>
    </dgm:pt>
    <dgm:pt modelId="{4E51917E-03D8-4050-A51A-C1C93D7F9998}" type="pres">
      <dgm:prSet presAssocID="{FB805430-F9EA-45A2-B708-BF2C4B0E6504}" presName="Name0" presStyleCnt="0">
        <dgm:presLayoutVars>
          <dgm:dir/>
          <dgm:animLvl val="lvl"/>
          <dgm:resizeHandles val="exact"/>
        </dgm:presLayoutVars>
      </dgm:prSet>
      <dgm:spPr/>
    </dgm:pt>
    <dgm:pt modelId="{92C22C22-F723-4267-B384-175729112192}" type="pres">
      <dgm:prSet presAssocID="{ECDC50AC-5A9B-43DF-B3D9-A113B63102EE}" presName="parTxOnly" presStyleLbl="node1" presStyleIdx="0" presStyleCnt="6" custScaleY="59249" custLinFactNeighborX="-7164" custLinFactNeighborY="-9158">
        <dgm:presLayoutVars>
          <dgm:chMax val="0"/>
          <dgm:chPref val="0"/>
          <dgm:bulletEnabled val="1"/>
        </dgm:presLayoutVars>
      </dgm:prSet>
      <dgm:spPr/>
    </dgm:pt>
    <dgm:pt modelId="{E889045A-896F-4AA8-B918-30EFB325A04F}" type="pres">
      <dgm:prSet presAssocID="{5FD71D0D-57D9-407A-B2B6-A50DCA9CEE0A}" presName="parTxOnlySpace" presStyleCnt="0"/>
      <dgm:spPr/>
    </dgm:pt>
    <dgm:pt modelId="{FF1FB3C9-3B96-4821-9BE8-7EB7FF1F4F40}" type="pres">
      <dgm:prSet presAssocID="{F28F469B-F0B4-406A-BCC9-17AABE81863E}" presName="parTxOnly" presStyleLbl="node1" presStyleIdx="1" presStyleCnt="6" custScaleY="35456" custLinFactNeighborX="-3308" custLinFactNeighborY="-6605">
        <dgm:presLayoutVars>
          <dgm:chMax val="0"/>
          <dgm:chPref val="0"/>
          <dgm:bulletEnabled val="1"/>
        </dgm:presLayoutVars>
      </dgm:prSet>
      <dgm:spPr/>
    </dgm:pt>
    <dgm:pt modelId="{C01CFA44-78AB-485C-8286-22DAE9080AA2}" type="pres">
      <dgm:prSet presAssocID="{D44E29CC-117F-4240-894C-DFFCE0D56B3F}" presName="parTxOnlySpace" presStyleCnt="0"/>
      <dgm:spPr/>
    </dgm:pt>
    <dgm:pt modelId="{6C7FBA95-38CD-4A40-B2BD-B71370645728}" type="pres">
      <dgm:prSet presAssocID="{9B432E23-8E73-447E-9F44-F18B0F6EA1E2}" presName="parTxOnly" presStyleLbl="node1" presStyleIdx="2" presStyleCnt="6" custScaleY="35456" custLinFactNeighborX="-3308" custLinFactNeighborY="-6605">
        <dgm:presLayoutVars>
          <dgm:chMax val="0"/>
          <dgm:chPref val="0"/>
          <dgm:bulletEnabled val="1"/>
        </dgm:presLayoutVars>
      </dgm:prSet>
      <dgm:spPr/>
    </dgm:pt>
    <dgm:pt modelId="{70125F4E-CEA8-4679-ADFB-8A899A91554B}" type="pres">
      <dgm:prSet presAssocID="{6A66E43F-C2C3-4759-AD79-8A54812FD669}" presName="parTxOnlySpace" presStyleCnt="0"/>
      <dgm:spPr/>
    </dgm:pt>
    <dgm:pt modelId="{1116E069-98FF-4DE5-B1CA-E8A6746D4822}" type="pres">
      <dgm:prSet presAssocID="{EAAFDE0E-C6BE-4241-B877-809D2CEA811D}" presName="parTxOnly" presStyleLbl="node1" presStyleIdx="3" presStyleCnt="6" custScaleY="35456" custLinFactNeighborX="-3308" custLinFactNeighborY="-6605">
        <dgm:presLayoutVars>
          <dgm:chMax val="0"/>
          <dgm:chPref val="0"/>
          <dgm:bulletEnabled val="1"/>
        </dgm:presLayoutVars>
      </dgm:prSet>
      <dgm:spPr/>
    </dgm:pt>
    <dgm:pt modelId="{2EAD9001-7BED-43E1-936D-41EB9AA55835}" type="pres">
      <dgm:prSet presAssocID="{20FB05BD-E0C4-4DB3-9CE4-98091BBED285}" presName="parTxOnlySpace" presStyleCnt="0"/>
      <dgm:spPr/>
    </dgm:pt>
    <dgm:pt modelId="{A0E12C0F-F9DB-42AF-8A67-1B2E8F3ED636}" type="pres">
      <dgm:prSet presAssocID="{7BEEBEFF-2073-4362-BFC8-9632EEF4C10A}" presName="parTxOnly" presStyleLbl="node1" presStyleIdx="4" presStyleCnt="6" custScaleY="35456" custLinFactNeighborX="-3308" custLinFactNeighborY="-6605">
        <dgm:presLayoutVars>
          <dgm:chMax val="0"/>
          <dgm:chPref val="0"/>
          <dgm:bulletEnabled val="1"/>
        </dgm:presLayoutVars>
      </dgm:prSet>
      <dgm:spPr/>
    </dgm:pt>
    <dgm:pt modelId="{134547C4-EFA5-4288-A1F9-82F15A2634EE}" type="pres">
      <dgm:prSet presAssocID="{0719FC8C-9882-4928-B30C-B9722C79745B}" presName="parTxOnlySpace" presStyleCnt="0"/>
      <dgm:spPr/>
    </dgm:pt>
    <dgm:pt modelId="{C3981A27-8053-494C-B31C-CD514432EABA}" type="pres">
      <dgm:prSet presAssocID="{4C455C24-2C2F-43BD-84F2-279E969567D1}" presName="parTxOnly" presStyleLbl="node1" presStyleIdx="5" presStyleCnt="6" custScaleY="35357" custLinFactNeighborX="-3308" custLinFactNeighborY="-6654">
        <dgm:presLayoutVars>
          <dgm:chMax val="0"/>
          <dgm:chPref val="0"/>
          <dgm:bulletEnabled val="1"/>
        </dgm:presLayoutVars>
      </dgm:prSet>
      <dgm:spPr/>
    </dgm:pt>
  </dgm:ptLst>
  <dgm:cxnLst>
    <dgm:cxn modelId="{B4EE6C0E-C27C-4BFC-8E2C-97FD95640E77}" type="presOf" srcId="{4C455C24-2C2F-43BD-84F2-279E969567D1}" destId="{C3981A27-8053-494C-B31C-CD514432EABA}" srcOrd="0" destOrd="0" presId="urn:microsoft.com/office/officeart/2005/8/layout/chevron1"/>
    <dgm:cxn modelId="{9C88C31E-BF4C-4594-A08F-057C735845E0}" srcId="{FB805430-F9EA-45A2-B708-BF2C4B0E6504}" destId="{EAAFDE0E-C6BE-4241-B877-809D2CEA811D}" srcOrd="3" destOrd="0" parTransId="{71550CF3-95FF-4238-896C-FD658381630D}" sibTransId="{20FB05BD-E0C4-4DB3-9CE4-98091BBED285}"/>
    <dgm:cxn modelId="{2697EB26-95BE-4470-AFEC-882F82A536A6}" srcId="{FB805430-F9EA-45A2-B708-BF2C4B0E6504}" destId="{7BEEBEFF-2073-4362-BFC8-9632EEF4C10A}" srcOrd="4" destOrd="0" parTransId="{33695AB5-0D16-4CF0-8428-66143995E933}" sibTransId="{0719FC8C-9882-4928-B30C-B9722C79745B}"/>
    <dgm:cxn modelId="{08D2606B-FCAA-4919-80FA-D0EAD714BDD1}" type="presOf" srcId="{7BEEBEFF-2073-4362-BFC8-9632EEF4C10A}" destId="{A0E12C0F-F9DB-42AF-8A67-1B2E8F3ED636}" srcOrd="0" destOrd="0" presId="urn:microsoft.com/office/officeart/2005/8/layout/chevron1"/>
    <dgm:cxn modelId="{A363B854-98F2-46ED-9700-0717208EADE5}" srcId="{FB805430-F9EA-45A2-B708-BF2C4B0E6504}" destId="{9B432E23-8E73-447E-9F44-F18B0F6EA1E2}" srcOrd="2" destOrd="0" parTransId="{97EFFC2F-3892-4213-AD28-0855B460DCE1}" sibTransId="{6A66E43F-C2C3-4759-AD79-8A54812FD669}"/>
    <dgm:cxn modelId="{3E8ACC75-0106-4302-9953-015B6B6343F3}" type="presOf" srcId="{F28F469B-F0B4-406A-BCC9-17AABE81863E}" destId="{FF1FB3C9-3B96-4821-9BE8-7EB7FF1F4F40}" srcOrd="0" destOrd="0" presId="urn:microsoft.com/office/officeart/2005/8/layout/chevron1"/>
    <dgm:cxn modelId="{8979F38F-6415-456D-819B-3DA06BFFB470}" type="presOf" srcId="{FB805430-F9EA-45A2-B708-BF2C4B0E6504}" destId="{4E51917E-03D8-4050-A51A-C1C93D7F9998}" srcOrd="0" destOrd="0" presId="urn:microsoft.com/office/officeart/2005/8/layout/chevron1"/>
    <dgm:cxn modelId="{906680C1-A482-4EC8-A896-E2758C8B9578}" type="presOf" srcId="{9B432E23-8E73-447E-9F44-F18B0F6EA1E2}" destId="{6C7FBA95-38CD-4A40-B2BD-B71370645728}" srcOrd="0" destOrd="0" presId="urn:microsoft.com/office/officeart/2005/8/layout/chevron1"/>
    <dgm:cxn modelId="{82FB67C4-B126-420F-820C-2888024A345B}" type="presOf" srcId="{EAAFDE0E-C6BE-4241-B877-809D2CEA811D}" destId="{1116E069-98FF-4DE5-B1CA-E8A6746D4822}" srcOrd="0" destOrd="0" presId="urn:microsoft.com/office/officeart/2005/8/layout/chevron1"/>
    <dgm:cxn modelId="{113A76CC-D8C1-4B94-BA10-CB165B155707}" type="presOf" srcId="{ECDC50AC-5A9B-43DF-B3D9-A113B63102EE}" destId="{92C22C22-F723-4267-B384-175729112192}" srcOrd="0" destOrd="0" presId="urn:microsoft.com/office/officeart/2005/8/layout/chevron1"/>
    <dgm:cxn modelId="{2E268BEB-07E8-45BD-820E-9BAD6C20DC07}" srcId="{FB805430-F9EA-45A2-B708-BF2C4B0E6504}" destId="{F28F469B-F0B4-406A-BCC9-17AABE81863E}" srcOrd="1" destOrd="0" parTransId="{33327642-7474-4EDB-B813-337D55F473F4}" sibTransId="{D44E29CC-117F-4240-894C-DFFCE0D56B3F}"/>
    <dgm:cxn modelId="{2DD18CF4-4B6E-4D69-AF7E-4A46B77D8386}" srcId="{FB805430-F9EA-45A2-B708-BF2C4B0E6504}" destId="{ECDC50AC-5A9B-43DF-B3D9-A113B63102EE}" srcOrd="0" destOrd="0" parTransId="{52791231-EA15-4BE2-B198-1115A26506CA}" sibTransId="{5FD71D0D-57D9-407A-B2B6-A50DCA9CEE0A}"/>
    <dgm:cxn modelId="{5930CEF7-248E-4DCC-9477-15C4B1094EEE}" srcId="{FB805430-F9EA-45A2-B708-BF2C4B0E6504}" destId="{4C455C24-2C2F-43BD-84F2-279E969567D1}" srcOrd="5" destOrd="0" parTransId="{E963D1BF-A2B1-449D-98C2-4BBB7F35CEFE}" sibTransId="{2BE1C6DD-D58B-4B05-9001-9E1DC2C64B00}"/>
    <dgm:cxn modelId="{C2083949-88F0-4365-A0F7-873A963035CB}" type="presParOf" srcId="{4E51917E-03D8-4050-A51A-C1C93D7F9998}" destId="{92C22C22-F723-4267-B384-175729112192}" srcOrd="0" destOrd="0" presId="urn:microsoft.com/office/officeart/2005/8/layout/chevron1"/>
    <dgm:cxn modelId="{7D7169EE-24BE-4B75-8F8A-C6650FE25AE9}" type="presParOf" srcId="{4E51917E-03D8-4050-A51A-C1C93D7F9998}" destId="{E889045A-896F-4AA8-B918-30EFB325A04F}" srcOrd="1" destOrd="0" presId="urn:microsoft.com/office/officeart/2005/8/layout/chevron1"/>
    <dgm:cxn modelId="{9120B8CB-3212-4D6C-A8F0-B759895E123B}" type="presParOf" srcId="{4E51917E-03D8-4050-A51A-C1C93D7F9998}" destId="{FF1FB3C9-3B96-4821-9BE8-7EB7FF1F4F40}" srcOrd="2" destOrd="0" presId="urn:microsoft.com/office/officeart/2005/8/layout/chevron1"/>
    <dgm:cxn modelId="{A3406F2D-9005-4475-89BB-6AF6F63FEE31}" type="presParOf" srcId="{4E51917E-03D8-4050-A51A-C1C93D7F9998}" destId="{C01CFA44-78AB-485C-8286-22DAE9080AA2}" srcOrd="3" destOrd="0" presId="urn:microsoft.com/office/officeart/2005/8/layout/chevron1"/>
    <dgm:cxn modelId="{0980A9D3-393E-4D0A-8C6F-7970ACDB0D25}" type="presParOf" srcId="{4E51917E-03D8-4050-A51A-C1C93D7F9998}" destId="{6C7FBA95-38CD-4A40-B2BD-B71370645728}" srcOrd="4" destOrd="0" presId="urn:microsoft.com/office/officeart/2005/8/layout/chevron1"/>
    <dgm:cxn modelId="{AB706E4F-36FB-40D1-AFAC-49680B2A6BC5}" type="presParOf" srcId="{4E51917E-03D8-4050-A51A-C1C93D7F9998}" destId="{70125F4E-CEA8-4679-ADFB-8A899A91554B}" srcOrd="5" destOrd="0" presId="urn:microsoft.com/office/officeart/2005/8/layout/chevron1"/>
    <dgm:cxn modelId="{245E26D1-66AD-4F82-9574-9E8E6F895945}" type="presParOf" srcId="{4E51917E-03D8-4050-A51A-C1C93D7F9998}" destId="{1116E069-98FF-4DE5-B1CA-E8A6746D4822}" srcOrd="6" destOrd="0" presId="urn:microsoft.com/office/officeart/2005/8/layout/chevron1"/>
    <dgm:cxn modelId="{528DA72B-5D8C-494B-B62E-C14CA8671A60}" type="presParOf" srcId="{4E51917E-03D8-4050-A51A-C1C93D7F9998}" destId="{2EAD9001-7BED-43E1-936D-41EB9AA55835}" srcOrd="7" destOrd="0" presId="urn:microsoft.com/office/officeart/2005/8/layout/chevron1"/>
    <dgm:cxn modelId="{A7EA280F-3B9E-4070-9E48-588996AEBEEF}" type="presParOf" srcId="{4E51917E-03D8-4050-A51A-C1C93D7F9998}" destId="{A0E12C0F-F9DB-42AF-8A67-1B2E8F3ED636}" srcOrd="8" destOrd="0" presId="urn:microsoft.com/office/officeart/2005/8/layout/chevron1"/>
    <dgm:cxn modelId="{9DB59ED4-CC66-46FE-BF7D-A8962B8016EF}" type="presParOf" srcId="{4E51917E-03D8-4050-A51A-C1C93D7F9998}" destId="{134547C4-EFA5-4288-A1F9-82F15A2634EE}" srcOrd="9" destOrd="0" presId="urn:microsoft.com/office/officeart/2005/8/layout/chevron1"/>
    <dgm:cxn modelId="{CEE80757-60ED-480C-A19E-1D69B0C11494}" type="presParOf" srcId="{4E51917E-03D8-4050-A51A-C1C93D7F9998}" destId="{C3981A27-8053-494C-B31C-CD514432EABA}"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B805430-F9EA-45A2-B708-BF2C4B0E6504}" type="doc">
      <dgm:prSet loTypeId="urn:microsoft.com/office/officeart/2005/8/layout/chevron1" loCatId="process" qsTypeId="urn:microsoft.com/office/officeart/2005/8/quickstyle/simple1" qsCatId="simple" csTypeId="urn:microsoft.com/office/officeart/2005/8/colors/accent1_2" csCatId="accent1" phldr="1"/>
      <dgm:spPr/>
    </dgm:pt>
    <dgm:pt modelId="{ECDC50AC-5A9B-43DF-B3D9-A113B63102EE}">
      <dgm:prSet phldrT="[Text]"/>
      <dgm:spPr>
        <a:solidFill>
          <a:schemeClr val="bg1">
            <a:lumMod val="75000"/>
          </a:schemeClr>
        </a:solidFill>
      </dgm:spPr>
      <dgm:t>
        <a:bodyPr/>
        <a:lstStyle/>
        <a:p>
          <a:r>
            <a:rPr lang="fr-FR" noProof="0" dirty="0"/>
            <a:t>I. Introduction</a:t>
          </a:r>
        </a:p>
      </dgm:t>
    </dgm:pt>
    <dgm:pt modelId="{52791231-EA15-4BE2-B198-1115A26506CA}" type="parTrans" cxnId="{2DD18CF4-4B6E-4D69-AF7E-4A46B77D8386}">
      <dgm:prSet/>
      <dgm:spPr/>
      <dgm:t>
        <a:bodyPr/>
        <a:lstStyle/>
        <a:p>
          <a:endParaRPr lang="fr-FR"/>
        </a:p>
      </dgm:t>
    </dgm:pt>
    <dgm:pt modelId="{5FD71D0D-57D9-407A-B2B6-A50DCA9CEE0A}" type="sibTrans" cxnId="{2DD18CF4-4B6E-4D69-AF7E-4A46B77D8386}">
      <dgm:prSet/>
      <dgm:spPr/>
      <dgm:t>
        <a:bodyPr/>
        <a:lstStyle/>
        <a:p>
          <a:endParaRPr lang="fr-FR"/>
        </a:p>
      </dgm:t>
    </dgm:pt>
    <dgm:pt modelId="{F28F469B-F0B4-406A-BCC9-17AABE81863E}">
      <dgm:prSet phldrT="[Text]"/>
      <dgm:spPr>
        <a:solidFill>
          <a:srgbClr val="BC7E09"/>
        </a:solidFill>
      </dgm:spPr>
      <dgm:t>
        <a:bodyPr/>
        <a:lstStyle/>
        <a:p>
          <a:r>
            <a:rPr lang="fr-FR" noProof="0" dirty="0"/>
            <a:t>II. Etat de l’art / Historique</a:t>
          </a:r>
        </a:p>
      </dgm:t>
    </dgm:pt>
    <dgm:pt modelId="{33327642-7474-4EDB-B813-337D55F473F4}" type="parTrans" cxnId="{2E268BEB-07E8-45BD-820E-9BAD6C20DC07}">
      <dgm:prSet/>
      <dgm:spPr/>
      <dgm:t>
        <a:bodyPr/>
        <a:lstStyle/>
        <a:p>
          <a:endParaRPr lang="fr-FR"/>
        </a:p>
      </dgm:t>
    </dgm:pt>
    <dgm:pt modelId="{D44E29CC-117F-4240-894C-DFFCE0D56B3F}" type="sibTrans" cxnId="{2E268BEB-07E8-45BD-820E-9BAD6C20DC07}">
      <dgm:prSet/>
      <dgm:spPr/>
      <dgm:t>
        <a:bodyPr/>
        <a:lstStyle/>
        <a:p>
          <a:endParaRPr lang="fr-FR"/>
        </a:p>
      </dgm:t>
    </dgm:pt>
    <dgm:pt modelId="{9B432E23-8E73-447E-9F44-F18B0F6EA1E2}">
      <dgm:prSet phldrT="[Text]"/>
      <dgm:spPr>
        <a:solidFill>
          <a:schemeClr val="bg1">
            <a:lumMod val="75000"/>
          </a:schemeClr>
        </a:solidFill>
      </dgm:spPr>
      <dgm:t>
        <a:bodyPr/>
        <a:lstStyle/>
        <a:p>
          <a:r>
            <a:rPr lang="fr-FR" noProof="0" dirty="0"/>
            <a:t>III. Etude de cas : Obsidian</a:t>
          </a:r>
        </a:p>
      </dgm:t>
    </dgm:pt>
    <dgm:pt modelId="{97EFFC2F-3892-4213-AD28-0855B460DCE1}" type="parTrans" cxnId="{A363B854-98F2-46ED-9700-0717208EADE5}">
      <dgm:prSet/>
      <dgm:spPr/>
      <dgm:t>
        <a:bodyPr/>
        <a:lstStyle/>
        <a:p>
          <a:endParaRPr lang="fr-FR"/>
        </a:p>
      </dgm:t>
    </dgm:pt>
    <dgm:pt modelId="{6A66E43F-C2C3-4759-AD79-8A54812FD669}" type="sibTrans" cxnId="{A363B854-98F2-46ED-9700-0717208EADE5}">
      <dgm:prSet/>
      <dgm:spPr/>
      <dgm:t>
        <a:bodyPr/>
        <a:lstStyle/>
        <a:p>
          <a:endParaRPr lang="fr-FR"/>
        </a:p>
      </dgm:t>
    </dgm:pt>
    <dgm:pt modelId="{7BEEBEFF-2073-4362-BFC8-9632EEF4C10A}">
      <dgm:prSet phldrT="[Text]"/>
      <dgm:spPr>
        <a:solidFill>
          <a:schemeClr val="bg1">
            <a:lumMod val="75000"/>
          </a:schemeClr>
        </a:solidFill>
      </dgm:spPr>
      <dgm:t>
        <a:bodyPr/>
        <a:lstStyle/>
        <a:p>
          <a:r>
            <a:rPr lang="fr-FR" noProof="0" dirty="0"/>
            <a:t>V. Conclusion</a:t>
          </a:r>
        </a:p>
      </dgm:t>
    </dgm:pt>
    <dgm:pt modelId="{33695AB5-0D16-4CF0-8428-66143995E933}" type="parTrans" cxnId="{2697EB26-95BE-4470-AFEC-882F82A536A6}">
      <dgm:prSet/>
      <dgm:spPr/>
      <dgm:t>
        <a:bodyPr/>
        <a:lstStyle/>
        <a:p>
          <a:endParaRPr lang="fr-FR"/>
        </a:p>
      </dgm:t>
    </dgm:pt>
    <dgm:pt modelId="{0719FC8C-9882-4928-B30C-B9722C79745B}" type="sibTrans" cxnId="{2697EB26-95BE-4470-AFEC-882F82A536A6}">
      <dgm:prSet/>
      <dgm:spPr/>
      <dgm:t>
        <a:bodyPr/>
        <a:lstStyle/>
        <a:p>
          <a:endParaRPr lang="fr-FR"/>
        </a:p>
      </dgm:t>
    </dgm:pt>
    <dgm:pt modelId="{EAAFDE0E-C6BE-4241-B877-809D2CEA811D}">
      <dgm:prSet phldrT="[Text]"/>
      <dgm:spPr>
        <a:solidFill>
          <a:schemeClr val="bg1">
            <a:lumMod val="75000"/>
          </a:schemeClr>
        </a:solidFill>
      </dgm:spPr>
      <dgm:t>
        <a:bodyPr/>
        <a:lstStyle/>
        <a:p>
          <a:r>
            <a:rPr lang="fr-FR" noProof="0" dirty="0"/>
            <a:t>IV. Discussion</a:t>
          </a:r>
        </a:p>
      </dgm:t>
    </dgm:pt>
    <dgm:pt modelId="{71550CF3-95FF-4238-896C-FD658381630D}" type="parTrans" cxnId="{9C88C31E-BF4C-4594-A08F-057C735845E0}">
      <dgm:prSet/>
      <dgm:spPr/>
      <dgm:t>
        <a:bodyPr/>
        <a:lstStyle/>
        <a:p>
          <a:endParaRPr lang="fr-FR"/>
        </a:p>
      </dgm:t>
    </dgm:pt>
    <dgm:pt modelId="{20FB05BD-E0C4-4DB3-9CE4-98091BBED285}" type="sibTrans" cxnId="{9C88C31E-BF4C-4594-A08F-057C735845E0}">
      <dgm:prSet/>
      <dgm:spPr/>
      <dgm:t>
        <a:bodyPr/>
        <a:lstStyle/>
        <a:p>
          <a:endParaRPr lang="fr-FR"/>
        </a:p>
      </dgm:t>
    </dgm:pt>
    <dgm:pt modelId="{4C455C24-2C2F-43BD-84F2-279E969567D1}">
      <dgm:prSet phldrT="[Text]"/>
      <dgm:spPr>
        <a:solidFill>
          <a:schemeClr val="bg1">
            <a:lumMod val="75000"/>
          </a:schemeClr>
        </a:solidFill>
      </dgm:spPr>
      <dgm:t>
        <a:bodyPr/>
        <a:lstStyle/>
        <a:p>
          <a:r>
            <a:rPr lang="fr-FR" noProof="0" dirty="0"/>
            <a:t>Références</a:t>
          </a:r>
        </a:p>
      </dgm:t>
    </dgm:pt>
    <dgm:pt modelId="{E963D1BF-A2B1-449D-98C2-4BBB7F35CEFE}" type="parTrans" cxnId="{5930CEF7-248E-4DCC-9477-15C4B1094EEE}">
      <dgm:prSet/>
      <dgm:spPr/>
      <dgm:t>
        <a:bodyPr/>
        <a:lstStyle/>
        <a:p>
          <a:endParaRPr lang="fr-FR"/>
        </a:p>
      </dgm:t>
    </dgm:pt>
    <dgm:pt modelId="{2BE1C6DD-D58B-4B05-9001-9E1DC2C64B00}" type="sibTrans" cxnId="{5930CEF7-248E-4DCC-9477-15C4B1094EEE}">
      <dgm:prSet/>
      <dgm:spPr/>
      <dgm:t>
        <a:bodyPr/>
        <a:lstStyle/>
        <a:p>
          <a:endParaRPr lang="fr-FR"/>
        </a:p>
      </dgm:t>
    </dgm:pt>
    <dgm:pt modelId="{4E51917E-03D8-4050-A51A-C1C93D7F9998}" type="pres">
      <dgm:prSet presAssocID="{FB805430-F9EA-45A2-B708-BF2C4B0E6504}" presName="Name0" presStyleCnt="0">
        <dgm:presLayoutVars>
          <dgm:dir/>
          <dgm:animLvl val="lvl"/>
          <dgm:resizeHandles val="exact"/>
        </dgm:presLayoutVars>
      </dgm:prSet>
      <dgm:spPr/>
    </dgm:pt>
    <dgm:pt modelId="{92C22C22-F723-4267-B384-175729112192}" type="pres">
      <dgm:prSet presAssocID="{ECDC50AC-5A9B-43DF-B3D9-A113B63102EE}" presName="parTxOnly" presStyleLbl="node1" presStyleIdx="0" presStyleCnt="6" custScaleY="59249" custLinFactNeighborX="-7164" custLinFactNeighborY="-9158">
        <dgm:presLayoutVars>
          <dgm:chMax val="0"/>
          <dgm:chPref val="0"/>
          <dgm:bulletEnabled val="1"/>
        </dgm:presLayoutVars>
      </dgm:prSet>
      <dgm:spPr/>
    </dgm:pt>
    <dgm:pt modelId="{E889045A-896F-4AA8-B918-30EFB325A04F}" type="pres">
      <dgm:prSet presAssocID="{5FD71D0D-57D9-407A-B2B6-A50DCA9CEE0A}" presName="parTxOnlySpace" presStyleCnt="0"/>
      <dgm:spPr/>
    </dgm:pt>
    <dgm:pt modelId="{FF1FB3C9-3B96-4821-9BE8-7EB7FF1F4F40}" type="pres">
      <dgm:prSet presAssocID="{F28F469B-F0B4-406A-BCC9-17AABE81863E}" presName="parTxOnly" presStyleLbl="node1" presStyleIdx="1" presStyleCnt="6" custScaleY="35456" custLinFactNeighborX="-3308" custLinFactNeighborY="-6605">
        <dgm:presLayoutVars>
          <dgm:chMax val="0"/>
          <dgm:chPref val="0"/>
          <dgm:bulletEnabled val="1"/>
        </dgm:presLayoutVars>
      </dgm:prSet>
      <dgm:spPr/>
    </dgm:pt>
    <dgm:pt modelId="{C01CFA44-78AB-485C-8286-22DAE9080AA2}" type="pres">
      <dgm:prSet presAssocID="{D44E29CC-117F-4240-894C-DFFCE0D56B3F}" presName="parTxOnlySpace" presStyleCnt="0"/>
      <dgm:spPr/>
    </dgm:pt>
    <dgm:pt modelId="{6C7FBA95-38CD-4A40-B2BD-B71370645728}" type="pres">
      <dgm:prSet presAssocID="{9B432E23-8E73-447E-9F44-F18B0F6EA1E2}" presName="parTxOnly" presStyleLbl="node1" presStyleIdx="2" presStyleCnt="6" custScaleY="35456" custLinFactNeighborX="-3308" custLinFactNeighborY="-6605">
        <dgm:presLayoutVars>
          <dgm:chMax val="0"/>
          <dgm:chPref val="0"/>
          <dgm:bulletEnabled val="1"/>
        </dgm:presLayoutVars>
      </dgm:prSet>
      <dgm:spPr/>
    </dgm:pt>
    <dgm:pt modelId="{70125F4E-CEA8-4679-ADFB-8A899A91554B}" type="pres">
      <dgm:prSet presAssocID="{6A66E43F-C2C3-4759-AD79-8A54812FD669}" presName="parTxOnlySpace" presStyleCnt="0"/>
      <dgm:spPr/>
    </dgm:pt>
    <dgm:pt modelId="{1116E069-98FF-4DE5-B1CA-E8A6746D4822}" type="pres">
      <dgm:prSet presAssocID="{EAAFDE0E-C6BE-4241-B877-809D2CEA811D}" presName="parTxOnly" presStyleLbl="node1" presStyleIdx="3" presStyleCnt="6" custScaleY="35456" custLinFactNeighborX="-3308" custLinFactNeighborY="-6605">
        <dgm:presLayoutVars>
          <dgm:chMax val="0"/>
          <dgm:chPref val="0"/>
          <dgm:bulletEnabled val="1"/>
        </dgm:presLayoutVars>
      </dgm:prSet>
      <dgm:spPr/>
    </dgm:pt>
    <dgm:pt modelId="{2EAD9001-7BED-43E1-936D-41EB9AA55835}" type="pres">
      <dgm:prSet presAssocID="{20FB05BD-E0C4-4DB3-9CE4-98091BBED285}" presName="parTxOnlySpace" presStyleCnt="0"/>
      <dgm:spPr/>
    </dgm:pt>
    <dgm:pt modelId="{A0E12C0F-F9DB-42AF-8A67-1B2E8F3ED636}" type="pres">
      <dgm:prSet presAssocID="{7BEEBEFF-2073-4362-BFC8-9632EEF4C10A}" presName="parTxOnly" presStyleLbl="node1" presStyleIdx="4" presStyleCnt="6" custScaleY="35456" custLinFactNeighborX="-3308" custLinFactNeighborY="-6605">
        <dgm:presLayoutVars>
          <dgm:chMax val="0"/>
          <dgm:chPref val="0"/>
          <dgm:bulletEnabled val="1"/>
        </dgm:presLayoutVars>
      </dgm:prSet>
      <dgm:spPr/>
    </dgm:pt>
    <dgm:pt modelId="{134547C4-EFA5-4288-A1F9-82F15A2634EE}" type="pres">
      <dgm:prSet presAssocID="{0719FC8C-9882-4928-B30C-B9722C79745B}" presName="parTxOnlySpace" presStyleCnt="0"/>
      <dgm:spPr/>
    </dgm:pt>
    <dgm:pt modelId="{C3981A27-8053-494C-B31C-CD514432EABA}" type="pres">
      <dgm:prSet presAssocID="{4C455C24-2C2F-43BD-84F2-279E969567D1}" presName="parTxOnly" presStyleLbl="node1" presStyleIdx="5" presStyleCnt="6" custScaleY="35357" custLinFactNeighborX="-3308" custLinFactNeighborY="-6654">
        <dgm:presLayoutVars>
          <dgm:chMax val="0"/>
          <dgm:chPref val="0"/>
          <dgm:bulletEnabled val="1"/>
        </dgm:presLayoutVars>
      </dgm:prSet>
      <dgm:spPr/>
    </dgm:pt>
  </dgm:ptLst>
  <dgm:cxnLst>
    <dgm:cxn modelId="{B4EE6C0E-C27C-4BFC-8E2C-97FD95640E77}" type="presOf" srcId="{4C455C24-2C2F-43BD-84F2-279E969567D1}" destId="{C3981A27-8053-494C-B31C-CD514432EABA}" srcOrd="0" destOrd="0" presId="urn:microsoft.com/office/officeart/2005/8/layout/chevron1"/>
    <dgm:cxn modelId="{9C88C31E-BF4C-4594-A08F-057C735845E0}" srcId="{FB805430-F9EA-45A2-B708-BF2C4B0E6504}" destId="{EAAFDE0E-C6BE-4241-B877-809D2CEA811D}" srcOrd="3" destOrd="0" parTransId="{71550CF3-95FF-4238-896C-FD658381630D}" sibTransId="{20FB05BD-E0C4-4DB3-9CE4-98091BBED285}"/>
    <dgm:cxn modelId="{2697EB26-95BE-4470-AFEC-882F82A536A6}" srcId="{FB805430-F9EA-45A2-B708-BF2C4B0E6504}" destId="{7BEEBEFF-2073-4362-BFC8-9632EEF4C10A}" srcOrd="4" destOrd="0" parTransId="{33695AB5-0D16-4CF0-8428-66143995E933}" sibTransId="{0719FC8C-9882-4928-B30C-B9722C79745B}"/>
    <dgm:cxn modelId="{08D2606B-FCAA-4919-80FA-D0EAD714BDD1}" type="presOf" srcId="{7BEEBEFF-2073-4362-BFC8-9632EEF4C10A}" destId="{A0E12C0F-F9DB-42AF-8A67-1B2E8F3ED636}" srcOrd="0" destOrd="0" presId="urn:microsoft.com/office/officeart/2005/8/layout/chevron1"/>
    <dgm:cxn modelId="{A363B854-98F2-46ED-9700-0717208EADE5}" srcId="{FB805430-F9EA-45A2-B708-BF2C4B0E6504}" destId="{9B432E23-8E73-447E-9F44-F18B0F6EA1E2}" srcOrd="2" destOrd="0" parTransId="{97EFFC2F-3892-4213-AD28-0855B460DCE1}" sibTransId="{6A66E43F-C2C3-4759-AD79-8A54812FD669}"/>
    <dgm:cxn modelId="{3E8ACC75-0106-4302-9953-015B6B6343F3}" type="presOf" srcId="{F28F469B-F0B4-406A-BCC9-17AABE81863E}" destId="{FF1FB3C9-3B96-4821-9BE8-7EB7FF1F4F40}" srcOrd="0" destOrd="0" presId="urn:microsoft.com/office/officeart/2005/8/layout/chevron1"/>
    <dgm:cxn modelId="{8979F38F-6415-456D-819B-3DA06BFFB470}" type="presOf" srcId="{FB805430-F9EA-45A2-B708-BF2C4B0E6504}" destId="{4E51917E-03D8-4050-A51A-C1C93D7F9998}" srcOrd="0" destOrd="0" presId="urn:microsoft.com/office/officeart/2005/8/layout/chevron1"/>
    <dgm:cxn modelId="{906680C1-A482-4EC8-A896-E2758C8B9578}" type="presOf" srcId="{9B432E23-8E73-447E-9F44-F18B0F6EA1E2}" destId="{6C7FBA95-38CD-4A40-B2BD-B71370645728}" srcOrd="0" destOrd="0" presId="urn:microsoft.com/office/officeart/2005/8/layout/chevron1"/>
    <dgm:cxn modelId="{82FB67C4-B126-420F-820C-2888024A345B}" type="presOf" srcId="{EAAFDE0E-C6BE-4241-B877-809D2CEA811D}" destId="{1116E069-98FF-4DE5-B1CA-E8A6746D4822}" srcOrd="0" destOrd="0" presId="urn:microsoft.com/office/officeart/2005/8/layout/chevron1"/>
    <dgm:cxn modelId="{113A76CC-D8C1-4B94-BA10-CB165B155707}" type="presOf" srcId="{ECDC50AC-5A9B-43DF-B3D9-A113B63102EE}" destId="{92C22C22-F723-4267-B384-175729112192}" srcOrd="0" destOrd="0" presId="urn:microsoft.com/office/officeart/2005/8/layout/chevron1"/>
    <dgm:cxn modelId="{2E268BEB-07E8-45BD-820E-9BAD6C20DC07}" srcId="{FB805430-F9EA-45A2-B708-BF2C4B0E6504}" destId="{F28F469B-F0B4-406A-BCC9-17AABE81863E}" srcOrd="1" destOrd="0" parTransId="{33327642-7474-4EDB-B813-337D55F473F4}" sibTransId="{D44E29CC-117F-4240-894C-DFFCE0D56B3F}"/>
    <dgm:cxn modelId="{2DD18CF4-4B6E-4D69-AF7E-4A46B77D8386}" srcId="{FB805430-F9EA-45A2-B708-BF2C4B0E6504}" destId="{ECDC50AC-5A9B-43DF-B3D9-A113B63102EE}" srcOrd="0" destOrd="0" parTransId="{52791231-EA15-4BE2-B198-1115A26506CA}" sibTransId="{5FD71D0D-57D9-407A-B2B6-A50DCA9CEE0A}"/>
    <dgm:cxn modelId="{5930CEF7-248E-4DCC-9477-15C4B1094EEE}" srcId="{FB805430-F9EA-45A2-B708-BF2C4B0E6504}" destId="{4C455C24-2C2F-43BD-84F2-279E969567D1}" srcOrd="5" destOrd="0" parTransId="{E963D1BF-A2B1-449D-98C2-4BBB7F35CEFE}" sibTransId="{2BE1C6DD-D58B-4B05-9001-9E1DC2C64B00}"/>
    <dgm:cxn modelId="{C2083949-88F0-4365-A0F7-873A963035CB}" type="presParOf" srcId="{4E51917E-03D8-4050-A51A-C1C93D7F9998}" destId="{92C22C22-F723-4267-B384-175729112192}" srcOrd="0" destOrd="0" presId="urn:microsoft.com/office/officeart/2005/8/layout/chevron1"/>
    <dgm:cxn modelId="{7D7169EE-24BE-4B75-8F8A-C6650FE25AE9}" type="presParOf" srcId="{4E51917E-03D8-4050-A51A-C1C93D7F9998}" destId="{E889045A-896F-4AA8-B918-30EFB325A04F}" srcOrd="1" destOrd="0" presId="urn:microsoft.com/office/officeart/2005/8/layout/chevron1"/>
    <dgm:cxn modelId="{9120B8CB-3212-4D6C-A8F0-B759895E123B}" type="presParOf" srcId="{4E51917E-03D8-4050-A51A-C1C93D7F9998}" destId="{FF1FB3C9-3B96-4821-9BE8-7EB7FF1F4F40}" srcOrd="2" destOrd="0" presId="urn:microsoft.com/office/officeart/2005/8/layout/chevron1"/>
    <dgm:cxn modelId="{A3406F2D-9005-4475-89BB-6AF6F63FEE31}" type="presParOf" srcId="{4E51917E-03D8-4050-A51A-C1C93D7F9998}" destId="{C01CFA44-78AB-485C-8286-22DAE9080AA2}" srcOrd="3" destOrd="0" presId="urn:microsoft.com/office/officeart/2005/8/layout/chevron1"/>
    <dgm:cxn modelId="{0980A9D3-393E-4D0A-8C6F-7970ACDB0D25}" type="presParOf" srcId="{4E51917E-03D8-4050-A51A-C1C93D7F9998}" destId="{6C7FBA95-38CD-4A40-B2BD-B71370645728}" srcOrd="4" destOrd="0" presId="urn:microsoft.com/office/officeart/2005/8/layout/chevron1"/>
    <dgm:cxn modelId="{AB706E4F-36FB-40D1-AFAC-49680B2A6BC5}" type="presParOf" srcId="{4E51917E-03D8-4050-A51A-C1C93D7F9998}" destId="{70125F4E-CEA8-4679-ADFB-8A899A91554B}" srcOrd="5" destOrd="0" presId="urn:microsoft.com/office/officeart/2005/8/layout/chevron1"/>
    <dgm:cxn modelId="{245E26D1-66AD-4F82-9574-9E8E6F895945}" type="presParOf" srcId="{4E51917E-03D8-4050-A51A-C1C93D7F9998}" destId="{1116E069-98FF-4DE5-B1CA-E8A6746D4822}" srcOrd="6" destOrd="0" presId="urn:microsoft.com/office/officeart/2005/8/layout/chevron1"/>
    <dgm:cxn modelId="{528DA72B-5D8C-494B-B62E-C14CA8671A60}" type="presParOf" srcId="{4E51917E-03D8-4050-A51A-C1C93D7F9998}" destId="{2EAD9001-7BED-43E1-936D-41EB9AA55835}" srcOrd="7" destOrd="0" presId="urn:microsoft.com/office/officeart/2005/8/layout/chevron1"/>
    <dgm:cxn modelId="{A7EA280F-3B9E-4070-9E48-588996AEBEEF}" type="presParOf" srcId="{4E51917E-03D8-4050-A51A-C1C93D7F9998}" destId="{A0E12C0F-F9DB-42AF-8A67-1B2E8F3ED636}" srcOrd="8" destOrd="0" presId="urn:microsoft.com/office/officeart/2005/8/layout/chevron1"/>
    <dgm:cxn modelId="{9DB59ED4-CC66-46FE-BF7D-A8962B8016EF}" type="presParOf" srcId="{4E51917E-03D8-4050-A51A-C1C93D7F9998}" destId="{134547C4-EFA5-4288-A1F9-82F15A2634EE}" srcOrd="9" destOrd="0" presId="urn:microsoft.com/office/officeart/2005/8/layout/chevron1"/>
    <dgm:cxn modelId="{CEE80757-60ED-480C-A19E-1D69B0C11494}" type="presParOf" srcId="{4E51917E-03D8-4050-A51A-C1C93D7F9998}" destId="{C3981A27-8053-494C-B31C-CD514432EABA}"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B805430-F9EA-45A2-B708-BF2C4B0E6504}" type="doc">
      <dgm:prSet loTypeId="urn:microsoft.com/office/officeart/2005/8/layout/chevron1" loCatId="process" qsTypeId="urn:microsoft.com/office/officeart/2005/8/quickstyle/simple1" qsCatId="simple" csTypeId="urn:microsoft.com/office/officeart/2005/8/colors/accent1_2" csCatId="accent1" phldr="1"/>
      <dgm:spPr/>
    </dgm:pt>
    <dgm:pt modelId="{ECDC50AC-5A9B-43DF-B3D9-A113B63102EE}">
      <dgm:prSet phldrT="[Text]"/>
      <dgm:spPr>
        <a:solidFill>
          <a:schemeClr val="bg1">
            <a:lumMod val="75000"/>
          </a:schemeClr>
        </a:solidFill>
      </dgm:spPr>
      <dgm:t>
        <a:bodyPr/>
        <a:lstStyle/>
        <a:p>
          <a:r>
            <a:rPr lang="fr-FR" noProof="0" dirty="0"/>
            <a:t>I. Introduction</a:t>
          </a:r>
        </a:p>
      </dgm:t>
    </dgm:pt>
    <dgm:pt modelId="{52791231-EA15-4BE2-B198-1115A26506CA}" type="parTrans" cxnId="{2DD18CF4-4B6E-4D69-AF7E-4A46B77D8386}">
      <dgm:prSet/>
      <dgm:spPr/>
      <dgm:t>
        <a:bodyPr/>
        <a:lstStyle/>
        <a:p>
          <a:endParaRPr lang="fr-FR"/>
        </a:p>
      </dgm:t>
    </dgm:pt>
    <dgm:pt modelId="{5FD71D0D-57D9-407A-B2B6-A50DCA9CEE0A}" type="sibTrans" cxnId="{2DD18CF4-4B6E-4D69-AF7E-4A46B77D8386}">
      <dgm:prSet/>
      <dgm:spPr/>
      <dgm:t>
        <a:bodyPr/>
        <a:lstStyle/>
        <a:p>
          <a:endParaRPr lang="fr-FR"/>
        </a:p>
      </dgm:t>
    </dgm:pt>
    <dgm:pt modelId="{F28F469B-F0B4-406A-BCC9-17AABE81863E}">
      <dgm:prSet phldrT="[Text]"/>
      <dgm:spPr>
        <a:solidFill>
          <a:srgbClr val="BC7E09"/>
        </a:solidFill>
      </dgm:spPr>
      <dgm:t>
        <a:bodyPr/>
        <a:lstStyle/>
        <a:p>
          <a:r>
            <a:rPr lang="fr-FR" noProof="0" dirty="0"/>
            <a:t>II. Etat de l’art / Historique</a:t>
          </a:r>
        </a:p>
      </dgm:t>
    </dgm:pt>
    <dgm:pt modelId="{33327642-7474-4EDB-B813-337D55F473F4}" type="parTrans" cxnId="{2E268BEB-07E8-45BD-820E-9BAD6C20DC07}">
      <dgm:prSet/>
      <dgm:spPr/>
      <dgm:t>
        <a:bodyPr/>
        <a:lstStyle/>
        <a:p>
          <a:endParaRPr lang="fr-FR"/>
        </a:p>
      </dgm:t>
    </dgm:pt>
    <dgm:pt modelId="{D44E29CC-117F-4240-894C-DFFCE0D56B3F}" type="sibTrans" cxnId="{2E268BEB-07E8-45BD-820E-9BAD6C20DC07}">
      <dgm:prSet/>
      <dgm:spPr/>
      <dgm:t>
        <a:bodyPr/>
        <a:lstStyle/>
        <a:p>
          <a:endParaRPr lang="fr-FR"/>
        </a:p>
      </dgm:t>
    </dgm:pt>
    <dgm:pt modelId="{9B432E23-8E73-447E-9F44-F18B0F6EA1E2}">
      <dgm:prSet phldrT="[Text]"/>
      <dgm:spPr>
        <a:solidFill>
          <a:schemeClr val="bg1">
            <a:lumMod val="75000"/>
          </a:schemeClr>
        </a:solidFill>
      </dgm:spPr>
      <dgm:t>
        <a:bodyPr/>
        <a:lstStyle/>
        <a:p>
          <a:r>
            <a:rPr lang="fr-FR" noProof="0" dirty="0"/>
            <a:t>III. Etude de cas : Obsidian</a:t>
          </a:r>
        </a:p>
      </dgm:t>
    </dgm:pt>
    <dgm:pt modelId="{97EFFC2F-3892-4213-AD28-0855B460DCE1}" type="parTrans" cxnId="{A363B854-98F2-46ED-9700-0717208EADE5}">
      <dgm:prSet/>
      <dgm:spPr/>
      <dgm:t>
        <a:bodyPr/>
        <a:lstStyle/>
        <a:p>
          <a:endParaRPr lang="fr-FR"/>
        </a:p>
      </dgm:t>
    </dgm:pt>
    <dgm:pt modelId="{6A66E43F-C2C3-4759-AD79-8A54812FD669}" type="sibTrans" cxnId="{A363B854-98F2-46ED-9700-0717208EADE5}">
      <dgm:prSet/>
      <dgm:spPr/>
      <dgm:t>
        <a:bodyPr/>
        <a:lstStyle/>
        <a:p>
          <a:endParaRPr lang="fr-FR"/>
        </a:p>
      </dgm:t>
    </dgm:pt>
    <dgm:pt modelId="{7BEEBEFF-2073-4362-BFC8-9632EEF4C10A}">
      <dgm:prSet phldrT="[Text]"/>
      <dgm:spPr>
        <a:solidFill>
          <a:schemeClr val="bg1">
            <a:lumMod val="75000"/>
          </a:schemeClr>
        </a:solidFill>
      </dgm:spPr>
      <dgm:t>
        <a:bodyPr/>
        <a:lstStyle/>
        <a:p>
          <a:r>
            <a:rPr lang="fr-FR" noProof="0" dirty="0"/>
            <a:t>V. Conclusion</a:t>
          </a:r>
        </a:p>
      </dgm:t>
    </dgm:pt>
    <dgm:pt modelId="{33695AB5-0D16-4CF0-8428-66143995E933}" type="parTrans" cxnId="{2697EB26-95BE-4470-AFEC-882F82A536A6}">
      <dgm:prSet/>
      <dgm:spPr/>
      <dgm:t>
        <a:bodyPr/>
        <a:lstStyle/>
        <a:p>
          <a:endParaRPr lang="fr-FR"/>
        </a:p>
      </dgm:t>
    </dgm:pt>
    <dgm:pt modelId="{0719FC8C-9882-4928-B30C-B9722C79745B}" type="sibTrans" cxnId="{2697EB26-95BE-4470-AFEC-882F82A536A6}">
      <dgm:prSet/>
      <dgm:spPr/>
      <dgm:t>
        <a:bodyPr/>
        <a:lstStyle/>
        <a:p>
          <a:endParaRPr lang="fr-FR"/>
        </a:p>
      </dgm:t>
    </dgm:pt>
    <dgm:pt modelId="{EAAFDE0E-C6BE-4241-B877-809D2CEA811D}">
      <dgm:prSet phldrT="[Text]"/>
      <dgm:spPr>
        <a:solidFill>
          <a:schemeClr val="bg1">
            <a:lumMod val="75000"/>
          </a:schemeClr>
        </a:solidFill>
      </dgm:spPr>
      <dgm:t>
        <a:bodyPr/>
        <a:lstStyle/>
        <a:p>
          <a:r>
            <a:rPr lang="fr-FR" noProof="0" dirty="0"/>
            <a:t>IV. Discussion</a:t>
          </a:r>
        </a:p>
      </dgm:t>
    </dgm:pt>
    <dgm:pt modelId="{71550CF3-95FF-4238-896C-FD658381630D}" type="parTrans" cxnId="{9C88C31E-BF4C-4594-A08F-057C735845E0}">
      <dgm:prSet/>
      <dgm:spPr/>
      <dgm:t>
        <a:bodyPr/>
        <a:lstStyle/>
        <a:p>
          <a:endParaRPr lang="fr-FR"/>
        </a:p>
      </dgm:t>
    </dgm:pt>
    <dgm:pt modelId="{20FB05BD-E0C4-4DB3-9CE4-98091BBED285}" type="sibTrans" cxnId="{9C88C31E-BF4C-4594-A08F-057C735845E0}">
      <dgm:prSet/>
      <dgm:spPr/>
      <dgm:t>
        <a:bodyPr/>
        <a:lstStyle/>
        <a:p>
          <a:endParaRPr lang="fr-FR"/>
        </a:p>
      </dgm:t>
    </dgm:pt>
    <dgm:pt modelId="{4C455C24-2C2F-43BD-84F2-279E969567D1}">
      <dgm:prSet phldrT="[Text]"/>
      <dgm:spPr>
        <a:solidFill>
          <a:schemeClr val="bg1">
            <a:lumMod val="75000"/>
          </a:schemeClr>
        </a:solidFill>
      </dgm:spPr>
      <dgm:t>
        <a:bodyPr/>
        <a:lstStyle/>
        <a:p>
          <a:r>
            <a:rPr lang="fr-FR" noProof="0" dirty="0"/>
            <a:t>Références</a:t>
          </a:r>
        </a:p>
      </dgm:t>
    </dgm:pt>
    <dgm:pt modelId="{E963D1BF-A2B1-449D-98C2-4BBB7F35CEFE}" type="parTrans" cxnId="{5930CEF7-248E-4DCC-9477-15C4B1094EEE}">
      <dgm:prSet/>
      <dgm:spPr/>
      <dgm:t>
        <a:bodyPr/>
        <a:lstStyle/>
        <a:p>
          <a:endParaRPr lang="fr-FR"/>
        </a:p>
      </dgm:t>
    </dgm:pt>
    <dgm:pt modelId="{2BE1C6DD-D58B-4B05-9001-9E1DC2C64B00}" type="sibTrans" cxnId="{5930CEF7-248E-4DCC-9477-15C4B1094EEE}">
      <dgm:prSet/>
      <dgm:spPr/>
      <dgm:t>
        <a:bodyPr/>
        <a:lstStyle/>
        <a:p>
          <a:endParaRPr lang="fr-FR"/>
        </a:p>
      </dgm:t>
    </dgm:pt>
    <dgm:pt modelId="{4E51917E-03D8-4050-A51A-C1C93D7F9998}" type="pres">
      <dgm:prSet presAssocID="{FB805430-F9EA-45A2-B708-BF2C4B0E6504}" presName="Name0" presStyleCnt="0">
        <dgm:presLayoutVars>
          <dgm:dir/>
          <dgm:animLvl val="lvl"/>
          <dgm:resizeHandles val="exact"/>
        </dgm:presLayoutVars>
      </dgm:prSet>
      <dgm:spPr/>
    </dgm:pt>
    <dgm:pt modelId="{92C22C22-F723-4267-B384-175729112192}" type="pres">
      <dgm:prSet presAssocID="{ECDC50AC-5A9B-43DF-B3D9-A113B63102EE}" presName="parTxOnly" presStyleLbl="node1" presStyleIdx="0" presStyleCnt="6" custScaleY="59249" custLinFactNeighborX="-7164" custLinFactNeighborY="-9158">
        <dgm:presLayoutVars>
          <dgm:chMax val="0"/>
          <dgm:chPref val="0"/>
          <dgm:bulletEnabled val="1"/>
        </dgm:presLayoutVars>
      </dgm:prSet>
      <dgm:spPr/>
    </dgm:pt>
    <dgm:pt modelId="{E889045A-896F-4AA8-B918-30EFB325A04F}" type="pres">
      <dgm:prSet presAssocID="{5FD71D0D-57D9-407A-B2B6-A50DCA9CEE0A}" presName="parTxOnlySpace" presStyleCnt="0"/>
      <dgm:spPr/>
    </dgm:pt>
    <dgm:pt modelId="{FF1FB3C9-3B96-4821-9BE8-7EB7FF1F4F40}" type="pres">
      <dgm:prSet presAssocID="{F28F469B-F0B4-406A-BCC9-17AABE81863E}" presName="parTxOnly" presStyleLbl="node1" presStyleIdx="1" presStyleCnt="6" custScaleY="35456" custLinFactNeighborX="-3308" custLinFactNeighborY="-6605">
        <dgm:presLayoutVars>
          <dgm:chMax val="0"/>
          <dgm:chPref val="0"/>
          <dgm:bulletEnabled val="1"/>
        </dgm:presLayoutVars>
      </dgm:prSet>
      <dgm:spPr/>
    </dgm:pt>
    <dgm:pt modelId="{C01CFA44-78AB-485C-8286-22DAE9080AA2}" type="pres">
      <dgm:prSet presAssocID="{D44E29CC-117F-4240-894C-DFFCE0D56B3F}" presName="parTxOnlySpace" presStyleCnt="0"/>
      <dgm:spPr/>
    </dgm:pt>
    <dgm:pt modelId="{6C7FBA95-38CD-4A40-B2BD-B71370645728}" type="pres">
      <dgm:prSet presAssocID="{9B432E23-8E73-447E-9F44-F18B0F6EA1E2}" presName="parTxOnly" presStyleLbl="node1" presStyleIdx="2" presStyleCnt="6" custScaleY="35456" custLinFactNeighborX="-3308" custLinFactNeighborY="-6605">
        <dgm:presLayoutVars>
          <dgm:chMax val="0"/>
          <dgm:chPref val="0"/>
          <dgm:bulletEnabled val="1"/>
        </dgm:presLayoutVars>
      </dgm:prSet>
      <dgm:spPr/>
    </dgm:pt>
    <dgm:pt modelId="{70125F4E-CEA8-4679-ADFB-8A899A91554B}" type="pres">
      <dgm:prSet presAssocID="{6A66E43F-C2C3-4759-AD79-8A54812FD669}" presName="parTxOnlySpace" presStyleCnt="0"/>
      <dgm:spPr/>
    </dgm:pt>
    <dgm:pt modelId="{1116E069-98FF-4DE5-B1CA-E8A6746D4822}" type="pres">
      <dgm:prSet presAssocID="{EAAFDE0E-C6BE-4241-B877-809D2CEA811D}" presName="parTxOnly" presStyleLbl="node1" presStyleIdx="3" presStyleCnt="6" custScaleY="35456" custLinFactNeighborX="-3308" custLinFactNeighborY="-6605">
        <dgm:presLayoutVars>
          <dgm:chMax val="0"/>
          <dgm:chPref val="0"/>
          <dgm:bulletEnabled val="1"/>
        </dgm:presLayoutVars>
      </dgm:prSet>
      <dgm:spPr/>
    </dgm:pt>
    <dgm:pt modelId="{2EAD9001-7BED-43E1-936D-41EB9AA55835}" type="pres">
      <dgm:prSet presAssocID="{20FB05BD-E0C4-4DB3-9CE4-98091BBED285}" presName="parTxOnlySpace" presStyleCnt="0"/>
      <dgm:spPr/>
    </dgm:pt>
    <dgm:pt modelId="{A0E12C0F-F9DB-42AF-8A67-1B2E8F3ED636}" type="pres">
      <dgm:prSet presAssocID="{7BEEBEFF-2073-4362-BFC8-9632EEF4C10A}" presName="parTxOnly" presStyleLbl="node1" presStyleIdx="4" presStyleCnt="6" custScaleY="35456" custLinFactNeighborX="-3308" custLinFactNeighborY="-6605">
        <dgm:presLayoutVars>
          <dgm:chMax val="0"/>
          <dgm:chPref val="0"/>
          <dgm:bulletEnabled val="1"/>
        </dgm:presLayoutVars>
      </dgm:prSet>
      <dgm:spPr/>
    </dgm:pt>
    <dgm:pt modelId="{134547C4-EFA5-4288-A1F9-82F15A2634EE}" type="pres">
      <dgm:prSet presAssocID="{0719FC8C-9882-4928-B30C-B9722C79745B}" presName="parTxOnlySpace" presStyleCnt="0"/>
      <dgm:spPr/>
    </dgm:pt>
    <dgm:pt modelId="{C3981A27-8053-494C-B31C-CD514432EABA}" type="pres">
      <dgm:prSet presAssocID="{4C455C24-2C2F-43BD-84F2-279E969567D1}" presName="parTxOnly" presStyleLbl="node1" presStyleIdx="5" presStyleCnt="6" custScaleY="35357" custLinFactNeighborX="-3308" custLinFactNeighborY="-6654">
        <dgm:presLayoutVars>
          <dgm:chMax val="0"/>
          <dgm:chPref val="0"/>
          <dgm:bulletEnabled val="1"/>
        </dgm:presLayoutVars>
      </dgm:prSet>
      <dgm:spPr/>
    </dgm:pt>
  </dgm:ptLst>
  <dgm:cxnLst>
    <dgm:cxn modelId="{B4EE6C0E-C27C-4BFC-8E2C-97FD95640E77}" type="presOf" srcId="{4C455C24-2C2F-43BD-84F2-279E969567D1}" destId="{C3981A27-8053-494C-B31C-CD514432EABA}" srcOrd="0" destOrd="0" presId="urn:microsoft.com/office/officeart/2005/8/layout/chevron1"/>
    <dgm:cxn modelId="{9C88C31E-BF4C-4594-A08F-057C735845E0}" srcId="{FB805430-F9EA-45A2-B708-BF2C4B0E6504}" destId="{EAAFDE0E-C6BE-4241-B877-809D2CEA811D}" srcOrd="3" destOrd="0" parTransId="{71550CF3-95FF-4238-896C-FD658381630D}" sibTransId="{20FB05BD-E0C4-4DB3-9CE4-98091BBED285}"/>
    <dgm:cxn modelId="{2697EB26-95BE-4470-AFEC-882F82A536A6}" srcId="{FB805430-F9EA-45A2-B708-BF2C4B0E6504}" destId="{7BEEBEFF-2073-4362-BFC8-9632EEF4C10A}" srcOrd="4" destOrd="0" parTransId="{33695AB5-0D16-4CF0-8428-66143995E933}" sibTransId="{0719FC8C-9882-4928-B30C-B9722C79745B}"/>
    <dgm:cxn modelId="{08D2606B-FCAA-4919-80FA-D0EAD714BDD1}" type="presOf" srcId="{7BEEBEFF-2073-4362-BFC8-9632EEF4C10A}" destId="{A0E12C0F-F9DB-42AF-8A67-1B2E8F3ED636}" srcOrd="0" destOrd="0" presId="urn:microsoft.com/office/officeart/2005/8/layout/chevron1"/>
    <dgm:cxn modelId="{A363B854-98F2-46ED-9700-0717208EADE5}" srcId="{FB805430-F9EA-45A2-B708-BF2C4B0E6504}" destId="{9B432E23-8E73-447E-9F44-F18B0F6EA1E2}" srcOrd="2" destOrd="0" parTransId="{97EFFC2F-3892-4213-AD28-0855B460DCE1}" sibTransId="{6A66E43F-C2C3-4759-AD79-8A54812FD669}"/>
    <dgm:cxn modelId="{3E8ACC75-0106-4302-9953-015B6B6343F3}" type="presOf" srcId="{F28F469B-F0B4-406A-BCC9-17AABE81863E}" destId="{FF1FB3C9-3B96-4821-9BE8-7EB7FF1F4F40}" srcOrd="0" destOrd="0" presId="urn:microsoft.com/office/officeart/2005/8/layout/chevron1"/>
    <dgm:cxn modelId="{8979F38F-6415-456D-819B-3DA06BFFB470}" type="presOf" srcId="{FB805430-F9EA-45A2-B708-BF2C4B0E6504}" destId="{4E51917E-03D8-4050-A51A-C1C93D7F9998}" srcOrd="0" destOrd="0" presId="urn:microsoft.com/office/officeart/2005/8/layout/chevron1"/>
    <dgm:cxn modelId="{906680C1-A482-4EC8-A896-E2758C8B9578}" type="presOf" srcId="{9B432E23-8E73-447E-9F44-F18B0F6EA1E2}" destId="{6C7FBA95-38CD-4A40-B2BD-B71370645728}" srcOrd="0" destOrd="0" presId="urn:microsoft.com/office/officeart/2005/8/layout/chevron1"/>
    <dgm:cxn modelId="{82FB67C4-B126-420F-820C-2888024A345B}" type="presOf" srcId="{EAAFDE0E-C6BE-4241-B877-809D2CEA811D}" destId="{1116E069-98FF-4DE5-B1CA-E8A6746D4822}" srcOrd="0" destOrd="0" presId="urn:microsoft.com/office/officeart/2005/8/layout/chevron1"/>
    <dgm:cxn modelId="{113A76CC-D8C1-4B94-BA10-CB165B155707}" type="presOf" srcId="{ECDC50AC-5A9B-43DF-B3D9-A113B63102EE}" destId="{92C22C22-F723-4267-B384-175729112192}" srcOrd="0" destOrd="0" presId="urn:microsoft.com/office/officeart/2005/8/layout/chevron1"/>
    <dgm:cxn modelId="{2E268BEB-07E8-45BD-820E-9BAD6C20DC07}" srcId="{FB805430-F9EA-45A2-B708-BF2C4B0E6504}" destId="{F28F469B-F0B4-406A-BCC9-17AABE81863E}" srcOrd="1" destOrd="0" parTransId="{33327642-7474-4EDB-B813-337D55F473F4}" sibTransId="{D44E29CC-117F-4240-894C-DFFCE0D56B3F}"/>
    <dgm:cxn modelId="{2DD18CF4-4B6E-4D69-AF7E-4A46B77D8386}" srcId="{FB805430-F9EA-45A2-B708-BF2C4B0E6504}" destId="{ECDC50AC-5A9B-43DF-B3D9-A113B63102EE}" srcOrd="0" destOrd="0" parTransId="{52791231-EA15-4BE2-B198-1115A26506CA}" sibTransId="{5FD71D0D-57D9-407A-B2B6-A50DCA9CEE0A}"/>
    <dgm:cxn modelId="{5930CEF7-248E-4DCC-9477-15C4B1094EEE}" srcId="{FB805430-F9EA-45A2-B708-BF2C4B0E6504}" destId="{4C455C24-2C2F-43BD-84F2-279E969567D1}" srcOrd="5" destOrd="0" parTransId="{E963D1BF-A2B1-449D-98C2-4BBB7F35CEFE}" sibTransId="{2BE1C6DD-D58B-4B05-9001-9E1DC2C64B00}"/>
    <dgm:cxn modelId="{C2083949-88F0-4365-A0F7-873A963035CB}" type="presParOf" srcId="{4E51917E-03D8-4050-A51A-C1C93D7F9998}" destId="{92C22C22-F723-4267-B384-175729112192}" srcOrd="0" destOrd="0" presId="urn:microsoft.com/office/officeart/2005/8/layout/chevron1"/>
    <dgm:cxn modelId="{7D7169EE-24BE-4B75-8F8A-C6650FE25AE9}" type="presParOf" srcId="{4E51917E-03D8-4050-A51A-C1C93D7F9998}" destId="{E889045A-896F-4AA8-B918-30EFB325A04F}" srcOrd="1" destOrd="0" presId="urn:microsoft.com/office/officeart/2005/8/layout/chevron1"/>
    <dgm:cxn modelId="{9120B8CB-3212-4D6C-A8F0-B759895E123B}" type="presParOf" srcId="{4E51917E-03D8-4050-A51A-C1C93D7F9998}" destId="{FF1FB3C9-3B96-4821-9BE8-7EB7FF1F4F40}" srcOrd="2" destOrd="0" presId="urn:microsoft.com/office/officeart/2005/8/layout/chevron1"/>
    <dgm:cxn modelId="{A3406F2D-9005-4475-89BB-6AF6F63FEE31}" type="presParOf" srcId="{4E51917E-03D8-4050-A51A-C1C93D7F9998}" destId="{C01CFA44-78AB-485C-8286-22DAE9080AA2}" srcOrd="3" destOrd="0" presId="urn:microsoft.com/office/officeart/2005/8/layout/chevron1"/>
    <dgm:cxn modelId="{0980A9D3-393E-4D0A-8C6F-7970ACDB0D25}" type="presParOf" srcId="{4E51917E-03D8-4050-A51A-C1C93D7F9998}" destId="{6C7FBA95-38CD-4A40-B2BD-B71370645728}" srcOrd="4" destOrd="0" presId="urn:microsoft.com/office/officeart/2005/8/layout/chevron1"/>
    <dgm:cxn modelId="{AB706E4F-36FB-40D1-AFAC-49680B2A6BC5}" type="presParOf" srcId="{4E51917E-03D8-4050-A51A-C1C93D7F9998}" destId="{70125F4E-CEA8-4679-ADFB-8A899A91554B}" srcOrd="5" destOrd="0" presId="urn:microsoft.com/office/officeart/2005/8/layout/chevron1"/>
    <dgm:cxn modelId="{245E26D1-66AD-4F82-9574-9E8E6F895945}" type="presParOf" srcId="{4E51917E-03D8-4050-A51A-C1C93D7F9998}" destId="{1116E069-98FF-4DE5-B1CA-E8A6746D4822}" srcOrd="6" destOrd="0" presId="urn:microsoft.com/office/officeart/2005/8/layout/chevron1"/>
    <dgm:cxn modelId="{528DA72B-5D8C-494B-B62E-C14CA8671A60}" type="presParOf" srcId="{4E51917E-03D8-4050-A51A-C1C93D7F9998}" destId="{2EAD9001-7BED-43E1-936D-41EB9AA55835}" srcOrd="7" destOrd="0" presId="urn:microsoft.com/office/officeart/2005/8/layout/chevron1"/>
    <dgm:cxn modelId="{A7EA280F-3B9E-4070-9E48-588996AEBEEF}" type="presParOf" srcId="{4E51917E-03D8-4050-A51A-C1C93D7F9998}" destId="{A0E12C0F-F9DB-42AF-8A67-1B2E8F3ED636}" srcOrd="8" destOrd="0" presId="urn:microsoft.com/office/officeart/2005/8/layout/chevron1"/>
    <dgm:cxn modelId="{9DB59ED4-CC66-46FE-BF7D-A8962B8016EF}" type="presParOf" srcId="{4E51917E-03D8-4050-A51A-C1C93D7F9998}" destId="{134547C4-EFA5-4288-A1F9-82F15A2634EE}" srcOrd="9" destOrd="0" presId="urn:microsoft.com/office/officeart/2005/8/layout/chevron1"/>
    <dgm:cxn modelId="{CEE80757-60ED-480C-A19E-1D69B0C11494}" type="presParOf" srcId="{4E51917E-03D8-4050-A51A-C1C93D7F9998}" destId="{C3981A27-8053-494C-B31C-CD514432EABA}"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B805430-F9EA-45A2-B708-BF2C4B0E6504}" type="doc">
      <dgm:prSet loTypeId="urn:microsoft.com/office/officeart/2005/8/layout/chevron1" loCatId="process" qsTypeId="urn:microsoft.com/office/officeart/2005/8/quickstyle/simple1" qsCatId="simple" csTypeId="urn:microsoft.com/office/officeart/2005/8/colors/accent1_2" csCatId="accent1" phldr="1"/>
      <dgm:spPr/>
    </dgm:pt>
    <dgm:pt modelId="{ECDC50AC-5A9B-43DF-B3D9-A113B63102EE}">
      <dgm:prSet phldrT="[Text]"/>
      <dgm:spPr>
        <a:solidFill>
          <a:schemeClr val="bg1">
            <a:lumMod val="75000"/>
          </a:schemeClr>
        </a:solidFill>
      </dgm:spPr>
      <dgm:t>
        <a:bodyPr/>
        <a:lstStyle/>
        <a:p>
          <a:r>
            <a:rPr lang="fr-FR" noProof="0" dirty="0"/>
            <a:t>I. Introduction</a:t>
          </a:r>
        </a:p>
      </dgm:t>
    </dgm:pt>
    <dgm:pt modelId="{52791231-EA15-4BE2-B198-1115A26506CA}" type="parTrans" cxnId="{2DD18CF4-4B6E-4D69-AF7E-4A46B77D8386}">
      <dgm:prSet/>
      <dgm:spPr/>
      <dgm:t>
        <a:bodyPr/>
        <a:lstStyle/>
        <a:p>
          <a:endParaRPr lang="fr-FR"/>
        </a:p>
      </dgm:t>
    </dgm:pt>
    <dgm:pt modelId="{5FD71D0D-57D9-407A-B2B6-A50DCA9CEE0A}" type="sibTrans" cxnId="{2DD18CF4-4B6E-4D69-AF7E-4A46B77D8386}">
      <dgm:prSet/>
      <dgm:spPr/>
      <dgm:t>
        <a:bodyPr/>
        <a:lstStyle/>
        <a:p>
          <a:endParaRPr lang="fr-FR"/>
        </a:p>
      </dgm:t>
    </dgm:pt>
    <dgm:pt modelId="{F28F469B-F0B4-406A-BCC9-17AABE81863E}">
      <dgm:prSet phldrT="[Text]"/>
      <dgm:spPr>
        <a:solidFill>
          <a:srgbClr val="BC7E09"/>
        </a:solidFill>
      </dgm:spPr>
      <dgm:t>
        <a:bodyPr/>
        <a:lstStyle/>
        <a:p>
          <a:r>
            <a:rPr lang="fr-FR" noProof="0" dirty="0"/>
            <a:t>II. Etat de l’art / Historique</a:t>
          </a:r>
        </a:p>
      </dgm:t>
    </dgm:pt>
    <dgm:pt modelId="{33327642-7474-4EDB-B813-337D55F473F4}" type="parTrans" cxnId="{2E268BEB-07E8-45BD-820E-9BAD6C20DC07}">
      <dgm:prSet/>
      <dgm:spPr/>
      <dgm:t>
        <a:bodyPr/>
        <a:lstStyle/>
        <a:p>
          <a:endParaRPr lang="fr-FR"/>
        </a:p>
      </dgm:t>
    </dgm:pt>
    <dgm:pt modelId="{D44E29CC-117F-4240-894C-DFFCE0D56B3F}" type="sibTrans" cxnId="{2E268BEB-07E8-45BD-820E-9BAD6C20DC07}">
      <dgm:prSet/>
      <dgm:spPr/>
      <dgm:t>
        <a:bodyPr/>
        <a:lstStyle/>
        <a:p>
          <a:endParaRPr lang="fr-FR"/>
        </a:p>
      </dgm:t>
    </dgm:pt>
    <dgm:pt modelId="{9B432E23-8E73-447E-9F44-F18B0F6EA1E2}">
      <dgm:prSet phldrT="[Text]"/>
      <dgm:spPr>
        <a:solidFill>
          <a:schemeClr val="bg1">
            <a:lumMod val="75000"/>
          </a:schemeClr>
        </a:solidFill>
      </dgm:spPr>
      <dgm:t>
        <a:bodyPr/>
        <a:lstStyle/>
        <a:p>
          <a:r>
            <a:rPr lang="fr-FR" noProof="0" dirty="0"/>
            <a:t>III. Etude de cas : Obsidian</a:t>
          </a:r>
        </a:p>
      </dgm:t>
    </dgm:pt>
    <dgm:pt modelId="{97EFFC2F-3892-4213-AD28-0855B460DCE1}" type="parTrans" cxnId="{A363B854-98F2-46ED-9700-0717208EADE5}">
      <dgm:prSet/>
      <dgm:spPr/>
      <dgm:t>
        <a:bodyPr/>
        <a:lstStyle/>
        <a:p>
          <a:endParaRPr lang="fr-FR"/>
        </a:p>
      </dgm:t>
    </dgm:pt>
    <dgm:pt modelId="{6A66E43F-C2C3-4759-AD79-8A54812FD669}" type="sibTrans" cxnId="{A363B854-98F2-46ED-9700-0717208EADE5}">
      <dgm:prSet/>
      <dgm:spPr/>
      <dgm:t>
        <a:bodyPr/>
        <a:lstStyle/>
        <a:p>
          <a:endParaRPr lang="fr-FR"/>
        </a:p>
      </dgm:t>
    </dgm:pt>
    <dgm:pt modelId="{7BEEBEFF-2073-4362-BFC8-9632EEF4C10A}">
      <dgm:prSet phldrT="[Text]"/>
      <dgm:spPr>
        <a:solidFill>
          <a:schemeClr val="bg1">
            <a:lumMod val="75000"/>
          </a:schemeClr>
        </a:solidFill>
      </dgm:spPr>
      <dgm:t>
        <a:bodyPr/>
        <a:lstStyle/>
        <a:p>
          <a:r>
            <a:rPr lang="fr-FR" noProof="0" dirty="0"/>
            <a:t>V. Conclusion</a:t>
          </a:r>
        </a:p>
      </dgm:t>
    </dgm:pt>
    <dgm:pt modelId="{33695AB5-0D16-4CF0-8428-66143995E933}" type="parTrans" cxnId="{2697EB26-95BE-4470-AFEC-882F82A536A6}">
      <dgm:prSet/>
      <dgm:spPr/>
      <dgm:t>
        <a:bodyPr/>
        <a:lstStyle/>
        <a:p>
          <a:endParaRPr lang="fr-FR"/>
        </a:p>
      </dgm:t>
    </dgm:pt>
    <dgm:pt modelId="{0719FC8C-9882-4928-B30C-B9722C79745B}" type="sibTrans" cxnId="{2697EB26-95BE-4470-AFEC-882F82A536A6}">
      <dgm:prSet/>
      <dgm:spPr/>
      <dgm:t>
        <a:bodyPr/>
        <a:lstStyle/>
        <a:p>
          <a:endParaRPr lang="fr-FR"/>
        </a:p>
      </dgm:t>
    </dgm:pt>
    <dgm:pt modelId="{EAAFDE0E-C6BE-4241-B877-809D2CEA811D}">
      <dgm:prSet phldrT="[Text]"/>
      <dgm:spPr>
        <a:solidFill>
          <a:schemeClr val="bg1">
            <a:lumMod val="75000"/>
          </a:schemeClr>
        </a:solidFill>
      </dgm:spPr>
      <dgm:t>
        <a:bodyPr/>
        <a:lstStyle/>
        <a:p>
          <a:r>
            <a:rPr lang="fr-FR" noProof="0" dirty="0"/>
            <a:t>IV. Discussion</a:t>
          </a:r>
        </a:p>
      </dgm:t>
    </dgm:pt>
    <dgm:pt modelId="{71550CF3-95FF-4238-896C-FD658381630D}" type="parTrans" cxnId="{9C88C31E-BF4C-4594-A08F-057C735845E0}">
      <dgm:prSet/>
      <dgm:spPr/>
      <dgm:t>
        <a:bodyPr/>
        <a:lstStyle/>
        <a:p>
          <a:endParaRPr lang="fr-FR"/>
        </a:p>
      </dgm:t>
    </dgm:pt>
    <dgm:pt modelId="{20FB05BD-E0C4-4DB3-9CE4-98091BBED285}" type="sibTrans" cxnId="{9C88C31E-BF4C-4594-A08F-057C735845E0}">
      <dgm:prSet/>
      <dgm:spPr/>
      <dgm:t>
        <a:bodyPr/>
        <a:lstStyle/>
        <a:p>
          <a:endParaRPr lang="fr-FR"/>
        </a:p>
      </dgm:t>
    </dgm:pt>
    <dgm:pt modelId="{4C455C24-2C2F-43BD-84F2-279E969567D1}">
      <dgm:prSet phldrT="[Text]"/>
      <dgm:spPr>
        <a:solidFill>
          <a:schemeClr val="bg1">
            <a:lumMod val="75000"/>
          </a:schemeClr>
        </a:solidFill>
      </dgm:spPr>
      <dgm:t>
        <a:bodyPr/>
        <a:lstStyle/>
        <a:p>
          <a:r>
            <a:rPr lang="fr-FR" noProof="0" dirty="0"/>
            <a:t>Références</a:t>
          </a:r>
        </a:p>
      </dgm:t>
    </dgm:pt>
    <dgm:pt modelId="{E963D1BF-A2B1-449D-98C2-4BBB7F35CEFE}" type="parTrans" cxnId="{5930CEF7-248E-4DCC-9477-15C4B1094EEE}">
      <dgm:prSet/>
      <dgm:spPr/>
      <dgm:t>
        <a:bodyPr/>
        <a:lstStyle/>
        <a:p>
          <a:endParaRPr lang="fr-FR"/>
        </a:p>
      </dgm:t>
    </dgm:pt>
    <dgm:pt modelId="{2BE1C6DD-D58B-4B05-9001-9E1DC2C64B00}" type="sibTrans" cxnId="{5930CEF7-248E-4DCC-9477-15C4B1094EEE}">
      <dgm:prSet/>
      <dgm:spPr/>
      <dgm:t>
        <a:bodyPr/>
        <a:lstStyle/>
        <a:p>
          <a:endParaRPr lang="fr-FR"/>
        </a:p>
      </dgm:t>
    </dgm:pt>
    <dgm:pt modelId="{4E51917E-03D8-4050-A51A-C1C93D7F9998}" type="pres">
      <dgm:prSet presAssocID="{FB805430-F9EA-45A2-B708-BF2C4B0E6504}" presName="Name0" presStyleCnt="0">
        <dgm:presLayoutVars>
          <dgm:dir/>
          <dgm:animLvl val="lvl"/>
          <dgm:resizeHandles val="exact"/>
        </dgm:presLayoutVars>
      </dgm:prSet>
      <dgm:spPr/>
    </dgm:pt>
    <dgm:pt modelId="{92C22C22-F723-4267-B384-175729112192}" type="pres">
      <dgm:prSet presAssocID="{ECDC50AC-5A9B-43DF-B3D9-A113B63102EE}" presName="parTxOnly" presStyleLbl="node1" presStyleIdx="0" presStyleCnt="6" custScaleY="59249" custLinFactNeighborX="-7164" custLinFactNeighborY="-9158">
        <dgm:presLayoutVars>
          <dgm:chMax val="0"/>
          <dgm:chPref val="0"/>
          <dgm:bulletEnabled val="1"/>
        </dgm:presLayoutVars>
      </dgm:prSet>
      <dgm:spPr/>
    </dgm:pt>
    <dgm:pt modelId="{E889045A-896F-4AA8-B918-30EFB325A04F}" type="pres">
      <dgm:prSet presAssocID="{5FD71D0D-57D9-407A-B2B6-A50DCA9CEE0A}" presName="parTxOnlySpace" presStyleCnt="0"/>
      <dgm:spPr/>
    </dgm:pt>
    <dgm:pt modelId="{FF1FB3C9-3B96-4821-9BE8-7EB7FF1F4F40}" type="pres">
      <dgm:prSet presAssocID="{F28F469B-F0B4-406A-BCC9-17AABE81863E}" presName="parTxOnly" presStyleLbl="node1" presStyleIdx="1" presStyleCnt="6" custScaleY="35456" custLinFactNeighborX="-3308" custLinFactNeighborY="-6605">
        <dgm:presLayoutVars>
          <dgm:chMax val="0"/>
          <dgm:chPref val="0"/>
          <dgm:bulletEnabled val="1"/>
        </dgm:presLayoutVars>
      </dgm:prSet>
      <dgm:spPr/>
    </dgm:pt>
    <dgm:pt modelId="{C01CFA44-78AB-485C-8286-22DAE9080AA2}" type="pres">
      <dgm:prSet presAssocID="{D44E29CC-117F-4240-894C-DFFCE0D56B3F}" presName="parTxOnlySpace" presStyleCnt="0"/>
      <dgm:spPr/>
    </dgm:pt>
    <dgm:pt modelId="{6C7FBA95-38CD-4A40-B2BD-B71370645728}" type="pres">
      <dgm:prSet presAssocID="{9B432E23-8E73-447E-9F44-F18B0F6EA1E2}" presName="parTxOnly" presStyleLbl="node1" presStyleIdx="2" presStyleCnt="6" custScaleY="35456" custLinFactNeighborX="-3308" custLinFactNeighborY="-6605">
        <dgm:presLayoutVars>
          <dgm:chMax val="0"/>
          <dgm:chPref val="0"/>
          <dgm:bulletEnabled val="1"/>
        </dgm:presLayoutVars>
      </dgm:prSet>
      <dgm:spPr/>
    </dgm:pt>
    <dgm:pt modelId="{70125F4E-CEA8-4679-ADFB-8A899A91554B}" type="pres">
      <dgm:prSet presAssocID="{6A66E43F-C2C3-4759-AD79-8A54812FD669}" presName="parTxOnlySpace" presStyleCnt="0"/>
      <dgm:spPr/>
    </dgm:pt>
    <dgm:pt modelId="{1116E069-98FF-4DE5-B1CA-E8A6746D4822}" type="pres">
      <dgm:prSet presAssocID="{EAAFDE0E-C6BE-4241-B877-809D2CEA811D}" presName="parTxOnly" presStyleLbl="node1" presStyleIdx="3" presStyleCnt="6" custScaleY="35456" custLinFactNeighborX="-3308" custLinFactNeighborY="-6605">
        <dgm:presLayoutVars>
          <dgm:chMax val="0"/>
          <dgm:chPref val="0"/>
          <dgm:bulletEnabled val="1"/>
        </dgm:presLayoutVars>
      </dgm:prSet>
      <dgm:spPr/>
    </dgm:pt>
    <dgm:pt modelId="{2EAD9001-7BED-43E1-936D-41EB9AA55835}" type="pres">
      <dgm:prSet presAssocID="{20FB05BD-E0C4-4DB3-9CE4-98091BBED285}" presName="parTxOnlySpace" presStyleCnt="0"/>
      <dgm:spPr/>
    </dgm:pt>
    <dgm:pt modelId="{A0E12C0F-F9DB-42AF-8A67-1B2E8F3ED636}" type="pres">
      <dgm:prSet presAssocID="{7BEEBEFF-2073-4362-BFC8-9632EEF4C10A}" presName="parTxOnly" presStyleLbl="node1" presStyleIdx="4" presStyleCnt="6" custScaleY="35456" custLinFactNeighborX="-3308" custLinFactNeighborY="-6605">
        <dgm:presLayoutVars>
          <dgm:chMax val="0"/>
          <dgm:chPref val="0"/>
          <dgm:bulletEnabled val="1"/>
        </dgm:presLayoutVars>
      </dgm:prSet>
      <dgm:spPr/>
    </dgm:pt>
    <dgm:pt modelId="{134547C4-EFA5-4288-A1F9-82F15A2634EE}" type="pres">
      <dgm:prSet presAssocID="{0719FC8C-9882-4928-B30C-B9722C79745B}" presName="parTxOnlySpace" presStyleCnt="0"/>
      <dgm:spPr/>
    </dgm:pt>
    <dgm:pt modelId="{C3981A27-8053-494C-B31C-CD514432EABA}" type="pres">
      <dgm:prSet presAssocID="{4C455C24-2C2F-43BD-84F2-279E969567D1}" presName="parTxOnly" presStyleLbl="node1" presStyleIdx="5" presStyleCnt="6" custScaleY="35357" custLinFactNeighborX="-3308" custLinFactNeighborY="-6654">
        <dgm:presLayoutVars>
          <dgm:chMax val="0"/>
          <dgm:chPref val="0"/>
          <dgm:bulletEnabled val="1"/>
        </dgm:presLayoutVars>
      </dgm:prSet>
      <dgm:spPr/>
    </dgm:pt>
  </dgm:ptLst>
  <dgm:cxnLst>
    <dgm:cxn modelId="{B4EE6C0E-C27C-4BFC-8E2C-97FD95640E77}" type="presOf" srcId="{4C455C24-2C2F-43BD-84F2-279E969567D1}" destId="{C3981A27-8053-494C-B31C-CD514432EABA}" srcOrd="0" destOrd="0" presId="urn:microsoft.com/office/officeart/2005/8/layout/chevron1"/>
    <dgm:cxn modelId="{9C88C31E-BF4C-4594-A08F-057C735845E0}" srcId="{FB805430-F9EA-45A2-B708-BF2C4B0E6504}" destId="{EAAFDE0E-C6BE-4241-B877-809D2CEA811D}" srcOrd="3" destOrd="0" parTransId="{71550CF3-95FF-4238-896C-FD658381630D}" sibTransId="{20FB05BD-E0C4-4DB3-9CE4-98091BBED285}"/>
    <dgm:cxn modelId="{2697EB26-95BE-4470-AFEC-882F82A536A6}" srcId="{FB805430-F9EA-45A2-B708-BF2C4B0E6504}" destId="{7BEEBEFF-2073-4362-BFC8-9632EEF4C10A}" srcOrd="4" destOrd="0" parTransId="{33695AB5-0D16-4CF0-8428-66143995E933}" sibTransId="{0719FC8C-9882-4928-B30C-B9722C79745B}"/>
    <dgm:cxn modelId="{08D2606B-FCAA-4919-80FA-D0EAD714BDD1}" type="presOf" srcId="{7BEEBEFF-2073-4362-BFC8-9632EEF4C10A}" destId="{A0E12C0F-F9DB-42AF-8A67-1B2E8F3ED636}" srcOrd="0" destOrd="0" presId="urn:microsoft.com/office/officeart/2005/8/layout/chevron1"/>
    <dgm:cxn modelId="{A363B854-98F2-46ED-9700-0717208EADE5}" srcId="{FB805430-F9EA-45A2-B708-BF2C4B0E6504}" destId="{9B432E23-8E73-447E-9F44-F18B0F6EA1E2}" srcOrd="2" destOrd="0" parTransId="{97EFFC2F-3892-4213-AD28-0855B460DCE1}" sibTransId="{6A66E43F-C2C3-4759-AD79-8A54812FD669}"/>
    <dgm:cxn modelId="{3E8ACC75-0106-4302-9953-015B6B6343F3}" type="presOf" srcId="{F28F469B-F0B4-406A-BCC9-17AABE81863E}" destId="{FF1FB3C9-3B96-4821-9BE8-7EB7FF1F4F40}" srcOrd="0" destOrd="0" presId="urn:microsoft.com/office/officeart/2005/8/layout/chevron1"/>
    <dgm:cxn modelId="{8979F38F-6415-456D-819B-3DA06BFFB470}" type="presOf" srcId="{FB805430-F9EA-45A2-B708-BF2C4B0E6504}" destId="{4E51917E-03D8-4050-A51A-C1C93D7F9998}" srcOrd="0" destOrd="0" presId="urn:microsoft.com/office/officeart/2005/8/layout/chevron1"/>
    <dgm:cxn modelId="{906680C1-A482-4EC8-A896-E2758C8B9578}" type="presOf" srcId="{9B432E23-8E73-447E-9F44-F18B0F6EA1E2}" destId="{6C7FBA95-38CD-4A40-B2BD-B71370645728}" srcOrd="0" destOrd="0" presId="urn:microsoft.com/office/officeart/2005/8/layout/chevron1"/>
    <dgm:cxn modelId="{82FB67C4-B126-420F-820C-2888024A345B}" type="presOf" srcId="{EAAFDE0E-C6BE-4241-B877-809D2CEA811D}" destId="{1116E069-98FF-4DE5-B1CA-E8A6746D4822}" srcOrd="0" destOrd="0" presId="urn:microsoft.com/office/officeart/2005/8/layout/chevron1"/>
    <dgm:cxn modelId="{113A76CC-D8C1-4B94-BA10-CB165B155707}" type="presOf" srcId="{ECDC50AC-5A9B-43DF-B3D9-A113B63102EE}" destId="{92C22C22-F723-4267-B384-175729112192}" srcOrd="0" destOrd="0" presId="urn:microsoft.com/office/officeart/2005/8/layout/chevron1"/>
    <dgm:cxn modelId="{2E268BEB-07E8-45BD-820E-9BAD6C20DC07}" srcId="{FB805430-F9EA-45A2-B708-BF2C4B0E6504}" destId="{F28F469B-F0B4-406A-BCC9-17AABE81863E}" srcOrd="1" destOrd="0" parTransId="{33327642-7474-4EDB-B813-337D55F473F4}" sibTransId="{D44E29CC-117F-4240-894C-DFFCE0D56B3F}"/>
    <dgm:cxn modelId="{2DD18CF4-4B6E-4D69-AF7E-4A46B77D8386}" srcId="{FB805430-F9EA-45A2-B708-BF2C4B0E6504}" destId="{ECDC50AC-5A9B-43DF-B3D9-A113B63102EE}" srcOrd="0" destOrd="0" parTransId="{52791231-EA15-4BE2-B198-1115A26506CA}" sibTransId="{5FD71D0D-57D9-407A-B2B6-A50DCA9CEE0A}"/>
    <dgm:cxn modelId="{5930CEF7-248E-4DCC-9477-15C4B1094EEE}" srcId="{FB805430-F9EA-45A2-B708-BF2C4B0E6504}" destId="{4C455C24-2C2F-43BD-84F2-279E969567D1}" srcOrd="5" destOrd="0" parTransId="{E963D1BF-A2B1-449D-98C2-4BBB7F35CEFE}" sibTransId="{2BE1C6DD-D58B-4B05-9001-9E1DC2C64B00}"/>
    <dgm:cxn modelId="{C2083949-88F0-4365-A0F7-873A963035CB}" type="presParOf" srcId="{4E51917E-03D8-4050-A51A-C1C93D7F9998}" destId="{92C22C22-F723-4267-B384-175729112192}" srcOrd="0" destOrd="0" presId="urn:microsoft.com/office/officeart/2005/8/layout/chevron1"/>
    <dgm:cxn modelId="{7D7169EE-24BE-4B75-8F8A-C6650FE25AE9}" type="presParOf" srcId="{4E51917E-03D8-4050-A51A-C1C93D7F9998}" destId="{E889045A-896F-4AA8-B918-30EFB325A04F}" srcOrd="1" destOrd="0" presId="urn:microsoft.com/office/officeart/2005/8/layout/chevron1"/>
    <dgm:cxn modelId="{9120B8CB-3212-4D6C-A8F0-B759895E123B}" type="presParOf" srcId="{4E51917E-03D8-4050-A51A-C1C93D7F9998}" destId="{FF1FB3C9-3B96-4821-9BE8-7EB7FF1F4F40}" srcOrd="2" destOrd="0" presId="urn:microsoft.com/office/officeart/2005/8/layout/chevron1"/>
    <dgm:cxn modelId="{A3406F2D-9005-4475-89BB-6AF6F63FEE31}" type="presParOf" srcId="{4E51917E-03D8-4050-A51A-C1C93D7F9998}" destId="{C01CFA44-78AB-485C-8286-22DAE9080AA2}" srcOrd="3" destOrd="0" presId="urn:microsoft.com/office/officeart/2005/8/layout/chevron1"/>
    <dgm:cxn modelId="{0980A9D3-393E-4D0A-8C6F-7970ACDB0D25}" type="presParOf" srcId="{4E51917E-03D8-4050-A51A-C1C93D7F9998}" destId="{6C7FBA95-38CD-4A40-B2BD-B71370645728}" srcOrd="4" destOrd="0" presId="urn:microsoft.com/office/officeart/2005/8/layout/chevron1"/>
    <dgm:cxn modelId="{AB706E4F-36FB-40D1-AFAC-49680B2A6BC5}" type="presParOf" srcId="{4E51917E-03D8-4050-A51A-C1C93D7F9998}" destId="{70125F4E-CEA8-4679-ADFB-8A899A91554B}" srcOrd="5" destOrd="0" presId="urn:microsoft.com/office/officeart/2005/8/layout/chevron1"/>
    <dgm:cxn modelId="{245E26D1-66AD-4F82-9574-9E8E6F895945}" type="presParOf" srcId="{4E51917E-03D8-4050-A51A-C1C93D7F9998}" destId="{1116E069-98FF-4DE5-B1CA-E8A6746D4822}" srcOrd="6" destOrd="0" presId="urn:microsoft.com/office/officeart/2005/8/layout/chevron1"/>
    <dgm:cxn modelId="{528DA72B-5D8C-494B-B62E-C14CA8671A60}" type="presParOf" srcId="{4E51917E-03D8-4050-A51A-C1C93D7F9998}" destId="{2EAD9001-7BED-43E1-936D-41EB9AA55835}" srcOrd="7" destOrd="0" presId="urn:microsoft.com/office/officeart/2005/8/layout/chevron1"/>
    <dgm:cxn modelId="{A7EA280F-3B9E-4070-9E48-588996AEBEEF}" type="presParOf" srcId="{4E51917E-03D8-4050-A51A-C1C93D7F9998}" destId="{A0E12C0F-F9DB-42AF-8A67-1B2E8F3ED636}" srcOrd="8" destOrd="0" presId="urn:microsoft.com/office/officeart/2005/8/layout/chevron1"/>
    <dgm:cxn modelId="{9DB59ED4-CC66-46FE-BF7D-A8962B8016EF}" type="presParOf" srcId="{4E51917E-03D8-4050-A51A-C1C93D7F9998}" destId="{134547C4-EFA5-4288-A1F9-82F15A2634EE}" srcOrd="9" destOrd="0" presId="urn:microsoft.com/office/officeart/2005/8/layout/chevron1"/>
    <dgm:cxn modelId="{CEE80757-60ED-480C-A19E-1D69B0C11494}" type="presParOf" srcId="{4E51917E-03D8-4050-A51A-C1C93D7F9998}" destId="{C3981A27-8053-494C-B31C-CD514432EABA}"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B805430-F9EA-45A2-B708-BF2C4B0E6504}" type="doc">
      <dgm:prSet loTypeId="urn:microsoft.com/office/officeart/2005/8/layout/chevron1" loCatId="process" qsTypeId="urn:microsoft.com/office/officeart/2005/8/quickstyle/simple1" qsCatId="simple" csTypeId="urn:microsoft.com/office/officeart/2005/8/colors/accent1_2" csCatId="accent1" phldr="1"/>
      <dgm:spPr/>
    </dgm:pt>
    <dgm:pt modelId="{ECDC50AC-5A9B-43DF-B3D9-A113B63102EE}">
      <dgm:prSet phldrT="[Text]"/>
      <dgm:spPr>
        <a:solidFill>
          <a:schemeClr val="bg1">
            <a:lumMod val="75000"/>
          </a:schemeClr>
        </a:solidFill>
      </dgm:spPr>
      <dgm:t>
        <a:bodyPr/>
        <a:lstStyle/>
        <a:p>
          <a:r>
            <a:rPr lang="fr-FR" noProof="0" dirty="0"/>
            <a:t>I. Introduction</a:t>
          </a:r>
        </a:p>
      </dgm:t>
    </dgm:pt>
    <dgm:pt modelId="{52791231-EA15-4BE2-B198-1115A26506CA}" type="parTrans" cxnId="{2DD18CF4-4B6E-4D69-AF7E-4A46B77D8386}">
      <dgm:prSet/>
      <dgm:spPr/>
      <dgm:t>
        <a:bodyPr/>
        <a:lstStyle/>
        <a:p>
          <a:endParaRPr lang="fr-FR"/>
        </a:p>
      </dgm:t>
    </dgm:pt>
    <dgm:pt modelId="{5FD71D0D-57D9-407A-B2B6-A50DCA9CEE0A}" type="sibTrans" cxnId="{2DD18CF4-4B6E-4D69-AF7E-4A46B77D8386}">
      <dgm:prSet/>
      <dgm:spPr/>
      <dgm:t>
        <a:bodyPr/>
        <a:lstStyle/>
        <a:p>
          <a:endParaRPr lang="fr-FR"/>
        </a:p>
      </dgm:t>
    </dgm:pt>
    <dgm:pt modelId="{F28F469B-F0B4-406A-BCC9-17AABE81863E}">
      <dgm:prSet phldrT="[Text]"/>
      <dgm:spPr>
        <a:solidFill>
          <a:srgbClr val="BC7E09"/>
        </a:solidFill>
      </dgm:spPr>
      <dgm:t>
        <a:bodyPr/>
        <a:lstStyle/>
        <a:p>
          <a:r>
            <a:rPr lang="fr-FR" noProof="0" dirty="0"/>
            <a:t>II. Etat de l’art / Historique</a:t>
          </a:r>
        </a:p>
      </dgm:t>
    </dgm:pt>
    <dgm:pt modelId="{33327642-7474-4EDB-B813-337D55F473F4}" type="parTrans" cxnId="{2E268BEB-07E8-45BD-820E-9BAD6C20DC07}">
      <dgm:prSet/>
      <dgm:spPr/>
      <dgm:t>
        <a:bodyPr/>
        <a:lstStyle/>
        <a:p>
          <a:endParaRPr lang="fr-FR"/>
        </a:p>
      </dgm:t>
    </dgm:pt>
    <dgm:pt modelId="{D44E29CC-117F-4240-894C-DFFCE0D56B3F}" type="sibTrans" cxnId="{2E268BEB-07E8-45BD-820E-9BAD6C20DC07}">
      <dgm:prSet/>
      <dgm:spPr/>
      <dgm:t>
        <a:bodyPr/>
        <a:lstStyle/>
        <a:p>
          <a:endParaRPr lang="fr-FR"/>
        </a:p>
      </dgm:t>
    </dgm:pt>
    <dgm:pt modelId="{9B432E23-8E73-447E-9F44-F18B0F6EA1E2}">
      <dgm:prSet phldrT="[Text]"/>
      <dgm:spPr>
        <a:solidFill>
          <a:schemeClr val="bg1">
            <a:lumMod val="75000"/>
          </a:schemeClr>
        </a:solidFill>
      </dgm:spPr>
      <dgm:t>
        <a:bodyPr/>
        <a:lstStyle/>
        <a:p>
          <a:r>
            <a:rPr lang="fr-FR" noProof="0" dirty="0"/>
            <a:t>III. Etude de cas : Obsidian</a:t>
          </a:r>
        </a:p>
      </dgm:t>
    </dgm:pt>
    <dgm:pt modelId="{97EFFC2F-3892-4213-AD28-0855B460DCE1}" type="parTrans" cxnId="{A363B854-98F2-46ED-9700-0717208EADE5}">
      <dgm:prSet/>
      <dgm:spPr/>
      <dgm:t>
        <a:bodyPr/>
        <a:lstStyle/>
        <a:p>
          <a:endParaRPr lang="fr-FR"/>
        </a:p>
      </dgm:t>
    </dgm:pt>
    <dgm:pt modelId="{6A66E43F-C2C3-4759-AD79-8A54812FD669}" type="sibTrans" cxnId="{A363B854-98F2-46ED-9700-0717208EADE5}">
      <dgm:prSet/>
      <dgm:spPr/>
      <dgm:t>
        <a:bodyPr/>
        <a:lstStyle/>
        <a:p>
          <a:endParaRPr lang="fr-FR"/>
        </a:p>
      </dgm:t>
    </dgm:pt>
    <dgm:pt modelId="{7BEEBEFF-2073-4362-BFC8-9632EEF4C10A}">
      <dgm:prSet phldrT="[Text]"/>
      <dgm:spPr>
        <a:solidFill>
          <a:schemeClr val="bg1">
            <a:lumMod val="75000"/>
          </a:schemeClr>
        </a:solidFill>
      </dgm:spPr>
      <dgm:t>
        <a:bodyPr/>
        <a:lstStyle/>
        <a:p>
          <a:r>
            <a:rPr lang="fr-FR" noProof="0" dirty="0"/>
            <a:t>V. Conclusion</a:t>
          </a:r>
        </a:p>
      </dgm:t>
    </dgm:pt>
    <dgm:pt modelId="{33695AB5-0D16-4CF0-8428-66143995E933}" type="parTrans" cxnId="{2697EB26-95BE-4470-AFEC-882F82A536A6}">
      <dgm:prSet/>
      <dgm:spPr/>
      <dgm:t>
        <a:bodyPr/>
        <a:lstStyle/>
        <a:p>
          <a:endParaRPr lang="fr-FR"/>
        </a:p>
      </dgm:t>
    </dgm:pt>
    <dgm:pt modelId="{0719FC8C-9882-4928-B30C-B9722C79745B}" type="sibTrans" cxnId="{2697EB26-95BE-4470-AFEC-882F82A536A6}">
      <dgm:prSet/>
      <dgm:spPr/>
      <dgm:t>
        <a:bodyPr/>
        <a:lstStyle/>
        <a:p>
          <a:endParaRPr lang="fr-FR"/>
        </a:p>
      </dgm:t>
    </dgm:pt>
    <dgm:pt modelId="{EAAFDE0E-C6BE-4241-B877-809D2CEA811D}">
      <dgm:prSet phldrT="[Text]"/>
      <dgm:spPr>
        <a:solidFill>
          <a:schemeClr val="bg1">
            <a:lumMod val="75000"/>
          </a:schemeClr>
        </a:solidFill>
      </dgm:spPr>
      <dgm:t>
        <a:bodyPr/>
        <a:lstStyle/>
        <a:p>
          <a:r>
            <a:rPr lang="fr-FR" noProof="0" dirty="0"/>
            <a:t>IV. Discussion</a:t>
          </a:r>
        </a:p>
      </dgm:t>
    </dgm:pt>
    <dgm:pt modelId="{71550CF3-95FF-4238-896C-FD658381630D}" type="parTrans" cxnId="{9C88C31E-BF4C-4594-A08F-057C735845E0}">
      <dgm:prSet/>
      <dgm:spPr/>
      <dgm:t>
        <a:bodyPr/>
        <a:lstStyle/>
        <a:p>
          <a:endParaRPr lang="fr-FR"/>
        </a:p>
      </dgm:t>
    </dgm:pt>
    <dgm:pt modelId="{20FB05BD-E0C4-4DB3-9CE4-98091BBED285}" type="sibTrans" cxnId="{9C88C31E-BF4C-4594-A08F-057C735845E0}">
      <dgm:prSet/>
      <dgm:spPr/>
      <dgm:t>
        <a:bodyPr/>
        <a:lstStyle/>
        <a:p>
          <a:endParaRPr lang="fr-FR"/>
        </a:p>
      </dgm:t>
    </dgm:pt>
    <dgm:pt modelId="{4C455C24-2C2F-43BD-84F2-279E969567D1}">
      <dgm:prSet phldrT="[Text]"/>
      <dgm:spPr>
        <a:solidFill>
          <a:schemeClr val="bg1">
            <a:lumMod val="75000"/>
          </a:schemeClr>
        </a:solidFill>
      </dgm:spPr>
      <dgm:t>
        <a:bodyPr/>
        <a:lstStyle/>
        <a:p>
          <a:r>
            <a:rPr lang="fr-FR" noProof="0" dirty="0"/>
            <a:t>Références</a:t>
          </a:r>
        </a:p>
      </dgm:t>
    </dgm:pt>
    <dgm:pt modelId="{E963D1BF-A2B1-449D-98C2-4BBB7F35CEFE}" type="parTrans" cxnId="{5930CEF7-248E-4DCC-9477-15C4B1094EEE}">
      <dgm:prSet/>
      <dgm:spPr/>
      <dgm:t>
        <a:bodyPr/>
        <a:lstStyle/>
        <a:p>
          <a:endParaRPr lang="fr-FR"/>
        </a:p>
      </dgm:t>
    </dgm:pt>
    <dgm:pt modelId="{2BE1C6DD-D58B-4B05-9001-9E1DC2C64B00}" type="sibTrans" cxnId="{5930CEF7-248E-4DCC-9477-15C4B1094EEE}">
      <dgm:prSet/>
      <dgm:spPr/>
      <dgm:t>
        <a:bodyPr/>
        <a:lstStyle/>
        <a:p>
          <a:endParaRPr lang="fr-FR"/>
        </a:p>
      </dgm:t>
    </dgm:pt>
    <dgm:pt modelId="{4E51917E-03D8-4050-A51A-C1C93D7F9998}" type="pres">
      <dgm:prSet presAssocID="{FB805430-F9EA-45A2-B708-BF2C4B0E6504}" presName="Name0" presStyleCnt="0">
        <dgm:presLayoutVars>
          <dgm:dir/>
          <dgm:animLvl val="lvl"/>
          <dgm:resizeHandles val="exact"/>
        </dgm:presLayoutVars>
      </dgm:prSet>
      <dgm:spPr/>
    </dgm:pt>
    <dgm:pt modelId="{92C22C22-F723-4267-B384-175729112192}" type="pres">
      <dgm:prSet presAssocID="{ECDC50AC-5A9B-43DF-B3D9-A113B63102EE}" presName="parTxOnly" presStyleLbl="node1" presStyleIdx="0" presStyleCnt="6" custScaleY="59249" custLinFactNeighborX="-7164" custLinFactNeighborY="-9158">
        <dgm:presLayoutVars>
          <dgm:chMax val="0"/>
          <dgm:chPref val="0"/>
          <dgm:bulletEnabled val="1"/>
        </dgm:presLayoutVars>
      </dgm:prSet>
      <dgm:spPr/>
    </dgm:pt>
    <dgm:pt modelId="{E889045A-896F-4AA8-B918-30EFB325A04F}" type="pres">
      <dgm:prSet presAssocID="{5FD71D0D-57D9-407A-B2B6-A50DCA9CEE0A}" presName="parTxOnlySpace" presStyleCnt="0"/>
      <dgm:spPr/>
    </dgm:pt>
    <dgm:pt modelId="{FF1FB3C9-3B96-4821-9BE8-7EB7FF1F4F40}" type="pres">
      <dgm:prSet presAssocID="{F28F469B-F0B4-406A-BCC9-17AABE81863E}" presName="parTxOnly" presStyleLbl="node1" presStyleIdx="1" presStyleCnt="6" custScaleY="35456" custLinFactNeighborX="-3308" custLinFactNeighborY="-6605">
        <dgm:presLayoutVars>
          <dgm:chMax val="0"/>
          <dgm:chPref val="0"/>
          <dgm:bulletEnabled val="1"/>
        </dgm:presLayoutVars>
      </dgm:prSet>
      <dgm:spPr/>
    </dgm:pt>
    <dgm:pt modelId="{C01CFA44-78AB-485C-8286-22DAE9080AA2}" type="pres">
      <dgm:prSet presAssocID="{D44E29CC-117F-4240-894C-DFFCE0D56B3F}" presName="parTxOnlySpace" presStyleCnt="0"/>
      <dgm:spPr/>
    </dgm:pt>
    <dgm:pt modelId="{6C7FBA95-38CD-4A40-B2BD-B71370645728}" type="pres">
      <dgm:prSet presAssocID="{9B432E23-8E73-447E-9F44-F18B0F6EA1E2}" presName="parTxOnly" presStyleLbl="node1" presStyleIdx="2" presStyleCnt="6" custScaleY="35456" custLinFactNeighborX="-3308" custLinFactNeighborY="-6605">
        <dgm:presLayoutVars>
          <dgm:chMax val="0"/>
          <dgm:chPref val="0"/>
          <dgm:bulletEnabled val="1"/>
        </dgm:presLayoutVars>
      </dgm:prSet>
      <dgm:spPr/>
    </dgm:pt>
    <dgm:pt modelId="{70125F4E-CEA8-4679-ADFB-8A899A91554B}" type="pres">
      <dgm:prSet presAssocID="{6A66E43F-C2C3-4759-AD79-8A54812FD669}" presName="parTxOnlySpace" presStyleCnt="0"/>
      <dgm:spPr/>
    </dgm:pt>
    <dgm:pt modelId="{1116E069-98FF-4DE5-B1CA-E8A6746D4822}" type="pres">
      <dgm:prSet presAssocID="{EAAFDE0E-C6BE-4241-B877-809D2CEA811D}" presName="parTxOnly" presStyleLbl="node1" presStyleIdx="3" presStyleCnt="6" custScaleY="35456" custLinFactNeighborX="-3308" custLinFactNeighborY="-6605">
        <dgm:presLayoutVars>
          <dgm:chMax val="0"/>
          <dgm:chPref val="0"/>
          <dgm:bulletEnabled val="1"/>
        </dgm:presLayoutVars>
      </dgm:prSet>
      <dgm:spPr/>
    </dgm:pt>
    <dgm:pt modelId="{2EAD9001-7BED-43E1-936D-41EB9AA55835}" type="pres">
      <dgm:prSet presAssocID="{20FB05BD-E0C4-4DB3-9CE4-98091BBED285}" presName="parTxOnlySpace" presStyleCnt="0"/>
      <dgm:spPr/>
    </dgm:pt>
    <dgm:pt modelId="{A0E12C0F-F9DB-42AF-8A67-1B2E8F3ED636}" type="pres">
      <dgm:prSet presAssocID="{7BEEBEFF-2073-4362-BFC8-9632EEF4C10A}" presName="parTxOnly" presStyleLbl="node1" presStyleIdx="4" presStyleCnt="6" custScaleY="35456" custLinFactNeighborX="-3308" custLinFactNeighborY="-6605">
        <dgm:presLayoutVars>
          <dgm:chMax val="0"/>
          <dgm:chPref val="0"/>
          <dgm:bulletEnabled val="1"/>
        </dgm:presLayoutVars>
      </dgm:prSet>
      <dgm:spPr/>
    </dgm:pt>
    <dgm:pt modelId="{134547C4-EFA5-4288-A1F9-82F15A2634EE}" type="pres">
      <dgm:prSet presAssocID="{0719FC8C-9882-4928-B30C-B9722C79745B}" presName="parTxOnlySpace" presStyleCnt="0"/>
      <dgm:spPr/>
    </dgm:pt>
    <dgm:pt modelId="{C3981A27-8053-494C-B31C-CD514432EABA}" type="pres">
      <dgm:prSet presAssocID="{4C455C24-2C2F-43BD-84F2-279E969567D1}" presName="parTxOnly" presStyleLbl="node1" presStyleIdx="5" presStyleCnt="6" custScaleY="35357" custLinFactNeighborX="-3308" custLinFactNeighborY="-6654">
        <dgm:presLayoutVars>
          <dgm:chMax val="0"/>
          <dgm:chPref val="0"/>
          <dgm:bulletEnabled val="1"/>
        </dgm:presLayoutVars>
      </dgm:prSet>
      <dgm:spPr/>
    </dgm:pt>
  </dgm:ptLst>
  <dgm:cxnLst>
    <dgm:cxn modelId="{B4EE6C0E-C27C-4BFC-8E2C-97FD95640E77}" type="presOf" srcId="{4C455C24-2C2F-43BD-84F2-279E969567D1}" destId="{C3981A27-8053-494C-B31C-CD514432EABA}" srcOrd="0" destOrd="0" presId="urn:microsoft.com/office/officeart/2005/8/layout/chevron1"/>
    <dgm:cxn modelId="{9C88C31E-BF4C-4594-A08F-057C735845E0}" srcId="{FB805430-F9EA-45A2-B708-BF2C4B0E6504}" destId="{EAAFDE0E-C6BE-4241-B877-809D2CEA811D}" srcOrd="3" destOrd="0" parTransId="{71550CF3-95FF-4238-896C-FD658381630D}" sibTransId="{20FB05BD-E0C4-4DB3-9CE4-98091BBED285}"/>
    <dgm:cxn modelId="{2697EB26-95BE-4470-AFEC-882F82A536A6}" srcId="{FB805430-F9EA-45A2-B708-BF2C4B0E6504}" destId="{7BEEBEFF-2073-4362-BFC8-9632EEF4C10A}" srcOrd="4" destOrd="0" parTransId="{33695AB5-0D16-4CF0-8428-66143995E933}" sibTransId="{0719FC8C-9882-4928-B30C-B9722C79745B}"/>
    <dgm:cxn modelId="{08D2606B-FCAA-4919-80FA-D0EAD714BDD1}" type="presOf" srcId="{7BEEBEFF-2073-4362-BFC8-9632EEF4C10A}" destId="{A0E12C0F-F9DB-42AF-8A67-1B2E8F3ED636}" srcOrd="0" destOrd="0" presId="urn:microsoft.com/office/officeart/2005/8/layout/chevron1"/>
    <dgm:cxn modelId="{A363B854-98F2-46ED-9700-0717208EADE5}" srcId="{FB805430-F9EA-45A2-B708-BF2C4B0E6504}" destId="{9B432E23-8E73-447E-9F44-F18B0F6EA1E2}" srcOrd="2" destOrd="0" parTransId="{97EFFC2F-3892-4213-AD28-0855B460DCE1}" sibTransId="{6A66E43F-C2C3-4759-AD79-8A54812FD669}"/>
    <dgm:cxn modelId="{3E8ACC75-0106-4302-9953-015B6B6343F3}" type="presOf" srcId="{F28F469B-F0B4-406A-BCC9-17AABE81863E}" destId="{FF1FB3C9-3B96-4821-9BE8-7EB7FF1F4F40}" srcOrd="0" destOrd="0" presId="urn:microsoft.com/office/officeart/2005/8/layout/chevron1"/>
    <dgm:cxn modelId="{8979F38F-6415-456D-819B-3DA06BFFB470}" type="presOf" srcId="{FB805430-F9EA-45A2-B708-BF2C4B0E6504}" destId="{4E51917E-03D8-4050-A51A-C1C93D7F9998}" srcOrd="0" destOrd="0" presId="urn:microsoft.com/office/officeart/2005/8/layout/chevron1"/>
    <dgm:cxn modelId="{906680C1-A482-4EC8-A896-E2758C8B9578}" type="presOf" srcId="{9B432E23-8E73-447E-9F44-F18B0F6EA1E2}" destId="{6C7FBA95-38CD-4A40-B2BD-B71370645728}" srcOrd="0" destOrd="0" presId="urn:microsoft.com/office/officeart/2005/8/layout/chevron1"/>
    <dgm:cxn modelId="{82FB67C4-B126-420F-820C-2888024A345B}" type="presOf" srcId="{EAAFDE0E-C6BE-4241-B877-809D2CEA811D}" destId="{1116E069-98FF-4DE5-B1CA-E8A6746D4822}" srcOrd="0" destOrd="0" presId="urn:microsoft.com/office/officeart/2005/8/layout/chevron1"/>
    <dgm:cxn modelId="{113A76CC-D8C1-4B94-BA10-CB165B155707}" type="presOf" srcId="{ECDC50AC-5A9B-43DF-B3D9-A113B63102EE}" destId="{92C22C22-F723-4267-B384-175729112192}" srcOrd="0" destOrd="0" presId="urn:microsoft.com/office/officeart/2005/8/layout/chevron1"/>
    <dgm:cxn modelId="{2E268BEB-07E8-45BD-820E-9BAD6C20DC07}" srcId="{FB805430-F9EA-45A2-B708-BF2C4B0E6504}" destId="{F28F469B-F0B4-406A-BCC9-17AABE81863E}" srcOrd="1" destOrd="0" parTransId="{33327642-7474-4EDB-B813-337D55F473F4}" sibTransId="{D44E29CC-117F-4240-894C-DFFCE0D56B3F}"/>
    <dgm:cxn modelId="{2DD18CF4-4B6E-4D69-AF7E-4A46B77D8386}" srcId="{FB805430-F9EA-45A2-B708-BF2C4B0E6504}" destId="{ECDC50AC-5A9B-43DF-B3D9-A113B63102EE}" srcOrd="0" destOrd="0" parTransId="{52791231-EA15-4BE2-B198-1115A26506CA}" sibTransId="{5FD71D0D-57D9-407A-B2B6-A50DCA9CEE0A}"/>
    <dgm:cxn modelId="{5930CEF7-248E-4DCC-9477-15C4B1094EEE}" srcId="{FB805430-F9EA-45A2-B708-BF2C4B0E6504}" destId="{4C455C24-2C2F-43BD-84F2-279E969567D1}" srcOrd="5" destOrd="0" parTransId="{E963D1BF-A2B1-449D-98C2-4BBB7F35CEFE}" sibTransId="{2BE1C6DD-D58B-4B05-9001-9E1DC2C64B00}"/>
    <dgm:cxn modelId="{C2083949-88F0-4365-A0F7-873A963035CB}" type="presParOf" srcId="{4E51917E-03D8-4050-A51A-C1C93D7F9998}" destId="{92C22C22-F723-4267-B384-175729112192}" srcOrd="0" destOrd="0" presId="urn:microsoft.com/office/officeart/2005/8/layout/chevron1"/>
    <dgm:cxn modelId="{7D7169EE-24BE-4B75-8F8A-C6650FE25AE9}" type="presParOf" srcId="{4E51917E-03D8-4050-A51A-C1C93D7F9998}" destId="{E889045A-896F-4AA8-B918-30EFB325A04F}" srcOrd="1" destOrd="0" presId="urn:microsoft.com/office/officeart/2005/8/layout/chevron1"/>
    <dgm:cxn modelId="{9120B8CB-3212-4D6C-A8F0-B759895E123B}" type="presParOf" srcId="{4E51917E-03D8-4050-A51A-C1C93D7F9998}" destId="{FF1FB3C9-3B96-4821-9BE8-7EB7FF1F4F40}" srcOrd="2" destOrd="0" presId="urn:microsoft.com/office/officeart/2005/8/layout/chevron1"/>
    <dgm:cxn modelId="{A3406F2D-9005-4475-89BB-6AF6F63FEE31}" type="presParOf" srcId="{4E51917E-03D8-4050-A51A-C1C93D7F9998}" destId="{C01CFA44-78AB-485C-8286-22DAE9080AA2}" srcOrd="3" destOrd="0" presId="urn:microsoft.com/office/officeart/2005/8/layout/chevron1"/>
    <dgm:cxn modelId="{0980A9D3-393E-4D0A-8C6F-7970ACDB0D25}" type="presParOf" srcId="{4E51917E-03D8-4050-A51A-C1C93D7F9998}" destId="{6C7FBA95-38CD-4A40-B2BD-B71370645728}" srcOrd="4" destOrd="0" presId="urn:microsoft.com/office/officeart/2005/8/layout/chevron1"/>
    <dgm:cxn modelId="{AB706E4F-36FB-40D1-AFAC-49680B2A6BC5}" type="presParOf" srcId="{4E51917E-03D8-4050-A51A-C1C93D7F9998}" destId="{70125F4E-CEA8-4679-ADFB-8A899A91554B}" srcOrd="5" destOrd="0" presId="urn:microsoft.com/office/officeart/2005/8/layout/chevron1"/>
    <dgm:cxn modelId="{245E26D1-66AD-4F82-9574-9E8E6F895945}" type="presParOf" srcId="{4E51917E-03D8-4050-A51A-C1C93D7F9998}" destId="{1116E069-98FF-4DE5-B1CA-E8A6746D4822}" srcOrd="6" destOrd="0" presId="urn:microsoft.com/office/officeart/2005/8/layout/chevron1"/>
    <dgm:cxn modelId="{528DA72B-5D8C-494B-B62E-C14CA8671A60}" type="presParOf" srcId="{4E51917E-03D8-4050-A51A-C1C93D7F9998}" destId="{2EAD9001-7BED-43E1-936D-41EB9AA55835}" srcOrd="7" destOrd="0" presId="urn:microsoft.com/office/officeart/2005/8/layout/chevron1"/>
    <dgm:cxn modelId="{A7EA280F-3B9E-4070-9E48-588996AEBEEF}" type="presParOf" srcId="{4E51917E-03D8-4050-A51A-C1C93D7F9998}" destId="{A0E12C0F-F9DB-42AF-8A67-1B2E8F3ED636}" srcOrd="8" destOrd="0" presId="urn:microsoft.com/office/officeart/2005/8/layout/chevron1"/>
    <dgm:cxn modelId="{9DB59ED4-CC66-46FE-BF7D-A8962B8016EF}" type="presParOf" srcId="{4E51917E-03D8-4050-A51A-C1C93D7F9998}" destId="{134547C4-EFA5-4288-A1F9-82F15A2634EE}" srcOrd="9" destOrd="0" presId="urn:microsoft.com/office/officeart/2005/8/layout/chevron1"/>
    <dgm:cxn modelId="{CEE80757-60ED-480C-A19E-1D69B0C11494}" type="presParOf" srcId="{4E51917E-03D8-4050-A51A-C1C93D7F9998}" destId="{C3981A27-8053-494C-B31C-CD514432EABA}"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805430-F9EA-45A2-B708-BF2C4B0E6504}" type="doc">
      <dgm:prSet loTypeId="urn:microsoft.com/office/officeart/2005/8/layout/chevron1" loCatId="process" qsTypeId="urn:microsoft.com/office/officeart/2005/8/quickstyle/simple1" qsCatId="simple" csTypeId="urn:microsoft.com/office/officeart/2005/8/colors/accent1_2" csCatId="accent1" phldr="1"/>
      <dgm:spPr/>
    </dgm:pt>
    <dgm:pt modelId="{ECDC50AC-5A9B-43DF-B3D9-A113B63102EE}">
      <dgm:prSet phldrT="[Text]"/>
      <dgm:spPr>
        <a:solidFill>
          <a:srgbClr val="BC7E09"/>
        </a:solidFill>
      </dgm:spPr>
      <dgm:t>
        <a:bodyPr/>
        <a:lstStyle/>
        <a:p>
          <a:r>
            <a:rPr lang="fr-FR" noProof="0" dirty="0"/>
            <a:t>I. Introduction</a:t>
          </a:r>
        </a:p>
      </dgm:t>
    </dgm:pt>
    <dgm:pt modelId="{52791231-EA15-4BE2-B198-1115A26506CA}" type="parTrans" cxnId="{2DD18CF4-4B6E-4D69-AF7E-4A46B77D8386}">
      <dgm:prSet/>
      <dgm:spPr/>
      <dgm:t>
        <a:bodyPr/>
        <a:lstStyle/>
        <a:p>
          <a:endParaRPr lang="fr-FR"/>
        </a:p>
      </dgm:t>
    </dgm:pt>
    <dgm:pt modelId="{5FD71D0D-57D9-407A-B2B6-A50DCA9CEE0A}" type="sibTrans" cxnId="{2DD18CF4-4B6E-4D69-AF7E-4A46B77D8386}">
      <dgm:prSet/>
      <dgm:spPr/>
      <dgm:t>
        <a:bodyPr/>
        <a:lstStyle/>
        <a:p>
          <a:endParaRPr lang="fr-FR"/>
        </a:p>
      </dgm:t>
    </dgm:pt>
    <dgm:pt modelId="{F28F469B-F0B4-406A-BCC9-17AABE81863E}">
      <dgm:prSet phldrT="[Text]"/>
      <dgm:spPr>
        <a:solidFill>
          <a:schemeClr val="bg1">
            <a:lumMod val="75000"/>
          </a:schemeClr>
        </a:solidFill>
      </dgm:spPr>
      <dgm:t>
        <a:bodyPr/>
        <a:lstStyle/>
        <a:p>
          <a:r>
            <a:rPr lang="fr-FR" noProof="0" dirty="0"/>
            <a:t>II. Etat de l’art / Historique</a:t>
          </a:r>
        </a:p>
      </dgm:t>
    </dgm:pt>
    <dgm:pt modelId="{33327642-7474-4EDB-B813-337D55F473F4}" type="parTrans" cxnId="{2E268BEB-07E8-45BD-820E-9BAD6C20DC07}">
      <dgm:prSet/>
      <dgm:spPr/>
      <dgm:t>
        <a:bodyPr/>
        <a:lstStyle/>
        <a:p>
          <a:endParaRPr lang="fr-FR"/>
        </a:p>
      </dgm:t>
    </dgm:pt>
    <dgm:pt modelId="{D44E29CC-117F-4240-894C-DFFCE0D56B3F}" type="sibTrans" cxnId="{2E268BEB-07E8-45BD-820E-9BAD6C20DC07}">
      <dgm:prSet/>
      <dgm:spPr/>
      <dgm:t>
        <a:bodyPr/>
        <a:lstStyle/>
        <a:p>
          <a:endParaRPr lang="fr-FR"/>
        </a:p>
      </dgm:t>
    </dgm:pt>
    <dgm:pt modelId="{9B432E23-8E73-447E-9F44-F18B0F6EA1E2}">
      <dgm:prSet phldrT="[Text]"/>
      <dgm:spPr>
        <a:solidFill>
          <a:schemeClr val="bg1">
            <a:lumMod val="75000"/>
          </a:schemeClr>
        </a:solidFill>
      </dgm:spPr>
      <dgm:t>
        <a:bodyPr/>
        <a:lstStyle/>
        <a:p>
          <a:r>
            <a:rPr lang="fr-FR" noProof="0" dirty="0"/>
            <a:t>III. Etude de cas : Obsidian</a:t>
          </a:r>
        </a:p>
      </dgm:t>
    </dgm:pt>
    <dgm:pt modelId="{97EFFC2F-3892-4213-AD28-0855B460DCE1}" type="parTrans" cxnId="{A363B854-98F2-46ED-9700-0717208EADE5}">
      <dgm:prSet/>
      <dgm:spPr/>
      <dgm:t>
        <a:bodyPr/>
        <a:lstStyle/>
        <a:p>
          <a:endParaRPr lang="fr-FR"/>
        </a:p>
      </dgm:t>
    </dgm:pt>
    <dgm:pt modelId="{6A66E43F-C2C3-4759-AD79-8A54812FD669}" type="sibTrans" cxnId="{A363B854-98F2-46ED-9700-0717208EADE5}">
      <dgm:prSet/>
      <dgm:spPr/>
      <dgm:t>
        <a:bodyPr/>
        <a:lstStyle/>
        <a:p>
          <a:endParaRPr lang="fr-FR"/>
        </a:p>
      </dgm:t>
    </dgm:pt>
    <dgm:pt modelId="{7BEEBEFF-2073-4362-BFC8-9632EEF4C10A}">
      <dgm:prSet phldrT="[Text]"/>
      <dgm:spPr>
        <a:solidFill>
          <a:schemeClr val="bg1">
            <a:lumMod val="75000"/>
          </a:schemeClr>
        </a:solidFill>
      </dgm:spPr>
      <dgm:t>
        <a:bodyPr/>
        <a:lstStyle/>
        <a:p>
          <a:r>
            <a:rPr lang="fr-FR" noProof="0" dirty="0"/>
            <a:t>V. Conclusion</a:t>
          </a:r>
        </a:p>
      </dgm:t>
    </dgm:pt>
    <dgm:pt modelId="{33695AB5-0D16-4CF0-8428-66143995E933}" type="parTrans" cxnId="{2697EB26-95BE-4470-AFEC-882F82A536A6}">
      <dgm:prSet/>
      <dgm:spPr/>
      <dgm:t>
        <a:bodyPr/>
        <a:lstStyle/>
        <a:p>
          <a:endParaRPr lang="fr-FR"/>
        </a:p>
      </dgm:t>
    </dgm:pt>
    <dgm:pt modelId="{0719FC8C-9882-4928-B30C-B9722C79745B}" type="sibTrans" cxnId="{2697EB26-95BE-4470-AFEC-882F82A536A6}">
      <dgm:prSet/>
      <dgm:spPr/>
      <dgm:t>
        <a:bodyPr/>
        <a:lstStyle/>
        <a:p>
          <a:endParaRPr lang="fr-FR"/>
        </a:p>
      </dgm:t>
    </dgm:pt>
    <dgm:pt modelId="{EAAFDE0E-C6BE-4241-B877-809D2CEA811D}">
      <dgm:prSet phldrT="[Text]"/>
      <dgm:spPr>
        <a:solidFill>
          <a:schemeClr val="bg1">
            <a:lumMod val="75000"/>
          </a:schemeClr>
        </a:solidFill>
      </dgm:spPr>
      <dgm:t>
        <a:bodyPr/>
        <a:lstStyle/>
        <a:p>
          <a:r>
            <a:rPr lang="fr-FR" noProof="0" dirty="0"/>
            <a:t>IV. Discussion</a:t>
          </a:r>
        </a:p>
      </dgm:t>
    </dgm:pt>
    <dgm:pt modelId="{71550CF3-95FF-4238-896C-FD658381630D}" type="parTrans" cxnId="{9C88C31E-BF4C-4594-A08F-057C735845E0}">
      <dgm:prSet/>
      <dgm:spPr/>
      <dgm:t>
        <a:bodyPr/>
        <a:lstStyle/>
        <a:p>
          <a:endParaRPr lang="fr-FR"/>
        </a:p>
      </dgm:t>
    </dgm:pt>
    <dgm:pt modelId="{20FB05BD-E0C4-4DB3-9CE4-98091BBED285}" type="sibTrans" cxnId="{9C88C31E-BF4C-4594-A08F-057C735845E0}">
      <dgm:prSet/>
      <dgm:spPr/>
      <dgm:t>
        <a:bodyPr/>
        <a:lstStyle/>
        <a:p>
          <a:endParaRPr lang="fr-FR"/>
        </a:p>
      </dgm:t>
    </dgm:pt>
    <dgm:pt modelId="{4C455C24-2C2F-43BD-84F2-279E969567D1}">
      <dgm:prSet phldrT="[Text]"/>
      <dgm:spPr>
        <a:solidFill>
          <a:schemeClr val="bg1">
            <a:lumMod val="75000"/>
          </a:schemeClr>
        </a:solidFill>
      </dgm:spPr>
      <dgm:t>
        <a:bodyPr/>
        <a:lstStyle/>
        <a:p>
          <a:r>
            <a:rPr lang="fr-FR" noProof="0" dirty="0"/>
            <a:t>Références</a:t>
          </a:r>
        </a:p>
      </dgm:t>
    </dgm:pt>
    <dgm:pt modelId="{E963D1BF-A2B1-449D-98C2-4BBB7F35CEFE}" type="parTrans" cxnId="{5930CEF7-248E-4DCC-9477-15C4B1094EEE}">
      <dgm:prSet/>
      <dgm:spPr/>
      <dgm:t>
        <a:bodyPr/>
        <a:lstStyle/>
        <a:p>
          <a:endParaRPr lang="fr-FR"/>
        </a:p>
      </dgm:t>
    </dgm:pt>
    <dgm:pt modelId="{2BE1C6DD-D58B-4B05-9001-9E1DC2C64B00}" type="sibTrans" cxnId="{5930CEF7-248E-4DCC-9477-15C4B1094EEE}">
      <dgm:prSet/>
      <dgm:spPr/>
      <dgm:t>
        <a:bodyPr/>
        <a:lstStyle/>
        <a:p>
          <a:endParaRPr lang="fr-FR"/>
        </a:p>
      </dgm:t>
    </dgm:pt>
    <dgm:pt modelId="{4E51917E-03D8-4050-A51A-C1C93D7F9998}" type="pres">
      <dgm:prSet presAssocID="{FB805430-F9EA-45A2-B708-BF2C4B0E6504}" presName="Name0" presStyleCnt="0">
        <dgm:presLayoutVars>
          <dgm:dir/>
          <dgm:animLvl val="lvl"/>
          <dgm:resizeHandles val="exact"/>
        </dgm:presLayoutVars>
      </dgm:prSet>
      <dgm:spPr/>
    </dgm:pt>
    <dgm:pt modelId="{92C22C22-F723-4267-B384-175729112192}" type="pres">
      <dgm:prSet presAssocID="{ECDC50AC-5A9B-43DF-B3D9-A113B63102EE}" presName="parTxOnly" presStyleLbl="node1" presStyleIdx="0" presStyleCnt="6" custScaleY="59249" custLinFactNeighborX="-7164" custLinFactNeighborY="-9158">
        <dgm:presLayoutVars>
          <dgm:chMax val="0"/>
          <dgm:chPref val="0"/>
          <dgm:bulletEnabled val="1"/>
        </dgm:presLayoutVars>
      </dgm:prSet>
      <dgm:spPr/>
    </dgm:pt>
    <dgm:pt modelId="{E889045A-896F-4AA8-B918-30EFB325A04F}" type="pres">
      <dgm:prSet presAssocID="{5FD71D0D-57D9-407A-B2B6-A50DCA9CEE0A}" presName="parTxOnlySpace" presStyleCnt="0"/>
      <dgm:spPr/>
    </dgm:pt>
    <dgm:pt modelId="{FF1FB3C9-3B96-4821-9BE8-7EB7FF1F4F40}" type="pres">
      <dgm:prSet presAssocID="{F28F469B-F0B4-406A-BCC9-17AABE81863E}" presName="parTxOnly" presStyleLbl="node1" presStyleIdx="1" presStyleCnt="6" custScaleY="35456" custLinFactNeighborX="-3308" custLinFactNeighborY="-6605">
        <dgm:presLayoutVars>
          <dgm:chMax val="0"/>
          <dgm:chPref val="0"/>
          <dgm:bulletEnabled val="1"/>
        </dgm:presLayoutVars>
      </dgm:prSet>
      <dgm:spPr/>
    </dgm:pt>
    <dgm:pt modelId="{C01CFA44-78AB-485C-8286-22DAE9080AA2}" type="pres">
      <dgm:prSet presAssocID="{D44E29CC-117F-4240-894C-DFFCE0D56B3F}" presName="parTxOnlySpace" presStyleCnt="0"/>
      <dgm:spPr/>
    </dgm:pt>
    <dgm:pt modelId="{6C7FBA95-38CD-4A40-B2BD-B71370645728}" type="pres">
      <dgm:prSet presAssocID="{9B432E23-8E73-447E-9F44-F18B0F6EA1E2}" presName="parTxOnly" presStyleLbl="node1" presStyleIdx="2" presStyleCnt="6" custScaleY="35456" custLinFactNeighborX="-3308" custLinFactNeighborY="-6605">
        <dgm:presLayoutVars>
          <dgm:chMax val="0"/>
          <dgm:chPref val="0"/>
          <dgm:bulletEnabled val="1"/>
        </dgm:presLayoutVars>
      </dgm:prSet>
      <dgm:spPr/>
    </dgm:pt>
    <dgm:pt modelId="{70125F4E-CEA8-4679-ADFB-8A899A91554B}" type="pres">
      <dgm:prSet presAssocID="{6A66E43F-C2C3-4759-AD79-8A54812FD669}" presName="parTxOnlySpace" presStyleCnt="0"/>
      <dgm:spPr/>
    </dgm:pt>
    <dgm:pt modelId="{1116E069-98FF-4DE5-B1CA-E8A6746D4822}" type="pres">
      <dgm:prSet presAssocID="{EAAFDE0E-C6BE-4241-B877-809D2CEA811D}" presName="parTxOnly" presStyleLbl="node1" presStyleIdx="3" presStyleCnt="6" custScaleY="35456" custLinFactNeighborX="-3308" custLinFactNeighborY="-6605">
        <dgm:presLayoutVars>
          <dgm:chMax val="0"/>
          <dgm:chPref val="0"/>
          <dgm:bulletEnabled val="1"/>
        </dgm:presLayoutVars>
      </dgm:prSet>
      <dgm:spPr/>
    </dgm:pt>
    <dgm:pt modelId="{2EAD9001-7BED-43E1-936D-41EB9AA55835}" type="pres">
      <dgm:prSet presAssocID="{20FB05BD-E0C4-4DB3-9CE4-98091BBED285}" presName="parTxOnlySpace" presStyleCnt="0"/>
      <dgm:spPr/>
    </dgm:pt>
    <dgm:pt modelId="{A0E12C0F-F9DB-42AF-8A67-1B2E8F3ED636}" type="pres">
      <dgm:prSet presAssocID="{7BEEBEFF-2073-4362-BFC8-9632EEF4C10A}" presName="parTxOnly" presStyleLbl="node1" presStyleIdx="4" presStyleCnt="6" custScaleY="35456" custLinFactNeighborX="-3308" custLinFactNeighborY="-6605">
        <dgm:presLayoutVars>
          <dgm:chMax val="0"/>
          <dgm:chPref val="0"/>
          <dgm:bulletEnabled val="1"/>
        </dgm:presLayoutVars>
      </dgm:prSet>
      <dgm:spPr/>
    </dgm:pt>
    <dgm:pt modelId="{134547C4-EFA5-4288-A1F9-82F15A2634EE}" type="pres">
      <dgm:prSet presAssocID="{0719FC8C-9882-4928-B30C-B9722C79745B}" presName="parTxOnlySpace" presStyleCnt="0"/>
      <dgm:spPr/>
    </dgm:pt>
    <dgm:pt modelId="{C3981A27-8053-494C-B31C-CD514432EABA}" type="pres">
      <dgm:prSet presAssocID="{4C455C24-2C2F-43BD-84F2-279E969567D1}" presName="parTxOnly" presStyleLbl="node1" presStyleIdx="5" presStyleCnt="6" custScaleY="35357" custLinFactNeighborX="-3308" custLinFactNeighborY="-6654">
        <dgm:presLayoutVars>
          <dgm:chMax val="0"/>
          <dgm:chPref val="0"/>
          <dgm:bulletEnabled val="1"/>
        </dgm:presLayoutVars>
      </dgm:prSet>
      <dgm:spPr/>
    </dgm:pt>
  </dgm:ptLst>
  <dgm:cxnLst>
    <dgm:cxn modelId="{B4EE6C0E-C27C-4BFC-8E2C-97FD95640E77}" type="presOf" srcId="{4C455C24-2C2F-43BD-84F2-279E969567D1}" destId="{C3981A27-8053-494C-B31C-CD514432EABA}" srcOrd="0" destOrd="0" presId="urn:microsoft.com/office/officeart/2005/8/layout/chevron1"/>
    <dgm:cxn modelId="{9C88C31E-BF4C-4594-A08F-057C735845E0}" srcId="{FB805430-F9EA-45A2-B708-BF2C4B0E6504}" destId="{EAAFDE0E-C6BE-4241-B877-809D2CEA811D}" srcOrd="3" destOrd="0" parTransId="{71550CF3-95FF-4238-896C-FD658381630D}" sibTransId="{20FB05BD-E0C4-4DB3-9CE4-98091BBED285}"/>
    <dgm:cxn modelId="{2697EB26-95BE-4470-AFEC-882F82A536A6}" srcId="{FB805430-F9EA-45A2-B708-BF2C4B0E6504}" destId="{7BEEBEFF-2073-4362-BFC8-9632EEF4C10A}" srcOrd="4" destOrd="0" parTransId="{33695AB5-0D16-4CF0-8428-66143995E933}" sibTransId="{0719FC8C-9882-4928-B30C-B9722C79745B}"/>
    <dgm:cxn modelId="{08D2606B-FCAA-4919-80FA-D0EAD714BDD1}" type="presOf" srcId="{7BEEBEFF-2073-4362-BFC8-9632EEF4C10A}" destId="{A0E12C0F-F9DB-42AF-8A67-1B2E8F3ED636}" srcOrd="0" destOrd="0" presId="urn:microsoft.com/office/officeart/2005/8/layout/chevron1"/>
    <dgm:cxn modelId="{A363B854-98F2-46ED-9700-0717208EADE5}" srcId="{FB805430-F9EA-45A2-B708-BF2C4B0E6504}" destId="{9B432E23-8E73-447E-9F44-F18B0F6EA1E2}" srcOrd="2" destOrd="0" parTransId="{97EFFC2F-3892-4213-AD28-0855B460DCE1}" sibTransId="{6A66E43F-C2C3-4759-AD79-8A54812FD669}"/>
    <dgm:cxn modelId="{3E8ACC75-0106-4302-9953-015B6B6343F3}" type="presOf" srcId="{F28F469B-F0B4-406A-BCC9-17AABE81863E}" destId="{FF1FB3C9-3B96-4821-9BE8-7EB7FF1F4F40}" srcOrd="0" destOrd="0" presId="urn:microsoft.com/office/officeart/2005/8/layout/chevron1"/>
    <dgm:cxn modelId="{8979F38F-6415-456D-819B-3DA06BFFB470}" type="presOf" srcId="{FB805430-F9EA-45A2-B708-BF2C4B0E6504}" destId="{4E51917E-03D8-4050-A51A-C1C93D7F9998}" srcOrd="0" destOrd="0" presId="urn:microsoft.com/office/officeart/2005/8/layout/chevron1"/>
    <dgm:cxn modelId="{906680C1-A482-4EC8-A896-E2758C8B9578}" type="presOf" srcId="{9B432E23-8E73-447E-9F44-F18B0F6EA1E2}" destId="{6C7FBA95-38CD-4A40-B2BD-B71370645728}" srcOrd="0" destOrd="0" presId="urn:microsoft.com/office/officeart/2005/8/layout/chevron1"/>
    <dgm:cxn modelId="{82FB67C4-B126-420F-820C-2888024A345B}" type="presOf" srcId="{EAAFDE0E-C6BE-4241-B877-809D2CEA811D}" destId="{1116E069-98FF-4DE5-B1CA-E8A6746D4822}" srcOrd="0" destOrd="0" presId="urn:microsoft.com/office/officeart/2005/8/layout/chevron1"/>
    <dgm:cxn modelId="{113A76CC-D8C1-4B94-BA10-CB165B155707}" type="presOf" srcId="{ECDC50AC-5A9B-43DF-B3D9-A113B63102EE}" destId="{92C22C22-F723-4267-B384-175729112192}" srcOrd="0" destOrd="0" presId="urn:microsoft.com/office/officeart/2005/8/layout/chevron1"/>
    <dgm:cxn modelId="{2E268BEB-07E8-45BD-820E-9BAD6C20DC07}" srcId="{FB805430-F9EA-45A2-B708-BF2C4B0E6504}" destId="{F28F469B-F0B4-406A-BCC9-17AABE81863E}" srcOrd="1" destOrd="0" parTransId="{33327642-7474-4EDB-B813-337D55F473F4}" sibTransId="{D44E29CC-117F-4240-894C-DFFCE0D56B3F}"/>
    <dgm:cxn modelId="{2DD18CF4-4B6E-4D69-AF7E-4A46B77D8386}" srcId="{FB805430-F9EA-45A2-B708-BF2C4B0E6504}" destId="{ECDC50AC-5A9B-43DF-B3D9-A113B63102EE}" srcOrd="0" destOrd="0" parTransId="{52791231-EA15-4BE2-B198-1115A26506CA}" sibTransId="{5FD71D0D-57D9-407A-B2B6-A50DCA9CEE0A}"/>
    <dgm:cxn modelId="{5930CEF7-248E-4DCC-9477-15C4B1094EEE}" srcId="{FB805430-F9EA-45A2-B708-BF2C4B0E6504}" destId="{4C455C24-2C2F-43BD-84F2-279E969567D1}" srcOrd="5" destOrd="0" parTransId="{E963D1BF-A2B1-449D-98C2-4BBB7F35CEFE}" sibTransId="{2BE1C6DD-D58B-4B05-9001-9E1DC2C64B00}"/>
    <dgm:cxn modelId="{C2083949-88F0-4365-A0F7-873A963035CB}" type="presParOf" srcId="{4E51917E-03D8-4050-A51A-C1C93D7F9998}" destId="{92C22C22-F723-4267-B384-175729112192}" srcOrd="0" destOrd="0" presId="urn:microsoft.com/office/officeart/2005/8/layout/chevron1"/>
    <dgm:cxn modelId="{7D7169EE-24BE-4B75-8F8A-C6650FE25AE9}" type="presParOf" srcId="{4E51917E-03D8-4050-A51A-C1C93D7F9998}" destId="{E889045A-896F-4AA8-B918-30EFB325A04F}" srcOrd="1" destOrd="0" presId="urn:microsoft.com/office/officeart/2005/8/layout/chevron1"/>
    <dgm:cxn modelId="{9120B8CB-3212-4D6C-A8F0-B759895E123B}" type="presParOf" srcId="{4E51917E-03D8-4050-A51A-C1C93D7F9998}" destId="{FF1FB3C9-3B96-4821-9BE8-7EB7FF1F4F40}" srcOrd="2" destOrd="0" presId="urn:microsoft.com/office/officeart/2005/8/layout/chevron1"/>
    <dgm:cxn modelId="{A3406F2D-9005-4475-89BB-6AF6F63FEE31}" type="presParOf" srcId="{4E51917E-03D8-4050-A51A-C1C93D7F9998}" destId="{C01CFA44-78AB-485C-8286-22DAE9080AA2}" srcOrd="3" destOrd="0" presId="urn:microsoft.com/office/officeart/2005/8/layout/chevron1"/>
    <dgm:cxn modelId="{0980A9D3-393E-4D0A-8C6F-7970ACDB0D25}" type="presParOf" srcId="{4E51917E-03D8-4050-A51A-C1C93D7F9998}" destId="{6C7FBA95-38CD-4A40-B2BD-B71370645728}" srcOrd="4" destOrd="0" presId="urn:microsoft.com/office/officeart/2005/8/layout/chevron1"/>
    <dgm:cxn modelId="{AB706E4F-36FB-40D1-AFAC-49680B2A6BC5}" type="presParOf" srcId="{4E51917E-03D8-4050-A51A-C1C93D7F9998}" destId="{70125F4E-CEA8-4679-ADFB-8A899A91554B}" srcOrd="5" destOrd="0" presId="urn:microsoft.com/office/officeart/2005/8/layout/chevron1"/>
    <dgm:cxn modelId="{245E26D1-66AD-4F82-9574-9E8E6F895945}" type="presParOf" srcId="{4E51917E-03D8-4050-A51A-C1C93D7F9998}" destId="{1116E069-98FF-4DE5-B1CA-E8A6746D4822}" srcOrd="6" destOrd="0" presId="urn:microsoft.com/office/officeart/2005/8/layout/chevron1"/>
    <dgm:cxn modelId="{528DA72B-5D8C-494B-B62E-C14CA8671A60}" type="presParOf" srcId="{4E51917E-03D8-4050-A51A-C1C93D7F9998}" destId="{2EAD9001-7BED-43E1-936D-41EB9AA55835}" srcOrd="7" destOrd="0" presId="urn:microsoft.com/office/officeart/2005/8/layout/chevron1"/>
    <dgm:cxn modelId="{A7EA280F-3B9E-4070-9E48-588996AEBEEF}" type="presParOf" srcId="{4E51917E-03D8-4050-A51A-C1C93D7F9998}" destId="{A0E12C0F-F9DB-42AF-8A67-1B2E8F3ED636}" srcOrd="8" destOrd="0" presId="urn:microsoft.com/office/officeart/2005/8/layout/chevron1"/>
    <dgm:cxn modelId="{9DB59ED4-CC66-46FE-BF7D-A8962B8016EF}" type="presParOf" srcId="{4E51917E-03D8-4050-A51A-C1C93D7F9998}" destId="{134547C4-EFA5-4288-A1F9-82F15A2634EE}" srcOrd="9" destOrd="0" presId="urn:microsoft.com/office/officeart/2005/8/layout/chevron1"/>
    <dgm:cxn modelId="{CEE80757-60ED-480C-A19E-1D69B0C11494}" type="presParOf" srcId="{4E51917E-03D8-4050-A51A-C1C93D7F9998}" destId="{C3981A27-8053-494C-B31C-CD514432EABA}"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B805430-F9EA-45A2-B708-BF2C4B0E6504}" type="doc">
      <dgm:prSet loTypeId="urn:microsoft.com/office/officeart/2005/8/layout/chevron1" loCatId="process" qsTypeId="urn:microsoft.com/office/officeart/2005/8/quickstyle/simple1" qsCatId="simple" csTypeId="urn:microsoft.com/office/officeart/2005/8/colors/accent1_2" csCatId="accent1" phldr="1"/>
      <dgm:spPr/>
    </dgm:pt>
    <dgm:pt modelId="{ECDC50AC-5A9B-43DF-B3D9-A113B63102EE}">
      <dgm:prSet phldrT="[Text]"/>
      <dgm:spPr>
        <a:solidFill>
          <a:schemeClr val="bg1">
            <a:lumMod val="75000"/>
          </a:schemeClr>
        </a:solidFill>
      </dgm:spPr>
      <dgm:t>
        <a:bodyPr/>
        <a:lstStyle/>
        <a:p>
          <a:r>
            <a:rPr lang="fr-FR" noProof="0" dirty="0"/>
            <a:t>I. Introduction</a:t>
          </a:r>
        </a:p>
      </dgm:t>
    </dgm:pt>
    <dgm:pt modelId="{52791231-EA15-4BE2-B198-1115A26506CA}" type="parTrans" cxnId="{2DD18CF4-4B6E-4D69-AF7E-4A46B77D8386}">
      <dgm:prSet/>
      <dgm:spPr/>
      <dgm:t>
        <a:bodyPr/>
        <a:lstStyle/>
        <a:p>
          <a:endParaRPr lang="fr-FR"/>
        </a:p>
      </dgm:t>
    </dgm:pt>
    <dgm:pt modelId="{5FD71D0D-57D9-407A-B2B6-A50DCA9CEE0A}" type="sibTrans" cxnId="{2DD18CF4-4B6E-4D69-AF7E-4A46B77D8386}">
      <dgm:prSet/>
      <dgm:spPr/>
      <dgm:t>
        <a:bodyPr/>
        <a:lstStyle/>
        <a:p>
          <a:endParaRPr lang="fr-FR"/>
        </a:p>
      </dgm:t>
    </dgm:pt>
    <dgm:pt modelId="{F28F469B-F0B4-406A-BCC9-17AABE81863E}">
      <dgm:prSet phldrT="[Text]"/>
      <dgm:spPr>
        <a:solidFill>
          <a:schemeClr val="bg1">
            <a:lumMod val="75000"/>
          </a:schemeClr>
        </a:solidFill>
      </dgm:spPr>
      <dgm:t>
        <a:bodyPr/>
        <a:lstStyle/>
        <a:p>
          <a:r>
            <a:rPr lang="fr-FR" noProof="0" dirty="0"/>
            <a:t>II. Etat de l’art / Historique</a:t>
          </a:r>
        </a:p>
      </dgm:t>
    </dgm:pt>
    <dgm:pt modelId="{33327642-7474-4EDB-B813-337D55F473F4}" type="parTrans" cxnId="{2E268BEB-07E8-45BD-820E-9BAD6C20DC07}">
      <dgm:prSet/>
      <dgm:spPr/>
      <dgm:t>
        <a:bodyPr/>
        <a:lstStyle/>
        <a:p>
          <a:endParaRPr lang="fr-FR"/>
        </a:p>
      </dgm:t>
    </dgm:pt>
    <dgm:pt modelId="{D44E29CC-117F-4240-894C-DFFCE0D56B3F}" type="sibTrans" cxnId="{2E268BEB-07E8-45BD-820E-9BAD6C20DC07}">
      <dgm:prSet/>
      <dgm:spPr/>
      <dgm:t>
        <a:bodyPr/>
        <a:lstStyle/>
        <a:p>
          <a:endParaRPr lang="fr-FR"/>
        </a:p>
      </dgm:t>
    </dgm:pt>
    <dgm:pt modelId="{9B432E23-8E73-447E-9F44-F18B0F6EA1E2}">
      <dgm:prSet phldrT="[Text]"/>
      <dgm:spPr>
        <a:solidFill>
          <a:srgbClr val="BC7E09"/>
        </a:solidFill>
      </dgm:spPr>
      <dgm:t>
        <a:bodyPr/>
        <a:lstStyle/>
        <a:p>
          <a:r>
            <a:rPr lang="fr-FR" noProof="0" dirty="0"/>
            <a:t>III. Etude de cas : Obsidian</a:t>
          </a:r>
        </a:p>
      </dgm:t>
    </dgm:pt>
    <dgm:pt modelId="{97EFFC2F-3892-4213-AD28-0855B460DCE1}" type="parTrans" cxnId="{A363B854-98F2-46ED-9700-0717208EADE5}">
      <dgm:prSet/>
      <dgm:spPr/>
      <dgm:t>
        <a:bodyPr/>
        <a:lstStyle/>
        <a:p>
          <a:endParaRPr lang="fr-FR"/>
        </a:p>
      </dgm:t>
    </dgm:pt>
    <dgm:pt modelId="{6A66E43F-C2C3-4759-AD79-8A54812FD669}" type="sibTrans" cxnId="{A363B854-98F2-46ED-9700-0717208EADE5}">
      <dgm:prSet/>
      <dgm:spPr/>
      <dgm:t>
        <a:bodyPr/>
        <a:lstStyle/>
        <a:p>
          <a:endParaRPr lang="fr-FR"/>
        </a:p>
      </dgm:t>
    </dgm:pt>
    <dgm:pt modelId="{7BEEBEFF-2073-4362-BFC8-9632EEF4C10A}">
      <dgm:prSet phldrT="[Text]"/>
      <dgm:spPr>
        <a:solidFill>
          <a:schemeClr val="bg1">
            <a:lumMod val="75000"/>
          </a:schemeClr>
        </a:solidFill>
      </dgm:spPr>
      <dgm:t>
        <a:bodyPr/>
        <a:lstStyle/>
        <a:p>
          <a:r>
            <a:rPr lang="fr-FR" noProof="0" dirty="0"/>
            <a:t>V. Conclusion</a:t>
          </a:r>
        </a:p>
      </dgm:t>
    </dgm:pt>
    <dgm:pt modelId="{33695AB5-0D16-4CF0-8428-66143995E933}" type="parTrans" cxnId="{2697EB26-95BE-4470-AFEC-882F82A536A6}">
      <dgm:prSet/>
      <dgm:spPr/>
      <dgm:t>
        <a:bodyPr/>
        <a:lstStyle/>
        <a:p>
          <a:endParaRPr lang="fr-FR"/>
        </a:p>
      </dgm:t>
    </dgm:pt>
    <dgm:pt modelId="{0719FC8C-9882-4928-B30C-B9722C79745B}" type="sibTrans" cxnId="{2697EB26-95BE-4470-AFEC-882F82A536A6}">
      <dgm:prSet/>
      <dgm:spPr/>
      <dgm:t>
        <a:bodyPr/>
        <a:lstStyle/>
        <a:p>
          <a:endParaRPr lang="fr-FR"/>
        </a:p>
      </dgm:t>
    </dgm:pt>
    <dgm:pt modelId="{EAAFDE0E-C6BE-4241-B877-809D2CEA811D}">
      <dgm:prSet phldrT="[Text]"/>
      <dgm:spPr>
        <a:solidFill>
          <a:schemeClr val="bg1">
            <a:lumMod val="75000"/>
          </a:schemeClr>
        </a:solidFill>
      </dgm:spPr>
      <dgm:t>
        <a:bodyPr/>
        <a:lstStyle/>
        <a:p>
          <a:r>
            <a:rPr lang="fr-FR" noProof="0" dirty="0"/>
            <a:t>IV. Discussion</a:t>
          </a:r>
        </a:p>
      </dgm:t>
    </dgm:pt>
    <dgm:pt modelId="{71550CF3-95FF-4238-896C-FD658381630D}" type="parTrans" cxnId="{9C88C31E-BF4C-4594-A08F-057C735845E0}">
      <dgm:prSet/>
      <dgm:spPr/>
      <dgm:t>
        <a:bodyPr/>
        <a:lstStyle/>
        <a:p>
          <a:endParaRPr lang="fr-FR"/>
        </a:p>
      </dgm:t>
    </dgm:pt>
    <dgm:pt modelId="{20FB05BD-E0C4-4DB3-9CE4-98091BBED285}" type="sibTrans" cxnId="{9C88C31E-BF4C-4594-A08F-057C735845E0}">
      <dgm:prSet/>
      <dgm:spPr/>
      <dgm:t>
        <a:bodyPr/>
        <a:lstStyle/>
        <a:p>
          <a:endParaRPr lang="fr-FR"/>
        </a:p>
      </dgm:t>
    </dgm:pt>
    <dgm:pt modelId="{4C455C24-2C2F-43BD-84F2-279E969567D1}">
      <dgm:prSet phldrT="[Text]"/>
      <dgm:spPr>
        <a:solidFill>
          <a:schemeClr val="bg1">
            <a:lumMod val="75000"/>
          </a:schemeClr>
        </a:solidFill>
      </dgm:spPr>
      <dgm:t>
        <a:bodyPr/>
        <a:lstStyle/>
        <a:p>
          <a:r>
            <a:rPr lang="fr-FR" noProof="0" dirty="0"/>
            <a:t>Références</a:t>
          </a:r>
        </a:p>
      </dgm:t>
    </dgm:pt>
    <dgm:pt modelId="{E963D1BF-A2B1-449D-98C2-4BBB7F35CEFE}" type="parTrans" cxnId="{5930CEF7-248E-4DCC-9477-15C4B1094EEE}">
      <dgm:prSet/>
      <dgm:spPr/>
      <dgm:t>
        <a:bodyPr/>
        <a:lstStyle/>
        <a:p>
          <a:endParaRPr lang="fr-FR"/>
        </a:p>
      </dgm:t>
    </dgm:pt>
    <dgm:pt modelId="{2BE1C6DD-D58B-4B05-9001-9E1DC2C64B00}" type="sibTrans" cxnId="{5930CEF7-248E-4DCC-9477-15C4B1094EEE}">
      <dgm:prSet/>
      <dgm:spPr/>
      <dgm:t>
        <a:bodyPr/>
        <a:lstStyle/>
        <a:p>
          <a:endParaRPr lang="fr-FR"/>
        </a:p>
      </dgm:t>
    </dgm:pt>
    <dgm:pt modelId="{4E51917E-03D8-4050-A51A-C1C93D7F9998}" type="pres">
      <dgm:prSet presAssocID="{FB805430-F9EA-45A2-B708-BF2C4B0E6504}" presName="Name0" presStyleCnt="0">
        <dgm:presLayoutVars>
          <dgm:dir/>
          <dgm:animLvl val="lvl"/>
          <dgm:resizeHandles val="exact"/>
        </dgm:presLayoutVars>
      </dgm:prSet>
      <dgm:spPr/>
    </dgm:pt>
    <dgm:pt modelId="{92C22C22-F723-4267-B384-175729112192}" type="pres">
      <dgm:prSet presAssocID="{ECDC50AC-5A9B-43DF-B3D9-A113B63102EE}" presName="parTxOnly" presStyleLbl="node1" presStyleIdx="0" presStyleCnt="6" custScaleY="59249" custLinFactNeighborX="-7164" custLinFactNeighborY="-9158">
        <dgm:presLayoutVars>
          <dgm:chMax val="0"/>
          <dgm:chPref val="0"/>
          <dgm:bulletEnabled val="1"/>
        </dgm:presLayoutVars>
      </dgm:prSet>
      <dgm:spPr/>
    </dgm:pt>
    <dgm:pt modelId="{E889045A-896F-4AA8-B918-30EFB325A04F}" type="pres">
      <dgm:prSet presAssocID="{5FD71D0D-57D9-407A-B2B6-A50DCA9CEE0A}" presName="parTxOnlySpace" presStyleCnt="0"/>
      <dgm:spPr/>
    </dgm:pt>
    <dgm:pt modelId="{FF1FB3C9-3B96-4821-9BE8-7EB7FF1F4F40}" type="pres">
      <dgm:prSet presAssocID="{F28F469B-F0B4-406A-BCC9-17AABE81863E}" presName="parTxOnly" presStyleLbl="node1" presStyleIdx="1" presStyleCnt="6" custScaleY="35456" custLinFactNeighborX="-3308" custLinFactNeighborY="-6605">
        <dgm:presLayoutVars>
          <dgm:chMax val="0"/>
          <dgm:chPref val="0"/>
          <dgm:bulletEnabled val="1"/>
        </dgm:presLayoutVars>
      </dgm:prSet>
      <dgm:spPr/>
    </dgm:pt>
    <dgm:pt modelId="{C01CFA44-78AB-485C-8286-22DAE9080AA2}" type="pres">
      <dgm:prSet presAssocID="{D44E29CC-117F-4240-894C-DFFCE0D56B3F}" presName="parTxOnlySpace" presStyleCnt="0"/>
      <dgm:spPr/>
    </dgm:pt>
    <dgm:pt modelId="{6C7FBA95-38CD-4A40-B2BD-B71370645728}" type="pres">
      <dgm:prSet presAssocID="{9B432E23-8E73-447E-9F44-F18B0F6EA1E2}" presName="parTxOnly" presStyleLbl="node1" presStyleIdx="2" presStyleCnt="6" custScaleY="35456" custLinFactNeighborX="-3308" custLinFactNeighborY="-6605">
        <dgm:presLayoutVars>
          <dgm:chMax val="0"/>
          <dgm:chPref val="0"/>
          <dgm:bulletEnabled val="1"/>
        </dgm:presLayoutVars>
      </dgm:prSet>
      <dgm:spPr/>
    </dgm:pt>
    <dgm:pt modelId="{70125F4E-CEA8-4679-ADFB-8A899A91554B}" type="pres">
      <dgm:prSet presAssocID="{6A66E43F-C2C3-4759-AD79-8A54812FD669}" presName="parTxOnlySpace" presStyleCnt="0"/>
      <dgm:spPr/>
    </dgm:pt>
    <dgm:pt modelId="{1116E069-98FF-4DE5-B1CA-E8A6746D4822}" type="pres">
      <dgm:prSet presAssocID="{EAAFDE0E-C6BE-4241-B877-809D2CEA811D}" presName="parTxOnly" presStyleLbl="node1" presStyleIdx="3" presStyleCnt="6" custScaleY="35456" custLinFactNeighborX="-3308" custLinFactNeighborY="-6605">
        <dgm:presLayoutVars>
          <dgm:chMax val="0"/>
          <dgm:chPref val="0"/>
          <dgm:bulletEnabled val="1"/>
        </dgm:presLayoutVars>
      </dgm:prSet>
      <dgm:spPr/>
    </dgm:pt>
    <dgm:pt modelId="{2EAD9001-7BED-43E1-936D-41EB9AA55835}" type="pres">
      <dgm:prSet presAssocID="{20FB05BD-E0C4-4DB3-9CE4-98091BBED285}" presName="parTxOnlySpace" presStyleCnt="0"/>
      <dgm:spPr/>
    </dgm:pt>
    <dgm:pt modelId="{A0E12C0F-F9DB-42AF-8A67-1B2E8F3ED636}" type="pres">
      <dgm:prSet presAssocID="{7BEEBEFF-2073-4362-BFC8-9632EEF4C10A}" presName="parTxOnly" presStyleLbl="node1" presStyleIdx="4" presStyleCnt="6" custScaleY="35456" custLinFactNeighborX="-3308" custLinFactNeighborY="-6605">
        <dgm:presLayoutVars>
          <dgm:chMax val="0"/>
          <dgm:chPref val="0"/>
          <dgm:bulletEnabled val="1"/>
        </dgm:presLayoutVars>
      </dgm:prSet>
      <dgm:spPr/>
    </dgm:pt>
    <dgm:pt modelId="{134547C4-EFA5-4288-A1F9-82F15A2634EE}" type="pres">
      <dgm:prSet presAssocID="{0719FC8C-9882-4928-B30C-B9722C79745B}" presName="parTxOnlySpace" presStyleCnt="0"/>
      <dgm:spPr/>
    </dgm:pt>
    <dgm:pt modelId="{C3981A27-8053-494C-B31C-CD514432EABA}" type="pres">
      <dgm:prSet presAssocID="{4C455C24-2C2F-43BD-84F2-279E969567D1}" presName="parTxOnly" presStyleLbl="node1" presStyleIdx="5" presStyleCnt="6" custScaleY="35357" custLinFactNeighborX="-3308" custLinFactNeighborY="-6654">
        <dgm:presLayoutVars>
          <dgm:chMax val="0"/>
          <dgm:chPref val="0"/>
          <dgm:bulletEnabled val="1"/>
        </dgm:presLayoutVars>
      </dgm:prSet>
      <dgm:spPr/>
    </dgm:pt>
  </dgm:ptLst>
  <dgm:cxnLst>
    <dgm:cxn modelId="{B4EE6C0E-C27C-4BFC-8E2C-97FD95640E77}" type="presOf" srcId="{4C455C24-2C2F-43BD-84F2-279E969567D1}" destId="{C3981A27-8053-494C-B31C-CD514432EABA}" srcOrd="0" destOrd="0" presId="urn:microsoft.com/office/officeart/2005/8/layout/chevron1"/>
    <dgm:cxn modelId="{9C88C31E-BF4C-4594-A08F-057C735845E0}" srcId="{FB805430-F9EA-45A2-B708-BF2C4B0E6504}" destId="{EAAFDE0E-C6BE-4241-B877-809D2CEA811D}" srcOrd="3" destOrd="0" parTransId="{71550CF3-95FF-4238-896C-FD658381630D}" sibTransId="{20FB05BD-E0C4-4DB3-9CE4-98091BBED285}"/>
    <dgm:cxn modelId="{2697EB26-95BE-4470-AFEC-882F82A536A6}" srcId="{FB805430-F9EA-45A2-B708-BF2C4B0E6504}" destId="{7BEEBEFF-2073-4362-BFC8-9632EEF4C10A}" srcOrd="4" destOrd="0" parTransId="{33695AB5-0D16-4CF0-8428-66143995E933}" sibTransId="{0719FC8C-9882-4928-B30C-B9722C79745B}"/>
    <dgm:cxn modelId="{08D2606B-FCAA-4919-80FA-D0EAD714BDD1}" type="presOf" srcId="{7BEEBEFF-2073-4362-BFC8-9632EEF4C10A}" destId="{A0E12C0F-F9DB-42AF-8A67-1B2E8F3ED636}" srcOrd="0" destOrd="0" presId="urn:microsoft.com/office/officeart/2005/8/layout/chevron1"/>
    <dgm:cxn modelId="{A363B854-98F2-46ED-9700-0717208EADE5}" srcId="{FB805430-F9EA-45A2-B708-BF2C4B0E6504}" destId="{9B432E23-8E73-447E-9F44-F18B0F6EA1E2}" srcOrd="2" destOrd="0" parTransId="{97EFFC2F-3892-4213-AD28-0855B460DCE1}" sibTransId="{6A66E43F-C2C3-4759-AD79-8A54812FD669}"/>
    <dgm:cxn modelId="{3E8ACC75-0106-4302-9953-015B6B6343F3}" type="presOf" srcId="{F28F469B-F0B4-406A-BCC9-17AABE81863E}" destId="{FF1FB3C9-3B96-4821-9BE8-7EB7FF1F4F40}" srcOrd="0" destOrd="0" presId="urn:microsoft.com/office/officeart/2005/8/layout/chevron1"/>
    <dgm:cxn modelId="{8979F38F-6415-456D-819B-3DA06BFFB470}" type="presOf" srcId="{FB805430-F9EA-45A2-B708-BF2C4B0E6504}" destId="{4E51917E-03D8-4050-A51A-C1C93D7F9998}" srcOrd="0" destOrd="0" presId="urn:microsoft.com/office/officeart/2005/8/layout/chevron1"/>
    <dgm:cxn modelId="{906680C1-A482-4EC8-A896-E2758C8B9578}" type="presOf" srcId="{9B432E23-8E73-447E-9F44-F18B0F6EA1E2}" destId="{6C7FBA95-38CD-4A40-B2BD-B71370645728}" srcOrd="0" destOrd="0" presId="urn:microsoft.com/office/officeart/2005/8/layout/chevron1"/>
    <dgm:cxn modelId="{82FB67C4-B126-420F-820C-2888024A345B}" type="presOf" srcId="{EAAFDE0E-C6BE-4241-B877-809D2CEA811D}" destId="{1116E069-98FF-4DE5-B1CA-E8A6746D4822}" srcOrd="0" destOrd="0" presId="urn:microsoft.com/office/officeart/2005/8/layout/chevron1"/>
    <dgm:cxn modelId="{113A76CC-D8C1-4B94-BA10-CB165B155707}" type="presOf" srcId="{ECDC50AC-5A9B-43DF-B3D9-A113B63102EE}" destId="{92C22C22-F723-4267-B384-175729112192}" srcOrd="0" destOrd="0" presId="urn:microsoft.com/office/officeart/2005/8/layout/chevron1"/>
    <dgm:cxn modelId="{2E268BEB-07E8-45BD-820E-9BAD6C20DC07}" srcId="{FB805430-F9EA-45A2-B708-BF2C4B0E6504}" destId="{F28F469B-F0B4-406A-BCC9-17AABE81863E}" srcOrd="1" destOrd="0" parTransId="{33327642-7474-4EDB-B813-337D55F473F4}" sibTransId="{D44E29CC-117F-4240-894C-DFFCE0D56B3F}"/>
    <dgm:cxn modelId="{2DD18CF4-4B6E-4D69-AF7E-4A46B77D8386}" srcId="{FB805430-F9EA-45A2-B708-BF2C4B0E6504}" destId="{ECDC50AC-5A9B-43DF-B3D9-A113B63102EE}" srcOrd="0" destOrd="0" parTransId="{52791231-EA15-4BE2-B198-1115A26506CA}" sibTransId="{5FD71D0D-57D9-407A-B2B6-A50DCA9CEE0A}"/>
    <dgm:cxn modelId="{5930CEF7-248E-4DCC-9477-15C4B1094EEE}" srcId="{FB805430-F9EA-45A2-B708-BF2C4B0E6504}" destId="{4C455C24-2C2F-43BD-84F2-279E969567D1}" srcOrd="5" destOrd="0" parTransId="{E963D1BF-A2B1-449D-98C2-4BBB7F35CEFE}" sibTransId="{2BE1C6DD-D58B-4B05-9001-9E1DC2C64B00}"/>
    <dgm:cxn modelId="{C2083949-88F0-4365-A0F7-873A963035CB}" type="presParOf" srcId="{4E51917E-03D8-4050-A51A-C1C93D7F9998}" destId="{92C22C22-F723-4267-B384-175729112192}" srcOrd="0" destOrd="0" presId="urn:microsoft.com/office/officeart/2005/8/layout/chevron1"/>
    <dgm:cxn modelId="{7D7169EE-24BE-4B75-8F8A-C6650FE25AE9}" type="presParOf" srcId="{4E51917E-03D8-4050-A51A-C1C93D7F9998}" destId="{E889045A-896F-4AA8-B918-30EFB325A04F}" srcOrd="1" destOrd="0" presId="urn:microsoft.com/office/officeart/2005/8/layout/chevron1"/>
    <dgm:cxn modelId="{9120B8CB-3212-4D6C-A8F0-B759895E123B}" type="presParOf" srcId="{4E51917E-03D8-4050-A51A-C1C93D7F9998}" destId="{FF1FB3C9-3B96-4821-9BE8-7EB7FF1F4F40}" srcOrd="2" destOrd="0" presId="urn:microsoft.com/office/officeart/2005/8/layout/chevron1"/>
    <dgm:cxn modelId="{A3406F2D-9005-4475-89BB-6AF6F63FEE31}" type="presParOf" srcId="{4E51917E-03D8-4050-A51A-C1C93D7F9998}" destId="{C01CFA44-78AB-485C-8286-22DAE9080AA2}" srcOrd="3" destOrd="0" presId="urn:microsoft.com/office/officeart/2005/8/layout/chevron1"/>
    <dgm:cxn modelId="{0980A9D3-393E-4D0A-8C6F-7970ACDB0D25}" type="presParOf" srcId="{4E51917E-03D8-4050-A51A-C1C93D7F9998}" destId="{6C7FBA95-38CD-4A40-B2BD-B71370645728}" srcOrd="4" destOrd="0" presId="urn:microsoft.com/office/officeart/2005/8/layout/chevron1"/>
    <dgm:cxn modelId="{AB706E4F-36FB-40D1-AFAC-49680B2A6BC5}" type="presParOf" srcId="{4E51917E-03D8-4050-A51A-C1C93D7F9998}" destId="{70125F4E-CEA8-4679-ADFB-8A899A91554B}" srcOrd="5" destOrd="0" presId="urn:microsoft.com/office/officeart/2005/8/layout/chevron1"/>
    <dgm:cxn modelId="{245E26D1-66AD-4F82-9574-9E8E6F895945}" type="presParOf" srcId="{4E51917E-03D8-4050-A51A-C1C93D7F9998}" destId="{1116E069-98FF-4DE5-B1CA-E8A6746D4822}" srcOrd="6" destOrd="0" presId="urn:microsoft.com/office/officeart/2005/8/layout/chevron1"/>
    <dgm:cxn modelId="{528DA72B-5D8C-494B-B62E-C14CA8671A60}" type="presParOf" srcId="{4E51917E-03D8-4050-A51A-C1C93D7F9998}" destId="{2EAD9001-7BED-43E1-936D-41EB9AA55835}" srcOrd="7" destOrd="0" presId="urn:microsoft.com/office/officeart/2005/8/layout/chevron1"/>
    <dgm:cxn modelId="{A7EA280F-3B9E-4070-9E48-588996AEBEEF}" type="presParOf" srcId="{4E51917E-03D8-4050-A51A-C1C93D7F9998}" destId="{A0E12C0F-F9DB-42AF-8A67-1B2E8F3ED636}" srcOrd="8" destOrd="0" presId="urn:microsoft.com/office/officeart/2005/8/layout/chevron1"/>
    <dgm:cxn modelId="{9DB59ED4-CC66-46FE-BF7D-A8962B8016EF}" type="presParOf" srcId="{4E51917E-03D8-4050-A51A-C1C93D7F9998}" destId="{134547C4-EFA5-4288-A1F9-82F15A2634EE}" srcOrd="9" destOrd="0" presId="urn:microsoft.com/office/officeart/2005/8/layout/chevron1"/>
    <dgm:cxn modelId="{CEE80757-60ED-480C-A19E-1D69B0C11494}" type="presParOf" srcId="{4E51917E-03D8-4050-A51A-C1C93D7F9998}" destId="{C3981A27-8053-494C-B31C-CD514432EABA}"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B805430-F9EA-45A2-B708-BF2C4B0E6504}" type="doc">
      <dgm:prSet loTypeId="urn:microsoft.com/office/officeart/2005/8/layout/chevron1" loCatId="process" qsTypeId="urn:microsoft.com/office/officeart/2005/8/quickstyle/simple1" qsCatId="simple" csTypeId="urn:microsoft.com/office/officeart/2005/8/colors/accent1_2" csCatId="accent1" phldr="1"/>
      <dgm:spPr/>
    </dgm:pt>
    <dgm:pt modelId="{ECDC50AC-5A9B-43DF-B3D9-A113B63102EE}">
      <dgm:prSet phldrT="[Text]"/>
      <dgm:spPr>
        <a:solidFill>
          <a:schemeClr val="bg1">
            <a:lumMod val="75000"/>
          </a:schemeClr>
        </a:solidFill>
      </dgm:spPr>
      <dgm:t>
        <a:bodyPr/>
        <a:lstStyle/>
        <a:p>
          <a:r>
            <a:rPr lang="fr-FR" noProof="0" dirty="0"/>
            <a:t>I. Introduction</a:t>
          </a:r>
        </a:p>
      </dgm:t>
    </dgm:pt>
    <dgm:pt modelId="{52791231-EA15-4BE2-B198-1115A26506CA}" type="parTrans" cxnId="{2DD18CF4-4B6E-4D69-AF7E-4A46B77D8386}">
      <dgm:prSet/>
      <dgm:spPr/>
      <dgm:t>
        <a:bodyPr/>
        <a:lstStyle/>
        <a:p>
          <a:endParaRPr lang="fr-FR"/>
        </a:p>
      </dgm:t>
    </dgm:pt>
    <dgm:pt modelId="{5FD71D0D-57D9-407A-B2B6-A50DCA9CEE0A}" type="sibTrans" cxnId="{2DD18CF4-4B6E-4D69-AF7E-4A46B77D8386}">
      <dgm:prSet/>
      <dgm:spPr/>
      <dgm:t>
        <a:bodyPr/>
        <a:lstStyle/>
        <a:p>
          <a:endParaRPr lang="fr-FR"/>
        </a:p>
      </dgm:t>
    </dgm:pt>
    <dgm:pt modelId="{F28F469B-F0B4-406A-BCC9-17AABE81863E}">
      <dgm:prSet phldrT="[Text]"/>
      <dgm:spPr>
        <a:solidFill>
          <a:schemeClr val="bg1">
            <a:lumMod val="75000"/>
          </a:schemeClr>
        </a:solidFill>
      </dgm:spPr>
      <dgm:t>
        <a:bodyPr/>
        <a:lstStyle/>
        <a:p>
          <a:r>
            <a:rPr lang="fr-FR" noProof="0" dirty="0"/>
            <a:t>II. Etat de l’art / Historique</a:t>
          </a:r>
        </a:p>
      </dgm:t>
    </dgm:pt>
    <dgm:pt modelId="{33327642-7474-4EDB-B813-337D55F473F4}" type="parTrans" cxnId="{2E268BEB-07E8-45BD-820E-9BAD6C20DC07}">
      <dgm:prSet/>
      <dgm:spPr/>
      <dgm:t>
        <a:bodyPr/>
        <a:lstStyle/>
        <a:p>
          <a:endParaRPr lang="fr-FR"/>
        </a:p>
      </dgm:t>
    </dgm:pt>
    <dgm:pt modelId="{D44E29CC-117F-4240-894C-DFFCE0D56B3F}" type="sibTrans" cxnId="{2E268BEB-07E8-45BD-820E-9BAD6C20DC07}">
      <dgm:prSet/>
      <dgm:spPr/>
      <dgm:t>
        <a:bodyPr/>
        <a:lstStyle/>
        <a:p>
          <a:endParaRPr lang="fr-FR"/>
        </a:p>
      </dgm:t>
    </dgm:pt>
    <dgm:pt modelId="{9B432E23-8E73-447E-9F44-F18B0F6EA1E2}">
      <dgm:prSet phldrT="[Text]"/>
      <dgm:spPr>
        <a:solidFill>
          <a:srgbClr val="BC7E09"/>
        </a:solidFill>
      </dgm:spPr>
      <dgm:t>
        <a:bodyPr/>
        <a:lstStyle/>
        <a:p>
          <a:r>
            <a:rPr lang="fr-FR" noProof="0" dirty="0"/>
            <a:t>III. Etude de cas : Obsidian</a:t>
          </a:r>
        </a:p>
      </dgm:t>
    </dgm:pt>
    <dgm:pt modelId="{97EFFC2F-3892-4213-AD28-0855B460DCE1}" type="parTrans" cxnId="{A363B854-98F2-46ED-9700-0717208EADE5}">
      <dgm:prSet/>
      <dgm:spPr/>
      <dgm:t>
        <a:bodyPr/>
        <a:lstStyle/>
        <a:p>
          <a:endParaRPr lang="fr-FR"/>
        </a:p>
      </dgm:t>
    </dgm:pt>
    <dgm:pt modelId="{6A66E43F-C2C3-4759-AD79-8A54812FD669}" type="sibTrans" cxnId="{A363B854-98F2-46ED-9700-0717208EADE5}">
      <dgm:prSet/>
      <dgm:spPr/>
      <dgm:t>
        <a:bodyPr/>
        <a:lstStyle/>
        <a:p>
          <a:endParaRPr lang="fr-FR"/>
        </a:p>
      </dgm:t>
    </dgm:pt>
    <dgm:pt modelId="{7BEEBEFF-2073-4362-BFC8-9632EEF4C10A}">
      <dgm:prSet phldrT="[Text]"/>
      <dgm:spPr>
        <a:solidFill>
          <a:schemeClr val="bg1">
            <a:lumMod val="75000"/>
          </a:schemeClr>
        </a:solidFill>
      </dgm:spPr>
      <dgm:t>
        <a:bodyPr/>
        <a:lstStyle/>
        <a:p>
          <a:r>
            <a:rPr lang="fr-FR" noProof="0" dirty="0"/>
            <a:t>V. Conclusion</a:t>
          </a:r>
        </a:p>
      </dgm:t>
    </dgm:pt>
    <dgm:pt modelId="{33695AB5-0D16-4CF0-8428-66143995E933}" type="parTrans" cxnId="{2697EB26-95BE-4470-AFEC-882F82A536A6}">
      <dgm:prSet/>
      <dgm:spPr/>
      <dgm:t>
        <a:bodyPr/>
        <a:lstStyle/>
        <a:p>
          <a:endParaRPr lang="fr-FR"/>
        </a:p>
      </dgm:t>
    </dgm:pt>
    <dgm:pt modelId="{0719FC8C-9882-4928-B30C-B9722C79745B}" type="sibTrans" cxnId="{2697EB26-95BE-4470-AFEC-882F82A536A6}">
      <dgm:prSet/>
      <dgm:spPr/>
      <dgm:t>
        <a:bodyPr/>
        <a:lstStyle/>
        <a:p>
          <a:endParaRPr lang="fr-FR"/>
        </a:p>
      </dgm:t>
    </dgm:pt>
    <dgm:pt modelId="{EAAFDE0E-C6BE-4241-B877-809D2CEA811D}">
      <dgm:prSet phldrT="[Text]"/>
      <dgm:spPr>
        <a:solidFill>
          <a:schemeClr val="bg1">
            <a:lumMod val="75000"/>
          </a:schemeClr>
        </a:solidFill>
      </dgm:spPr>
      <dgm:t>
        <a:bodyPr/>
        <a:lstStyle/>
        <a:p>
          <a:r>
            <a:rPr lang="fr-FR" noProof="0" dirty="0"/>
            <a:t>IV. Discussion</a:t>
          </a:r>
        </a:p>
      </dgm:t>
    </dgm:pt>
    <dgm:pt modelId="{71550CF3-95FF-4238-896C-FD658381630D}" type="parTrans" cxnId="{9C88C31E-BF4C-4594-A08F-057C735845E0}">
      <dgm:prSet/>
      <dgm:spPr/>
      <dgm:t>
        <a:bodyPr/>
        <a:lstStyle/>
        <a:p>
          <a:endParaRPr lang="fr-FR"/>
        </a:p>
      </dgm:t>
    </dgm:pt>
    <dgm:pt modelId="{20FB05BD-E0C4-4DB3-9CE4-98091BBED285}" type="sibTrans" cxnId="{9C88C31E-BF4C-4594-A08F-057C735845E0}">
      <dgm:prSet/>
      <dgm:spPr/>
      <dgm:t>
        <a:bodyPr/>
        <a:lstStyle/>
        <a:p>
          <a:endParaRPr lang="fr-FR"/>
        </a:p>
      </dgm:t>
    </dgm:pt>
    <dgm:pt modelId="{4C455C24-2C2F-43BD-84F2-279E969567D1}">
      <dgm:prSet phldrT="[Text]"/>
      <dgm:spPr>
        <a:solidFill>
          <a:schemeClr val="bg1">
            <a:lumMod val="75000"/>
          </a:schemeClr>
        </a:solidFill>
      </dgm:spPr>
      <dgm:t>
        <a:bodyPr/>
        <a:lstStyle/>
        <a:p>
          <a:r>
            <a:rPr lang="fr-FR" noProof="0" dirty="0"/>
            <a:t>Références</a:t>
          </a:r>
        </a:p>
      </dgm:t>
    </dgm:pt>
    <dgm:pt modelId="{E963D1BF-A2B1-449D-98C2-4BBB7F35CEFE}" type="parTrans" cxnId="{5930CEF7-248E-4DCC-9477-15C4B1094EEE}">
      <dgm:prSet/>
      <dgm:spPr/>
      <dgm:t>
        <a:bodyPr/>
        <a:lstStyle/>
        <a:p>
          <a:endParaRPr lang="fr-FR"/>
        </a:p>
      </dgm:t>
    </dgm:pt>
    <dgm:pt modelId="{2BE1C6DD-D58B-4B05-9001-9E1DC2C64B00}" type="sibTrans" cxnId="{5930CEF7-248E-4DCC-9477-15C4B1094EEE}">
      <dgm:prSet/>
      <dgm:spPr/>
      <dgm:t>
        <a:bodyPr/>
        <a:lstStyle/>
        <a:p>
          <a:endParaRPr lang="fr-FR"/>
        </a:p>
      </dgm:t>
    </dgm:pt>
    <dgm:pt modelId="{4E51917E-03D8-4050-A51A-C1C93D7F9998}" type="pres">
      <dgm:prSet presAssocID="{FB805430-F9EA-45A2-B708-BF2C4B0E6504}" presName="Name0" presStyleCnt="0">
        <dgm:presLayoutVars>
          <dgm:dir/>
          <dgm:animLvl val="lvl"/>
          <dgm:resizeHandles val="exact"/>
        </dgm:presLayoutVars>
      </dgm:prSet>
      <dgm:spPr/>
    </dgm:pt>
    <dgm:pt modelId="{92C22C22-F723-4267-B384-175729112192}" type="pres">
      <dgm:prSet presAssocID="{ECDC50AC-5A9B-43DF-B3D9-A113B63102EE}" presName="parTxOnly" presStyleLbl="node1" presStyleIdx="0" presStyleCnt="6" custScaleY="59249" custLinFactNeighborX="-7164" custLinFactNeighborY="-9158">
        <dgm:presLayoutVars>
          <dgm:chMax val="0"/>
          <dgm:chPref val="0"/>
          <dgm:bulletEnabled val="1"/>
        </dgm:presLayoutVars>
      </dgm:prSet>
      <dgm:spPr/>
    </dgm:pt>
    <dgm:pt modelId="{E889045A-896F-4AA8-B918-30EFB325A04F}" type="pres">
      <dgm:prSet presAssocID="{5FD71D0D-57D9-407A-B2B6-A50DCA9CEE0A}" presName="parTxOnlySpace" presStyleCnt="0"/>
      <dgm:spPr/>
    </dgm:pt>
    <dgm:pt modelId="{FF1FB3C9-3B96-4821-9BE8-7EB7FF1F4F40}" type="pres">
      <dgm:prSet presAssocID="{F28F469B-F0B4-406A-BCC9-17AABE81863E}" presName="parTxOnly" presStyleLbl="node1" presStyleIdx="1" presStyleCnt="6" custScaleY="35456" custLinFactNeighborX="-3308" custLinFactNeighborY="-6605">
        <dgm:presLayoutVars>
          <dgm:chMax val="0"/>
          <dgm:chPref val="0"/>
          <dgm:bulletEnabled val="1"/>
        </dgm:presLayoutVars>
      </dgm:prSet>
      <dgm:spPr/>
    </dgm:pt>
    <dgm:pt modelId="{C01CFA44-78AB-485C-8286-22DAE9080AA2}" type="pres">
      <dgm:prSet presAssocID="{D44E29CC-117F-4240-894C-DFFCE0D56B3F}" presName="parTxOnlySpace" presStyleCnt="0"/>
      <dgm:spPr/>
    </dgm:pt>
    <dgm:pt modelId="{6C7FBA95-38CD-4A40-B2BD-B71370645728}" type="pres">
      <dgm:prSet presAssocID="{9B432E23-8E73-447E-9F44-F18B0F6EA1E2}" presName="parTxOnly" presStyleLbl="node1" presStyleIdx="2" presStyleCnt="6" custScaleY="35456" custLinFactNeighborX="-3308" custLinFactNeighborY="-6605">
        <dgm:presLayoutVars>
          <dgm:chMax val="0"/>
          <dgm:chPref val="0"/>
          <dgm:bulletEnabled val="1"/>
        </dgm:presLayoutVars>
      </dgm:prSet>
      <dgm:spPr/>
    </dgm:pt>
    <dgm:pt modelId="{70125F4E-CEA8-4679-ADFB-8A899A91554B}" type="pres">
      <dgm:prSet presAssocID="{6A66E43F-C2C3-4759-AD79-8A54812FD669}" presName="parTxOnlySpace" presStyleCnt="0"/>
      <dgm:spPr/>
    </dgm:pt>
    <dgm:pt modelId="{1116E069-98FF-4DE5-B1CA-E8A6746D4822}" type="pres">
      <dgm:prSet presAssocID="{EAAFDE0E-C6BE-4241-B877-809D2CEA811D}" presName="parTxOnly" presStyleLbl="node1" presStyleIdx="3" presStyleCnt="6" custScaleY="35456" custLinFactNeighborX="-3308" custLinFactNeighborY="-6605">
        <dgm:presLayoutVars>
          <dgm:chMax val="0"/>
          <dgm:chPref val="0"/>
          <dgm:bulletEnabled val="1"/>
        </dgm:presLayoutVars>
      </dgm:prSet>
      <dgm:spPr/>
    </dgm:pt>
    <dgm:pt modelId="{2EAD9001-7BED-43E1-936D-41EB9AA55835}" type="pres">
      <dgm:prSet presAssocID="{20FB05BD-E0C4-4DB3-9CE4-98091BBED285}" presName="parTxOnlySpace" presStyleCnt="0"/>
      <dgm:spPr/>
    </dgm:pt>
    <dgm:pt modelId="{A0E12C0F-F9DB-42AF-8A67-1B2E8F3ED636}" type="pres">
      <dgm:prSet presAssocID="{7BEEBEFF-2073-4362-BFC8-9632EEF4C10A}" presName="parTxOnly" presStyleLbl="node1" presStyleIdx="4" presStyleCnt="6" custScaleY="35456" custLinFactNeighborX="-3308" custLinFactNeighborY="-6605">
        <dgm:presLayoutVars>
          <dgm:chMax val="0"/>
          <dgm:chPref val="0"/>
          <dgm:bulletEnabled val="1"/>
        </dgm:presLayoutVars>
      </dgm:prSet>
      <dgm:spPr/>
    </dgm:pt>
    <dgm:pt modelId="{134547C4-EFA5-4288-A1F9-82F15A2634EE}" type="pres">
      <dgm:prSet presAssocID="{0719FC8C-9882-4928-B30C-B9722C79745B}" presName="parTxOnlySpace" presStyleCnt="0"/>
      <dgm:spPr/>
    </dgm:pt>
    <dgm:pt modelId="{C3981A27-8053-494C-B31C-CD514432EABA}" type="pres">
      <dgm:prSet presAssocID="{4C455C24-2C2F-43BD-84F2-279E969567D1}" presName="parTxOnly" presStyleLbl="node1" presStyleIdx="5" presStyleCnt="6" custScaleY="35357" custLinFactNeighborX="-3308" custLinFactNeighborY="-6654">
        <dgm:presLayoutVars>
          <dgm:chMax val="0"/>
          <dgm:chPref val="0"/>
          <dgm:bulletEnabled val="1"/>
        </dgm:presLayoutVars>
      </dgm:prSet>
      <dgm:spPr/>
    </dgm:pt>
  </dgm:ptLst>
  <dgm:cxnLst>
    <dgm:cxn modelId="{B4EE6C0E-C27C-4BFC-8E2C-97FD95640E77}" type="presOf" srcId="{4C455C24-2C2F-43BD-84F2-279E969567D1}" destId="{C3981A27-8053-494C-B31C-CD514432EABA}" srcOrd="0" destOrd="0" presId="urn:microsoft.com/office/officeart/2005/8/layout/chevron1"/>
    <dgm:cxn modelId="{9C88C31E-BF4C-4594-A08F-057C735845E0}" srcId="{FB805430-F9EA-45A2-B708-BF2C4B0E6504}" destId="{EAAFDE0E-C6BE-4241-B877-809D2CEA811D}" srcOrd="3" destOrd="0" parTransId="{71550CF3-95FF-4238-896C-FD658381630D}" sibTransId="{20FB05BD-E0C4-4DB3-9CE4-98091BBED285}"/>
    <dgm:cxn modelId="{2697EB26-95BE-4470-AFEC-882F82A536A6}" srcId="{FB805430-F9EA-45A2-B708-BF2C4B0E6504}" destId="{7BEEBEFF-2073-4362-BFC8-9632EEF4C10A}" srcOrd="4" destOrd="0" parTransId="{33695AB5-0D16-4CF0-8428-66143995E933}" sibTransId="{0719FC8C-9882-4928-B30C-B9722C79745B}"/>
    <dgm:cxn modelId="{08D2606B-FCAA-4919-80FA-D0EAD714BDD1}" type="presOf" srcId="{7BEEBEFF-2073-4362-BFC8-9632EEF4C10A}" destId="{A0E12C0F-F9DB-42AF-8A67-1B2E8F3ED636}" srcOrd="0" destOrd="0" presId="urn:microsoft.com/office/officeart/2005/8/layout/chevron1"/>
    <dgm:cxn modelId="{A363B854-98F2-46ED-9700-0717208EADE5}" srcId="{FB805430-F9EA-45A2-B708-BF2C4B0E6504}" destId="{9B432E23-8E73-447E-9F44-F18B0F6EA1E2}" srcOrd="2" destOrd="0" parTransId="{97EFFC2F-3892-4213-AD28-0855B460DCE1}" sibTransId="{6A66E43F-C2C3-4759-AD79-8A54812FD669}"/>
    <dgm:cxn modelId="{3E8ACC75-0106-4302-9953-015B6B6343F3}" type="presOf" srcId="{F28F469B-F0B4-406A-BCC9-17AABE81863E}" destId="{FF1FB3C9-3B96-4821-9BE8-7EB7FF1F4F40}" srcOrd="0" destOrd="0" presId="urn:microsoft.com/office/officeart/2005/8/layout/chevron1"/>
    <dgm:cxn modelId="{8979F38F-6415-456D-819B-3DA06BFFB470}" type="presOf" srcId="{FB805430-F9EA-45A2-B708-BF2C4B0E6504}" destId="{4E51917E-03D8-4050-A51A-C1C93D7F9998}" srcOrd="0" destOrd="0" presId="urn:microsoft.com/office/officeart/2005/8/layout/chevron1"/>
    <dgm:cxn modelId="{906680C1-A482-4EC8-A896-E2758C8B9578}" type="presOf" srcId="{9B432E23-8E73-447E-9F44-F18B0F6EA1E2}" destId="{6C7FBA95-38CD-4A40-B2BD-B71370645728}" srcOrd="0" destOrd="0" presId="urn:microsoft.com/office/officeart/2005/8/layout/chevron1"/>
    <dgm:cxn modelId="{82FB67C4-B126-420F-820C-2888024A345B}" type="presOf" srcId="{EAAFDE0E-C6BE-4241-B877-809D2CEA811D}" destId="{1116E069-98FF-4DE5-B1CA-E8A6746D4822}" srcOrd="0" destOrd="0" presId="urn:microsoft.com/office/officeart/2005/8/layout/chevron1"/>
    <dgm:cxn modelId="{113A76CC-D8C1-4B94-BA10-CB165B155707}" type="presOf" srcId="{ECDC50AC-5A9B-43DF-B3D9-A113B63102EE}" destId="{92C22C22-F723-4267-B384-175729112192}" srcOrd="0" destOrd="0" presId="urn:microsoft.com/office/officeart/2005/8/layout/chevron1"/>
    <dgm:cxn modelId="{2E268BEB-07E8-45BD-820E-9BAD6C20DC07}" srcId="{FB805430-F9EA-45A2-B708-BF2C4B0E6504}" destId="{F28F469B-F0B4-406A-BCC9-17AABE81863E}" srcOrd="1" destOrd="0" parTransId="{33327642-7474-4EDB-B813-337D55F473F4}" sibTransId="{D44E29CC-117F-4240-894C-DFFCE0D56B3F}"/>
    <dgm:cxn modelId="{2DD18CF4-4B6E-4D69-AF7E-4A46B77D8386}" srcId="{FB805430-F9EA-45A2-B708-BF2C4B0E6504}" destId="{ECDC50AC-5A9B-43DF-B3D9-A113B63102EE}" srcOrd="0" destOrd="0" parTransId="{52791231-EA15-4BE2-B198-1115A26506CA}" sibTransId="{5FD71D0D-57D9-407A-B2B6-A50DCA9CEE0A}"/>
    <dgm:cxn modelId="{5930CEF7-248E-4DCC-9477-15C4B1094EEE}" srcId="{FB805430-F9EA-45A2-B708-BF2C4B0E6504}" destId="{4C455C24-2C2F-43BD-84F2-279E969567D1}" srcOrd="5" destOrd="0" parTransId="{E963D1BF-A2B1-449D-98C2-4BBB7F35CEFE}" sibTransId="{2BE1C6DD-D58B-4B05-9001-9E1DC2C64B00}"/>
    <dgm:cxn modelId="{C2083949-88F0-4365-A0F7-873A963035CB}" type="presParOf" srcId="{4E51917E-03D8-4050-A51A-C1C93D7F9998}" destId="{92C22C22-F723-4267-B384-175729112192}" srcOrd="0" destOrd="0" presId="urn:microsoft.com/office/officeart/2005/8/layout/chevron1"/>
    <dgm:cxn modelId="{7D7169EE-24BE-4B75-8F8A-C6650FE25AE9}" type="presParOf" srcId="{4E51917E-03D8-4050-A51A-C1C93D7F9998}" destId="{E889045A-896F-4AA8-B918-30EFB325A04F}" srcOrd="1" destOrd="0" presId="urn:microsoft.com/office/officeart/2005/8/layout/chevron1"/>
    <dgm:cxn modelId="{9120B8CB-3212-4D6C-A8F0-B759895E123B}" type="presParOf" srcId="{4E51917E-03D8-4050-A51A-C1C93D7F9998}" destId="{FF1FB3C9-3B96-4821-9BE8-7EB7FF1F4F40}" srcOrd="2" destOrd="0" presId="urn:microsoft.com/office/officeart/2005/8/layout/chevron1"/>
    <dgm:cxn modelId="{A3406F2D-9005-4475-89BB-6AF6F63FEE31}" type="presParOf" srcId="{4E51917E-03D8-4050-A51A-C1C93D7F9998}" destId="{C01CFA44-78AB-485C-8286-22DAE9080AA2}" srcOrd="3" destOrd="0" presId="urn:microsoft.com/office/officeart/2005/8/layout/chevron1"/>
    <dgm:cxn modelId="{0980A9D3-393E-4D0A-8C6F-7970ACDB0D25}" type="presParOf" srcId="{4E51917E-03D8-4050-A51A-C1C93D7F9998}" destId="{6C7FBA95-38CD-4A40-B2BD-B71370645728}" srcOrd="4" destOrd="0" presId="urn:microsoft.com/office/officeart/2005/8/layout/chevron1"/>
    <dgm:cxn modelId="{AB706E4F-36FB-40D1-AFAC-49680B2A6BC5}" type="presParOf" srcId="{4E51917E-03D8-4050-A51A-C1C93D7F9998}" destId="{70125F4E-CEA8-4679-ADFB-8A899A91554B}" srcOrd="5" destOrd="0" presId="urn:microsoft.com/office/officeart/2005/8/layout/chevron1"/>
    <dgm:cxn modelId="{245E26D1-66AD-4F82-9574-9E8E6F895945}" type="presParOf" srcId="{4E51917E-03D8-4050-A51A-C1C93D7F9998}" destId="{1116E069-98FF-4DE5-B1CA-E8A6746D4822}" srcOrd="6" destOrd="0" presId="urn:microsoft.com/office/officeart/2005/8/layout/chevron1"/>
    <dgm:cxn modelId="{528DA72B-5D8C-494B-B62E-C14CA8671A60}" type="presParOf" srcId="{4E51917E-03D8-4050-A51A-C1C93D7F9998}" destId="{2EAD9001-7BED-43E1-936D-41EB9AA55835}" srcOrd="7" destOrd="0" presId="urn:microsoft.com/office/officeart/2005/8/layout/chevron1"/>
    <dgm:cxn modelId="{A7EA280F-3B9E-4070-9E48-588996AEBEEF}" type="presParOf" srcId="{4E51917E-03D8-4050-A51A-C1C93D7F9998}" destId="{A0E12C0F-F9DB-42AF-8A67-1B2E8F3ED636}" srcOrd="8" destOrd="0" presId="urn:microsoft.com/office/officeart/2005/8/layout/chevron1"/>
    <dgm:cxn modelId="{9DB59ED4-CC66-46FE-BF7D-A8962B8016EF}" type="presParOf" srcId="{4E51917E-03D8-4050-A51A-C1C93D7F9998}" destId="{134547C4-EFA5-4288-A1F9-82F15A2634EE}" srcOrd="9" destOrd="0" presId="urn:microsoft.com/office/officeart/2005/8/layout/chevron1"/>
    <dgm:cxn modelId="{CEE80757-60ED-480C-A19E-1D69B0C11494}" type="presParOf" srcId="{4E51917E-03D8-4050-A51A-C1C93D7F9998}" destId="{C3981A27-8053-494C-B31C-CD514432EABA}"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B805430-F9EA-45A2-B708-BF2C4B0E6504}" type="doc">
      <dgm:prSet loTypeId="urn:microsoft.com/office/officeart/2005/8/layout/chevron1" loCatId="process" qsTypeId="urn:microsoft.com/office/officeart/2005/8/quickstyle/simple1" qsCatId="simple" csTypeId="urn:microsoft.com/office/officeart/2005/8/colors/accent1_2" csCatId="accent1" phldr="1"/>
      <dgm:spPr/>
    </dgm:pt>
    <dgm:pt modelId="{ECDC50AC-5A9B-43DF-B3D9-A113B63102EE}">
      <dgm:prSet phldrT="[Text]"/>
      <dgm:spPr>
        <a:solidFill>
          <a:schemeClr val="bg1">
            <a:lumMod val="75000"/>
          </a:schemeClr>
        </a:solidFill>
      </dgm:spPr>
      <dgm:t>
        <a:bodyPr/>
        <a:lstStyle/>
        <a:p>
          <a:r>
            <a:rPr lang="fr-FR" noProof="0" dirty="0"/>
            <a:t>I. Introduction</a:t>
          </a:r>
        </a:p>
      </dgm:t>
    </dgm:pt>
    <dgm:pt modelId="{52791231-EA15-4BE2-B198-1115A26506CA}" type="parTrans" cxnId="{2DD18CF4-4B6E-4D69-AF7E-4A46B77D8386}">
      <dgm:prSet/>
      <dgm:spPr/>
      <dgm:t>
        <a:bodyPr/>
        <a:lstStyle/>
        <a:p>
          <a:endParaRPr lang="fr-FR"/>
        </a:p>
      </dgm:t>
    </dgm:pt>
    <dgm:pt modelId="{5FD71D0D-57D9-407A-B2B6-A50DCA9CEE0A}" type="sibTrans" cxnId="{2DD18CF4-4B6E-4D69-AF7E-4A46B77D8386}">
      <dgm:prSet/>
      <dgm:spPr/>
      <dgm:t>
        <a:bodyPr/>
        <a:lstStyle/>
        <a:p>
          <a:endParaRPr lang="fr-FR"/>
        </a:p>
      </dgm:t>
    </dgm:pt>
    <dgm:pt modelId="{F28F469B-F0B4-406A-BCC9-17AABE81863E}">
      <dgm:prSet phldrT="[Text]"/>
      <dgm:spPr>
        <a:solidFill>
          <a:schemeClr val="bg1">
            <a:lumMod val="75000"/>
          </a:schemeClr>
        </a:solidFill>
      </dgm:spPr>
      <dgm:t>
        <a:bodyPr/>
        <a:lstStyle/>
        <a:p>
          <a:r>
            <a:rPr lang="fr-FR" noProof="0" dirty="0"/>
            <a:t>II. Etat de l’art / Historique</a:t>
          </a:r>
        </a:p>
      </dgm:t>
    </dgm:pt>
    <dgm:pt modelId="{33327642-7474-4EDB-B813-337D55F473F4}" type="parTrans" cxnId="{2E268BEB-07E8-45BD-820E-9BAD6C20DC07}">
      <dgm:prSet/>
      <dgm:spPr/>
      <dgm:t>
        <a:bodyPr/>
        <a:lstStyle/>
        <a:p>
          <a:endParaRPr lang="fr-FR"/>
        </a:p>
      </dgm:t>
    </dgm:pt>
    <dgm:pt modelId="{D44E29CC-117F-4240-894C-DFFCE0D56B3F}" type="sibTrans" cxnId="{2E268BEB-07E8-45BD-820E-9BAD6C20DC07}">
      <dgm:prSet/>
      <dgm:spPr/>
      <dgm:t>
        <a:bodyPr/>
        <a:lstStyle/>
        <a:p>
          <a:endParaRPr lang="fr-FR"/>
        </a:p>
      </dgm:t>
    </dgm:pt>
    <dgm:pt modelId="{9B432E23-8E73-447E-9F44-F18B0F6EA1E2}">
      <dgm:prSet phldrT="[Text]"/>
      <dgm:spPr>
        <a:solidFill>
          <a:srgbClr val="BC7E09"/>
        </a:solidFill>
      </dgm:spPr>
      <dgm:t>
        <a:bodyPr/>
        <a:lstStyle/>
        <a:p>
          <a:r>
            <a:rPr lang="fr-FR" noProof="0" dirty="0"/>
            <a:t>III. Etude de cas : Obsidian</a:t>
          </a:r>
        </a:p>
      </dgm:t>
    </dgm:pt>
    <dgm:pt modelId="{97EFFC2F-3892-4213-AD28-0855B460DCE1}" type="parTrans" cxnId="{A363B854-98F2-46ED-9700-0717208EADE5}">
      <dgm:prSet/>
      <dgm:spPr/>
      <dgm:t>
        <a:bodyPr/>
        <a:lstStyle/>
        <a:p>
          <a:endParaRPr lang="fr-FR"/>
        </a:p>
      </dgm:t>
    </dgm:pt>
    <dgm:pt modelId="{6A66E43F-C2C3-4759-AD79-8A54812FD669}" type="sibTrans" cxnId="{A363B854-98F2-46ED-9700-0717208EADE5}">
      <dgm:prSet/>
      <dgm:spPr/>
      <dgm:t>
        <a:bodyPr/>
        <a:lstStyle/>
        <a:p>
          <a:endParaRPr lang="fr-FR"/>
        </a:p>
      </dgm:t>
    </dgm:pt>
    <dgm:pt modelId="{7BEEBEFF-2073-4362-BFC8-9632EEF4C10A}">
      <dgm:prSet phldrT="[Text]"/>
      <dgm:spPr>
        <a:solidFill>
          <a:schemeClr val="bg1">
            <a:lumMod val="75000"/>
          </a:schemeClr>
        </a:solidFill>
      </dgm:spPr>
      <dgm:t>
        <a:bodyPr/>
        <a:lstStyle/>
        <a:p>
          <a:r>
            <a:rPr lang="fr-FR" noProof="0" dirty="0"/>
            <a:t>V. Conclusion</a:t>
          </a:r>
        </a:p>
      </dgm:t>
    </dgm:pt>
    <dgm:pt modelId="{33695AB5-0D16-4CF0-8428-66143995E933}" type="parTrans" cxnId="{2697EB26-95BE-4470-AFEC-882F82A536A6}">
      <dgm:prSet/>
      <dgm:spPr/>
      <dgm:t>
        <a:bodyPr/>
        <a:lstStyle/>
        <a:p>
          <a:endParaRPr lang="fr-FR"/>
        </a:p>
      </dgm:t>
    </dgm:pt>
    <dgm:pt modelId="{0719FC8C-9882-4928-B30C-B9722C79745B}" type="sibTrans" cxnId="{2697EB26-95BE-4470-AFEC-882F82A536A6}">
      <dgm:prSet/>
      <dgm:spPr/>
      <dgm:t>
        <a:bodyPr/>
        <a:lstStyle/>
        <a:p>
          <a:endParaRPr lang="fr-FR"/>
        </a:p>
      </dgm:t>
    </dgm:pt>
    <dgm:pt modelId="{EAAFDE0E-C6BE-4241-B877-809D2CEA811D}">
      <dgm:prSet phldrT="[Text]"/>
      <dgm:spPr>
        <a:solidFill>
          <a:schemeClr val="bg1">
            <a:lumMod val="75000"/>
          </a:schemeClr>
        </a:solidFill>
      </dgm:spPr>
      <dgm:t>
        <a:bodyPr/>
        <a:lstStyle/>
        <a:p>
          <a:r>
            <a:rPr lang="fr-FR" noProof="0" dirty="0"/>
            <a:t>IV. Discussion</a:t>
          </a:r>
        </a:p>
      </dgm:t>
    </dgm:pt>
    <dgm:pt modelId="{71550CF3-95FF-4238-896C-FD658381630D}" type="parTrans" cxnId="{9C88C31E-BF4C-4594-A08F-057C735845E0}">
      <dgm:prSet/>
      <dgm:spPr/>
      <dgm:t>
        <a:bodyPr/>
        <a:lstStyle/>
        <a:p>
          <a:endParaRPr lang="fr-FR"/>
        </a:p>
      </dgm:t>
    </dgm:pt>
    <dgm:pt modelId="{20FB05BD-E0C4-4DB3-9CE4-98091BBED285}" type="sibTrans" cxnId="{9C88C31E-BF4C-4594-A08F-057C735845E0}">
      <dgm:prSet/>
      <dgm:spPr/>
      <dgm:t>
        <a:bodyPr/>
        <a:lstStyle/>
        <a:p>
          <a:endParaRPr lang="fr-FR"/>
        </a:p>
      </dgm:t>
    </dgm:pt>
    <dgm:pt modelId="{4C455C24-2C2F-43BD-84F2-279E969567D1}">
      <dgm:prSet phldrT="[Text]"/>
      <dgm:spPr>
        <a:solidFill>
          <a:schemeClr val="bg1">
            <a:lumMod val="75000"/>
          </a:schemeClr>
        </a:solidFill>
      </dgm:spPr>
      <dgm:t>
        <a:bodyPr/>
        <a:lstStyle/>
        <a:p>
          <a:r>
            <a:rPr lang="fr-FR" noProof="0" dirty="0"/>
            <a:t>Références</a:t>
          </a:r>
        </a:p>
      </dgm:t>
    </dgm:pt>
    <dgm:pt modelId="{E963D1BF-A2B1-449D-98C2-4BBB7F35CEFE}" type="parTrans" cxnId="{5930CEF7-248E-4DCC-9477-15C4B1094EEE}">
      <dgm:prSet/>
      <dgm:spPr/>
      <dgm:t>
        <a:bodyPr/>
        <a:lstStyle/>
        <a:p>
          <a:endParaRPr lang="fr-FR"/>
        </a:p>
      </dgm:t>
    </dgm:pt>
    <dgm:pt modelId="{2BE1C6DD-D58B-4B05-9001-9E1DC2C64B00}" type="sibTrans" cxnId="{5930CEF7-248E-4DCC-9477-15C4B1094EEE}">
      <dgm:prSet/>
      <dgm:spPr/>
      <dgm:t>
        <a:bodyPr/>
        <a:lstStyle/>
        <a:p>
          <a:endParaRPr lang="fr-FR"/>
        </a:p>
      </dgm:t>
    </dgm:pt>
    <dgm:pt modelId="{4E51917E-03D8-4050-A51A-C1C93D7F9998}" type="pres">
      <dgm:prSet presAssocID="{FB805430-F9EA-45A2-B708-BF2C4B0E6504}" presName="Name0" presStyleCnt="0">
        <dgm:presLayoutVars>
          <dgm:dir/>
          <dgm:animLvl val="lvl"/>
          <dgm:resizeHandles val="exact"/>
        </dgm:presLayoutVars>
      </dgm:prSet>
      <dgm:spPr/>
    </dgm:pt>
    <dgm:pt modelId="{92C22C22-F723-4267-B384-175729112192}" type="pres">
      <dgm:prSet presAssocID="{ECDC50AC-5A9B-43DF-B3D9-A113B63102EE}" presName="parTxOnly" presStyleLbl="node1" presStyleIdx="0" presStyleCnt="6" custScaleY="59249" custLinFactNeighborX="-7164" custLinFactNeighborY="-9158">
        <dgm:presLayoutVars>
          <dgm:chMax val="0"/>
          <dgm:chPref val="0"/>
          <dgm:bulletEnabled val="1"/>
        </dgm:presLayoutVars>
      </dgm:prSet>
      <dgm:spPr/>
    </dgm:pt>
    <dgm:pt modelId="{E889045A-896F-4AA8-B918-30EFB325A04F}" type="pres">
      <dgm:prSet presAssocID="{5FD71D0D-57D9-407A-B2B6-A50DCA9CEE0A}" presName="parTxOnlySpace" presStyleCnt="0"/>
      <dgm:spPr/>
    </dgm:pt>
    <dgm:pt modelId="{FF1FB3C9-3B96-4821-9BE8-7EB7FF1F4F40}" type="pres">
      <dgm:prSet presAssocID="{F28F469B-F0B4-406A-BCC9-17AABE81863E}" presName="parTxOnly" presStyleLbl="node1" presStyleIdx="1" presStyleCnt="6" custScaleY="35456" custLinFactNeighborX="-3308" custLinFactNeighborY="-6605">
        <dgm:presLayoutVars>
          <dgm:chMax val="0"/>
          <dgm:chPref val="0"/>
          <dgm:bulletEnabled val="1"/>
        </dgm:presLayoutVars>
      </dgm:prSet>
      <dgm:spPr/>
    </dgm:pt>
    <dgm:pt modelId="{C01CFA44-78AB-485C-8286-22DAE9080AA2}" type="pres">
      <dgm:prSet presAssocID="{D44E29CC-117F-4240-894C-DFFCE0D56B3F}" presName="parTxOnlySpace" presStyleCnt="0"/>
      <dgm:spPr/>
    </dgm:pt>
    <dgm:pt modelId="{6C7FBA95-38CD-4A40-B2BD-B71370645728}" type="pres">
      <dgm:prSet presAssocID="{9B432E23-8E73-447E-9F44-F18B0F6EA1E2}" presName="parTxOnly" presStyleLbl="node1" presStyleIdx="2" presStyleCnt="6" custScaleY="35456" custLinFactNeighborX="-3308" custLinFactNeighborY="-6605">
        <dgm:presLayoutVars>
          <dgm:chMax val="0"/>
          <dgm:chPref val="0"/>
          <dgm:bulletEnabled val="1"/>
        </dgm:presLayoutVars>
      </dgm:prSet>
      <dgm:spPr/>
    </dgm:pt>
    <dgm:pt modelId="{70125F4E-CEA8-4679-ADFB-8A899A91554B}" type="pres">
      <dgm:prSet presAssocID="{6A66E43F-C2C3-4759-AD79-8A54812FD669}" presName="parTxOnlySpace" presStyleCnt="0"/>
      <dgm:spPr/>
    </dgm:pt>
    <dgm:pt modelId="{1116E069-98FF-4DE5-B1CA-E8A6746D4822}" type="pres">
      <dgm:prSet presAssocID="{EAAFDE0E-C6BE-4241-B877-809D2CEA811D}" presName="parTxOnly" presStyleLbl="node1" presStyleIdx="3" presStyleCnt="6" custScaleY="35456" custLinFactNeighborX="-3308" custLinFactNeighborY="-6605">
        <dgm:presLayoutVars>
          <dgm:chMax val="0"/>
          <dgm:chPref val="0"/>
          <dgm:bulletEnabled val="1"/>
        </dgm:presLayoutVars>
      </dgm:prSet>
      <dgm:spPr/>
    </dgm:pt>
    <dgm:pt modelId="{2EAD9001-7BED-43E1-936D-41EB9AA55835}" type="pres">
      <dgm:prSet presAssocID="{20FB05BD-E0C4-4DB3-9CE4-98091BBED285}" presName="parTxOnlySpace" presStyleCnt="0"/>
      <dgm:spPr/>
    </dgm:pt>
    <dgm:pt modelId="{A0E12C0F-F9DB-42AF-8A67-1B2E8F3ED636}" type="pres">
      <dgm:prSet presAssocID="{7BEEBEFF-2073-4362-BFC8-9632EEF4C10A}" presName="parTxOnly" presStyleLbl="node1" presStyleIdx="4" presStyleCnt="6" custScaleY="35456" custLinFactNeighborX="-3308" custLinFactNeighborY="-6605">
        <dgm:presLayoutVars>
          <dgm:chMax val="0"/>
          <dgm:chPref val="0"/>
          <dgm:bulletEnabled val="1"/>
        </dgm:presLayoutVars>
      </dgm:prSet>
      <dgm:spPr/>
    </dgm:pt>
    <dgm:pt modelId="{134547C4-EFA5-4288-A1F9-82F15A2634EE}" type="pres">
      <dgm:prSet presAssocID="{0719FC8C-9882-4928-B30C-B9722C79745B}" presName="parTxOnlySpace" presStyleCnt="0"/>
      <dgm:spPr/>
    </dgm:pt>
    <dgm:pt modelId="{C3981A27-8053-494C-B31C-CD514432EABA}" type="pres">
      <dgm:prSet presAssocID="{4C455C24-2C2F-43BD-84F2-279E969567D1}" presName="parTxOnly" presStyleLbl="node1" presStyleIdx="5" presStyleCnt="6" custScaleY="35357" custLinFactNeighborX="-3308" custLinFactNeighborY="-6654">
        <dgm:presLayoutVars>
          <dgm:chMax val="0"/>
          <dgm:chPref val="0"/>
          <dgm:bulletEnabled val="1"/>
        </dgm:presLayoutVars>
      </dgm:prSet>
      <dgm:spPr/>
    </dgm:pt>
  </dgm:ptLst>
  <dgm:cxnLst>
    <dgm:cxn modelId="{B4EE6C0E-C27C-4BFC-8E2C-97FD95640E77}" type="presOf" srcId="{4C455C24-2C2F-43BD-84F2-279E969567D1}" destId="{C3981A27-8053-494C-B31C-CD514432EABA}" srcOrd="0" destOrd="0" presId="urn:microsoft.com/office/officeart/2005/8/layout/chevron1"/>
    <dgm:cxn modelId="{9C88C31E-BF4C-4594-A08F-057C735845E0}" srcId="{FB805430-F9EA-45A2-B708-BF2C4B0E6504}" destId="{EAAFDE0E-C6BE-4241-B877-809D2CEA811D}" srcOrd="3" destOrd="0" parTransId="{71550CF3-95FF-4238-896C-FD658381630D}" sibTransId="{20FB05BD-E0C4-4DB3-9CE4-98091BBED285}"/>
    <dgm:cxn modelId="{2697EB26-95BE-4470-AFEC-882F82A536A6}" srcId="{FB805430-F9EA-45A2-B708-BF2C4B0E6504}" destId="{7BEEBEFF-2073-4362-BFC8-9632EEF4C10A}" srcOrd="4" destOrd="0" parTransId="{33695AB5-0D16-4CF0-8428-66143995E933}" sibTransId="{0719FC8C-9882-4928-B30C-B9722C79745B}"/>
    <dgm:cxn modelId="{08D2606B-FCAA-4919-80FA-D0EAD714BDD1}" type="presOf" srcId="{7BEEBEFF-2073-4362-BFC8-9632EEF4C10A}" destId="{A0E12C0F-F9DB-42AF-8A67-1B2E8F3ED636}" srcOrd="0" destOrd="0" presId="urn:microsoft.com/office/officeart/2005/8/layout/chevron1"/>
    <dgm:cxn modelId="{A363B854-98F2-46ED-9700-0717208EADE5}" srcId="{FB805430-F9EA-45A2-B708-BF2C4B0E6504}" destId="{9B432E23-8E73-447E-9F44-F18B0F6EA1E2}" srcOrd="2" destOrd="0" parTransId="{97EFFC2F-3892-4213-AD28-0855B460DCE1}" sibTransId="{6A66E43F-C2C3-4759-AD79-8A54812FD669}"/>
    <dgm:cxn modelId="{3E8ACC75-0106-4302-9953-015B6B6343F3}" type="presOf" srcId="{F28F469B-F0B4-406A-BCC9-17AABE81863E}" destId="{FF1FB3C9-3B96-4821-9BE8-7EB7FF1F4F40}" srcOrd="0" destOrd="0" presId="urn:microsoft.com/office/officeart/2005/8/layout/chevron1"/>
    <dgm:cxn modelId="{8979F38F-6415-456D-819B-3DA06BFFB470}" type="presOf" srcId="{FB805430-F9EA-45A2-B708-BF2C4B0E6504}" destId="{4E51917E-03D8-4050-A51A-C1C93D7F9998}" srcOrd="0" destOrd="0" presId="urn:microsoft.com/office/officeart/2005/8/layout/chevron1"/>
    <dgm:cxn modelId="{906680C1-A482-4EC8-A896-E2758C8B9578}" type="presOf" srcId="{9B432E23-8E73-447E-9F44-F18B0F6EA1E2}" destId="{6C7FBA95-38CD-4A40-B2BD-B71370645728}" srcOrd="0" destOrd="0" presId="urn:microsoft.com/office/officeart/2005/8/layout/chevron1"/>
    <dgm:cxn modelId="{82FB67C4-B126-420F-820C-2888024A345B}" type="presOf" srcId="{EAAFDE0E-C6BE-4241-B877-809D2CEA811D}" destId="{1116E069-98FF-4DE5-B1CA-E8A6746D4822}" srcOrd="0" destOrd="0" presId="urn:microsoft.com/office/officeart/2005/8/layout/chevron1"/>
    <dgm:cxn modelId="{113A76CC-D8C1-4B94-BA10-CB165B155707}" type="presOf" srcId="{ECDC50AC-5A9B-43DF-B3D9-A113B63102EE}" destId="{92C22C22-F723-4267-B384-175729112192}" srcOrd="0" destOrd="0" presId="urn:microsoft.com/office/officeart/2005/8/layout/chevron1"/>
    <dgm:cxn modelId="{2E268BEB-07E8-45BD-820E-9BAD6C20DC07}" srcId="{FB805430-F9EA-45A2-B708-BF2C4B0E6504}" destId="{F28F469B-F0B4-406A-BCC9-17AABE81863E}" srcOrd="1" destOrd="0" parTransId="{33327642-7474-4EDB-B813-337D55F473F4}" sibTransId="{D44E29CC-117F-4240-894C-DFFCE0D56B3F}"/>
    <dgm:cxn modelId="{2DD18CF4-4B6E-4D69-AF7E-4A46B77D8386}" srcId="{FB805430-F9EA-45A2-B708-BF2C4B0E6504}" destId="{ECDC50AC-5A9B-43DF-B3D9-A113B63102EE}" srcOrd="0" destOrd="0" parTransId="{52791231-EA15-4BE2-B198-1115A26506CA}" sibTransId="{5FD71D0D-57D9-407A-B2B6-A50DCA9CEE0A}"/>
    <dgm:cxn modelId="{5930CEF7-248E-4DCC-9477-15C4B1094EEE}" srcId="{FB805430-F9EA-45A2-B708-BF2C4B0E6504}" destId="{4C455C24-2C2F-43BD-84F2-279E969567D1}" srcOrd="5" destOrd="0" parTransId="{E963D1BF-A2B1-449D-98C2-4BBB7F35CEFE}" sibTransId="{2BE1C6DD-D58B-4B05-9001-9E1DC2C64B00}"/>
    <dgm:cxn modelId="{C2083949-88F0-4365-A0F7-873A963035CB}" type="presParOf" srcId="{4E51917E-03D8-4050-A51A-C1C93D7F9998}" destId="{92C22C22-F723-4267-B384-175729112192}" srcOrd="0" destOrd="0" presId="urn:microsoft.com/office/officeart/2005/8/layout/chevron1"/>
    <dgm:cxn modelId="{7D7169EE-24BE-4B75-8F8A-C6650FE25AE9}" type="presParOf" srcId="{4E51917E-03D8-4050-A51A-C1C93D7F9998}" destId="{E889045A-896F-4AA8-B918-30EFB325A04F}" srcOrd="1" destOrd="0" presId="urn:microsoft.com/office/officeart/2005/8/layout/chevron1"/>
    <dgm:cxn modelId="{9120B8CB-3212-4D6C-A8F0-B759895E123B}" type="presParOf" srcId="{4E51917E-03D8-4050-A51A-C1C93D7F9998}" destId="{FF1FB3C9-3B96-4821-9BE8-7EB7FF1F4F40}" srcOrd="2" destOrd="0" presId="urn:microsoft.com/office/officeart/2005/8/layout/chevron1"/>
    <dgm:cxn modelId="{A3406F2D-9005-4475-89BB-6AF6F63FEE31}" type="presParOf" srcId="{4E51917E-03D8-4050-A51A-C1C93D7F9998}" destId="{C01CFA44-78AB-485C-8286-22DAE9080AA2}" srcOrd="3" destOrd="0" presId="urn:microsoft.com/office/officeart/2005/8/layout/chevron1"/>
    <dgm:cxn modelId="{0980A9D3-393E-4D0A-8C6F-7970ACDB0D25}" type="presParOf" srcId="{4E51917E-03D8-4050-A51A-C1C93D7F9998}" destId="{6C7FBA95-38CD-4A40-B2BD-B71370645728}" srcOrd="4" destOrd="0" presId="urn:microsoft.com/office/officeart/2005/8/layout/chevron1"/>
    <dgm:cxn modelId="{AB706E4F-36FB-40D1-AFAC-49680B2A6BC5}" type="presParOf" srcId="{4E51917E-03D8-4050-A51A-C1C93D7F9998}" destId="{70125F4E-CEA8-4679-ADFB-8A899A91554B}" srcOrd="5" destOrd="0" presId="urn:microsoft.com/office/officeart/2005/8/layout/chevron1"/>
    <dgm:cxn modelId="{245E26D1-66AD-4F82-9574-9E8E6F895945}" type="presParOf" srcId="{4E51917E-03D8-4050-A51A-C1C93D7F9998}" destId="{1116E069-98FF-4DE5-B1CA-E8A6746D4822}" srcOrd="6" destOrd="0" presId="urn:microsoft.com/office/officeart/2005/8/layout/chevron1"/>
    <dgm:cxn modelId="{528DA72B-5D8C-494B-B62E-C14CA8671A60}" type="presParOf" srcId="{4E51917E-03D8-4050-A51A-C1C93D7F9998}" destId="{2EAD9001-7BED-43E1-936D-41EB9AA55835}" srcOrd="7" destOrd="0" presId="urn:microsoft.com/office/officeart/2005/8/layout/chevron1"/>
    <dgm:cxn modelId="{A7EA280F-3B9E-4070-9E48-588996AEBEEF}" type="presParOf" srcId="{4E51917E-03D8-4050-A51A-C1C93D7F9998}" destId="{A0E12C0F-F9DB-42AF-8A67-1B2E8F3ED636}" srcOrd="8" destOrd="0" presId="urn:microsoft.com/office/officeart/2005/8/layout/chevron1"/>
    <dgm:cxn modelId="{9DB59ED4-CC66-46FE-BF7D-A8962B8016EF}" type="presParOf" srcId="{4E51917E-03D8-4050-A51A-C1C93D7F9998}" destId="{134547C4-EFA5-4288-A1F9-82F15A2634EE}" srcOrd="9" destOrd="0" presId="urn:microsoft.com/office/officeart/2005/8/layout/chevron1"/>
    <dgm:cxn modelId="{CEE80757-60ED-480C-A19E-1D69B0C11494}" type="presParOf" srcId="{4E51917E-03D8-4050-A51A-C1C93D7F9998}" destId="{C3981A27-8053-494C-B31C-CD514432EABA}"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B805430-F9EA-45A2-B708-BF2C4B0E6504}" type="doc">
      <dgm:prSet loTypeId="urn:microsoft.com/office/officeart/2005/8/layout/chevron1" loCatId="process" qsTypeId="urn:microsoft.com/office/officeart/2005/8/quickstyle/simple1" qsCatId="simple" csTypeId="urn:microsoft.com/office/officeart/2005/8/colors/accent1_2" csCatId="accent1" phldr="1"/>
      <dgm:spPr/>
    </dgm:pt>
    <dgm:pt modelId="{ECDC50AC-5A9B-43DF-B3D9-A113B63102EE}">
      <dgm:prSet phldrT="[Text]"/>
      <dgm:spPr>
        <a:solidFill>
          <a:schemeClr val="bg1">
            <a:lumMod val="75000"/>
          </a:schemeClr>
        </a:solidFill>
      </dgm:spPr>
      <dgm:t>
        <a:bodyPr/>
        <a:lstStyle/>
        <a:p>
          <a:r>
            <a:rPr lang="fr-FR" noProof="0" dirty="0"/>
            <a:t>I. Introduction</a:t>
          </a:r>
        </a:p>
      </dgm:t>
    </dgm:pt>
    <dgm:pt modelId="{52791231-EA15-4BE2-B198-1115A26506CA}" type="parTrans" cxnId="{2DD18CF4-4B6E-4D69-AF7E-4A46B77D8386}">
      <dgm:prSet/>
      <dgm:spPr/>
      <dgm:t>
        <a:bodyPr/>
        <a:lstStyle/>
        <a:p>
          <a:endParaRPr lang="fr-FR"/>
        </a:p>
      </dgm:t>
    </dgm:pt>
    <dgm:pt modelId="{5FD71D0D-57D9-407A-B2B6-A50DCA9CEE0A}" type="sibTrans" cxnId="{2DD18CF4-4B6E-4D69-AF7E-4A46B77D8386}">
      <dgm:prSet/>
      <dgm:spPr/>
      <dgm:t>
        <a:bodyPr/>
        <a:lstStyle/>
        <a:p>
          <a:endParaRPr lang="fr-FR"/>
        </a:p>
      </dgm:t>
    </dgm:pt>
    <dgm:pt modelId="{F28F469B-F0B4-406A-BCC9-17AABE81863E}">
      <dgm:prSet phldrT="[Text]"/>
      <dgm:spPr>
        <a:solidFill>
          <a:schemeClr val="bg1">
            <a:lumMod val="75000"/>
          </a:schemeClr>
        </a:solidFill>
      </dgm:spPr>
      <dgm:t>
        <a:bodyPr/>
        <a:lstStyle/>
        <a:p>
          <a:r>
            <a:rPr lang="fr-FR" noProof="0" dirty="0"/>
            <a:t>II. Etat de l’art / Historique</a:t>
          </a:r>
        </a:p>
      </dgm:t>
    </dgm:pt>
    <dgm:pt modelId="{33327642-7474-4EDB-B813-337D55F473F4}" type="parTrans" cxnId="{2E268BEB-07E8-45BD-820E-9BAD6C20DC07}">
      <dgm:prSet/>
      <dgm:spPr/>
      <dgm:t>
        <a:bodyPr/>
        <a:lstStyle/>
        <a:p>
          <a:endParaRPr lang="fr-FR"/>
        </a:p>
      </dgm:t>
    </dgm:pt>
    <dgm:pt modelId="{D44E29CC-117F-4240-894C-DFFCE0D56B3F}" type="sibTrans" cxnId="{2E268BEB-07E8-45BD-820E-9BAD6C20DC07}">
      <dgm:prSet/>
      <dgm:spPr/>
      <dgm:t>
        <a:bodyPr/>
        <a:lstStyle/>
        <a:p>
          <a:endParaRPr lang="fr-FR"/>
        </a:p>
      </dgm:t>
    </dgm:pt>
    <dgm:pt modelId="{9B432E23-8E73-447E-9F44-F18B0F6EA1E2}">
      <dgm:prSet phldrT="[Text]"/>
      <dgm:spPr>
        <a:solidFill>
          <a:srgbClr val="BC7E09"/>
        </a:solidFill>
      </dgm:spPr>
      <dgm:t>
        <a:bodyPr/>
        <a:lstStyle/>
        <a:p>
          <a:r>
            <a:rPr lang="fr-FR" noProof="0" dirty="0"/>
            <a:t>III. Etude de cas : Obsidian</a:t>
          </a:r>
        </a:p>
      </dgm:t>
    </dgm:pt>
    <dgm:pt modelId="{97EFFC2F-3892-4213-AD28-0855B460DCE1}" type="parTrans" cxnId="{A363B854-98F2-46ED-9700-0717208EADE5}">
      <dgm:prSet/>
      <dgm:spPr/>
      <dgm:t>
        <a:bodyPr/>
        <a:lstStyle/>
        <a:p>
          <a:endParaRPr lang="fr-FR"/>
        </a:p>
      </dgm:t>
    </dgm:pt>
    <dgm:pt modelId="{6A66E43F-C2C3-4759-AD79-8A54812FD669}" type="sibTrans" cxnId="{A363B854-98F2-46ED-9700-0717208EADE5}">
      <dgm:prSet/>
      <dgm:spPr/>
      <dgm:t>
        <a:bodyPr/>
        <a:lstStyle/>
        <a:p>
          <a:endParaRPr lang="fr-FR"/>
        </a:p>
      </dgm:t>
    </dgm:pt>
    <dgm:pt modelId="{7BEEBEFF-2073-4362-BFC8-9632EEF4C10A}">
      <dgm:prSet phldrT="[Text]"/>
      <dgm:spPr>
        <a:solidFill>
          <a:schemeClr val="bg1">
            <a:lumMod val="75000"/>
          </a:schemeClr>
        </a:solidFill>
      </dgm:spPr>
      <dgm:t>
        <a:bodyPr/>
        <a:lstStyle/>
        <a:p>
          <a:r>
            <a:rPr lang="fr-FR" noProof="0" dirty="0"/>
            <a:t>V. Conclusion</a:t>
          </a:r>
        </a:p>
      </dgm:t>
    </dgm:pt>
    <dgm:pt modelId="{33695AB5-0D16-4CF0-8428-66143995E933}" type="parTrans" cxnId="{2697EB26-95BE-4470-AFEC-882F82A536A6}">
      <dgm:prSet/>
      <dgm:spPr/>
      <dgm:t>
        <a:bodyPr/>
        <a:lstStyle/>
        <a:p>
          <a:endParaRPr lang="fr-FR"/>
        </a:p>
      </dgm:t>
    </dgm:pt>
    <dgm:pt modelId="{0719FC8C-9882-4928-B30C-B9722C79745B}" type="sibTrans" cxnId="{2697EB26-95BE-4470-AFEC-882F82A536A6}">
      <dgm:prSet/>
      <dgm:spPr/>
      <dgm:t>
        <a:bodyPr/>
        <a:lstStyle/>
        <a:p>
          <a:endParaRPr lang="fr-FR"/>
        </a:p>
      </dgm:t>
    </dgm:pt>
    <dgm:pt modelId="{EAAFDE0E-C6BE-4241-B877-809D2CEA811D}">
      <dgm:prSet phldrT="[Text]"/>
      <dgm:spPr>
        <a:solidFill>
          <a:schemeClr val="bg1">
            <a:lumMod val="75000"/>
          </a:schemeClr>
        </a:solidFill>
      </dgm:spPr>
      <dgm:t>
        <a:bodyPr/>
        <a:lstStyle/>
        <a:p>
          <a:r>
            <a:rPr lang="fr-FR" noProof="0" dirty="0"/>
            <a:t>IV. Discussion</a:t>
          </a:r>
        </a:p>
      </dgm:t>
    </dgm:pt>
    <dgm:pt modelId="{71550CF3-95FF-4238-896C-FD658381630D}" type="parTrans" cxnId="{9C88C31E-BF4C-4594-A08F-057C735845E0}">
      <dgm:prSet/>
      <dgm:spPr/>
      <dgm:t>
        <a:bodyPr/>
        <a:lstStyle/>
        <a:p>
          <a:endParaRPr lang="fr-FR"/>
        </a:p>
      </dgm:t>
    </dgm:pt>
    <dgm:pt modelId="{20FB05BD-E0C4-4DB3-9CE4-98091BBED285}" type="sibTrans" cxnId="{9C88C31E-BF4C-4594-A08F-057C735845E0}">
      <dgm:prSet/>
      <dgm:spPr/>
      <dgm:t>
        <a:bodyPr/>
        <a:lstStyle/>
        <a:p>
          <a:endParaRPr lang="fr-FR"/>
        </a:p>
      </dgm:t>
    </dgm:pt>
    <dgm:pt modelId="{4C455C24-2C2F-43BD-84F2-279E969567D1}">
      <dgm:prSet phldrT="[Text]"/>
      <dgm:spPr>
        <a:solidFill>
          <a:schemeClr val="bg1">
            <a:lumMod val="75000"/>
          </a:schemeClr>
        </a:solidFill>
      </dgm:spPr>
      <dgm:t>
        <a:bodyPr/>
        <a:lstStyle/>
        <a:p>
          <a:r>
            <a:rPr lang="fr-FR" noProof="0" dirty="0"/>
            <a:t>Références</a:t>
          </a:r>
        </a:p>
      </dgm:t>
    </dgm:pt>
    <dgm:pt modelId="{E963D1BF-A2B1-449D-98C2-4BBB7F35CEFE}" type="parTrans" cxnId="{5930CEF7-248E-4DCC-9477-15C4B1094EEE}">
      <dgm:prSet/>
      <dgm:spPr/>
      <dgm:t>
        <a:bodyPr/>
        <a:lstStyle/>
        <a:p>
          <a:endParaRPr lang="fr-FR"/>
        </a:p>
      </dgm:t>
    </dgm:pt>
    <dgm:pt modelId="{2BE1C6DD-D58B-4B05-9001-9E1DC2C64B00}" type="sibTrans" cxnId="{5930CEF7-248E-4DCC-9477-15C4B1094EEE}">
      <dgm:prSet/>
      <dgm:spPr/>
      <dgm:t>
        <a:bodyPr/>
        <a:lstStyle/>
        <a:p>
          <a:endParaRPr lang="fr-FR"/>
        </a:p>
      </dgm:t>
    </dgm:pt>
    <dgm:pt modelId="{4E51917E-03D8-4050-A51A-C1C93D7F9998}" type="pres">
      <dgm:prSet presAssocID="{FB805430-F9EA-45A2-B708-BF2C4B0E6504}" presName="Name0" presStyleCnt="0">
        <dgm:presLayoutVars>
          <dgm:dir/>
          <dgm:animLvl val="lvl"/>
          <dgm:resizeHandles val="exact"/>
        </dgm:presLayoutVars>
      </dgm:prSet>
      <dgm:spPr/>
    </dgm:pt>
    <dgm:pt modelId="{92C22C22-F723-4267-B384-175729112192}" type="pres">
      <dgm:prSet presAssocID="{ECDC50AC-5A9B-43DF-B3D9-A113B63102EE}" presName="parTxOnly" presStyleLbl="node1" presStyleIdx="0" presStyleCnt="6" custScaleY="59249" custLinFactNeighborX="-7164" custLinFactNeighborY="-9158">
        <dgm:presLayoutVars>
          <dgm:chMax val="0"/>
          <dgm:chPref val="0"/>
          <dgm:bulletEnabled val="1"/>
        </dgm:presLayoutVars>
      </dgm:prSet>
      <dgm:spPr/>
    </dgm:pt>
    <dgm:pt modelId="{E889045A-896F-4AA8-B918-30EFB325A04F}" type="pres">
      <dgm:prSet presAssocID="{5FD71D0D-57D9-407A-B2B6-A50DCA9CEE0A}" presName="parTxOnlySpace" presStyleCnt="0"/>
      <dgm:spPr/>
    </dgm:pt>
    <dgm:pt modelId="{FF1FB3C9-3B96-4821-9BE8-7EB7FF1F4F40}" type="pres">
      <dgm:prSet presAssocID="{F28F469B-F0B4-406A-BCC9-17AABE81863E}" presName="parTxOnly" presStyleLbl="node1" presStyleIdx="1" presStyleCnt="6" custScaleY="35456" custLinFactNeighborX="-3308" custLinFactNeighborY="-6605">
        <dgm:presLayoutVars>
          <dgm:chMax val="0"/>
          <dgm:chPref val="0"/>
          <dgm:bulletEnabled val="1"/>
        </dgm:presLayoutVars>
      </dgm:prSet>
      <dgm:spPr/>
    </dgm:pt>
    <dgm:pt modelId="{C01CFA44-78AB-485C-8286-22DAE9080AA2}" type="pres">
      <dgm:prSet presAssocID="{D44E29CC-117F-4240-894C-DFFCE0D56B3F}" presName="parTxOnlySpace" presStyleCnt="0"/>
      <dgm:spPr/>
    </dgm:pt>
    <dgm:pt modelId="{6C7FBA95-38CD-4A40-B2BD-B71370645728}" type="pres">
      <dgm:prSet presAssocID="{9B432E23-8E73-447E-9F44-F18B0F6EA1E2}" presName="parTxOnly" presStyleLbl="node1" presStyleIdx="2" presStyleCnt="6" custScaleY="35456" custLinFactNeighborX="-3308" custLinFactNeighborY="-6605">
        <dgm:presLayoutVars>
          <dgm:chMax val="0"/>
          <dgm:chPref val="0"/>
          <dgm:bulletEnabled val="1"/>
        </dgm:presLayoutVars>
      </dgm:prSet>
      <dgm:spPr/>
    </dgm:pt>
    <dgm:pt modelId="{70125F4E-CEA8-4679-ADFB-8A899A91554B}" type="pres">
      <dgm:prSet presAssocID="{6A66E43F-C2C3-4759-AD79-8A54812FD669}" presName="parTxOnlySpace" presStyleCnt="0"/>
      <dgm:spPr/>
    </dgm:pt>
    <dgm:pt modelId="{1116E069-98FF-4DE5-B1CA-E8A6746D4822}" type="pres">
      <dgm:prSet presAssocID="{EAAFDE0E-C6BE-4241-B877-809D2CEA811D}" presName="parTxOnly" presStyleLbl="node1" presStyleIdx="3" presStyleCnt="6" custScaleY="35456" custLinFactNeighborX="-3308" custLinFactNeighborY="-6605">
        <dgm:presLayoutVars>
          <dgm:chMax val="0"/>
          <dgm:chPref val="0"/>
          <dgm:bulletEnabled val="1"/>
        </dgm:presLayoutVars>
      </dgm:prSet>
      <dgm:spPr/>
    </dgm:pt>
    <dgm:pt modelId="{2EAD9001-7BED-43E1-936D-41EB9AA55835}" type="pres">
      <dgm:prSet presAssocID="{20FB05BD-E0C4-4DB3-9CE4-98091BBED285}" presName="parTxOnlySpace" presStyleCnt="0"/>
      <dgm:spPr/>
    </dgm:pt>
    <dgm:pt modelId="{A0E12C0F-F9DB-42AF-8A67-1B2E8F3ED636}" type="pres">
      <dgm:prSet presAssocID="{7BEEBEFF-2073-4362-BFC8-9632EEF4C10A}" presName="parTxOnly" presStyleLbl="node1" presStyleIdx="4" presStyleCnt="6" custScaleY="35456" custLinFactNeighborX="-3308" custLinFactNeighborY="-6605">
        <dgm:presLayoutVars>
          <dgm:chMax val="0"/>
          <dgm:chPref val="0"/>
          <dgm:bulletEnabled val="1"/>
        </dgm:presLayoutVars>
      </dgm:prSet>
      <dgm:spPr/>
    </dgm:pt>
    <dgm:pt modelId="{134547C4-EFA5-4288-A1F9-82F15A2634EE}" type="pres">
      <dgm:prSet presAssocID="{0719FC8C-9882-4928-B30C-B9722C79745B}" presName="parTxOnlySpace" presStyleCnt="0"/>
      <dgm:spPr/>
    </dgm:pt>
    <dgm:pt modelId="{C3981A27-8053-494C-B31C-CD514432EABA}" type="pres">
      <dgm:prSet presAssocID="{4C455C24-2C2F-43BD-84F2-279E969567D1}" presName="parTxOnly" presStyleLbl="node1" presStyleIdx="5" presStyleCnt="6" custScaleY="35357" custLinFactNeighborX="-3308" custLinFactNeighborY="-6654">
        <dgm:presLayoutVars>
          <dgm:chMax val="0"/>
          <dgm:chPref val="0"/>
          <dgm:bulletEnabled val="1"/>
        </dgm:presLayoutVars>
      </dgm:prSet>
      <dgm:spPr/>
    </dgm:pt>
  </dgm:ptLst>
  <dgm:cxnLst>
    <dgm:cxn modelId="{B4EE6C0E-C27C-4BFC-8E2C-97FD95640E77}" type="presOf" srcId="{4C455C24-2C2F-43BD-84F2-279E969567D1}" destId="{C3981A27-8053-494C-B31C-CD514432EABA}" srcOrd="0" destOrd="0" presId="urn:microsoft.com/office/officeart/2005/8/layout/chevron1"/>
    <dgm:cxn modelId="{9C88C31E-BF4C-4594-A08F-057C735845E0}" srcId="{FB805430-F9EA-45A2-B708-BF2C4B0E6504}" destId="{EAAFDE0E-C6BE-4241-B877-809D2CEA811D}" srcOrd="3" destOrd="0" parTransId="{71550CF3-95FF-4238-896C-FD658381630D}" sibTransId="{20FB05BD-E0C4-4DB3-9CE4-98091BBED285}"/>
    <dgm:cxn modelId="{2697EB26-95BE-4470-AFEC-882F82A536A6}" srcId="{FB805430-F9EA-45A2-B708-BF2C4B0E6504}" destId="{7BEEBEFF-2073-4362-BFC8-9632EEF4C10A}" srcOrd="4" destOrd="0" parTransId="{33695AB5-0D16-4CF0-8428-66143995E933}" sibTransId="{0719FC8C-9882-4928-B30C-B9722C79745B}"/>
    <dgm:cxn modelId="{08D2606B-FCAA-4919-80FA-D0EAD714BDD1}" type="presOf" srcId="{7BEEBEFF-2073-4362-BFC8-9632EEF4C10A}" destId="{A0E12C0F-F9DB-42AF-8A67-1B2E8F3ED636}" srcOrd="0" destOrd="0" presId="urn:microsoft.com/office/officeart/2005/8/layout/chevron1"/>
    <dgm:cxn modelId="{A363B854-98F2-46ED-9700-0717208EADE5}" srcId="{FB805430-F9EA-45A2-B708-BF2C4B0E6504}" destId="{9B432E23-8E73-447E-9F44-F18B0F6EA1E2}" srcOrd="2" destOrd="0" parTransId="{97EFFC2F-3892-4213-AD28-0855B460DCE1}" sibTransId="{6A66E43F-C2C3-4759-AD79-8A54812FD669}"/>
    <dgm:cxn modelId="{3E8ACC75-0106-4302-9953-015B6B6343F3}" type="presOf" srcId="{F28F469B-F0B4-406A-BCC9-17AABE81863E}" destId="{FF1FB3C9-3B96-4821-9BE8-7EB7FF1F4F40}" srcOrd="0" destOrd="0" presId="urn:microsoft.com/office/officeart/2005/8/layout/chevron1"/>
    <dgm:cxn modelId="{8979F38F-6415-456D-819B-3DA06BFFB470}" type="presOf" srcId="{FB805430-F9EA-45A2-B708-BF2C4B0E6504}" destId="{4E51917E-03D8-4050-A51A-C1C93D7F9998}" srcOrd="0" destOrd="0" presId="urn:microsoft.com/office/officeart/2005/8/layout/chevron1"/>
    <dgm:cxn modelId="{906680C1-A482-4EC8-A896-E2758C8B9578}" type="presOf" srcId="{9B432E23-8E73-447E-9F44-F18B0F6EA1E2}" destId="{6C7FBA95-38CD-4A40-B2BD-B71370645728}" srcOrd="0" destOrd="0" presId="urn:microsoft.com/office/officeart/2005/8/layout/chevron1"/>
    <dgm:cxn modelId="{82FB67C4-B126-420F-820C-2888024A345B}" type="presOf" srcId="{EAAFDE0E-C6BE-4241-B877-809D2CEA811D}" destId="{1116E069-98FF-4DE5-B1CA-E8A6746D4822}" srcOrd="0" destOrd="0" presId="urn:microsoft.com/office/officeart/2005/8/layout/chevron1"/>
    <dgm:cxn modelId="{113A76CC-D8C1-4B94-BA10-CB165B155707}" type="presOf" srcId="{ECDC50AC-5A9B-43DF-B3D9-A113B63102EE}" destId="{92C22C22-F723-4267-B384-175729112192}" srcOrd="0" destOrd="0" presId="urn:microsoft.com/office/officeart/2005/8/layout/chevron1"/>
    <dgm:cxn modelId="{2E268BEB-07E8-45BD-820E-9BAD6C20DC07}" srcId="{FB805430-F9EA-45A2-B708-BF2C4B0E6504}" destId="{F28F469B-F0B4-406A-BCC9-17AABE81863E}" srcOrd="1" destOrd="0" parTransId="{33327642-7474-4EDB-B813-337D55F473F4}" sibTransId="{D44E29CC-117F-4240-894C-DFFCE0D56B3F}"/>
    <dgm:cxn modelId="{2DD18CF4-4B6E-4D69-AF7E-4A46B77D8386}" srcId="{FB805430-F9EA-45A2-B708-BF2C4B0E6504}" destId="{ECDC50AC-5A9B-43DF-B3D9-A113B63102EE}" srcOrd="0" destOrd="0" parTransId="{52791231-EA15-4BE2-B198-1115A26506CA}" sibTransId="{5FD71D0D-57D9-407A-B2B6-A50DCA9CEE0A}"/>
    <dgm:cxn modelId="{5930CEF7-248E-4DCC-9477-15C4B1094EEE}" srcId="{FB805430-F9EA-45A2-B708-BF2C4B0E6504}" destId="{4C455C24-2C2F-43BD-84F2-279E969567D1}" srcOrd="5" destOrd="0" parTransId="{E963D1BF-A2B1-449D-98C2-4BBB7F35CEFE}" sibTransId="{2BE1C6DD-D58B-4B05-9001-9E1DC2C64B00}"/>
    <dgm:cxn modelId="{C2083949-88F0-4365-A0F7-873A963035CB}" type="presParOf" srcId="{4E51917E-03D8-4050-A51A-C1C93D7F9998}" destId="{92C22C22-F723-4267-B384-175729112192}" srcOrd="0" destOrd="0" presId="urn:microsoft.com/office/officeart/2005/8/layout/chevron1"/>
    <dgm:cxn modelId="{7D7169EE-24BE-4B75-8F8A-C6650FE25AE9}" type="presParOf" srcId="{4E51917E-03D8-4050-A51A-C1C93D7F9998}" destId="{E889045A-896F-4AA8-B918-30EFB325A04F}" srcOrd="1" destOrd="0" presId="urn:microsoft.com/office/officeart/2005/8/layout/chevron1"/>
    <dgm:cxn modelId="{9120B8CB-3212-4D6C-A8F0-B759895E123B}" type="presParOf" srcId="{4E51917E-03D8-4050-A51A-C1C93D7F9998}" destId="{FF1FB3C9-3B96-4821-9BE8-7EB7FF1F4F40}" srcOrd="2" destOrd="0" presId="urn:microsoft.com/office/officeart/2005/8/layout/chevron1"/>
    <dgm:cxn modelId="{A3406F2D-9005-4475-89BB-6AF6F63FEE31}" type="presParOf" srcId="{4E51917E-03D8-4050-A51A-C1C93D7F9998}" destId="{C01CFA44-78AB-485C-8286-22DAE9080AA2}" srcOrd="3" destOrd="0" presId="urn:microsoft.com/office/officeart/2005/8/layout/chevron1"/>
    <dgm:cxn modelId="{0980A9D3-393E-4D0A-8C6F-7970ACDB0D25}" type="presParOf" srcId="{4E51917E-03D8-4050-A51A-C1C93D7F9998}" destId="{6C7FBA95-38CD-4A40-B2BD-B71370645728}" srcOrd="4" destOrd="0" presId="urn:microsoft.com/office/officeart/2005/8/layout/chevron1"/>
    <dgm:cxn modelId="{AB706E4F-36FB-40D1-AFAC-49680B2A6BC5}" type="presParOf" srcId="{4E51917E-03D8-4050-A51A-C1C93D7F9998}" destId="{70125F4E-CEA8-4679-ADFB-8A899A91554B}" srcOrd="5" destOrd="0" presId="urn:microsoft.com/office/officeart/2005/8/layout/chevron1"/>
    <dgm:cxn modelId="{245E26D1-66AD-4F82-9574-9E8E6F895945}" type="presParOf" srcId="{4E51917E-03D8-4050-A51A-C1C93D7F9998}" destId="{1116E069-98FF-4DE5-B1CA-E8A6746D4822}" srcOrd="6" destOrd="0" presId="urn:microsoft.com/office/officeart/2005/8/layout/chevron1"/>
    <dgm:cxn modelId="{528DA72B-5D8C-494B-B62E-C14CA8671A60}" type="presParOf" srcId="{4E51917E-03D8-4050-A51A-C1C93D7F9998}" destId="{2EAD9001-7BED-43E1-936D-41EB9AA55835}" srcOrd="7" destOrd="0" presId="urn:microsoft.com/office/officeart/2005/8/layout/chevron1"/>
    <dgm:cxn modelId="{A7EA280F-3B9E-4070-9E48-588996AEBEEF}" type="presParOf" srcId="{4E51917E-03D8-4050-A51A-C1C93D7F9998}" destId="{A0E12C0F-F9DB-42AF-8A67-1B2E8F3ED636}" srcOrd="8" destOrd="0" presId="urn:microsoft.com/office/officeart/2005/8/layout/chevron1"/>
    <dgm:cxn modelId="{9DB59ED4-CC66-46FE-BF7D-A8962B8016EF}" type="presParOf" srcId="{4E51917E-03D8-4050-A51A-C1C93D7F9998}" destId="{134547C4-EFA5-4288-A1F9-82F15A2634EE}" srcOrd="9" destOrd="0" presId="urn:microsoft.com/office/officeart/2005/8/layout/chevron1"/>
    <dgm:cxn modelId="{CEE80757-60ED-480C-A19E-1D69B0C11494}" type="presParOf" srcId="{4E51917E-03D8-4050-A51A-C1C93D7F9998}" destId="{C3981A27-8053-494C-B31C-CD514432EABA}"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B805430-F9EA-45A2-B708-BF2C4B0E6504}" type="doc">
      <dgm:prSet loTypeId="urn:microsoft.com/office/officeart/2005/8/layout/chevron1" loCatId="process" qsTypeId="urn:microsoft.com/office/officeart/2005/8/quickstyle/simple1" qsCatId="simple" csTypeId="urn:microsoft.com/office/officeart/2005/8/colors/accent1_2" csCatId="accent1" phldr="1"/>
      <dgm:spPr/>
    </dgm:pt>
    <dgm:pt modelId="{ECDC50AC-5A9B-43DF-B3D9-A113B63102EE}">
      <dgm:prSet phldrT="[Text]"/>
      <dgm:spPr>
        <a:solidFill>
          <a:schemeClr val="bg1">
            <a:lumMod val="75000"/>
          </a:schemeClr>
        </a:solidFill>
      </dgm:spPr>
      <dgm:t>
        <a:bodyPr/>
        <a:lstStyle/>
        <a:p>
          <a:r>
            <a:rPr lang="fr-FR" noProof="0" dirty="0"/>
            <a:t>I. Introduction</a:t>
          </a:r>
        </a:p>
      </dgm:t>
    </dgm:pt>
    <dgm:pt modelId="{52791231-EA15-4BE2-B198-1115A26506CA}" type="parTrans" cxnId="{2DD18CF4-4B6E-4D69-AF7E-4A46B77D8386}">
      <dgm:prSet/>
      <dgm:spPr/>
      <dgm:t>
        <a:bodyPr/>
        <a:lstStyle/>
        <a:p>
          <a:endParaRPr lang="fr-FR"/>
        </a:p>
      </dgm:t>
    </dgm:pt>
    <dgm:pt modelId="{5FD71D0D-57D9-407A-B2B6-A50DCA9CEE0A}" type="sibTrans" cxnId="{2DD18CF4-4B6E-4D69-AF7E-4A46B77D8386}">
      <dgm:prSet/>
      <dgm:spPr/>
      <dgm:t>
        <a:bodyPr/>
        <a:lstStyle/>
        <a:p>
          <a:endParaRPr lang="fr-FR"/>
        </a:p>
      </dgm:t>
    </dgm:pt>
    <dgm:pt modelId="{F28F469B-F0B4-406A-BCC9-17AABE81863E}">
      <dgm:prSet phldrT="[Text]"/>
      <dgm:spPr>
        <a:solidFill>
          <a:schemeClr val="bg1">
            <a:lumMod val="75000"/>
          </a:schemeClr>
        </a:solidFill>
      </dgm:spPr>
      <dgm:t>
        <a:bodyPr/>
        <a:lstStyle/>
        <a:p>
          <a:r>
            <a:rPr lang="fr-FR" noProof="0" dirty="0"/>
            <a:t>II. Etat de l’art / Historique</a:t>
          </a:r>
        </a:p>
      </dgm:t>
    </dgm:pt>
    <dgm:pt modelId="{33327642-7474-4EDB-B813-337D55F473F4}" type="parTrans" cxnId="{2E268BEB-07E8-45BD-820E-9BAD6C20DC07}">
      <dgm:prSet/>
      <dgm:spPr/>
      <dgm:t>
        <a:bodyPr/>
        <a:lstStyle/>
        <a:p>
          <a:endParaRPr lang="fr-FR"/>
        </a:p>
      </dgm:t>
    </dgm:pt>
    <dgm:pt modelId="{D44E29CC-117F-4240-894C-DFFCE0D56B3F}" type="sibTrans" cxnId="{2E268BEB-07E8-45BD-820E-9BAD6C20DC07}">
      <dgm:prSet/>
      <dgm:spPr/>
      <dgm:t>
        <a:bodyPr/>
        <a:lstStyle/>
        <a:p>
          <a:endParaRPr lang="fr-FR"/>
        </a:p>
      </dgm:t>
    </dgm:pt>
    <dgm:pt modelId="{9B432E23-8E73-447E-9F44-F18B0F6EA1E2}">
      <dgm:prSet phldrT="[Text]"/>
      <dgm:spPr>
        <a:solidFill>
          <a:srgbClr val="BC7E09"/>
        </a:solidFill>
      </dgm:spPr>
      <dgm:t>
        <a:bodyPr/>
        <a:lstStyle/>
        <a:p>
          <a:r>
            <a:rPr lang="fr-FR" noProof="0" dirty="0"/>
            <a:t>III. Etude de cas : Obsidian</a:t>
          </a:r>
        </a:p>
      </dgm:t>
    </dgm:pt>
    <dgm:pt modelId="{97EFFC2F-3892-4213-AD28-0855B460DCE1}" type="parTrans" cxnId="{A363B854-98F2-46ED-9700-0717208EADE5}">
      <dgm:prSet/>
      <dgm:spPr/>
      <dgm:t>
        <a:bodyPr/>
        <a:lstStyle/>
        <a:p>
          <a:endParaRPr lang="fr-FR"/>
        </a:p>
      </dgm:t>
    </dgm:pt>
    <dgm:pt modelId="{6A66E43F-C2C3-4759-AD79-8A54812FD669}" type="sibTrans" cxnId="{A363B854-98F2-46ED-9700-0717208EADE5}">
      <dgm:prSet/>
      <dgm:spPr/>
      <dgm:t>
        <a:bodyPr/>
        <a:lstStyle/>
        <a:p>
          <a:endParaRPr lang="fr-FR"/>
        </a:p>
      </dgm:t>
    </dgm:pt>
    <dgm:pt modelId="{7BEEBEFF-2073-4362-BFC8-9632EEF4C10A}">
      <dgm:prSet phldrT="[Text]"/>
      <dgm:spPr>
        <a:solidFill>
          <a:schemeClr val="bg1">
            <a:lumMod val="75000"/>
          </a:schemeClr>
        </a:solidFill>
      </dgm:spPr>
      <dgm:t>
        <a:bodyPr/>
        <a:lstStyle/>
        <a:p>
          <a:r>
            <a:rPr lang="fr-FR" noProof="0" dirty="0"/>
            <a:t>V. Conclusion</a:t>
          </a:r>
        </a:p>
      </dgm:t>
    </dgm:pt>
    <dgm:pt modelId="{33695AB5-0D16-4CF0-8428-66143995E933}" type="parTrans" cxnId="{2697EB26-95BE-4470-AFEC-882F82A536A6}">
      <dgm:prSet/>
      <dgm:spPr/>
      <dgm:t>
        <a:bodyPr/>
        <a:lstStyle/>
        <a:p>
          <a:endParaRPr lang="fr-FR"/>
        </a:p>
      </dgm:t>
    </dgm:pt>
    <dgm:pt modelId="{0719FC8C-9882-4928-B30C-B9722C79745B}" type="sibTrans" cxnId="{2697EB26-95BE-4470-AFEC-882F82A536A6}">
      <dgm:prSet/>
      <dgm:spPr/>
      <dgm:t>
        <a:bodyPr/>
        <a:lstStyle/>
        <a:p>
          <a:endParaRPr lang="fr-FR"/>
        </a:p>
      </dgm:t>
    </dgm:pt>
    <dgm:pt modelId="{EAAFDE0E-C6BE-4241-B877-809D2CEA811D}">
      <dgm:prSet phldrT="[Text]"/>
      <dgm:spPr>
        <a:solidFill>
          <a:schemeClr val="bg1">
            <a:lumMod val="75000"/>
          </a:schemeClr>
        </a:solidFill>
      </dgm:spPr>
      <dgm:t>
        <a:bodyPr/>
        <a:lstStyle/>
        <a:p>
          <a:r>
            <a:rPr lang="fr-FR" noProof="0" dirty="0"/>
            <a:t>IV. Discussion</a:t>
          </a:r>
        </a:p>
      </dgm:t>
    </dgm:pt>
    <dgm:pt modelId="{71550CF3-95FF-4238-896C-FD658381630D}" type="parTrans" cxnId="{9C88C31E-BF4C-4594-A08F-057C735845E0}">
      <dgm:prSet/>
      <dgm:spPr/>
      <dgm:t>
        <a:bodyPr/>
        <a:lstStyle/>
        <a:p>
          <a:endParaRPr lang="fr-FR"/>
        </a:p>
      </dgm:t>
    </dgm:pt>
    <dgm:pt modelId="{20FB05BD-E0C4-4DB3-9CE4-98091BBED285}" type="sibTrans" cxnId="{9C88C31E-BF4C-4594-A08F-057C735845E0}">
      <dgm:prSet/>
      <dgm:spPr/>
      <dgm:t>
        <a:bodyPr/>
        <a:lstStyle/>
        <a:p>
          <a:endParaRPr lang="fr-FR"/>
        </a:p>
      </dgm:t>
    </dgm:pt>
    <dgm:pt modelId="{4C455C24-2C2F-43BD-84F2-279E969567D1}">
      <dgm:prSet phldrT="[Text]"/>
      <dgm:spPr>
        <a:solidFill>
          <a:schemeClr val="bg1">
            <a:lumMod val="75000"/>
          </a:schemeClr>
        </a:solidFill>
      </dgm:spPr>
      <dgm:t>
        <a:bodyPr/>
        <a:lstStyle/>
        <a:p>
          <a:r>
            <a:rPr lang="fr-FR" noProof="0" dirty="0"/>
            <a:t>Références</a:t>
          </a:r>
        </a:p>
      </dgm:t>
    </dgm:pt>
    <dgm:pt modelId="{E963D1BF-A2B1-449D-98C2-4BBB7F35CEFE}" type="parTrans" cxnId="{5930CEF7-248E-4DCC-9477-15C4B1094EEE}">
      <dgm:prSet/>
      <dgm:spPr/>
      <dgm:t>
        <a:bodyPr/>
        <a:lstStyle/>
        <a:p>
          <a:endParaRPr lang="fr-FR"/>
        </a:p>
      </dgm:t>
    </dgm:pt>
    <dgm:pt modelId="{2BE1C6DD-D58B-4B05-9001-9E1DC2C64B00}" type="sibTrans" cxnId="{5930CEF7-248E-4DCC-9477-15C4B1094EEE}">
      <dgm:prSet/>
      <dgm:spPr/>
      <dgm:t>
        <a:bodyPr/>
        <a:lstStyle/>
        <a:p>
          <a:endParaRPr lang="fr-FR"/>
        </a:p>
      </dgm:t>
    </dgm:pt>
    <dgm:pt modelId="{4E51917E-03D8-4050-A51A-C1C93D7F9998}" type="pres">
      <dgm:prSet presAssocID="{FB805430-F9EA-45A2-B708-BF2C4B0E6504}" presName="Name0" presStyleCnt="0">
        <dgm:presLayoutVars>
          <dgm:dir/>
          <dgm:animLvl val="lvl"/>
          <dgm:resizeHandles val="exact"/>
        </dgm:presLayoutVars>
      </dgm:prSet>
      <dgm:spPr/>
    </dgm:pt>
    <dgm:pt modelId="{92C22C22-F723-4267-B384-175729112192}" type="pres">
      <dgm:prSet presAssocID="{ECDC50AC-5A9B-43DF-B3D9-A113B63102EE}" presName="parTxOnly" presStyleLbl="node1" presStyleIdx="0" presStyleCnt="6" custScaleY="59249" custLinFactNeighborX="-7164" custLinFactNeighborY="-9158">
        <dgm:presLayoutVars>
          <dgm:chMax val="0"/>
          <dgm:chPref val="0"/>
          <dgm:bulletEnabled val="1"/>
        </dgm:presLayoutVars>
      </dgm:prSet>
      <dgm:spPr/>
    </dgm:pt>
    <dgm:pt modelId="{E889045A-896F-4AA8-B918-30EFB325A04F}" type="pres">
      <dgm:prSet presAssocID="{5FD71D0D-57D9-407A-B2B6-A50DCA9CEE0A}" presName="parTxOnlySpace" presStyleCnt="0"/>
      <dgm:spPr/>
    </dgm:pt>
    <dgm:pt modelId="{FF1FB3C9-3B96-4821-9BE8-7EB7FF1F4F40}" type="pres">
      <dgm:prSet presAssocID="{F28F469B-F0B4-406A-BCC9-17AABE81863E}" presName="parTxOnly" presStyleLbl="node1" presStyleIdx="1" presStyleCnt="6" custScaleY="35456" custLinFactNeighborX="-3308" custLinFactNeighborY="-6605">
        <dgm:presLayoutVars>
          <dgm:chMax val="0"/>
          <dgm:chPref val="0"/>
          <dgm:bulletEnabled val="1"/>
        </dgm:presLayoutVars>
      </dgm:prSet>
      <dgm:spPr/>
    </dgm:pt>
    <dgm:pt modelId="{C01CFA44-78AB-485C-8286-22DAE9080AA2}" type="pres">
      <dgm:prSet presAssocID="{D44E29CC-117F-4240-894C-DFFCE0D56B3F}" presName="parTxOnlySpace" presStyleCnt="0"/>
      <dgm:spPr/>
    </dgm:pt>
    <dgm:pt modelId="{6C7FBA95-38CD-4A40-B2BD-B71370645728}" type="pres">
      <dgm:prSet presAssocID="{9B432E23-8E73-447E-9F44-F18B0F6EA1E2}" presName="parTxOnly" presStyleLbl="node1" presStyleIdx="2" presStyleCnt="6" custScaleY="35456" custLinFactNeighborX="-3308" custLinFactNeighborY="-6605">
        <dgm:presLayoutVars>
          <dgm:chMax val="0"/>
          <dgm:chPref val="0"/>
          <dgm:bulletEnabled val="1"/>
        </dgm:presLayoutVars>
      </dgm:prSet>
      <dgm:spPr/>
    </dgm:pt>
    <dgm:pt modelId="{70125F4E-CEA8-4679-ADFB-8A899A91554B}" type="pres">
      <dgm:prSet presAssocID="{6A66E43F-C2C3-4759-AD79-8A54812FD669}" presName="parTxOnlySpace" presStyleCnt="0"/>
      <dgm:spPr/>
    </dgm:pt>
    <dgm:pt modelId="{1116E069-98FF-4DE5-B1CA-E8A6746D4822}" type="pres">
      <dgm:prSet presAssocID="{EAAFDE0E-C6BE-4241-B877-809D2CEA811D}" presName="parTxOnly" presStyleLbl="node1" presStyleIdx="3" presStyleCnt="6" custScaleY="35456" custLinFactNeighborX="-3308" custLinFactNeighborY="-6605">
        <dgm:presLayoutVars>
          <dgm:chMax val="0"/>
          <dgm:chPref val="0"/>
          <dgm:bulletEnabled val="1"/>
        </dgm:presLayoutVars>
      </dgm:prSet>
      <dgm:spPr/>
    </dgm:pt>
    <dgm:pt modelId="{2EAD9001-7BED-43E1-936D-41EB9AA55835}" type="pres">
      <dgm:prSet presAssocID="{20FB05BD-E0C4-4DB3-9CE4-98091BBED285}" presName="parTxOnlySpace" presStyleCnt="0"/>
      <dgm:spPr/>
    </dgm:pt>
    <dgm:pt modelId="{A0E12C0F-F9DB-42AF-8A67-1B2E8F3ED636}" type="pres">
      <dgm:prSet presAssocID="{7BEEBEFF-2073-4362-BFC8-9632EEF4C10A}" presName="parTxOnly" presStyleLbl="node1" presStyleIdx="4" presStyleCnt="6" custScaleY="35456" custLinFactNeighborX="-3308" custLinFactNeighborY="-6605">
        <dgm:presLayoutVars>
          <dgm:chMax val="0"/>
          <dgm:chPref val="0"/>
          <dgm:bulletEnabled val="1"/>
        </dgm:presLayoutVars>
      </dgm:prSet>
      <dgm:spPr/>
    </dgm:pt>
    <dgm:pt modelId="{134547C4-EFA5-4288-A1F9-82F15A2634EE}" type="pres">
      <dgm:prSet presAssocID="{0719FC8C-9882-4928-B30C-B9722C79745B}" presName="parTxOnlySpace" presStyleCnt="0"/>
      <dgm:spPr/>
    </dgm:pt>
    <dgm:pt modelId="{C3981A27-8053-494C-B31C-CD514432EABA}" type="pres">
      <dgm:prSet presAssocID="{4C455C24-2C2F-43BD-84F2-279E969567D1}" presName="parTxOnly" presStyleLbl="node1" presStyleIdx="5" presStyleCnt="6" custScaleY="35357" custLinFactNeighborX="-3308" custLinFactNeighborY="-6654">
        <dgm:presLayoutVars>
          <dgm:chMax val="0"/>
          <dgm:chPref val="0"/>
          <dgm:bulletEnabled val="1"/>
        </dgm:presLayoutVars>
      </dgm:prSet>
      <dgm:spPr/>
    </dgm:pt>
  </dgm:ptLst>
  <dgm:cxnLst>
    <dgm:cxn modelId="{B4EE6C0E-C27C-4BFC-8E2C-97FD95640E77}" type="presOf" srcId="{4C455C24-2C2F-43BD-84F2-279E969567D1}" destId="{C3981A27-8053-494C-B31C-CD514432EABA}" srcOrd="0" destOrd="0" presId="urn:microsoft.com/office/officeart/2005/8/layout/chevron1"/>
    <dgm:cxn modelId="{9C88C31E-BF4C-4594-A08F-057C735845E0}" srcId="{FB805430-F9EA-45A2-B708-BF2C4B0E6504}" destId="{EAAFDE0E-C6BE-4241-B877-809D2CEA811D}" srcOrd="3" destOrd="0" parTransId="{71550CF3-95FF-4238-896C-FD658381630D}" sibTransId="{20FB05BD-E0C4-4DB3-9CE4-98091BBED285}"/>
    <dgm:cxn modelId="{2697EB26-95BE-4470-AFEC-882F82A536A6}" srcId="{FB805430-F9EA-45A2-B708-BF2C4B0E6504}" destId="{7BEEBEFF-2073-4362-BFC8-9632EEF4C10A}" srcOrd="4" destOrd="0" parTransId="{33695AB5-0D16-4CF0-8428-66143995E933}" sibTransId="{0719FC8C-9882-4928-B30C-B9722C79745B}"/>
    <dgm:cxn modelId="{08D2606B-FCAA-4919-80FA-D0EAD714BDD1}" type="presOf" srcId="{7BEEBEFF-2073-4362-BFC8-9632EEF4C10A}" destId="{A0E12C0F-F9DB-42AF-8A67-1B2E8F3ED636}" srcOrd="0" destOrd="0" presId="urn:microsoft.com/office/officeart/2005/8/layout/chevron1"/>
    <dgm:cxn modelId="{A363B854-98F2-46ED-9700-0717208EADE5}" srcId="{FB805430-F9EA-45A2-B708-BF2C4B0E6504}" destId="{9B432E23-8E73-447E-9F44-F18B0F6EA1E2}" srcOrd="2" destOrd="0" parTransId="{97EFFC2F-3892-4213-AD28-0855B460DCE1}" sibTransId="{6A66E43F-C2C3-4759-AD79-8A54812FD669}"/>
    <dgm:cxn modelId="{3E8ACC75-0106-4302-9953-015B6B6343F3}" type="presOf" srcId="{F28F469B-F0B4-406A-BCC9-17AABE81863E}" destId="{FF1FB3C9-3B96-4821-9BE8-7EB7FF1F4F40}" srcOrd="0" destOrd="0" presId="urn:microsoft.com/office/officeart/2005/8/layout/chevron1"/>
    <dgm:cxn modelId="{8979F38F-6415-456D-819B-3DA06BFFB470}" type="presOf" srcId="{FB805430-F9EA-45A2-B708-BF2C4B0E6504}" destId="{4E51917E-03D8-4050-A51A-C1C93D7F9998}" srcOrd="0" destOrd="0" presId="urn:microsoft.com/office/officeart/2005/8/layout/chevron1"/>
    <dgm:cxn modelId="{906680C1-A482-4EC8-A896-E2758C8B9578}" type="presOf" srcId="{9B432E23-8E73-447E-9F44-F18B0F6EA1E2}" destId="{6C7FBA95-38CD-4A40-B2BD-B71370645728}" srcOrd="0" destOrd="0" presId="urn:microsoft.com/office/officeart/2005/8/layout/chevron1"/>
    <dgm:cxn modelId="{82FB67C4-B126-420F-820C-2888024A345B}" type="presOf" srcId="{EAAFDE0E-C6BE-4241-B877-809D2CEA811D}" destId="{1116E069-98FF-4DE5-B1CA-E8A6746D4822}" srcOrd="0" destOrd="0" presId="urn:microsoft.com/office/officeart/2005/8/layout/chevron1"/>
    <dgm:cxn modelId="{113A76CC-D8C1-4B94-BA10-CB165B155707}" type="presOf" srcId="{ECDC50AC-5A9B-43DF-B3D9-A113B63102EE}" destId="{92C22C22-F723-4267-B384-175729112192}" srcOrd="0" destOrd="0" presId="urn:microsoft.com/office/officeart/2005/8/layout/chevron1"/>
    <dgm:cxn modelId="{2E268BEB-07E8-45BD-820E-9BAD6C20DC07}" srcId="{FB805430-F9EA-45A2-B708-BF2C4B0E6504}" destId="{F28F469B-F0B4-406A-BCC9-17AABE81863E}" srcOrd="1" destOrd="0" parTransId="{33327642-7474-4EDB-B813-337D55F473F4}" sibTransId="{D44E29CC-117F-4240-894C-DFFCE0D56B3F}"/>
    <dgm:cxn modelId="{2DD18CF4-4B6E-4D69-AF7E-4A46B77D8386}" srcId="{FB805430-F9EA-45A2-B708-BF2C4B0E6504}" destId="{ECDC50AC-5A9B-43DF-B3D9-A113B63102EE}" srcOrd="0" destOrd="0" parTransId="{52791231-EA15-4BE2-B198-1115A26506CA}" sibTransId="{5FD71D0D-57D9-407A-B2B6-A50DCA9CEE0A}"/>
    <dgm:cxn modelId="{5930CEF7-248E-4DCC-9477-15C4B1094EEE}" srcId="{FB805430-F9EA-45A2-B708-BF2C4B0E6504}" destId="{4C455C24-2C2F-43BD-84F2-279E969567D1}" srcOrd="5" destOrd="0" parTransId="{E963D1BF-A2B1-449D-98C2-4BBB7F35CEFE}" sibTransId="{2BE1C6DD-D58B-4B05-9001-9E1DC2C64B00}"/>
    <dgm:cxn modelId="{C2083949-88F0-4365-A0F7-873A963035CB}" type="presParOf" srcId="{4E51917E-03D8-4050-A51A-C1C93D7F9998}" destId="{92C22C22-F723-4267-B384-175729112192}" srcOrd="0" destOrd="0" presId="urn:microsoft.com/office/officeart/2005/8/layout/chevron1"/>
    <dgm:cxn modelId="{7D7169EE-24BE-4B75-8F8A-C6650FE25AE9}" type="presParOf" srcId="{4E51917E-03D8-4050-A51A-C1C93D7F9998}" destId="{E889045A-896F-4AA8-B918-30EFB325A04F}" srcOrd="1" destOrd="0" presId="urn:microsoft.com/office/officeart/2005/8/layout/chevron1"/>
    <dgm:cxn modelId="{9120B8CB-3212-4D6C-A8F0-B759895E123B}" type="presParOf" srcId="{4E51917E-03D8-4050-A51A-C1C93D7F9998}" destId="{FF1FB3C9-3B96-4821-9BE8-7EB7FF1F4F40}" srcOrd="2" destOrd="0" presId="urn:microsoft.com/office/officeart/2005/8/layout/chevron1"/>
    <dgm:cxn modelId="{A3406F2D-9005-4475-89BB-6AF6F63FEE31}" type="presParOf" srcId="{4E51917E-03D8-4050-A51A-C1C93D7F9998}" destId="{C01CFA44-78AB-485C-8286-22DAE9080AA2}" srcOrd="3" destOrd="0" presId="urn:microsoft.com/office/officeart/2005/8/layout/chevron1"/>
    <dgm:cxn modelId="{0980A9D3-393E-4D0A-8C6F-7970ACDB0D25}" type="presParOf" srcId="{4E51917E-03D8-4050-A51A-C1C93D7F9998}" destId="{6C7FBA95-38CD-4A40-B2BD-B71370645728}" srcOrd="4" destOrd="0" presId="urn:microsoft.com/office/officeart/2005/8/layout/chevron1"/>
    <dgm:cxn modelId="{AB706E4F-36FB-40D1-AFAC-49680B2A6BC5}" type="presParOf" srcId="{4E51917E-03D8-4050-A51A-C1C93D7F9998}" destId="{70125F4E-CEA8-4679-ADFB-8A899A91554B}" srcOrd="5" destOrd="0" presId="urn:microsoft.com/office/officeart/2005/8/layout/chevron1"/>
    <dgm:cxn modelId="{245E26D1-66AD-4F82-9574-9E8E6F895945}" type="presParOf" srcId="{4E51917E-03D8-4050-A51A-C1C93D7F9998}" destId="{1116E069-98FF-4DE5-B1CA-E8A6746D4822}" srcOrd="6" destOrd="0" presId="urn:microsoft.com/office/officeart/2005/8/layout/chevron1"/>
    <dgm:cxn modelId="{528DA72B-5D8C-494B-B62E-C14CA8671A60}" type="presParOf" srcId="{4E51917E-03D8-4050-A51A-C1C93D7F9998}" destId="{2EAD9001-7BED-43E1-936D-41EB9AA55835}" srcOrd="7" destOrd="0" presId="urn:microsoft.com/office/officeart/2005/8/layout/chevron1"/>
    <dgm:cxn modelId="{A7EA280F-3B9E-4070-9E48-588996AEBEEF}" type="presParOf" srcId="{4E51917E-03D8-4050-A51A-C1C93D7F9998}" destId="{A0E12C0F-F9DB-42AF-8A67-1B2E8F3ED636}" srcOrd="8" destOrd="0" presId="urn:microsoft.com/office/officeart/2005/8/layout/chevron1"/>
    <dgm:cxn modelId="{9DB59ED4-CC66-46FE-BF7D-A8962B8016EF}" type="presParOf" srcId="{4E51917E-03D8-4050-A51A-C1C93D7F9998}" destId="{134547C4-EFA5-4288-A1F9-82F15A2634EE}" srcOrd="9" destOrd="0" presId="urn:microsoft.com/office/officeart/2005/8/layout/chevron1"/>
    <dgm:cxn modelId="{CEE80757-60ED-480C-A19E-1D69B0C11494}" type="presParOf" srcId="{4E51917E-03D8-4050-A51A-C1C93D7F9998}" destId="{C3981A27-8053-494C-B31C-CD514432EABA}"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B805430-F9EA-45A2-B708-BF2C4B0E6504}" type="doc">
      <dgm:prSet loTypeId="urn:microsoft.com/office/officeart/2005/8/layout/chevron1" loCatId="process" qsTypeId="urn:microsoft.com/office/officeart/2005/8/quickstyle/simple1" qsCatId="simple" csTypeId="urn:microsoft.com/office/officeart/2005/8/colors/accent1_2" csCatId="accent1" phldr="1"/>
      <dgm:spPr/>
    </dgm:pt>
    <dgm:pt modelId="{ECDC50AC-5A9B-43DF-B3D9-A113B63102EE}">
      <dgm:prSet phldrT="[Text]"/>
      <dgm:spPr>
        <a:solidFill>
          <a:schemeClr val="bg1">
            <a:lumMod val="75000"/>
          </a:schemeClr>
        </a:solidFill>
      </dgm:spPr>
      <dgm:t>
        <a:bodyPr/>
        <a:lstStyle/>
        <a:p>
          <a:r>
            <a:rPr lang="fr-FR" noProof="0" dirty="0"/>
            <a:t>I. Introduction</a:t>
          </a:r>
        </a:p>
      </dgm:t>
    </dgm:pt>
    <dgm:pt modelId="{52791231-EA15-4BE2-B198-1115A26506CA}" type="parTrans" cxnId="{2DD18CF4-4B6E-4D69-AF7E-4A46B77D8386}">
      <dgm:prSet/>
      <dgm:spPr/>
      <dgm:t>
        <a:bodyPr/>
        <a:lstStyle/>
        <a:p>
          <a:endParaRPr lang="fr-FR"/>
        </a:p>
      </dgm:t>
    </dgm:pt>
    <dgm:pt modelId="{5FD71D0D-57D9-407A-B2B6-A50DCA9CEE0A}" type="sibTrans" cxnId="{2DD18CF4-4B6E-4D69-AF7E-4A46B77D8386}">
      <dgm:prSet/>
      <dgm:spPr/>
      <dgm:t>
        <a:bodyPr/>
        <a:lstStyle/>
        <a:p>
          <a:endParaRPr lang="fr-FR"/>
        </a:p>
      </dgm:t>
    </dgm:pt>
    <dgm:pt modelId="{F28F469B-F0B4-406A-BCC9-17AABE81863E}">
      <dgm:prSet phldrT="[Text]"/>
      <dgm:spPr>
        <a:solidFill>
          <a:schemeClr val="bg1">
            <a:lumMod val="75000"/>
          </a:schemeClr>
        </a:solidFill>
      </dgm:spPr>
      <dgm:t>
        <a:bodyPr/>
        <a:lstStyle/>
        <a:p>
          <a:r>
            <a:rPr lang="fr-FR" noProof="0" dirty="0"/>
            <a:t>II. Etat de l’art / Historique</a:t>
          </a:r>
        </a:p>
      </dgm:t>
    </dgm:pt>
    <dgm:pt modelId="{33327642-7474-4EDB-B813-337D55F473F4}" type="parTrans" cxnId="{2E268BEB-07E8-45BD-820E-9BAD6C20DC07}">
      <dgm:prSet/>
      <dgm:spPr/>
      <dgm:t>
        <a:bodyPr/>
        <a:lstStyle/>
        <a:p>
          <a:endParaRPr lang="fr-FR"/>
        </a:p>
      </dgm:t>
    </dgm:pt>
    <dgm:pt modelId="{D44E29CC-117F-4240-894C-DFFCE0D56B3F}" type="sibTrans" cxnId="{2E268BEB-07E8-45BD-820E-9BAD6C20DC07}">
      <dgm:prSet/>
      <dgm:spPr/>
      <dgm:t>
        <a:bodyPr/>
        <a:lstStyle/>
        <a:p>
          <a:endParaRPr lang="fr-FR"/>
        </a:p>
      </dgm:t>
    </dgm:pt>
    <dgm:pt modelId="{9B432E23-8E73-447E-9F44-F18B0F6EA1E2}">
      <dgm:prSet phldrT="[Text]"/>
      <dgm:spPr>
        <a:solidFill>
          <a:srgbClr val="BC7E09"/>
        </a:solidFill>
      </dgm:spPr>
      <dgm:t>
        <a:bodyPr/>
        <a:lstStyle/>
        <a:p>
          <a:r>
            <a:rPr lang="fr-FR" noProof="0" dirty="0"/>
            <a:t>III. Etude de cas : Obsidian</a:t>
          </a:r>
        </a:p>
      </dgm:t>
    </dgm:pt>
    <dgm:pt modelId="{97EFFC2F-3892-4213-AD28-0855B460DCE1}" type="parTrans" cxnId="{A363B854-98F2-46ED-9700-0717208EADE5}">
      <dgm:prSet/>
      <dgm:spPr/>
      <dgm:t>
        <a:bodyPr/>
        <a:lstStyle/>
        <a:p>
          <a:endParaRPr lang="fr-FR"/>
        </a:p>
      </dgm:t>
    </dgm:pt>
    <dgm:pt modelId="{6A66E43F-C2C3-4759-AD79-8A54812FD669}" type="sibTrans" cxnId="{A363B854-98F2-46ED-9700-0717208EADE5}">
      <dgm:prSet/>
      <dgm:spPr/>
      <dgm:t>
        <a:bodyPr/>
        <a:lstStyle/>
        <a:p>
          <a:endParaRPr lang="fr-FR"/>
        </a:p>
      </dgm:t>
    </dgm:pt>
    <dgm:pt modelId="{7BEEBEFF-2073-4362-BFC8-9632EEF4C10A}">
      <dgm:prSet phldrT="[Text]"/>
      <dgm:spPr>
        <a:solidFill>
          <a:schemeClr val="bg1">
            <a:lumMod val="75000"/>
          </a:schemeClr>
        </a:solidFill>
      </dgm:spPr>
      <dgm:t>
        <a:bodyPr/>
        <a:lstStyle/>
        <a:p>
          <a:r>
            <a:rPr lang="fr-FR" noProof="0" dirty="0"/>
            <a:t>V. Conclusion</a:t>
          </a:r>
        </a:p>
      </dgm:t>
    </dgm:pt>
    <dgm:pt modelId="{33695AB5-0D16-4CF0-8428-66143995E933}" type="parTrans" cxnId="{2697EB26-95BE-4470-AFEC-882F82A536A6}">
      <dgm:prSet/>
      <dgm:spPr/>
      <dgm:t>
        <a:bodyPr/>
        <a:lstStyle/>
        <a:p>
          <a:endParaRPr lang="fr-FR"/>
        </a:p>
      </dgm:t>
    </dgm:pt>
    <dgm:pt modelId="{0719FC8C-9882-4928-B30C-B9722C79745B}" type="sibTrans" cxnId="{2697EB26-95BE-4470-AFEC-882F82A536A6}">
      <dgm:prSet/>
      <dgm:spPr/>
      <dgm:t>
        <a:bodyPr/>
        <a:lstStyle/>
        <a:p>
          <a:endParaRPr lang="fr-FR"/>
        </a:p>
      </dgm:t>
    </dgm:pt>
    <dgm:pt modelId="{EAAFDE0E-C6BE-4241-B877-809D2CEA811D}">
      <dgm:prSet phldrT="[Text]"/>
      <dgm:spPr>
        <a:solidFill>
          <a:schemeClr val="bg1">
            <a:lumMod val="75000"/>
          </a:schemeClr>
        </a:solidFill>
      </dgm:spPr>
      <dgm:t>
        <a:bodyPr/>
        <a:lstStyle/>
        <a:p>
          <a:r>
            <a:rPr lang="fr-FR" noProof="0" dirty="0"/>
            <a:t>IV. Discussion</a:t>
          </a:r>
        </a:p>
      </dgm:t>
    </dgm:pt>
    <dgm:pt modelId="{71550CF3-95FF-4238-896C-FD658381630D}" type="parTrans" cxnId="{9C88C31E-BF4C-4594-A08F-057C735845E0}">
      <dgm:prSet/>
      <dgm:spPr/>
      <dgm:t>
        <a:bodyPr/>
        <a:lstStyle/>
        <a:p>
          <a:endParaRPr lang="fr-FR"/>
        </a:p>
      </dgm:t>
    </dgm:pt>
    <dgm:pt modelId="{20FB05BD-E0C4-4DB3-9CE4-98091BBED285}" type="sibTrans" cxnId="{9C88C31E-BF4C-4594-A08F-057C735845E0}">
      <dgm:prSet/>
      <dgm:spPr/>
      <dgm:t>
        <a:bodyPr/>
        <a:lstStyle/>
        <a:p>
          <a:endParaRPr lang="fr-FR"/>
        </a:p>
      </dgm:t>
    </dgm:pt>
    <dgm:pt modelId="{4C455C24-2C2F-43BD-84F2-279E969567D1}">
      <dgm:prSet phldrT="[Text]"/>
      <dgm:spPr>
        <a:solidFill>
          <a:schemeClr val="bg1">
            <a:lumMod val="75000"/>
          </a:schemeClr>
        </a:solidFill>
      </dgm:spPr>
      <dgm:t>
        <a:bodyPr/>
        <a:lstStyle/>
        <a:p>
          <a:r>
            <a:rPr lang="fr-FR" noProof="0" dirty="0"/>
            <a:t>Références</a:t>
          </a:r>
        </a:p>
      </dgm:t>
    </dgm:pt>
    <dgm:pt modelId="{E963D1BF-A2B1-449D-98C2-4BBB7F35CEFE}" type="parTrans" cxnId="{5930CEF7-248E-4DCC-9477-15C4B1094EEE}">
      <dgm:prSet/>
      <dgm:spPr/>
      <dgm:t>
        <a:bodyPr/>
        <a:lstStyle/>
        <a:p>
          <a:endParaRPr lang="fr-FR"/>
        </a:p>
      </dgm:t>
    </dgm:pt>
    <dgm:pt modelId="{2BE1C6DD-D58B-4B05-9001-9E1DC2C64B00}" type="sibTrans" cxnId="{5930CEF7-248E-4DCC-9477-15C4B1094EEE}">
      <dgm:prSet/>
      <dgm:spPr/>
      <dgm:t>
        <a:bodyPr/>
        <a:lstStyle/>
        <a:p>
          <a:endParaRPr lang="fr-FR"/>
        </a:p>
      </dgm:t>
    </dgm:pt>
    <dgm:pt modelId="{4E51917E-03D8-4050-A51A-C1C93D7F9998}" type="pres">
      <dgm:prSet presAssocID="{FB805430-F9EA-45A2-B708-BF2C4B0E6504}" presName="Name0" presStyleCnt="0">
        <dgm:presLayoutVars>
          <dgm:dir/>
          <dgm:animLvl val="lvl"/>
          <dgm:resizeHandles val="exact"/>
        </dgm:presLayoutVars>
      </dgm:prSet>
      <dgm:spPr/>
    </dgm:pt>
    <dgm:pt modelId="{92C22C22-F723-4267-B384-175729112192}" type="pres">
      <dgm:prSet presAssocID="{ECDC50AC-5A9B-43DF-B3D9-A113B63102EE}" presName="parTxOnly" presStyleLbl="node1" presStyleIdx="0" presStyleCnt="6" custScaleY="59249" custLinFactNeighborX="-7164" custLinFactNeighborY="-9158">
        <dgm:presLayoutVars>
          <dgm:chMax val="0"/>
          <dgm:chPref val="0"/>
          <dgm:bulletEnabled val="1"/>
        </dgm:presLayoutVars>
      </dgm:prSet>
      <dgm:spPr/>
    </dgm:pt>
    <dgm:pt modelId="{E889045A-896F-4AA8-B918-30EFB325A04F}" type="pres">
      <dgm:prSet presAssocID="{5FD71D0D-57D9-407A-B2B6-A50DCA9CEE0A}" presName="parTxOnlySpace" presStyleCnt="0"/>
      <dgm:spPr/>
    </dgm:pt>
    <dgm:pt modelId="{FF1FB3C9-3B96-4821-9BE8-7EB7FF1F4F40}" type="pres">
      <dgm:prSet presAssocID="{F28F469B-F0B4-406A-BCC9-17AABE81863E}" presName="parTxOnly" presStyleLbl="node1" presStyleIdx="1" presStyleCnt="6" custScaleY="35456" custLinFactNeighborX="-3308" custLinFactNeighborY="-6605">
        <dgm:presLayoutVars>
          <dgm:chMax val="0"/>
          <dgm:chPref val="0"/>
          <dgm:bulletEnabled val="1"/>
        </dgm:presLayoutVars>
      </dgm:prSet>
      <dgm:spPr/>
    </dgm:pt>
    <dgm:pt modelId="{C01CFA44-78AB-485C-8286-22DAE9080AA2}" type="pres">
      <dgm:prSet presAssocID="{D44E29CC-117F-4240-894C-DFFCE0D56B3F}" presName="parTxOnlySpace" presStyleCnt="0"/>
      <dgm:spPr/>
    </dgm:pt>
    <dgm:pt modelId="{6C7FBA95-38CD-4A40-B2BD-B71370645728}" type="pres">
      <dgm:prSet presAssocID="{9B432E23-8E73-447E-9F44-F18B0F6EA1E2}" presName="parTxOnly" presStyleLbl="node1" presStyleIdx="2" presStyleCnt="6" custScaleY="35456" custLinFactNeighborX="-3308" custLinFactNeighborY="-6605">
        <dgm:presLayoutVars>
          <dgm:chMax val="0"/>
          <dgm:chPref val="0"/>
          <dgm:bulletEnabled val="1"/>
        </dgm:presLayoutVars>
      </dgm:prSet>
      <dgm:spPr/>
    </dgm:pt>
    <dgm:pt modelId="{70125F4E-CEA8-4679-ADFB-8A899A91554B}" type="pres">
      <dgm:prSet presAssocID="{6A66E43F-C2C3-4759-AD79-8A54812FD669}" presName="parTxOnlySpace" presStyleCnt="0"/>
      <dgm:spPr/>
    </dgm:pt>
    <dgm:pt modelId="{1116E069-98FF-4DE5-B1CA-E8A6746D4822}" type="pres">
      <dgm:prSet presAssocID="{EAAFDE0E-C6BE-4241-B877-809D2CEA811D}" presName="parTxOnly" presStyleLbl="node1" presStyleIdx="3" presStyleCnt="6" custScaleY="35456" custLinFactNeighborX="-3308" custLinFactNeighborY="-6605">
        <dgm:presLayoutVars>
          <dgm:chMax val="0"/>
          <dgm:chPref val="0"/>
          <dgm:bulletEnabled val="1"/>
        </dgm:presLayoutVars>
      </dgm:prSet>
      <dgm:spPr/>
    </dgm:pt>
    <dgm:pt modelId="{2EAD9001-7BED-43E1-936D-41EB9AA55835}" type="pres">
      <dgm:prSet presAssocID="{20FB05BD-E0C4-4DB3-9CE4-98091BBED285}" presName="parTxOnlySpace" presStyleCnt="0"/>
      <dgm:spPr/>
    </dgm:pt>
    <dgm:pt modelId="{A0E12C0F-F9DB-42AF-8A67-1B2E8F3ED636}" type="pres">
      <dgm:prSet presAssocID="{7BEEBEFF-2073-4362-BFC8-9632EEF4C10A}" presName="parTxOnly" presStyleLbl="node1" presStyleIdx="4" presStyleCnt="6" custScaleY="35456" custLinFactNeighborX="-3308" custLinFactNeighborY="-6605">
        <dgm:presLayoutVars>
          <dgm:chMax val="0"/>
          <dgm:chPref val="0"/>
          <dgm:bulletEnabled val="1"/>
        </dgm:presLayoutVars>
      </dgm:prSet>
      <dgm:spPr/>
    </dgm:pt>
    <dgm:pt modelId="{134547C4-EFA5-4288-A1F9-82F15A2634EE}" type="pres">
      <dgm:prSet presAssocID="{0719FC8C-9882-4928-B30C-B9722C79745B}" presName="parTxOnlySpace" presStyleCnt="0"/>
      <dgm:spPr/>
    </dgm:pt>
    <dgm:pt modelId="{C3981A27-8053-494C-B31C-CD514432EABA}" type="pres">
      <dgm:prSet presAssocID="{4C455C24-2C2F-43BD-84F2-279E969567D1}" presName="parTxOnly" presStyleLbl="node1" presStyleIdx="5" presStyleCnt="6" custScaleY="35357" custLinFactNeighborX="-3308" custLinFactNeighborY="-6654">
        <dgm:presLayoutVars>
          <dgm:chMax val="0"/>
          <dgm:chPref val="0"/>
          <dgm:bulletEnabled val="1"/>
        </dgm:presLayoutVars>
      </dgm:prSet>
      <dgm:spPr/>
    </dgm:pt>
  </dgm:ptLst>
  <dgm:cxnLst>
    <dgm:cxn modelId="{B4EE6C0E-C27C-4BFC-8E2C-97FD95640E77}" type="presOf" srcId="{4C455C24-2C2F-43BD-84F2-279E969567D1}" destId="{C3981A27-8053-494C-B31C-CD514432EABA}" srcOrd="0" destOrd="0" presId="urn:microsoft.com/office/officeart/2005/8/layout/chevron1"/>
    <dgm:cxn modelId="{9C88C31E-BF4C-4594-A08F-057C735845E0}" srcId="{FB805430-F9EA-45A2-B708-BF2C4B0E6504}" destId="{EAAFDE0E-C6BE-4241-B877-809D2CEA811D}" srcOrd="3" destOrd="0" parTransId="{71550CF3-95FF-4238-896C-FD658381630D}" sibTransId="{20FB05BD-E0C4-4DB3-9CE4-98091BBED285}"/>
    <dgm:cxn modelId="{2697EB26-95BE-4470-AFEC-882F82A536A6}" srcId="{FB805430-F9EA-45A2-B708-BF2C4B0E6504}" destId="{7BEEBEFF-2073-4362-BFC8-9632EEF4C10A}" srcOrd="4" destOrd="0" parTransId="{33695AB5-0D16-4CF0-8428-66143995E933}" sibTransId="{0719FC8C-9882-4928-B30C-B9722C79745B}"/>
    <dgm:cxn modelId="{08D2606B-FCAA-4919-80FA-D0EAD714BDD1}" type="presOf" srcId="{7BEEBEFF-2073-4362-BFC8-9632EEF4C10A}" destId="{A0E12C0F-F9DB-42AF-8A67-1B2E8F3ED636}" srcOrd="0" destOrd="0" presId="urn:microsoft.com/office/officeart/2005/8/layout/chevron1"/>
    <dgm:cxn modelId="{A363B854-98F2-46ED-9700-0717208EADE5}" srcId="{FB805430-F9EA-45A2-B708-BF2C4B0E6504}" destId="{9B432E23-8E73-447E-9F44-F18B0F6EA1E2}" srcOrd="2" destOrd="0" parTransId="{97EFFC2F-3892-4213-AD28-0855B460DCE1}" sibTransId="{6A66E43F-C2C3-4759-AD79-8A54812FD669}"/>
    <dgm:cxn modelId="{3E8ACC75-0106-4302-9953-015B6B6343F3}" type="presOf" srcId="{F28F469B-F0B4-406A-BCC9-17AABE81863E}" destId="{FF1FB3C9-3B96-4821-9BE8-7EB7FF1F4F40}" srcOrd="0" destOrd="0" presId="urn:microsoft.com/office/officeart/2005/8/layout/chevron1"/>
    <dgm:cxn modelId="{8979F38F-6415-456D-819B-3DA06BFFB470}" type="presOf" srcId="{FB805430-F9EA-45A2-B708-BF2C4B0E6504}" destId="{4E51917E-03D8-4050-A51A-C1C93D7F9998}" srcOrd="0" destOrd="0" presId="urn:microsoft.com/office/officeart/2005/8/layout/chevron1"/>
    <dgm:cxn modelId="{906680C1-A482-4EC8-A896-E2758C8B9578}" type="presOf" srcId="{9B432E23-8E73-447E-9F44-F18B0F6EA1E2}" destId="{6C7FBA95-38CD-4A40-B2BD-B71370645728}" srcOrd="0" destOrd="0" presId="urn:microsoft.com/office/officeart/2005/8/layout/chevron1"/>
    <dgm:cxn modelId="{82FB67C4-B126-420F-820C-2888024A345B}" type="presOf" srcId="{EAAFDE0E-C6BE-4241-B877-809D2CEA811D}" destId="{1116E069-98FF-4DE5-B1CA-E8A6746D4822}" srcOrd="0" destOrd="0" presId="urn:microsoft.com/office/officeart/2005/8/layout/chevron1"/>
    <dgm:cxn modelId="{113A76CC-D8C1-4B94-BA10-CB165B155707}" type="presOf" srcId="{ECDC50AC-5A9B-43DF-B3D9-A113B63102EE}" destId="{92C22C22-F723-4267-B384-175729112192}" srcOrd="0" destOrd="0" presId="urn:microsoft.com/office/officeart/2005/8/layout/chevron1"/>
    <dgm:cxn modelId="{2E268BEB-07E8-45BD-820E-9BAD6C20DC07}" srcId="{FB805430-F9EA-45A2-B708-BF2C4B0E6504}" destId="{F28F469B-F0B4-406A-BCC9-17AABE81863E}" srcOrd="1" destOrd="0" parTransId="{33327642-7474-4EDB-B813-337D55F473F4}" sibTransId="{D44E29CC-117F-4240-894C-DFFCE0D56B3F}"/>
    <dgm:cxn modelId="{2DD18CF4-4B6E-4D69-AF7E-4A46B77D8386}" srcId="{FB805430-F9EA-45A2-B708-BF2C4B0E6504}" destId="{ECDC50AC-5A9B-43DF-B3D9-A113B63102EE}" srcOrd="0" destOrd="0" parTransId="{52791231-EA15-4BE2-B198-1115A26506CA}" sibTransId="{5FD71D0D-57D9-407A-B2B6-A50DCA9CEE0A}"/>
    <dgm:cxn modelId="{5930CEF7-248E-4DCC-9477-15C4B1094EEE}" srcId="{FB805430-F9EA-45A2-B708-BF2C4B0E6504}" destId="{4C455C24-2C2F-43BD-84F2-279E969567D1}" srcOrd="5" destOrd="0" parTransId="{E963D1BF-A2B1-449D-98C2-4BBB7F35CEFE}" sibTransId="{2BE1C6DD-D58B-4B05-9001-9E1DC2C64B00}"/>
    <dgm:cxn modelId="{C2083949-88F0-4365-A0F7-873A963035CB}" type="presParOf" srcId="{4E51917E-03D8-4050-A51A-C1C93D7F9998}" destId="{92C22C22-F723-4267-B384-175729112192}" srcOrd="0" destOrd="0" presId="urn:microsoft.com/office/officeart/2005/8/layout/chevron1"/>
    <dgm:cxn modelId="{7D7169EE-24BE-4B75-8F8A-C6650FE25AE9}" type="presParOf" srcId="{4E51917E-03D8-4050-A51A-C1C93D7F9998}" destId="{E889045A-896F-4AA8-B918-30EFB325A04F}" srcOrd="1" destOrd="0" presId="urn:microsoft.com/office/officeart/2005/8/layout/chevron1"/>
    <dgm:cxn modelId="{9120B8CB-3212-4D6C-A8F0-B759895E123B}" type="presParOf" srcId="{4E51917E-03D8-4050-A51A-C1C93D7F9998}" destId="{FF1FB3C9-3B96-4821-9BE8-7EB7FF1F4F40}" srcOrd="2" destOrd="0" presId="urn:microsoft.com/office/officeart/2005/8/layout/chevron1"/>
    <dgm:cxn modelId="{A3406F2D-9005-4475-89BB-6AF6F63FEE31}" type="presParOf" srcId="{4E51917E-03D8-4050-A51A-C1C93D7F9998}" destId="{C01CFA44-78AB-485C-8286-22DAE9080AA2}" srcOrd="3" destOrd="0" presId="urn:microsoft.com/office/officeart/2005/8/layout/chevron1"/>
    <dgm:cxn modelId="{0980A9D3-393E-4D0A-8C6F-7970ACDB0D25}" type="presParOf" srcId="{4E51917E-03D8-4050-A51A-C1C93D7F9998}" destId="{6C7FBA95-38CD-4A40-B2BD-B71370645728}" srcOrd="4" destOrd="0" presId="urn:microsoft.com/office/officeart/2005/8/layout/chevron1"/>
    <dgm:cxn modelId="{AB706E4F-36FB-40D1-AFAC-49680B2A6BC5}" type="presParOf" srcId="{4E51917E-03D8-4050-A51A-C1C93D7F9998}" destId="{70125F4E-CEA8-4679-ADFB-8A899A91554B}" srcOrd="5" destOrd="0" presId="urn:microsoft.com/office/officeart/2005/8/layout/chevron1"/>
    <dgm:cxn modelId="{245E26D1-66AD-4F82-9574-9E8E6F895945}" type="presParOf" srcId="{4E51917E-03D8-4050-A51A-C1C93D7F9998}" destId="{1116E069-98FF-4DE5-B1CA-E8A6746D4822}" srcOrd="6" destOrd="0" presId="urn:microsoft.com/office/officeart/2005/8/layout/chevron1"/>
    <dgm:cxn modelId="{528DA72B-5D8C-494B-B62E-C14CA8671A60}" type="presParOf" srcId="{4E51917E-03D8-4050-A51A-C1C93D7F9998}" destId="{2EAD9001-7BED-43E1-936D-41EB9AA55835}" srcOrd="7" destOrd="0" presId="urn:microsoft.com/office/officeart/2005/8/layout/chevron1"/>
    <dgm:cxn modelId="{A7EA280F-3B9E-4070-9E48-588996AEBEEF}" type="presParOf" srcId="{4E51917E-03D8-4050-A51A-C1C93D7F9998}" destId="{A0E12C0F-F9DB-42AF-8A67-1B2E8F3ED636}" srcOrd="8" destOrd="0" presId="urn:microsoft.com/office/officeart/2005/8/layout/chevron1"/>
    <dgm:cxn modelId="{9DB59ED4-CC66-46FE-BF7D-A8962B8016EF}" type="presParOf" srcId="{4E51917E-03D8-4050-A51A-C1C93D7F9998}" destId="{134547C4-EFA5-4288-A1F9-82F15A2634EE}" srcOrd="9" destOrd="0" presId="urn:microsoft.com/office/officeart/2005/8/layout/chevron1"/>
    <dgm:cxn modelId="{CEE80757-60ED-480C-A19E-1D69B0C11494}" type="presParOf" srcId="{4E51917E-03D8-4050-A51A-C1C93D7F9998}" destId="{C3981A27-8053-494C-B31C-CD514432EABA}"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B805430-F9EA-45A2-B708-BF2C4B0E6504}" type="doc">
      <dgm:prSet loTypeId="urn:microsoft.com/office/officeart/2005/8/layout/chevron1" loCatId="process" qsTypeId="urn:microsoft.com/office/officeart/2005/8/quickstyle/simple1" qsCatId="simple" csTypeId="urn:microsoft.com/office/officeart/2005/8/colors/accent1_2" csCatId="accent1" phldr="1"/>
      <dgm:spPr/>
    </dgm:pt>
    <dgm:pt modelId="{ECDC50AC-5A9B-43DF-B3D9-A113B63102EE}">
      <dgm:prSet phldrT="[Text]"/>
      <dgm:spPr>
        <a:solidFill>
          <a:schemeClr val="bg1">
            <a:lumMod val="75000"/>
          </a:schemeClr>
        </a:solidFill>
      </dgm:spPr>
      <dgm:t>
        <a:bodyPr/>
        <a:lstStyle/>
        <a:p>
          <a:r>
            <a:rPr lang="fr-FR" noProof="0" dirty="0"/>
            <a:t>I. Introduction</a:t>
          </a:r>
        </a:p>
      </dgm:t>
    </dgm:pt>
    <dgm:pt modelId="{52791231-EA15-4BE2-B198-1115A26506CA}" type="parTrans" cxnId="{2DD18CF4-4B6E-4D69-AF7E-4A46B77D8386}">
      <dgm:prSet/>
      <dgm:spPr/>
      <dgm:t>
        <a:bodyPr/>
        <a:lstStyle/>
        <a:p>
          <a:endParaRPr lang="fr-FR"/>
        </a:p>
      </dgm:t>
    </dgm:pt>
    <dgm:pt modelId="{5FD71D0D-57D9-407A-B2B6-A50DCA9CEE0A}" type="sibTrans" cxnId="{2DD18CF4-4B6E-4D69-AF7E-4A46B77D8386}">
      <dgm:prSet/>
      <dgm:spPr/>
      <dgm:t>
        <a:bodyPr/>
        <a:lstStyle/>
        <a:p>
          <a:endParaRPr lang="fr-FR"/>
        </a:p>
      </dgm:t>
    </dgm:pt>
    <dgm:pt modelId="{F28F469B-F0B4-406A-BCC9-17AABE81863E}">
      <dgm:prSet phldrT="[Text]"/>
      <dgm:spPr>
        <a:solidFill>
          <a:schemeClr val="bg1">
            <a:lumMod val="75000"/>
          </a:schemeClr>
        </a:solidFill>
      </dgm:spPr>
      <dgm:t>
        <a:bodyPr/>
        <a:lstStyle/>
        <a:p>
          <a:r>
            <a:rPr lang="fr-FR" noProof="0" dirty="0"/>
            <a:t>II. Etat de l’art / Historique</a:t>
          </a:r>
        </a:p>
      </dgm:t>
    </dgm:pt>
    <dgm:pt modelId="{33327642-7474-4EDB-B813-337D55F473F4}" type="parTrans" cxnId="{2E268BEB-07E8-45BD-820E-9BAD6C20DC07}">
      <dgm:prSet/>
      <dgm:spPr/>
      <dgm:t>
        <a:bodyPr/>
        <a:lstStyle/>
        <a:p>
          <a:endParaRPr lang="fr-FR"/>
        </a:p>
      </dgm:t>
    </dgm:pt>
    <dgm:pt modelId="{D44E29CC-117F-4240-894C-DFFCE0D56B3F}" type="sibTrans" cxnId="{2E268BEB-07E8-45BD-820E-9BAD6C20DC07}">
      <dgm:prSet/>
      <dgm:spPr/>
      <dgm:t>
        <a:bodyPr/>
        <a:lstStyle/>
        <a:p>
          <a:endParaRPr lang="fr-FR"/>
        </a:p>
      </dgm:t>
    </dgm:pt>
    <dgm:pt modelId="{9B432E23-8E73-447E-9F44-F18B0F6EA1E2}">
      <dgm:prSet phldrT="[Text]"/>
      <dgm:spPr>
        <a:solidFill>
          <a:srgbClr val="BC7E09"/>
        </a:solidFill>
      </dgm:spPr>
      <dgm:t>
        <a:bodyPr/>
        <a:lstStyle/>
        <a:p>
          <a:r>
            <a:rPr lang="fr-FR" noProof="0" dirty="0"/>
            <a:t>III. Etude de cas : Obsidian</a:t>
          </a:r>
        </a:p>
      </dgm:t>
    </dgm:pt>
    <dgm:pt modelId="{97EFFC2F-3892-4213-AD28-0855B460DCE1}" type="parTrans" cxnId="{A363B854-98F2-46ED-9700-0717208EADE5}">
      <dgm:prSet/>
      <dgm:spPr/>
      <dgm:t>
        <a:bodyPr/>
        <a:lstStyle/>
        <a:p>
          <a:endParaRPr lang="fr-FR"/>
        </a:p>
      </dgm:t>
    </dgm:pt>
    <dgm:pt modelId="{6A66E43F-C2C3-4759-AD79-8A54812FD669}" type="sibTrans" cxnId="{A363B854-98F2-46ED-9700-0717208EADE5}">
      <dgm:prSet/>
      <dgm:spPr/>
      <dgm:t>
        <a:bodyPr/>
        <a:lstStyle/>
        <a:p>
          <a:endParaRPr lang="fr-FR"/>
        </a:p>
      </dgm:t>
    </dgm:pt>
    <dgm:pt modelId="{7BEEBEFF-2073-4362-BFC8-9632EEF4C10A}">
      <dgm:prSet phldrT="[Text]"/>
      <dgm:spPr>
        <a:solidFill>
          <a:schemeClr val="bg1">
            <a:lumMod val="75000"/>
          </a:schemeClr>
        </a:solidFill>
      </dgm:spPr>
      <dgm:t>
        <a:bodyPr/>
        <a:lstStyle/>
        <a:p>
          <a:r>
            <a:rPr lang="fr-FR" noProof="0" dirty="0"/>
            <a:t>V. Conclusion</a:t>
          </a:r>
        </a:p>
      </dgm:t>
    </dgm:pt>
    <dgm:pt modelId="{33695AB5-0D16-4CF0-8428-66143995E933}" type="parTrans" cxnId="{2697EB26-95BE-4470-AFEC-882F82A536A6}">
      <dgm:prSet/>
      <dgm:spPr/>
      <dgm:t>
        <a:bodyPr/>
        <a:lstStyle/>
        <a:p>
          <a:endParaRPr lang="fr-FR"/>
        </a:p>
      </dgm:t>
    </dgm:pt>
    <dgm:pt modelId="{0719FC8C-9882-4928-B30C-B9722C79745B}" type="sibTrans" cxnId="{2697EB26-95BE-4470-AFEC-882F82A536A6}">
      <dgm:prSet/>
      <dgm:spPr/>
      <dgm:t>
        <a:bodyPr/>
        <a:lstStyle/>
        <a:p>
          <a:endParaRPr lang="fr-FR"/>
        </a:p>
      </dgm:t>
    </dgm:pt>
    <dgm:pt modelId="{EAAFDE0E-C6BE-4241-B877-809D2CEA811D}">
      <dgm:prSet phldrT="[Text]"/>
      <dgm:spPr>
        <a:solidFill>
          <a:schemeClr val="bg1">
            <a:lumMod val="75000"/>
          </a:schemeClr>
        </a:solidFill>
      </dgm:spPr>
      <dgm:t>
        <a:bodyPr/>
        <a:lstStyle/>
        <a:p>
          <a:r>
            <a:rPr lang="fr-FR" noProof="0" dirty="0"/>
            <a:t>IV. Discussion</a:t>
          </a:r>
        </a:p>
      </dgm:t>
    </dgm:pt>
    <dgm:pt modelId="{71550CF3-95FF-4238-896C-FD658381630D}" type="parTrans" cxnId="{9C88C31E-BF4C-4594-A08F-057C735845E0}">
      <dgm:prSet/>
      <dgm:spPr/>
      <dgm:t>
        <a:bodyPr/>
        <a:lstStyle/>
        <a:p>
          <a:endParaRPr lang="fr-FR"/>
        </a:p>
      </dgm:t>
    </dgm:pt>
    <dgm:pt modelId="{20FB05BD-E0C4-4DB3-9CE4-98091BBED285}" type="sibTrans" cxnId="{9C88C31E-BF4C-4594-A08F-057C735845E0}">
      <dgm:prSet/>
      <dgm:spPr/>
      <dgm:t>
        <a:bodyPr/>
        <a:lstStyle/>
        <a:p>
          <a:endParaRPr lang="fr-FR"/>
        </a:p>
      </dgm:t>
    </dgm:pt>
    <dgm:pt modelId="{4C455C24-2C2F-43BD-84F2-279E969567D1}">
      <dgm:prSet phldrT="[Text]"/>
      <dgm:spPr>
        <a:solidFill>
          <a:schemeClr val="bg1">
            <a:lumMod val="75000"/>
          </a:schemeClr>
        </a:solidFill>
      </dgm:spPr>
      <dgm:t>
        <a:bodyPr/>
        <a:lstStyle/>
        <a:p>
          <a:r>
            <a:rPr lang="fr-FR" noProof="0" dirty="0"/>
            <a:t>Références</a:t>
          </a:r>
        </a:p>
      </dgm:t>
    </dgm:pt>
    <dgm:pt modelId="{E963D1BF-A2B1-449D-98C2-4BBB7F35CEFE}" type="parTrans" cxnId="{5930CEF7-248E-4DCC-9477-15C4B1094EEE}">
      <dgm:prSet/>
      <dgm:spPr/>
      <dgm:t>
        <a:bodyPr/>
        <a:lstStyle/>
        <a:p>
          <a:endParaRPr lang="fr-FR"/>
        </a:p>
      </dgm:t>
    </dgm:pt>
    <dgm:pt modelId="{2BE1C6DD-D58B-4B05-9001-9E1DC2C64B00}" type="sibTrans" cxnId="{5930CEF7-248E-4DCC-9477-15C4B1094EEE}">
      <dgm:prSet/>
      <dgm:spPr/>
      <dgm:t>
        <a:bodyPr/>
        <a:lstStyle/>
        <a:p>
          <a:endParaRPr lang="fr-FR"/>
        </a:p>
      </dgm:t>
    </dgm:pt>
    <dgm:pt modelId="{4E51917E-03D8-4050-A51A-C1C93D7F9998}" type="pres">
      <dgm:prSet presAssocID="{FB805430-F9EA-45A2-B708-BF2C4B0E6504}" presName="Name0" presStyleCnt="0">
        <dgm:presLayoutVars>
          <dgm:dir/>
          <dgm:animLvl val="lvl"/>
          <dgm:resizeHandles val="exact"/>
        </dgm:presLayoutVars>
      </dgm:prSet>
      <dgm:spPr/>
    </dgm:pt>
    <dgm:pt modelId="{92C22C22-F723-4267-B384-175729112192}" type="pres">
      <dgm:prSet presAssocID="{ECDC50AC-5A9B-43DF-B3D9-A113B63102EE}" presName="parTxOnly" presStyleLbl="node1" presStyleIdx="0" presStyleCnt="6" custScaleY="59249" custLinFactNeighborX="-7164" custLinFactNeighborY="-9158">
        <dgm:presLayoutVars>
          <dgm:chMax val="0"/>
          <dgm:chPref val="0"/>
          <dgm:bulletEnabled val="1"/>
        </dgm:presLayoutVars>
      </dgm:prSet>
      <dgm:spPr/>
    </dgm:pt>
    <dgm:pt modelId="{E889045A-896F-4AA8-B918-30EFB325A04F}" type="pres">
      <dgm:prSet presAssocID="{5FD71D0D-57D9-407A-B2B6-A50DCA9CEE0A}" presName="parTxOnlySpace" presStyleCnt="0"/>
      <dgm:spPr/>
    </dgm:pt>
    <dgm:pt modelId="{FF1FB3C9-3B96-4821-9BE8-7EB7FF1F4F40}" type="pres">
      <dgm:prSet presAssocID="{F28F469B-F0B4-406A-BCC9-17AABE81863E}" presName="parTxOnly" presStyleLbl="node1" presStyleIdx="1" presStyleCnt="6" custScaleY="35456" custLinFactNeighborX="-3308" custLinFactNeighborY="-6605">
        <dgm:presLayoutVars>
          <dgm:chMax val="0"/>
          <dgm:chPref val="0"/>
          <dgm:bulletEnabled val="1"/>
        </dgm:presLayoutVars>
      </dgm:prSet>
      <dgm:spPr/>
    </dgm:pt>
    <dgm:pt modelId="{C01CFA44-78AB-485C-8286-22DAE9080AA2}" type="pres">
      <dgm:prSet presAssocID="{D44E29CC-117F-4240-894C-DFFCE0D56B3F}" presName="parTxOnlySpace" presStyleCnt="0"/>
      <dgm:spPr/>
    </dgm:pt>
    <dgm:pt modelId="{6C7FBA95-38CD-4A40-B2BD-B71370645728}" type="pres">
      <dgm:prSet presAssocID="{9B432E23-8E73-447E-9F44-F18B0F6EA1E2}" presName="parTxOnly" presStyleLbl="node1" presStyleIdx="2" presStyleCnt="6" custScaleY="35456" custLinFactNeighborX="-3308" custLinFactNeighborY="-6605">
        <dgm:presLayoutVars>
          <dgm:chMax val="0"/>
          <dgm:chPref val="0"/>
          <dgm:bulletEnabled val="1"/>
        </dgm:presLayoutVars>
      </dgm:prSet>
      <dgm:spPr/>
    </dgm:pt>
    <dgm:pt modelId="{70125F4E-CEA8-4679-ADFB-8A899A91554B}" type="pres">
      <dgm:prSet presAssocID="{6A66E43F-C2C3-4759-AD79-8A54812FD669}" presName="parTxOnlySpace" presStyleCnt="0"/>
      <dgm:spPr/>
    </dgm:pt>
    <dgm:pt modelId="{1116E069-98FF-4DE5-B1CA-E8A6746D4822}" type="pres">
      <dgm:prSet presAssocID="{EAAFDE0E-C6BE-4241-B877-809D2CEA811D}" presName="parTxOnly" presStyleLbl="node1" presStyleIdx="3" presStyleCnt="6" custScaleY="35456" custLinFactNeighborX="-3308" custLinFactNeighborY="-6605">
        <dgm:presLayoutVars>
          <dgm:chMax val="0"/>
          <dgm:chPref val="0"/>
          <dgm:bulletEnabled val="1"/>
        </dgm:presLayoutVars>
      </dgm:prSet>
      <dgm:spPr/>
    </dgm:pt>
    <dgm:pt modelId="{2EAD9001-7BED-43E1-936D-41EB9AA55835}" type="pres">
      <dgm:prSet presAssocID="{20FB05BD-E0C4-4DB3-9CE4-98091BBED285}" presName="parTxOnlySpace" presStyleCnt="0"/>
      <dgm:spPr/>
    </dgm:pt>
    <dgm:pt modelId="{A0E12C0F-F9DB-42AF-8A67-1B2E8F3ED636}" type="pres">
      <dgm:prSet presAssocID="{7BEEBEFF-2073-4362-BFC8-9632EEF4C10A}" presName="parTxOnly" presStyleLbl="node1" presStyleIdx="4" presStyleCnt="6" custScaleY="35456" custLinFactNeighborX="-3308" custLinFactNeighborY="-6605">
        <dgm:presLayoutVars>
          <dgm:chMax val="0"/>
          <dgm:chPref val="0"/>
          <dgm:bulletEnabled val="1"/>
        </dgm:presLayoutVars>
      </dgm:prSet>
      <dgm:spPr/>
    </dgm:pt>
    <dgm:pt modelId="{134547C4-EFA5-4288-A1F9-82F15A2634EE}" type="pres">
      <dgm:prSet presAssocID="{0719FC8C-9882-4928-B30C-B9722C79745B}" presName="parTxOnlySpace" presStyleCnt="0"/>
      <dgm:spPr/>
    </dgm:pt>
    <dgm:pt modelId="{C3981A27-8053-494C-B31C-CD514432EABA}" type="pres">
      <dgm:prSet presAssocID="{4C455C24-2C2F-43BD-84F2-279E969567D1}" presName="parTxOnly" presStyleLbl="node1" presStyleIdx="5" presStyleCnt="6" custScaleY="35357" custLinFactNeighborX="-3308" custLinFactNeighborY="-6654">
        <dgm:presLayoutVars>
          <dgm:chMax val="0"/>
          <dgm:chPref val="0"/>
          <dgm:bulletEnabled val="1"/>
        </dgm:presLayoutVars>
      </dgm:prSet>
      <dgm:spPr/>
    </dgm:pt>
  </dgm:ptLst>
  <dgm:cxnLst>
    <dgm:cxn modelId="{B4EE6C0E-C27C-4BFC-8E2C-97FD95640E77}" type="presOf" srcId="{4C455C24-2C2F-43BD-84F2-279E969567D1}" destId="{C3981A27-8053-494C-B31C-CD514432EABA}" srcOrd="0" destOrd="0" presId="urn:microsoft.com/office/officeart/2005/8/layout/chevron1"/>
    <dgm:cxn modelId="{9C88C31E-BF4C-4594-A08F-057C735845E0}" srcId="{FB805430-F9EA-45A2-B708-BF2C4B0E6504}" destId="{EAAFDE0E-C6BE-4241-B877-809D2CEA811D}" srcOrd="3" destOrd="0" parTransId="{71550CF3-95FF-4238-896C-FD658381630D}" sibTransId="{20FB05BD-E0C4-4DB3-9CE4-98091BBED285}"/>
    <dgm:cxn modelId="{2697EB26-95BE-4470-AFEC-882F82A536A6}" srcId="{FB805430-F9EA-45A2-B708-BF2C4B0E6504}" destId="{7BEEBEFF-2073-4362-BFC8-9632EEF4C10A}" srcOrd="4" destOrd="0" parTransId="{33695AB5-0D16-4CF0-8428-66143995E933}" sibTransId="{0719FC8C-9882-4928-B30C-B9722C79745B}"/>
    <dgm:cxn modelId="{08D2606B-FCAA-4919-80FA-D0EAD714BDD1}" type="presOf" srcId="{7BEEBEFF-2073-4362-BFC8-9632EEF4C10A}" destId="{A0E12C0F-F9DB-42AF-8A67-1B2E8F3ED636}" srcOrd="0" destOrd="0" presId="urn:microsoft.com/office/officeart/2005/8/layout/chevron1"/>
    <dgm:cxn modelId="{A363B854-98F2-46ED-9700-0717208EADE5}" srcId="{FB805430-F9EA-45A2-B708-BF2C4B0E6504}" destId="{9B432E23-8E73-447E-9F44-F18B0F6EA1E2}" srcOrd="2" destOrd="0" parTransId="{97EFFC2F-3892-4213-AD28-0855B460DCE1}" sibTransId="{6A66E43F-C2C3-4759-AD79-8A54812FD669}"/>
    <dgm:cxn modelId="{3E8ACC75-0106-4302-9953-015B6B6343F3}" type="presOf" srcId="{F28F469B-F0B4-406A-BCC9-17AABE81863E}" destId="{FF1FB3C9-3B96-4821-9BE8-7EB7FF1F4F40}" srcOrd="0" destOrd="0" presId="urn:microsoft.com/office/officeart/2005/8/layout/chevron1"/>
    <dgm:cxn modelId="{8979F38F-6415-456D-819B-3DA06BFFB470}" type="presOf" srcId="{FB805430-F9EA-45A2-B708-BF2C4B0E6504}" destId="{4E51917E-03D8-4050-A51A-C1C93D7F9998}" srcOrd="0" destOrd="0" presId="urn:microsoft.com/office/officeart/2005/8/layout/chevron1"/>
    <dgm:cxn modelId="{906680C1-A482-4EC8-A896-E2758C8B9578}" type="presOf" srcId="{9B432E23-8E73-447E-9F44-F18B0F6EA1E2}" destId="{6C7FBA95-38CD-4A40-B2BD-B71370645728}" srcOrd="0" destOrd="0" presId="urn:microsoft.com/office/officeart/2005/8/layout/chevron1"/>
    <dgm:cxn modelId="{82FB67C4-B126-420F-820C-2888024A345B}" type="presOf" srcId="{EAAFDE0E-C6BE-4241-B877-809D2CEA811D}" destId="{1116E069-98FF-4DE5-B1CA-E8A6746D4822}" srcOrd="0" destOrd="0" presId="urn:microsoft.com/office/officeart/2005/8/layout/chevron1"/>
    <dgm:cxn modelId="{113A76CC-D8C1-4B94-BA10-CB165B155707}" type="presOf" srcId="{ECDC50AC-5A9B-43DF-B3D9-A113B63102EE}" destId="{92C22C22-F723-4267-B384-175729112192}" srcOrd="0" destOrd="0" presId="urn:microsoft.com/office/officeart/2005/8/layout/chevron1"/>
    <dgm:cxn modelId="{2E268BEB-07E8-45BD-820E-9BAD6C20DC07}" srcId="{FB805430-F9EA-45A2-B708-BF2C4B0E6504}" destId="{F28F469B-F0B4-406A-BCC9-17AABE81863E}" srcOrd="1" destOrd="0" parTransId="{33327642-7474-4EDB-B813-337D55F473F4}" sibTransId="{D44E29CC-117F-4240-894C-DFFCE0D56B3F}"/>
    <dgm:cxn modelId="{2DD18CF4-4B6E-4D69-AF7E-4A46B77D8386}" srcId="{FB805430-F9EA-45A2-B708-BF2C4B0E6504}" destId="{ECDC50AC-5A9B-43DF-B3D9-A113B63102EE}" srcOrd="0" destOrd="0" parTransId="{52791231-EA15-4BE2-B198-1115A26506CA}" sibTransId="{5FD71D0D-57D9-407A-B2B6-A50DCA9CEE0A}"/>
    <dgm:cxn modelId="{5930CEF7-248E-4DCC-9477-15C4B1094EEE}" srcId="{FB805430-F9EA-45A2-B708-BF2C4B0E6504}" destId="{4C455C24-2C2F-43BD-84F2-279E969567D1}" srcOrd="5" destOrd="0" parTransId="{E963D1BF-A2B1-449D-98C2-4BBB7F35CEFE}" sibTransId="{2BE1C6DD-D58B-4B05-9001-9E1DC2C64B00}"/>
    <dgm:cxn modelId="{C2083949-88F0-4365-A0F7-873A963035CB}" type="presParOf" srcId="{4E51917E-03D8-4050-A51A-C1C93D7F9998}" destId="{92C22C22-F723-4267-B384-175729112192}" srcOrd="0" destOrd="0" presId="urn:microsoft.com/office/officeart/2005/8/layout/chevron1"/>
    <dgm:cxn modelId="{7D7169EE-24BE-4B75-8F8A-C6650FE25AE9}" type="presParOf" srcId="{4E51917E-03D8-4050-A51A-C1C93D7F9998}" destId="{E889045A-896F-4AA8-B918-30EFB325A04F}" srcOrd="1" destOrd="0" presId="urn:microsoft.com/office/officeart/2005/8/layout/chevron1"/>
    <dgm:cxn modelId="{9120B8CB-3212-4D6C-A8F0-B759895E123B}" type="presParOf" srcId="{4E51917E-03D8-4050-A51A-C1C93D7F9998}" destId="{FF1FB3C9-3B96-4821-9BE8-7EB7FF1F4F40}" srcOrd="2" destOrd="0" presId="urn:microsoft.com/office/officeart/2005/8/layout/chevron1"/>
    <dgm:cxn modelId="{A3406F2D-9005-4475-89BB-6AF6F63FEE31}" type="presParOf" srcId="{4E51917E-03D8-4050-A51A-C1C93D7F9998}" destId="{C01CFA44-78AB-485C-8286-22DAE9080AA2}" srcOrd="3" destOrd="0" presId="urn:microsoft.com/office/officeart/2005/8/layout/chevron1"/>
    <dgm:cxn modelId="{0980A9D3-393E-4D0A-8C6F-7970ACDB0D25}" type="presParOf" srcId="{4E51917E-03D8-4050-A51A-C1C93D7F9998}" destId="{6C7FBA95-38CD-4A40-B2BD-B71370645728}" srcOrd="4" destOrd="0" presId="urn:microsoft.com/office/officeart/2005/8/layout/chevron1"/>
    <dgm:cxn modelId="{AB706E4F-36FB-40D1-AFAC-49680B2A6BC5}" type="presParOf" srcId="{4E51917E-03D8-4050-A51A-C1C93D7F9998}" destId="{70125F4E-CEA8-4679-ADFB-8A899A91554B}" srcOrd="5" destOrd="0" presId="urn:microsoft.com/office/officeart/2005/8/layout/chevron1"/>
    <dgm:cxn modelId="{245E26D1-66AD-4F82-9574-9E8E6F895945}" type="presParOf" srcId="{4E51917E-03D8-4050-A51A-C1C93D7F9998}" destId="{1116E069-98FF-4DE5-B1CA-E8A6746D4822}" srcOrd="6" destOrd="0" presId="urn:microsoft.com/office/officeart/2005/8/layout/chevron1"/>
    <dgm:cxn modelId="{528DA72B-5D8C-494B-B62E-C14CA8671A60}" type="presParOf" srcId="{4E51917E-03D8-4050-A51A-C1C93D7F9998}" destId="{2EAD9001-7BED-43E1-936D-41EB9AA55835}" srcOrd="7" destOrd="0" presId="urn:microsoft.com/office/officeart/2005/8/layout/chevron1"/>
    <dgm:cxn modelId="{A7EA280F-3B9E-4070-9E48-588996AEBEEF}" type="presParOf" srcId="{4E51917E-03D8-4050-A51A-C1C93D7F9998}" destId="{A0E12C0F-F9DB-42AF-8A67-1B2E8F3ED636}" srcOrd="8" destOrd="0" presId="urn:microsoft.com/office/officeart/2005/8/layout/chevron1"/>
    <dgm:cxn modelId="{9DB59ED4-CC66-46FE-BF7D-A8962B8016EF}" type="presParOf" srcId="{4E51917E-03D8-4050-A51A-C1C93D7F9998}" destId="{134547C4-EFA5-4288-A1F9-82F15A2634EE}" srcOrd="9" destOrd="0" presId="urn:microsoft.com/office/officeart/2005/8/layout/chevron1"/>
    <dgm:cxn modelId="{CEE80757-60ED-480C-A19E-1D69B0C11494}" type="presParOf" srcId="{4E51917E-03D8-4050-A51A-C1C93D7F9998}" destId="{C3981A27-8053-494C-B31C-CD514432EABA}"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B805430-F9EA-45A2-B708-BF2C4B0E6504}" type="doc">
      <dgm:prSet loTypeId="urn:microsoft.com/office/officeart/2005/8/layout/chevron1" loCatId="process" qsTypeId="urn:microsoft.com/office/officeart/2005/8/quickstyle/simple1" qsCatId="simple" csTypeId="urn:microsoft.com/office/officeart/2005/8/colors/accent1_2" csCatId="accent1" phldr="1"/>
      <dgm:spPr/>
    </dgm:pt>
    <dgm:pt modelId="{ECDC50AC-5A9B-43DF-B3D9-A113B63102EE}">
      <dgm:prSet phldrT="[Text]"/>
      <dgm:spPr>
        <a:solidFill>
          <a:schemeClr val="bg1">
            <a:lumMod val="75000"/>
          </a:schemeClr>
        </a:solidFill>
      </dgm:spPr>
      <dgm:t>
        <a:bodyPr/>
        <a:lstStyle/>
        <a:p>
          <a:r>
            <a:rPr lang="fr-FR" noProof="0" dirty="0"/>
            <a:t>I. Introduction</a:t>
          </a:r>
        </a:p>
      </dgm:t>
    </dgm:pt>
    <dgm:pt modelId="{52791231-EA15-4BE2-B198-1115A26506CA}" type="parTrans" cxnId="{2DD18CF4-4B6E-4D69-AF7E-4A46B77D8386}">
      <dgm:prSet/>
      <dgm:spPr/>
      <dgm:t>
        <a:bodyPr/>
        <a:lstStyle/>
        <a:p>
          <a:endParaRPr lang="fr-FR"/>
        </a:p>
      </dgm:t>
    </dgm:pt>
    <dgm:pt modelId="{5FD71D0D-57D9-407A-B2B6-A50DCA9CEE0A}" type="sibTrans" cxnId="{2DD18CF4-4B6E-4D69-AF7E-4A46B77D8386}">
      <dgm:prSet/>
      <dgm:spPr/>
      <dgm:t>
        <a:bodyPr/>
        <a:lstStyle/>
        <a:p>
          <a:endParaRPr lang="fr-FR"/>
        </a:p>
      </dgm:t>
    </dgm:pt>
    <dgm:pt modelId="{F28F469B-F0B4-406A-BCC9-17AABE81863E}">
      <dgm:prSet phldrT="[Text]"/>
      <dgm:spPr>
        <a:solidFill>
          <a:schemeClr val="bg1">
            <a:lumMod val="75000"/>
          </a:schemeClr>
        </a:solidFill>
      </dgm:spPr>
      <dgm:t>
        <a:bodyPr/>
        <a:lstStyle/>
        <a:p>
          <a:r>
            <a:rPr lang="fr-FR" noProof="0" dirty="0"/>
            <a:t>II. Etat de l’art / Historique</a:t>
          </a:r>
        </a:p>
      </dgm:t>
    </dgm:pt>
    <dgm:pt modelId="{33327642-7474-4EDB-B813-337D55F473F4}" type="parTrans" cxnId="{2E268BEB-07E8-45BD-820E-9BAD6C20DC07}">
      <dgm:prSet/>
      <dgm:spPr/>
      <dgm:t>
        <a:bodyPr/>
        <a:lstStyle/>
        <a:p>
          <a:endParaRPr lang="fr-FR"/>
        </a:p>
      </dgm:t>
    </dgm:pt>
    <dgm:pt modelId="{D44E29CC-117F-4240-894C-DFFCE0D56B3F}" type="sibTrans" cxnId="{2E268BEB-07E8-45BD-820E-9BAD6C20DC07}">
      <dgm:prSet/>
      <dgm:spPr/>
      <dgm:t>
        <a:bodyPr/>
        <a:lstStyle/>
        <a:p>
          <a:endParaRPr lang="fr-FR"/>
        </a:p>
      </dgm:t>
    </dgm:pt>
    <dgm:pt modelId="{9B432E23-8E73-447E-9F44-F18B0F6EA1E2}">
      <dgm:prSet phldrT="[Text]"/>
      <dgm:spPr>
        <a:solidFill>
          <a:srgbClr val="BC7E09"/>
        </a:solidFill>
      </dgm:spPr>
      <dgm:t>
        <a:bodyPr/>
        <a:lstStyle/>
        <a:p>
          <a:r>
            <a:rPr lang="fr-FR" noProof="0" dirty="0"/>
            <a:t>III. Etude de cas : Obsidian</a:t>
          </a:r>
        </a:p>
      </dgm:t>
    </dgm:pt>
    <dgm:pt modelId="{97EFFC2F-3892-4213-AD28-0855B460DCE1}" type="parTrans" cxnId="{A363B854-98F2-46ED-9700-0717208EADE5}">
      <dgm:prSet/>
      <dgm:spPr/>
      <dgm:t>
        <a:bodyPr/>
        <a:lstStyle/>
        <a:p>
          <a:endParaRPr lang="fr-FR"/>
        </a:p>
      </dgm:t>
    </dgm:pt>
    <dgm:pt modelId="{6A66E43F-C2C3-4759-AD79-8A54812FD669}" type="sibTrans" cxnId="{A363B854-98F2-46ED-9700-0717208EADE5}">
      <dgm:prSet/>
      <dgm:spPr/>
      <dgm:t>
        <a:bodyPr/>
        <a:lstStyle/>
        <a:p>
          <a:endParaRPr lang="fr-FR"/>
        </a:p>
      </dgm:t>
    </dgm:pt>
    <dgm:pt modelId="{7BEEBEFF-2073-4362-BFC8-9632EEF4C10A}">
      <dgm:prSet phldrT="[Text]"/>
      <dgm:spPr>
        <a:solidFill>
          <a:schemeClr val="bg1">
            <a:lumMod val="75000"/>
          </a:schemeClr>
        </a:solidFill>
      </dgm:spPr>
      <dgm:t>
        <a:bodyPr/>
        <a:lstStyle/>
        <a:p>
          <a:r>
            <a:rPr lang="fr-FR" noProof="0" dirty="0"/>
            <a:t>V. Conclusion</a:t>
          </a:r>
        </a:p>
      </dgm:t>
    </dgm:pt>
    <dgm:pt modelId="{33695AB5-0D16-4CF0-8428-66143995E933}" type="parTrans" cxnId="{2697EB26-95BE-4470-AFEC-882F82A536A6}">
      <dgm:prSet/>
      <dgm:spPr/>
      <dgm:t>
        <a:bodyPr/>
        <a:lstStyle/>
        <a:p>
          <a:endParaRPr lang="fr-FR"/>
        </a:p>
      </dgm:t>
    </dgm:pt>
    <dgm:pt modelId="{0719FC8C-9882-4928-B30C-B9722C79745B}" type="sibTrans" cxnId="{2697EB26-95BE-4470-AFEC-882F82A536A6}">
      <dgm:prSet/>
      <dgm:spPr/>
      <dgm:t>
        <a:bodyPr/>
        <a:lstStyle/>
        <a:p>
          <a:endParaRPr lang="fr-FR"/>
        </a:p>
      </dgm:t>
    </dgm:pt>
    <dgm:pt modelId="{EAAFDE0E-C6BE-4241-B877-809D2CEA811D}">
      <dgm:prSet phldrT="[Text]"/>
      <dgm:spPr>
        <a:solidFill>
          <a:schemeClr val="bg1">
            <a:lumMod val="75000"/>
          </a:schemeClr>
        </a:solidFill>
      </dgm:spPr>
      <dgm:t>
        <a:bodyPr/>
        <a:lstStyle/>
        <a:p>
          <a:r>
            <a:rPr lang="fr-FR" noProof="0" dirty="0"/>
            <a:t>IV. Discussion</a:t>
          </a:r>
        </a:p>
      </dgm:t>
    </dgm:pt>
    <dgm:pt modelId="{71550CF3-95FF-4238-896C-FD658381630D}" type="parTrans" cxnId="{9C88C31E-BF4C-4594-A08F-057C735845E0}">
      <dgm:prSet/>
      <dgm:spPr/>
      <dgm:t>
        <a:bodyPr/>
        <a:lstStyle/>
        <a:p>
          <a:endParaRPr lang="fr-FR"/>
        </a:p>
      </dgm:t>
    </dgm:pt>
    <dgm:pt modelId="{20FB05BD-E0C4-4DB3-9CE4-98091BBED285}" type="sibTrans" cxnId="{9C88C31E-BF4C-4594-A08F-057C735845E0}">
      <dgm:prSet/>
      <dgm:spPr/>
      <dgm:t>
        <a:bodyPr/>
        <a:lstStyle/>
        <a:p>
          <a:endParaRPr lang="fr-FR"/>
        </a:p>
      </dgm:t>
    </dgm:pt>
    <dgm:pt modelId="{4C455C24-2C2F-43BD-84F2-279E969567D1}">
      <dgm:prSet phldrT="[Text]"/>
      <dgm:spPr>
        <a:solidFill>
          <a:schemeClr val="bg1">
            <a:lumMod val="75000"/>
          </a:schemeClr>
        </a:solidFill>
      </dgm:spPr>
      <dgm:t>
        <a:bodyPr/>
        <a:lstStyle/>
        <a:p>
          <a:r>
            <a:rPr lang="fr-FR" noProof="0" dirty="0"/>
            <a:t>Références</a:t>
          </a:r>
        </a:p>
      </dgm:t>
    </dgm:pt>
    <dgm:pt modelId="{E963D1BF-A2B1-449D-98C2-4BBB7F35CEFE}" type="parTrans" cxnId="{5930CEF7-248E-4DCC-9477-15C4B1094EEE}">
      <dgm:prSet/>
      <dgm:spPr/>
      <dgm:t>
        <a:bodyPr/>
        <a:lstStyle/>
        <a:p>
          <a:endParaRPr lang="fr-FR"/>
        </a:p>
      </dgm:t>
    </dgm:pt>
    <dgm:pt modelId="{2BE1C6DD-D58B-4B05-9001-9E1DC2C64B00}" type="sibTrans" cxnId="{5930CEF7-248E-4DCC-9477-15C4B1094EEE}">
      <dgm:prSet/>
      <dgm:spPr/>
      <dgm:t>
        <a:bodyPr/>
        <a:lstStyle/>
        <a:p>
          <a:endParaRPr lang="fr-FR"/>
        </a:p>
      </dgm:t>
    </dgm:pt>
    <dgm:pt modelId="{4E51917E-03D8-4050-A51A-C1C93D7F9998}" type="pres">
      <dgm:prSet presAssocID="{FB805430-F9EA-45A2-B708-BF2C4B0E6504}" presName="Name0" presStyleCnt="0">
        <dgm:presLayoutVars>
          <dgm:dir/>
          <dgm:animLvl val="lvl"/>
          <dgm:resizeHandles val="exact"/>
        </dgm:presLayoutVars>
      </dgm:prSet>
      <dgm:spPr/>
    </dgm:pt>
    <dgm:pt modelId="{92C22C22-F723-4267-B384-175729112192}" type="pres">
      <dgm:prSet presAssocID="{ECDC50AC-5A9B-43DF-B3D9-A113B63102EE}" presName="parTxOnly" presStyleLbl="node1" presStyleIdx="0" presStyleCnt="6" custScaleY="59249" custLinFactNeighborX="-7164" custLinFactNeighborY="-9158">
        <dgm:presLayoutVars>
          <dgm:chMax val="0"/>
          <dgm:chPref val="0"/>
          <dgm:bulletEnabled val="1"/>
        </dgm:presLayoutVars>
      </dgm:prSet>
      <dgm:spPr/>
    </dgm:pt>
    <dgm:pt modelId="{E889045A-896F-4AA8-B918-30EFB325A04F}" type="pres">
      <dgm:prSet presAssocID="{5FD71D0D-57D9-407A-B2B6-A50DCA9CEE0A}" presName="parTxOnlySpace" presStyleCnt="0"/>
      <dgm:spPr/>
    </dgm:pt>
    <dgm:pt modelId="{FF1FB3C9-3B96-4821-9BE8-7EB7FF1F4F40}" type="pres">
      <dgm:prSet presAssocID="{F28F469B-F0B4-406A-BCC9-17AABE81863E}" presName="parTxOnly" presStyleLbl="node1" presStyleIdx="1" presStyleCnt="6" custScaleY="35456" custLinFactNeighborX="-3308" custLinFactNeighborY="-6605">
        <dgm:presLayoutVars>
          <dgm:chMax val="0"/>
          <dgm:chPref val="0"/>
          <dgm:bulletEnabled val="1"/>
        </dgm:presLayoutVars>
      </dgm:prSet>
      <dgm:spPr/>
    </dgm:pt>
    <dgm:pt modelId="{C01CFA44-78AB-485C-8286-22DAE9080AA2}" type="pres">
      <dgm:prSet presAssocID="{D44E29CC-117F-4240-894C-DFFCE0D56B3F}" presName="parTxOnlySpace" presStyleCnt="0"/>
      <dgm:spPr/>
    </dgm:pt>
    <dgm:pt modelId="{6C7FBA95-38CD-4A40-B2BD-B71370645728}" type="pres">
      <dgm:prSet presAssocID="{9B432E23-8E73-447E-9F44-F18B0F6EA1E2}" presName="parTxOnly" presStyleLbl="node1" presStyleIdx="2" presStyleCnt="6" custScaleY="35456" custLinFactNeighborX="-3308" custLinFactNeighborY="-6605">
        <dgm:presLayoutVars>
          <dgm:chMax val="0"/>
          <dgm:chPref val="0"/>
          <dgm:bulletEnabled val="1"/>
        </dgm:presLayoutVars>
      </dgm:prSet>
      <dgm:spPr/>
    </dgm:pt>
    <dgm:pt modelId="{70125F4E-CEA8-4679-ADFB-8A899A91554B}" type="pres">
      <dgm:prSet presAssocID="{6A66E43F-C2C3-4759-AD79-8A54812FD669}" presName="parTxOnlySpace" presStyleCnt="0"/>
      <dgm:spPr/>
    </dgm:pt>
    <dgm:pt modelId="{1116E069-98FF-4DE5-B1CA-E8A6746D4822}" type="pres">
      <dgm:prSet presAssocID="{EAAFDE0E-C6BE-4241-B877-809D2CEA811D}" presName="parTxOnly" presStyleLbl="node1" presStyleIdx="3" presStyleCnt="6" custScaleY="35456" custLinFactNeighborX="-3308" custLinFactNeighborY="-6605">
        <dgm:presLayoutVars>
          <dgm:chMax val="0"/>
          <dgm:chPref val="0"/>
          <dgm:bulletEnabled val="1"/>
        </dgm:presLayoutVars>
      </dgm:prSet>
      <dgm:spPr/>
    </dgm:pt>
    <dgm:pt modelId="{2EAD9001-7BED-43E1-936D-41EB9AA55835}" type="pres">
      <dgm:prSet presAssocID="{20FB05BD-E0C4-4DB3-9CE4-98091BBED285}" presName="parTxOnlySpace" presStyleCnt="0"/>
      <dgm:spPr/>
    </dgm:pt>
    <dgm:pt modelId="{A0E12C0F-F9DB-42AF-8A67-1B2E8F3ED636}" type="pres">
      <dgm:prSet presAssocID="{7BEEBEFF-2073-4362-BFC8-9632EEF4C10A}" presName="parTxOnly" presStyleLbl="node1" presStyleIdx="4" presStyleCnt="6" custScaleY="35456" custLinFactNeighborX="-3308" custLinFactNeighborY="-6605">
        <dgm:presLayoutVars>
          <dgm:chMax val="0"/>
          <dgm:chPref val="0"/>
          <dgm:bulletEnabled val="1"/>
        </dgm:presLayoutVars>
      </dgm:prSet>
      <dgm:spPr/>
    </dgm:pt>
    <dgm:pt modelId="{134547C4-EFA5-4288-A1F9-82F15A2634EE}" type="pres">
      <dgm:prSet presAssocID="{0719FC8C-9882-4928-B30C-B9722C79745B}" presName="parTxOnlySpace" presStyleCnt="0"/>
      <dgm:spPr/>
    </dgm:pt>
    <dgm:pt modelId="{C3981A27-8053-494C-B31C-CD514432EABA}" type="pres">
      <dgm:prSet presAssocID="{4C455C24-2C2F-43BD-84F2-279E969567D1}" presName="parTxOnly" presStyleLbl="node1" presStyleIdx="5" presStyleCnt="6" custScaleY="35357" custLinFactNeighborX="-3308" custLinFactNeighborY="-6654">
        <dgm:presLayoutVars>
          <dgm:chMax val="0"/>
          <dgm:chPref val="0"/>
          <dgm:bulletEnabled val="1"/>
        </dgm:presLayoutVars>
      </dgm:prSet>
      <dgm:spPr/>
    </dgm:pt>
  </dgm:ptLst>
  <dgm:cxnLst>
    <dgm:cxn modelId="{B4EE6C0E-C27C-4BFC-8E2C-97FD95640E77}" type="presOf" srcId="{4C455C24-2C2F-43BD-84F2-279E969567D1}" destId="{C3981A27-8053-494C-B31C-CD514432EABA}" srcOrd="0" destOrd="0" presId="urn:microsoft.com/office/officeart/2005/8/layout/chevron1"/>
    <dgm:cxn modelId="{9C88C31E-BF4C-4594-A08F-057C735845E0}" srcId="{FB805430-F9EA-45A2-B708-BF2C4B0E6504}" destId="{EAAFDE0E-C6BE-4241-B877-809D2CEA811D}" srcOrd="3" destOrd="0" parTransId="{71550CF3-95FF-4238-896C-FD658381630D}" sibTransId="{20FB05BD-E0C4-4DB3-9CE4-98091BBED285}"/>
    <dgm:cxn modelId="{2697EB26-95BE-4470-AFEC-882F82A536A6}" srcId="{FB805430-F9EA-45A2-B708-BF2C4B0E6504}" destId="{7BEEBEFF-2073-4362-BFC8-9632EEF4C10A}" srcOrd="4" destOrd="0" parTransId="{33695AB5-0D16-4CF0-8428-66143995E933}" sibTransId="{0719FC8C-9882-4928-B30C-B9722C79745B}"/>
    <dgm:cxn modelId="{08D2606B-FCAA-4919-80FA-D0EAD714BDD1}" type="presOf" srcId="{7BEEBEFF-2073-4362-BFC8-9632EEF4C10A}" destId="{A0E12C0F-F9DB-42AF-8A67-1B2E8F3ED636}" srcOrd="0" destOrd="0" presId="urn:microsoft.com/office/officeart/2005/8/layout/chevron1"/>
    <dgm:cxn modelId="{A363B854-98F2-46ED-9700-0717208EADE5}" srcId="{FB805430-F9EA-45A2-B708-BF2C4B0E6504}" destId="{9B432E23-8E73-447E-9F44-F18B0F6EA1E2}" srcOrd="2" destOrd="0" parTransId="{97EFFC2F-3892-4213-AD28-0855B460DCE1}" sibTransId="{6A66E43F-C2C3-4759-AD79-8A54812FD669}"/>
    <dgm:cxn modelId="{3E8ACC75-0106-4302-9953-015B6B6343F3}" type="presOf" srcId="{F28F469B-F0B4-406A-BCC9-17AABE81863E}" destId="{FF1FB3C9-3B96-4821-9BE8-7EB7FF1F4F40}" srcOrd="0" destOrd="0" presId="urn:microsoft.com/office/officeart/2005/8/layout/chevron1"/>
    <dgm:cxn modelId="{8979F38F-6415-456D-819B-3DA06BFFB470}" type="presOf" srcId="{FB805430-F9EA-45A2-B708-BF2C4B0E6504}" destId="{4E51917E-03D8-4050-A51A-C1C93D7F9998}" srcOrd="0" destOrd="0" presId="urn:microsoft.com/office/officeart/2005/8/layout/chevron1"/>
    <dgm:cxn modelId="{906680C1-A482-4EC8-A896-E2758C8B9578}" type="presOf" srcId="{9B432E23-8E73-447E-9F44-F18B0F6EA1E2}" destId="{6C7FBA95-38CD-4A40-B2BD-B71370645728}" srcOrd="0" destOrd="0" presId="urn:microsoft.com/office/officeart/2005/8/layout/chevron1"/>
    <dgm:cxn modelId="{82FB67C4-B126-420F-820C-2888024A345B}" type="presOf" srcId="{EAAFDE0E-C6BE-4241-B877-809D2CEA811D}" destId="{1116E069-98FF-4DE5-B1CA-E8A6746D4822}" srcOrd="0" destOrd="0" presId="urn:microsoft.com/office/officeart/2005/8/layout/chevron1"/>
    <dgm:cxn modelId="{113A76CC-D8C1-4B94-BA10-CB165B155707}" type="presOf" srcId="{ECDC50AC-5A9B-43DF-B3D9-A113B63102EE}" destId="{92C22C22-F723-4267-B384-175729112192}" srcOrd="0" destOrd="0" presId="urn:microsoft.com/office/officeart/2005/8/layout/chevron1"/>
    <dgm:cxn modelId="{2E268BEB-07E8-45BD-820E-9BAD6C20DC07}" srcId="{FB805430-F9EA-45A2-B708-BF2C4B0E6504}" destId="{F28F469B-F0B4-406A-BCC9-17AABE81863E}" srcOrd="1" destOrd="0" parTransId="{33327642-7474-4EDB-B813-337D55F473F4}" sibTransId="{D44E29CC-117F-4240-894C-DFFCE0D56B3F}"/>
    <dgm:cxn modelId="{2DD18CF4-4B6E-4D69-AF7E-4A46B77D8386}" srcId="{FB805430-F9EA-45A2-B708-BF2C4B0E6504}" destId="{ECDC50AC-5A9B-43DF-B3D9-A113B63102EE}" srcOrd="0" destOrd="0" parTransId="{52791231-EA15-4BE2-B198-1115A26506CA}" sibTransId="{5FD71D0D-57D9-407A-B2B6-A50DCA9CEE0A}"/>
    <dgm:cxn modelId="{5930CEF7-248E-4DCC-9477-15C4B1094EEE}" srcId="{FB805430-F9EA-45A2-B708-BF2C4B0E6504}" destId="{4C455C24-2C2F-43BD-84F2-279E969567D1}" srcOrd="5" destOrd="0" parTransId="{E963D1BF-A2B1-449D-98C2-4BBB7F35CEFE}" sibTransId="{2BE1C6DD-D58B-4B05-9001-9E1DC2C64B00}"/>
    <dgm:cxn modelId="{C2083949-88F0-4365-A0F7-873A963035CB}" type="presParOf" srcId="{4E51917E-03D8-4050-A51A-C1C93D7F9998}" destId="{92C22C22-F723-4267-B384-175729112192}" srcOrd="0" destOrd="0" presId="urn:microsoft.com/office/officeart/2005/8/layout/chevron1"/>
    <dgm:cxn modelId="{7D7169EE-24BE-4B75-8F8A-C6650FE25AE9}" type="presParOf" srcId="{4E51917E-03D8-4050-A51A-C1C93D7F9998}" destId="{E889045A-896F-4AA8-B918-30EFB325A04F}" srcOrd="1" destOrd="0" presId="urn:microsoft.com/office/officeart/2005/8/layout/chevron1"/>
    <dgm:cxn modelId="{9120B8CB-3212-4D6C-A8F0-B759895E123B}" type="presParOf" srcId="{4E51917E-03D8-4050-A51A-C1C93D7F9998}" destId="{FF1FB3C9-3B96-4821-9BE8-7EB7FF1F4F40}" srcOrd="2" destOrd="0" presId="urn:microsoft.com/office/officeart/2005/8/layout/chevron1"/>
    <dgm:cxn modelId="{A3406F2D-9005-4475-89BB-6AF6F63FEE31}" type="presParOf" srcId="{4E51917E-03D8-4050-A51A-C1C93D7F9998}" destId="{C01CFA44-78AB-485C-8286-22DAE9080AA2}" srcOrd="3" destOrd="0" presId="urn:microsoft.com/office/officeart/2005/8/layout/chevron1"/>
    <dgm:cxn modelId="{0980A9D3-393E-4D0A-8C6F-7970ACDB0D25}" type="presParOf" srcId="{4E51917E-03D8-4050-A51A-C1C93D7F9998}" destId="{6C7FBA95-38CD-4A40-B2BD-B71370645728}" srcOrd="4" destOrd="0" presId="urn:microsoft.com/office/officeart/2005/8/layout/chevron1"/>
    <dgm:cxn modelId="{AB706E4F-36FB-40D1-AFAC-49680B2A6BC5}" type="presParOf" srcId="{4E51917E-03D8-4050-A51A-C1C93D7F9998}" destId="{70125F4E-CEA8-4679-ADFB-8A899A91554B}" srcOrd="5" destOrd="0" presId="urn:microsoft.com/office/officeart/2005/8/layout/chevron1"/>
    <dgm:cxn modelId="{245E26D1-66AD-4F82-9574-9E8E6F895945}" type="presParOf" srcId="{4E51917E-03D8-4050-A51A-C1C93D7F9998}" destId="{1116E069-98FF-4DE5-B1CA-E8A6746D4822}" srcOrd="6" destOrd="0" presId="urn:microsoft.com/office/officeart/2005/8/layout/chevron1"/>
    <dgm:cxn modelId="{528DA72B-5D8C-494B-B62E-C14CA8671A60}" type="presParOf" srcId="{4E51917E-03D8-4050-A51A-C1C93D7F9998}" destId="{2EAD9001-7BED-43E1-936D-41EB9AA55835}" srcOrd="7" destOrd="0" presId="urn:microsoft.com/office/officeart/2005/8/layout/chevron1"/>
    <dgm:cxn modelId="{A7EA280F-3B9E-4070-9E48-588996AEBEEF}" type="presParOf" srcId="{4E51917E-03D8-4050-A51A-C1C93D7F9998}" destId="{A0E12C0F-F9DB-42AF-8A67-1B2E8F3ED636}" srcOrd="8" destOrd="0" presId="urn:microsoft.com/office/officeart/2005/8/layout/chevron1"/>
    <dgm:cxn modelId="{9DB59ED4-CC66-46FE-BF7D-A8962B8016EF}" type="presParOf" srcId="{4E51917E-03D8-4050-A51A-C1C93D7F9998}" destId="{134547C4-EFA5-4288-A1F9-82F15A2634EE}" srcOrd="9" destOrd="0" presId="urn:microsoft.com/office/officeart/2005/8/layout/chevron1"/>
    <dgm:cxn modelId="{CEE80757-60ED-480C-A19E-1D69B0C11494}" type="presParOf" srcId="{4E51917E-03D8-4050-A51A-C1C93D7F9998}" destId="{C3981A27-8053-494C-B31C-CD514432EABA}"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B805430-F9EA-45A2-B708-BF2C4B0E6504}" type="doc">
      <dgm:prSet loTypeId="urn:microsoft.com/office/officeart/2005/8/layout/chevron1" loCatId="process" qsTypeId="urn:microsoft.com/office/officeart/2005/8/quickstyle/simple1" qsCatId="simple" csTypeId="urn:microsoft.com/office/officeart/2005/8/colors/accent1_2" csCatId="accent1" phldr="1"/>
      <dgm:spPr/>
    </dgm:pt>
    <dgm:pt modelId="{ECDC50AC-5A9B-43DF-B3D9-A113B63102EE}">
      <dgm:prSet phldrT="[Text]"/>
      <dgm:spPr>
        <a:solidFill>
          <a:schemeClr val="bg1">
            <a:lumMod val="75000"/>
          </a:schemeClr>
        </a:solidFill>
      </dgm:spPr>
      <dgm:t>
        <a:bodyPr/>
        <a:lstStyle/>
        <a:p>
          <a:r>
            <a:rPr lang="fr-FR" noProof="0" dirty="0"/>
            <a:t>I. Introduction</a:t>
          </a:r>
        </a:p>
      </dgm:t>
    </dgm:pt>
    <dgm:pt modelId="{52791231-EA15-4BE2-B198-1115A26506CA}" type="parTrans" cxnId="{2DD18CF4-4B6E-4D69-AF7E-4A46B77D8386}">
      <dgm:prSet/>
      <dgm:spPr/>
      <dgm:t>
        <a:bodyPr/>
        <a:lstStyle/>
        <a:p>
          <a:endParaRPr lang="fr-FR"/>
        </a:p>
      </dgm:t>
    </dgm:pt>
    <dgm:pt modelId="{5FD71D0D-57D9-407A-B2B6-A50DCA9CEE0A}" type="sibTrans" cxnId="{2DD18CF4-4B6E-4D69-AF7E-4A46B77D8386}">
      <dgm:prSet/>
      <dgm:spPr/>
      <dgm:t>
        <a:bodyPr/>
        <a:lstStyle/>
        <a:p>
          <a:endParaRPr lang="fr-FR"/>
        </a:p>
      </dgm:t>
    </dgm:pt>
    <dgm:pt modelId="{F28F469B-F0B4-406A-BCC9-17AABE81863E}">
      <dgm:prSet phldrT="[Text]"/>
      <dgm:spPr>
        <a:solidFill>
          <a:schemeClr val="bg1">
            <a:lumMod val="75000"/>
          </a:schemeClr>
        </a:solidFill>
      </dgm:spPr>
      <dgm:t>
        <a:bodyPr/>
        <a:lstStyle/>
        <a:p>
          <a:r>
            <a:rPr lang="fr-FR" noProof="0" dirty="0"/>
            <a:t>II. Etat de l’art / Historique</a:t>
          </a:r>
        </a:p>
      </dgm:t>
    </dgm:pt>
    <dgm:pt modelId="{33327642-7474-4EDB-B813-337D55F473F4}" type="parTrans" cxnId="{2E268BEB-07E8-45BD-820E-9BAD6C20DC07}">
      <dgm:prSet/>
      <dgm:spPr/>
      <dgm:t>
        <a:bodyPr/>
        <a:lstStyle/>
        <a:p>
          <a:endParaRPr lang="fr-FR"/>
        </a:p>
      </dgm:t>
    </dgm:pt>
    <dgm:pt modelId="{D44E29CC-117F-4240-894C-DFFCE0D56B3F}" type="sibTrans" cxnId="{2E268BEB-07E8-45BD-820E-9BAD6C20DC07}">
      <dgm:prSet/>
      <dgm:spPr/>
      <dgm:t>
        <a:bodyPr/>
        <a:lstStyle/>
        <a:p>
          <a:endParaRPr lang="fr-FR"/>
        </a:p>
      </dgm:t>
    </dgm:pt>
    <dgm:pt modelId="{9B432E23-8E73-447E-9F44-F18B0F6EA1E2}">
      <dgm:prSet phldrT="[Text]"/>
      <dgm:spPr>
        <a:solidFill>
          <a:srgbClr val="BC7E09"/>
        </a:solidFill>
      </dgm:spPr>
      <dgm:t>
        <a:bodyPr/>
        <a:lstStyle/>
        <a:p>
          <a:r>
            <a:rPr lang="fr-FR" noProof="0" dirty="0"/>
            <a:t>III. Etude de cas : Obsidian</a:t>
          </a:r>
        </a:p>
      </dgm:t>
    </dgm:pt>
    <dgm:pt modelId="{97EFFC2F-3892-4213-AD28-0855B460DCE1}" type="parTrans" cxnId="{A363B854-98F2-46ED-9700-0717208EADE5}">
      <dgm:prSet/>
      <dgm:spPr/>
      <dgm:t>
        <a:bodyPr/>
        <a:lstStyle/>
        <a:p>
          <a:endParaRPr lang="fr-FR"/>
        </a:p>
      </dgm:t>
    </dgm:pt>
    <dgm:pt modelId="{6A66E43F-C2C3-4759-AD79-8A54812FD669}" type="sibTrans" cxnId="{A363B854-98F2-46ED-9700-0717208EADE5}">
      <dgm:prSet/>
      <dgm:spPr/>
      <dgm:t>
        <a:bodyPr/>
        <a:lstStyle/>
        <a:p>
          <a:endParaRPr lang="fr-FR"/>
        </a:p>
      </dgm:t>
    </dgm:pt>
    <dgm:pt modelId="{7BEEBEFF-2073-4362-BFC8-9632EEF4C10A}">
      <dgm:prSet phldrT="[Text]"/>
      <dgm:spPr>
        <a:solidFill>
          <a:schemeClr val="bg1">
            <a:lumMod val="75000"/>
          </a:schemeClr>
        </a:solidFill>
      </dgm:spPr>
      <dgm:t>
        <a:bodyPr/>
        <a:lstStyle/>
        <a:p>
          <a:r>
            <a:rPr lang="fr-FR" noProof="0" dirty="0"/>
            <a:t>V. Conclusion</a:t>
          </a:r>
        </a:p>
      </dgm:t>
    </dgm:pt>
    <dgm:pt modelId="{33695AB5-0D16-4CF0-8428-66143995E933}" type="parTrans" cxnId="{2697EB26-95BE-4470-AFEC-882F82A536A6}">
      <dgm:prSet/>
      <dgm:spPr/>
      <dgm:t>
        <a:bodyPr/>
        <a:lstStyle/>
        <a:p>
          <a:endParaRPr lang="fr-FR"/>
        </a:p>
      </dgm:t>
    </dgm:pt>
    <dgm:pt modelId="{0719FC8C-9882-4928-B30C-B9722C79745B}" type="sibTrans" cxnId="{2697EB26-95BE-4470-AFEC-882F82A536A6}">
      <dgm:prSet/>
      <dgm:spPr/>
      <dgm:t>
        <a:bodyPr/>
        <a:lstStyle/>
        <a:p>
          <a:endParaRPr lang="fr-FR"/>
        </a:p>
      </dgm:t>
    </dgm:pt>
    <dgm:pt modelId="{EAAFDE0E-C6BE-4241-B877-809D2CEA811D}">
      <dgm:prSet phldrT="[Text]"/>
      <dgm:spPr>
        <a:solidFill>
          <a:schemeClr val="bg1">
            <a:lumMod val="75000"/>
          </a:schemeClr>
        </a:solidFill>
      </dgm:spPr>
      <dgm:t>
        <a:bodyPr/>
        <a:lstStyle/>
        <a:p>
          <a:r>
            <a:rPr lang="fr-FR" noProof="0" dirty="0"/>
            <a:t>IV. Discussion</a:t>
          </a:r>
        </a:p>
      </dgm:t>
    </dgm:pt>
    <dgm:pt modelId="{71550CF3-95FF-4238-896C-FD658381630D}" type="parTrans" cxnId="{9C88C31E-BF4C-4594-A08F-057C735845E0}">
      <dgm:prSet/>
      <dgm:spPr/>
      <dgm:t>
        <a:bodyPr/>
        <a:lstStyle/>
        <a:p>
          <a:endParaRPr lang="fr-FR"/>
        </a:p>
      </dgm:t>
    </dgm:pt>
    <dgm:pt modelId="{20FB05BD-E0C4-4DB3-9CE4-98091BBED285}" type="sibTrans" cxnId="{9C88C31E-BF4C-4594-A08F-057C735845E0}">
      <dgm:prSet/>
      <dgm:spPr/>
      <dgm:t>
        <a:bodyPr/>
        <a:lstStyle/>
        <a:p>
          <a:endParaRPr lang="fr-FR"/>
        </a:p>
      </dgm:t>
    </dgm:pt>
    <dgm:pt modelId="{4C455C24-2C2F-43BD-84F2-279E969567D1}">
      <dgm:prSet phldrT="[Text]"/>
      <dgm:spPr>
        <a:solidFill>
          <a:schemeClr val="bg1">
            <a:lumMod val="75000"/>
          </a:schemeClr>
        </a:solidFill>
      </dgm:spPr>
      <dgm:t>
        <a:bodyPr/>
        <a:lstStyle/>
        <a:p>
          <a:r>
            <a:rPr lang="fr-FR" noProof="0" dirty="0"/>
            <a:t>Références</a:t>
          </a:r>
        </a:p>
      </dgm:t>
    </dgm:pt>
    <dgm:pt modelId="{E963D1BF-A2B1-449D-98C2-4BBB7F35CEFE}" type="parTrans" cxnId="{5930CEF7-248E-4DCC-9477-15C4B1094EEE}">
      <dgm:prSet/>
      <dgm:spPr/>
      <dgm:t>
        <a:bodyPr/>
        <a:lstStyle/>
        <a:p>
          <a:endParaRPr lang="fr-FR"/>
        </a:p>
      </dgm:t>
    </dgm:pt>
    <dgm:pt modelId="{2BE1C6DD-D58B-4B05-9001-9E1DC2C64B00}" type="sibTrans" cxnId="{5930CEF7-248E-4DCC-9477-15C4B1094EEE}">
      <dgm:prSet/>
      <dgm:spPr/>
      <dgm:t>
        <a:bodyPr/>
        <a:lstStyle/>
        <a:p>
          <a:endParaRPr lang="fr-FR"/>
        </a:p>
      </dgm:t>
    </dgm:pt>
    <dgm:pt modelId="{4E51917E-03D8-4050-A51A-C1C93D7F9998}" type="pres">
      <dgm:prSet presAssocID="{FB805430-F9EA-45A2-B708-BF2C4B0E6504}" presName="Name0" presStyleCnt="0">
        <dgm:presLayoutVars>
          <dgm:dir/>
          <dgm:animLvl val="lvl"/>
          <dgm:resizeHandles val="exact"/>
        </dgm:presLayoutVars>
      </dgm:prSet>
      <dgm:spPr/>
    </dgm:pt>
    <dgm:pt modelId="{92C22C22-F723-4267-B384-175729112192}" type="pres">
      <dgm:prSet presAssocID="{ECDC50AC-5A9B-43DF-B3D9-A113B63102EE}" presName="parTxOnly" presStyleLbl="node1" presStyleIdx="0" presStyleCnt="6" custScaleY="59249" custLinFactNeighborX="-7164" custLinFactNeighborY="-9158">
        <dgm:presLayoutVars>
          <dgm:chMax val="0"/>
          <dgm:chPref val="0"/>
          <dgm:bulletEnabled val="1"/>
        </dgm:presLayoutVars>
      </dgm:prSet>
      <dgm:spPr/>
    </dgm:pt>
    <dgm:pt modelId="{E889045A-896F-4AA8-B918-30EFB325A04F}" type="pres">
      <dgm:prSet presAssocID="{5FD71D0D-57D9-407A-B2B6-A50DCA9CEE0A}" presName="parTxOnlySpace" presStyleCnt="0"/>
      <dgm:spPr/>
    </dgm:pt>
    <dgm:pt modelId="{FF1FB3C9-3B96-4821-9BE8-7EB7FF1F4F40}" type="pres">
      <dgm:prSet presAssocID="{F28F469B-F0B4-406A-BCC9-17AABE81863E}" presName="parTxOnly" presStyleLbl="node1" presStyleIdx="1" presStyleCnt="6" custScaleY="35456" custLinFactNeighborX="-3308" custLinFactNeighborY="-6605">
        <dgm:presLayoutVars>
          <dgm:chMax val="0"/>
          <dgm:chPref val="0"/>
          <dgm:bulletEnabled val="1"/>
        </dgm:presLayoutVars>
      </dgm:prSet>
      <dgm:spPr/>
    </dgm:pt>
    <dgm:pt modelId="{C01CFA44-78AB-485C-8286-22DAE9080AA2}" type="pres">
      <dgm:prSet presAssocID="{D44E29CC-117F-4240-894C-DFFCE0D56B3F}" presName="parTxOnlySpace" presStyleCnt="0"/>
      <dgm:spPr/>
    </dgm:pt>
    <dgm:pt modelId="{6C7FBA95-38CD-4A40-B2BD-B71370645728}" type="pres">
      <dgm:prSet presAssocID="{9B432E23-8E73-447E-9F44-F18B0F6EA1E2}" presName="parTxOnly" presStyleLbl="node1" presStyleIdx="2" presStyleCnt="6" custScaleY="35456" custLinFactNeighborX="-3308" custLinFactNeighborY="-6605">
        <dgm:presLayoutVars>
          <dgm:chMax val="0"/>
          <dgm:chPref val="0"/>
          <dgm:bulletEnabled val="1"/>
        </dgm:presLayoutVars>
      </dgm:prSet>
      <dgm:spPr/>
    </dgm:pt>
    <dgm:pt modelId="{70125F4E-CEA8-4679-ADFB-8A899A91554B}" type="pres">
      <dgm:prSet presAssocID="{6A66E43F-C2C3-4759-AD79-8A54812FD669}" presName="parTxOnlySpace" presStyleCnt="0"/>
      <dgm:spPr/>
    </dgm:pt>
    <dgm:pt modelId="{1116E069-98FF-4DE5-B1CA-E8A6746D4822}" type="pres">
      <dgm:prSet presAssocID="{EAAFDE0E-C6BE-4241-B877-809D2CEA811D}" presName="parTxOnly" presStyleLbl="node1" presStyleIdx="3" presStyleCnt="6" custScaleY="35456" custLinFactNeighborX="-3308" custLinFactNeighborY="-6605">
        <dgm:presLayoutVars>
          <dgm:chMax val="0"/>
          <dgm:chPref val="0"/>
          <dgm:bulletEnabled val="1"/>
        </dgm:presLayoutVars>
      </dgm:prSet>
      <dgm:spPr/>
    </dgm:pt>
    <dgm:pt modelId="{2EAD9001-7BED-43E1-936D-41EB9AA55835}" type="pres">
      <dgm:prSet presAssocID="{20FB05BD-E0C4-4DB3-9CE4-98091BBED285}" presName="parTxOnlySpace" presStyleCnt="0"/>
      <dgm:spPr/>
    </dgm:pt>
    <dgm:pt modelId="{A0E12C0F-F9DB-42AF-8A67-1B2E8F3ED636}" type="pres">
      <dgm:prSet presAssocID="{7BEEBEFF-2073-4362-BFC8-9632EEF4C10A}" presName="parTxOnly" presStyleLbl="node1" presStyleIdx="4" presStyleCnt="6" custScaleY="35456" custLinFactNeighborX="-3308" custLinFactNeighborY="-6605">
        <dgm:presLayoutVars>
          <dgm:chMax val="0"/>
          <dgm:chPref val="0"/>
          <dgm:bulletEnabled val="1"/>
        </dgm:presLayoutVars>
      </dgm:prSet>
      <dgm:spPr/>
    </dgm:pt>
    <dgm:pt modelId="{134547C4-EFA5-4288-A1F9-82F15A2634EE}" type="pres">
      <dgm:prSet presAssocID="{0719FC8C-9882-4928-B30C-B9722C79745B}" presName="parTxOnlySpace" presStyleCnt="0"/>
      <dgm:spPr/>
    </dgm:pt>
    <dgm:pt modelId="{C3981A27-8053-494C-B31C-CD514432EABA}" type="pres">
      <dgm:prSet presAssocID="{4C455C24-2C2F-43BD-84F2-279E969567D1}" presName="parTxOnly" presStyleLbl="node1" presStyleIdx="5" presStyleCnt="6" custScaleY="35357" custLinFactNeighborX="-3308" custLinFactNeighborY="-6654">
        <dgm:presLayoutVars>
          <dgm:chMax val="0"/>
          <dgm:chPref val="0"/>
          <dgm:bulletEnabled val="1"/>
        </dgm:presLayoutVars>
      </dgm:prSet>
      <dgm:spPr/>
    </dgm:pt>
  </dgm:ptLst>
  <dgm:cxnLst>
    <dgm:cxn modelId="{B4EE6C0E-C27C-4BFC-8E2C-97FD95640E77}" type="presOf" srcId="{4C455C24-2C2F-43BD-84F2-279E969567D1}" destId="{C3981A27-8053-494C-B31C-CD514432EABA}" srcOrd="0" destOrd="0" presId="urn:microsoft.com/office/officeart/2005/8/layout/chevron1"/>
    <dgm:cxn modelId="{9C88C31E-BF4C-4594-A08F-057C735845E0}" srcId="{FB805430-F9EA-45A2-B708-BF2C4B0E6504}" destId="{EAAFDE0E-C6BE-4241-B877-809D2CEA811D}" srcOrd="3" destOrd="0" parTransId="{71550CF3-95FF-4238-896C-FD658381630D}" sibTransId="{20FB05BD-E0C4-4DB3-9CE4-98091BBED285}"/>
    <dgm:cxn modelId="{2697EB26-95BE-4470-AFEC-882F82A536A6}" srcId="{FB805430-F9EA-45A2-B708-BF2C4B0E6504}" destId="{7BEEBEFF-2073-4362-BFC8-9632EEF4C10A}" srcOrd="4" destOrd="0" parTransId="{33695AB5-0D16-4CF0-8428-66143995E933}" sibTransId="{0719FC8C-9882-4928-B30C-B9722C79745B}"/>
    <dgm:cxn modelId="{08D2606B-FCAA-4919-80FA-D0EAD714BDD1}" type="presOf" srcId="{7BEEBEFF-2073-4362-BFC8-9632EEF4C10A}" destId="{A0E12C0F-F9DB-42AF-8A67-1B2E8F3ED636}" srcOrd="0" destOrd="0" presId="urn:microsoft.com/office/officeart/2005/8/layout/chevron1"/>
    <dgm:cxn modelId="{A363B854-98F2-46ED-9700-0717208EADE5}" srcId="{FB805430-F9EA-45A2-B708-BF2C4B0E6504}" destId="{9B432E23-8E73-447E-9F44-F18B0F6EA1E2}" srcOrd="2" destOrd="0" parTransId="{97EFFC2F-3892-4213-AD28-0855B460DCE1}" sibTransId="{6A66E43F-C2C3-4759-AD79-8A54812FD669}"/>
    <dgm:cxn modelId="{3E8ACC75-0106-4302-9953-015B6B6343F3}" type="presOf" srcId="{F28F469B-F0B4-406A-BCC9-17AABE81863E}" destId="{FF1FB3C9-3B96-4821-9BE8-7EB7FF1F4F40}" srcOrd="0" destOrd="0" presId="urn:microsoft.com/office/officeart/2005/8/layout/chevron1"/>
    <dgm:cxn modelId="{8979F38F-6415-456D-819B-3DA06BFFB470}" type="presOf" srcId="{FB805430-F9EA-45A2-B708-BF2C4B0E6504}" destId="{4E51917E-03D8-4050-A51A-C1C93D7F9998}" srcOrd="0" destOrd="0" presId="urn:microsoft.com/office/officeart/2005/8/layout/chevron1"/>
    <dgm:cxn modelId="{906680C1-A482-4EC8-A896-E2758C8B9578}" type="presOf" srcId="{9B432E23-8E73-447E-9F44-F18B0F6EA1E2}" destId="{6C7FBA95-38CD-4A40-B2BD-B71370645728}" srcOrd="0" destOrd="0" presId="urn:microsoft.com/office/officeart/2005/8/layout/chevron1"/>
    <dgm:cxn modelId="{82FB67C4-B126-420F-820C-2888024A345B}" type="presOf" srcId="{EAAFDE0E-C6BE-4241-B877-809D2CEA811D}" destId="{1116E069-98FF-4DE5-B1CA-E8A6746D4822}" srcOrd="0" destOrd="0" presId="urn:microsoft.com/office/officeart/2005/8/layout/chevron1"/>
    <dgm:cxn modelId="{113A76CC-D8C1-4B94-BA10-CB165B155707}" type="presOf" srcId="{ECDC50AC-5A9B-43DF-B3D9-A113B63102EE}" destId="{92C22C22-F723-4267-B384-175729112192}" srcOrd="0" destOrd="0" presId="urn:microsoft.com/office/officeart/2005/8/layout/chevron1"/>
    <dgm:cxn modelId="{2E268BEB-07E8-45BD-820E-9BAD6C20DC07}" srcId="{FB805430-F9EA-45A2-B708-BF2C4B0E6504}" destId="{F28F469B-F0B4-406A-BCC9-17AABE81863E}" srcOrd="1" destOrd="0" parTransId="{33327642-7474-4EDB-B813-337D55F473F4}" sibTransId="{D44E29CC-117F-4240-894C-DFFCE0D56B3F}"/>
    <dgm:cxn modelId="{2DD18CF4-4B6E-4D69-AF7E-4A46B77D8386}" srcId="{FB805430-F9EA-45A2-B708-BF2C4B0E6504}" destId="{ECDC50AC-5A9B-43DF-B3D9-A113B63102EE}" srcOrd="0" destOrd="0" parTransId="{52791231-EA15-4BE2-B198-1115A26506CA}" sibTransId="{5FD71D0D-57D9-407A-B2B6-A50DCA9CEE0A}"/>
    <dgm:cxn modelId="{5930CEF7-248E-4DCC-9477-15C4B1094EEE}" srcId="{FB805430-F9EA-45A2-B708-BF2C4B0E6504}" destId="{4C455C24-2C2F-43BD-84F2-279E969567D1}" srcOrd="5" destOrd="0" parTransId="{E963D1BF-A2B1-449D-98C2-4BBB7F35CEFE}" sibTransId="{2BE1C6DD-D58B-4B05-9001-9E1DC2C64B00}"/>
    <dgm:cxn modelId="{C2083949-88F0-4365-A0F7-873A963035CB}" type="presParOf" srcId="{4E51917E-03D8-4050-A51A-C1C93D7F9998}" destId="{92C22C22-F723-4267-B384-175729112192}" srcOrd="0" destOrd="0" presId="urn:microsoft.com/office/officeart/2005/8/layout/chevron1"/>
    <dgm:cxn modelId="{7D7169EE-24BE-4B75-8F8A-C6650FE25AE9}" type="presParOf" srcId="{4E51917E-03D8-4050-A51A-C1C93D7F9998}" destId="{E889045A-896F-4AA8-B918-30EFB325A04F}" srcOrd="1" destOrd="0" presId="urn:microsoft.com/office/officeart/2005/8/layout/chevron1"/>
    <dgm:cxn modelId="{9120B8CB-3212-4D6C-A8F0-B759895E123B}" type="presParOf" srcId="{4E51917E-03D8-4050-A51A-C1C93D7F9998}" destId="{FF1FB3C9-3B96-4821-9BE8-7EB7FF1F4F40}" srcOrd="2" destOrd="0" presId="urn:microsoft.com/office/officeart/2005/8/layout/chevron1"/>
    <dgm:cxn modelId="{A3406F2D-9005-4475-89BB-6AF6F63FEE31}" type="presParOf" srcId="{4E51917E-03D8-4050-A51A-C1C93D7F9998}" destId="{C01CFA44-78AB-485C-8286-22DAE9080AA2}" srcOrd="3" destOrd="0" presId="urn:microsoft.com/office/officeart/2005/8/layout/chevron1"/>
    <dgm:cxn modelId="{0980A9D3-393E-4D0A-8C6F-7970ACDB0D25}" type="presParOf" srcId="{4E51917E-03D8-4050-A51A-C1C93D7F9998}" destId="{6C7FBA95-38CD-4A40-B2BD-B71370645728}" srcOrd="4" destOrd="0" presId="urn:microsoft.com/office/officeart/2005/8/layout/chevron1"/>
    <dgm:cxn modelId="{AB706E4F-36FB-40D1-AFAC-49680B2A6BC5}" type="presParOf" srcId="{4E51917E-03D8-4050-A51A-C1C93D7F9998}" destId="{70125F4E-CEA8-4679-ADFB-8A899A91554B}" srcOrd="5" destOrd="0" presId="urn:microsoft.com/office/officeart/2005/8/layout/chevron1"/>
    <dgm:cxn modelId="{245E26D1-66AD-4F82-9574-9E8E6F895945}" type="presParOf" srcId="{4E51917E-03D8-4050-A51A-C1C93D7F9998}" destId="{1116E069-98FF-4DE5-B1CA-E8A6746D4822}" srcOrd="6" destOrd="0" presId="urn:microsoft.com/office/officeart/2005/8/layout/chevron1"/>
    <dgm:cxn modelId="{528DA72B-5D8C-494B-B62E-C14CA8671A60}" type="presParOf" srcId="{4E51917E-03D8-4050-A51A-C1C93D7F9998}" destId="{2EAD9001-7BED-43E1-936D-41EB9AA55835}" srcOrd="7" destOrd="0" presId="urn:microsoft.com/office/officeart/2005/8/layout/chevron1"/>
    <dgm:cxn modelId="{A7EA280F-3B9E-4070-9E48-588996AEBEEF}" type="presParOf" srcId="{4E51917E-03D8-4050-A51A-C1C93D7F9998}" destId="{A0E12C0F-F9DB-42AF-8A67-1B2E8F3ED636}" srcOrd="8" destOrd="0" presId="urn:microsoft.com/office/officeart/2005/8/layout/chevron1"/>
    <dgm:cxn modelId="{9DB59ED4-CC66-46FE-BF7D-A8962B8016EF}" type="presParOf" srcId="{4E51917E-03D8-4050-A51A-C1C93D7F9998}" destId="{134547C4-EFA5-4288-A1F9-82F15A2634EE}" srcOrd="9" destOrd="0" presId="urn:microsoft.com/office/officeart/2005/8/layout/chevron1"/>
    <dgm:cxn modelId="{CEE80757-60ED-480C-A19E-1D69B0C11494}" type="presParOf" srcId="{4E51917E-03D8-4050-A51A-C1C93D7F9998}" destId="{C3981A27-8053-494C-B31C-CD514432EABA}"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B805430-F9EA-45A2-B708-BF2C4B0E6504}" type="doc">
      <dgm:prSet loTypeId="urn:microsoft.com/office/officeart/2005/8/layout/chevron1" loCatId="process" qsTypeId="urn:microsoft.com/office/officeart/2005/8/quickstyle/simple1" qsCatId="simple" csTypeId="urn:microsoft.com/office/officeart/2005/8/colors/accent1_2" csCatId="accent1" phldr="1"/>
      <dgm:spPr/>
    </dgm:pt>
    <dgm:pt modelId="{ECDC50AC-5A9B-43DF-B3D9-A113B63102EE}">
      <dgm:prSet phldrT="[Text]"/>
      <dgm:spPr>
        <a:solidFill>
          <a:schemeClr val="bg1">
            <a:lumMod val="75000"/>
          </a:schemeClr>
        </a:solidFill>
      </dgm:spPr>
      <dgm:t>
        <a:bodyPr/>
        <a:lstStyle/>
        <a:p>
          <a:r>
            <a:rPr lang="fr-FR" noProof="0" dirty="0"/>
            <a:t>I. Introduction</a:t>
          </a:r>
        </a:p>
      </dgm:t>
    </dgm:pt>
    <dgm:pt modelId="{52791231-EA15-4BE2-B198-1115A26506CA}" type="parTrans" cxnId="{2DD18CF4-4B6E-4D69-AF7E-4A46B77D8386}">
      <dgm:prSet/>
      <dgm:spPr/>
      <dgm:t>
        <a:bodyPr/>
        <a:lstStyle/>
        <a:p>
          <a:endParaRPr lang="fr-FR"/>
        </a:p>
      </dgm:t>
    </dgm:pt>
    <dgm:pt modelId="{5FD71D0D-57D9-407A-B2B6-A50DCA9CEE0A}" type="sibTrans" cxnId="{2DD18CF4-4B6E-4D69-AF7E-4A46B77D8386}">
      <dgm:prSet/>
      <dgm:spPr/>
      <dgm:t>
        <a:bodyPr/>
        <a:lstStyle/>
        <a:p>
          <a:endParaRPr lang="fr-FR"/>
        </a:p>
      </dgm:t>
    </dgm:pt>
    <dgm:pt modelId="{F28F469B-F0B4-406A-BCC9-17AABE81863E}">
      <dgm:prSet phldrT="[Text]"/>
      <dgm:spPr>
        <a:solidFill>
          <a:schemeClr val="bg1">
            <a:lumMod val="75000"/>
          </a:schemeClr>
        </a:solidFill>
      </dgm:spPr>
      <dgm:t>
        <a:bodyPr/>
        <a:lstStyle/>
        <a:p>
          <a:r>
            <a:rPr lang="fr-FR" noProof="0" dirty="0"/>
            <a:t>II. Etat de l’art / Historique</a:t>
          </a:r>
        </a:p>
      </dgm:t>
    </dgm:pt>
    <dgm:pt modelId="{33327642-7474-4EDB-B813-337D55F473F4}" type="parTrans" cxnId="{2E268BEB-07E8-45BD-820E-9BAD6C20DC07}">
      <dgm:prSet/>
      <dgm:spPr/>
      <dgm:t>
        <a:bodyPr/>
        <a:lstStyle/>
        <a:p>
          <a:endParaRPr lang="fr-FR"/>
        </a:p>
      </dgm:t>
    </dgm:pt>
    <dgm:pt modelId="{D44E29CC-117F-4240-894C-DFFCE0D56B3F}" type="sibTrans" cxnId="{2E268BEB-07E8-45BD-820E-9BAD6C20DC07}">
      <dgm:prSet/>
      <dgm:spPr/>
      <dgm:t>
        <a:bodyPr/>
        <a:lstStyle/>
        <a:p>
          <a:endParaRPr lang="fr-FR"/>
        </a:p>
      </dgm:t>
    </dgm:pt>
    <dgm:pt modelId="{9B432E23-8E73-447E-9F44-F18B0F6EA1E2}">
      <dgm:prSet phldrT="[Text]"/>
      <dgm:spPr>
        <a:solidFill>
          <a:srgbClr val="BC7E09"/>
        </a:solidFill>
      </dgm:spPr>
      <dgm:t>
        <a:bodyPr/>
        <a:lstStyle/>
        <a:p>
          <a:r>
            <a:rPr lang="fr-FR" noProof="0" dirty="0"/>
            <a:t>III. Etude de cas : Obsidian</a:t>
          </a:r>
        </a:p>
      </dgm:t>
    </dgm:pt>
    <dgm:pt modelId="{97EFFC2F-3892-4213-AD28-0855B460DCE1}" type="parTrans" cxnId="{A363B854-98F2-46ED-9700-0717208EADE5}">
      <dgm:prSet/>
      <dgm:spPr/>
      <dgm:t>
        <a:bodyPr/>
        <a:lstStyle/>
        <a:p>
          <a:endParaRPr lang="fr-FR"/>
        </a:p>
      </dgm:t>
    </dgm:pt>
    <dgm:pt modelId="{6A66E43F-C2C3-4759-AD79-8A54812FD669}" type="sibTrans" cxnId="{A363B854-98F2-46ED-9700-0717208EADE5}">
      <dgm:prSet/>
      <dgm:spPr/>
      <dgm:t>
        <a:bodyPr/>
        <a:lstStyle/>
        <a:p>
          <a:endParaRPr lang="fr-FR"/>
        </a:p>
      </dgm:t>
    </dgm:pt>
    <dgm:pt modelId="{7BEEBEFF-2073-4362-BFC8-9632EEF4C10A}">
      <dgm:prSet phldrT="[Text]"/>
      <dgm:spPr>
        <a:solidFill>
          <a:schemeClr val="bg1">
            <a:lumMod val="75000"/>
          </a:schemeClr>
        </a:solidFill>
      </dgm:spPr>
      <dgm:t>
        <a:bodyPr/>
        <a:lstStyle/>
        <a:p>
          <a:r>
            <a:rPr lang="fr-FR" noProof="0" dirty="0"/>
            <a:t>V. Conclusion</a:t>
          </a:r>
        </a:p>
      </dgm:t>
    </dgm:pt>
    <dgm:pt modelId="{33695AB5-0D16-4CF0-8428-66143995E933}" type="parTrans" cxnId="{2697EB26-95BE-4470-AFEC-882F82A536A6}">
      <dgm:prSet/>
      <dgm:spPr/>
      <dgm:t>
        <a:bodyPr/>
        <a:lstStyle/>
        <a:p>
          <a:endParaRPr lang="fr-FR"/>
        </a:p>
      </dgm:t>
    </dgm:pt>
    <dgm:pt modelId="{0719FC8C-9882-4928-B30C-B9722C79745B}" type="sibTrans" cxnId="{2697EB26-95BE-4470-AFEC-882F82A536A6}">
      <dgm:prSet/>
      <dgm:spPr/>
      <dgm:t>
        <a:bodyPr/>
        <a:lstStyle/>
        <a:p>
          <a:endParaRPr lang="fr-FR"/>
        </a:p>
      </dgm:t>
    </dgm:pt>
    <dgm:pt modelId="{EAAFDE0E-C6BE-4241-B877-809D2CEA811D}">
      <dgm:prSet phldrT="[Text]"/>
      <dgm:spPr>
        <a:solidFill>
          <a:schemeClr val="bg1">
            <a:lumMod val="75000"/>
          </a:schemeClr>
        </a:solidFill>
      </dgm:spPr>
      <dgm:t>
        <a:bodyPr/>
        <a:lstStyle/>
        <a:p>
          <a:r>
            <a:rPr lang="fr-FR" noProof="0" dirty="0"/>
            <a:t>IV. Discussion</a:t>
          </a:r>
        </a:p>
      </dgm:t>
    </dgm:pt>
    <dgm:pt modelId="{71550CF3-95FF-4238-896C-FD658381630D}" type="parTrans" cxnId="{9C88C31E-BF4C-4594-A08F-057C735845E0}">
      <dgm:prSet/>
      <dgm:spPr/>
      <dgm:t>
        <a:bodyPr/>
        <a:lstStyle/>
        <a:p>
          <a:endParaRPr lang="fr-FR"/>
        </a:p>
      </dgm:t>
    </dgm:pt>
    <dgm:pt modelId="{20FB05BD-E0C4-4DB3-9CE4-98091BBED285}" type="sibTrans" cxnId="{9C88C31E-BF4C-4594-A08F-057C735845E0}">
      <dgm:prSet/>
      <dgm:spPr/>
      <dgm:t>
        <a:bodyPr/>
        <a:lstStyle/>
        <a:p>
          <a:endParaRPr lang="fr-FR"/>
        </a:p>
      </dgm:t>
    </dgm:pt>
    <dgm:pt modelId="{4C455C24-2C2F-43BD-84F2-279E969567D1}">
      <dgm:prSet phldrT="[Text]"/>
      <dgm:spPr>
        <a:solidFill>
          <a:schemeClr val="bg1">
            <a:lumMod val="75000"/>
          </a:schemeClr>
        </a:solidFill>
      </dgm:spPr>
      <dgm:t>
        <a:bodyPr/>
        <a:lstStyle/>
        <a:p>
          <a:r>
            <a:rPr lang="fr-FR" noProof="0" dirty="0"/>
            <a:t>Références</a:t>
          </a:r>
        </a:p>
      </dgm:t>
    </dgm:pt>
    <dgm:pt modelId="{E963D1BF-A2B1-449D-98C2-4BBB7F35CEFE}" type="parTrans" cxnId="{5930CEF7-248E-4DCC-9477-15C4B1094EEE}">
      <dgm:prSet/>
      <dgm:spPr/>
      <dgm:t>
        <a:bodyPr/>
        <a:lstStyle/>
        <a:p>
          <a:endParaRPr lang="fr-FR"/>
        </a:p>
      </dgm:t>
    </dgm:pt>
    <dgm:pt modelId="{2BE1C6DD-D58B-4B05-9001-9E1DC2C64B00}" type="sibTrans" cxnId="{5930CEF7-248E-4DCC-9477-15C4B1094EEE}">
      <dgm:prSet/>
      <dgm:spPr/>
      <dgm:t>
        <a:bodyPr/>
        <a:lstStyle/>
        <a:p>
          <a:endParaRPr lang="fr-FR"/>
        </a:p>
      </dgm:t>
    </dgm:pt>
    <dgm:pt modelId="{4E51917E-03D8-4050-A51A-C1C93D7F9998}" type="pres">
      <dgm:prSet presAssocID="{FB805430-F9EA-45A2-B708-BF2C4B0E6504}" presName="Name0" presStyleCnt="0">
        <dgm:presLayoutVars>
          <dgm:dir/>
          <dgm:animLvl val="lvl"/>
          <dgm:resizeHandles val="exact"/>
        </dgm:presLayoutVars>
      </dgm:prSet>
      <dgm:spPr/>
    </dgm:pt>
    <dgm:pt modelId="{92C22C22-F723-4267-B384-175729112192}" type="pres">
      <dgm:prSet presAssocID="{ECDC50AC-5A9B-43DF-B3D9-A113B63102EE}" presName="parTxOnly" presStyleLbl="node1" presStyleIdx="0" presStyleCnt="6" custScaleY="59249" custLinFactNeighborX="-7164" custLinFactNeighborY="-9158">
        <dgm:presLayoutVars>
          <dgm:chMax val="0"/>
          <dgm:chPref val="0"/>
          <dgm:bulletEnabled val="1"/>
        </dgm:presLayoutVars>
      </dgm:prSet>
      <dgm:spPr/>
    </dgm:pt>
    <dgm:pt modelId="{E889045A-896F-4AA8-B918-30EFB325A04F}" type="pres">
      <dgm:prSet presAssocID="{5FD71D0D-57D9-407A-B2B6-A50DCA9CEE0A}" presName="parTxOnlySpace" presStyleCnt="0"/>
      <dgm:spPr/>
    </dgm:pt>
    <dgm:pt modelId="{FF1FB3C9-3B96-4821-9BE8-7EB7FF1F4F40}" type="pres">
      <dgm:prSet presAssocID="{F28F469B-F0B4-406A-BCC9-17AABE81863E}" presName="parTxOnly" presStyleLbl="node1" presStyleIdx="1" presStyleCnt="6" custScaleY="35456" custLinFactNeighborX="-3308" custLinFactNeighborY="-6605">
        <dgm:presLayoutVars>
          <dgm:chMax val="0"/>
          <dgm:chPref val="0"/>
          <dgm:bulletEnabled val="1"/>
        </dgm:presLayoutVars>
      </dgm:prSet>
      <dgm:spPr/>
    </dgm:pt>
    <dgm:pt modelId="{C01CFA44-78AB-485C-8286-22DAE9080AA2}" type="pres">
      <dgm:prSet presAssocID="{D44E29CC-117F-4240-894C-DFFCE0D56B3F}" presName="parTxOnlySpace" presStyleCnt="0"/>
      <dgm:spPr/>
    </dgm:pt>
    <dgm:pt modelId="{6C7FBA95-38CD-4A40-B2BD-B71370645728}" type="pres">
      <dgm:prSet presAssocID="{9B432E23-8E73-447E-9F44-F18B0F6EA1E2}" presName="parTxOnly" presStyleLbl="node1" presStyleIdx="2" presStyleCnt="6" custScaleY="35456" custLinFactNeighborX="-3308" custLinFactNeighborY="-6605">
        <dgm:presLayoutVars>
          <dgm:chMax val="0"/>
          <dgm:chPref val="0"/>
          <dgm:bulletEnabled val="1"/>
        </dgm:presLayoutVars>
      </dgm:prSet>
      <dgm:spPr/>
    </dgm:pt>
    <dgm:pt modelId="{70125F4E-CEA8-4679-ADFB-8A899A91554B}" type="pres">
      <dgm:prSet presAssocID="{6A66E43F-C2C3-4759-AD79-8A54812FD669}" presName="parTxOnlySpace" presStyleCnt="0"/>
      <dgm:spPr/>
    </dgm:pt>
    <dgm:pt modelId="{1116E069-98FF-4DE5-B1CA-E8A6746D4822}" type="pres">
      <dgm:prSet presAssocID="{EAAFDE0E-C6BE-4241-B877-809D2CEA811D}" presName="parTxOnly" presStyleLbl="node1" presStyleIdx="3" presStyleCnt="6" custScaleY="35456" custLinFactNeighborX="-3308" custLinFactNeighborY="-6605">
        <dgm:presLayoutVars>
          <dgm:chMax val="0"/>
          <dgm:chPref val="0"/>
          <dgm:bulletEnabled val="1"/>
        </dgm:presLayoutVars>
      </dgm:prSet>
      <dgm:spPr/>
    </dgm:pt>
    <dgm:pt modelId="{2EAD9001-7BED-43E1-936D-41EB9AA55835}" type="pres">
      <dgm:prSet presAssocID="{20FB05BD-E0C4-4DB3-9CE4-98091BBED285}" presName="parTxOnlySpace" presStyleCnt="0"/>
      <dgm:spPr/>
    </dgm:pt>
    <dgm:pt modelId="{A0E12C0F-F9DB-42AF-8A67-1B2E8F3ED636}" type="pres">
      <dgm:prSet presAssocID="{7BEEBEFF-2073-4362-BFC8-9632EEF4C10A}" presName="parTxOnly" presStyleLbl="node1" presStyleIdx="4" presStyleCnt="6" custScaleY="35456" custLinFactNeighborX="-3308" custLinFactNeighborY="-6605">
        <dgm:presLayoutVars>
          <dgm:chMax val="0"/>
          <dgm:chPref val="0"/>
          <dgm:bulletEnabled val="1"/>
        </dgm:presLayoutVars>
      </dgm:prSet>
      <dgm:spPr/>
    </dgm:pt>
    <dgm:pt modelId="{134547C4-EFA5-4288-A1F9-82F15A2634EE}" type="pres">
      <dgm:prSet presAssocID="{0719FC8C-9882-4928-B30C-B9722C79745B}" presName="parTxOnlySpace" presStyleCnt="0"/>
      <dgm:spPr/>
    </dgm:pt>
    <dgm:pt modelId="{C3981A27-8053-494C-B31C-CD514432EABA}" type="pres">
      <dgm:prSet presAssocID="{4C455C24-2C2F-43BD-84F2-279E969567D1}" presName="parTxOnly" presStyleLbl="node1" presStyleIdx="5" presStyleCnt="6" custScaleY="35357" custLinFactNeighborX="-3308" custLinFactNeighborY="-6654">
        <dgm:presLayoutVars>
          <dgm:chMax val="0"/>
          <dgm:chPref val="0"/>
          <dgm:bulletEnabled val="1"/>
        </dgm:presLayoutVars>
      </dgm:prSet>
      <dgm:spPr/>
    </dgm:pt>
  </dgm:ptLst>
  <dgm:cxnLst>
    <dgm:cxn modelId="{B4EE6C0E-C27C-4BFC-8E2C-97FD95640E77}" type="presOf" srcId="{4C455C24-2C2F-43BD-84F2-279E969567D1}" destId="{C3981A27-8053-494C-B31C-CD514432EABA}" srcOrd="0" destOrd="0" presId="urn:microsoft.com/office/officeart/2005/8/layout/chevron1"/>
    <dgm:cxn modelId="{9C88C31E-BF4C-4594-A08F-057C735845E0}" srcId="{FB805430-F9EA-45A2-B708-BF2C4B0E6504}" destId="{EAAFDE0E-C6BE-4241-B877-809D2CEA811D}" srcOrd="3" destOrd="0" parTransId="{71550CF3-95FF-4238-896C-FD658381630D}" sibTransId="{20FB05BD-E0C4-4DB3-9CE4-98091BBED285}"/>
    <dgm:cxn modelId="{2697EB26-95BE-4470-AFEC-882F82A536A6}" srcId="{FB805430-F9EA-45A2-B708-BF2C4B0E6504}" destId="{7BEEBEFF-2073-4362-BFC8-9632EEF4C10A}" srcOrd="4" destOrd="0" parTransId="{33695AB5-0D16-4CF0-8428-66143995E933}" sibTransId="{0719FC8C-9882-4928-B30C-B9722C79745B}"/>
    <dgm:cxn modelId="{08D2606B-FCAA-4919-80FA-D0EAD714BDD1}" type="presOf" srcId="{7BEEBEFF-2073-4362-BFC8-9632EEF4C10A}" destId="{A0E12C0F-F9DB-42AF-8A67-1B2E8F3ED636}" srcOrd="0" destOrd="0" presId="urn:microsoft.com/office/officeart/2005/8/layout/chevron1"/>
    <dgm:cxn modelId="{A363B854-98F2-46ED-9700-0717208EADE5}" srcId="{FB805430-F9EA-45A2-B708-BF2C4B0E6504}" destId="{9B432E23-8E73-447E-9F44-F18B0F6EA1E2}" srcOrd="2" destOrd="0" parTransId="{97EFFC2F-3892-4213-AD28-0855B460DCE1}" sibTransId="{6A66E43F-C2C3-4759-AD79-8A54812FD669}"/>
    <dgm:cxn modelId="{3E8ACC75-0106-4302-9953-015B6B6343F3}" type="presOf" srcId="{F28F469B-F0B4-406A-BCC9-17AABE81863E}" destId="{FF1FB3C9-3B96-4821-9BE8-7EB7FF1F4F40}" srcOrd="0" destOrd="0" presId="urn:microsoft.com/office/officeart/2005/8/layout/chevron1"/>
    <dgm:cxn modelId="{8979F38F-6415-456D-819B-3DA06BFFB470}" type="presOf" srcId="{FB805430-F9EA-45A2-B708-BF2C4B0E6504}" destId="{4E51917E-03D8-4050-A51A-C1C93D7F9998}" srcOrd="0" destOrd="0" presId="urn:microsoft.com/office/officeart/2005/8/layout/chevron1"/>
    <dgm:cxn modelId="{906680C1-A482-4EC8-A896-E2758C8B9578}" type="presOf" srcId="{9B432E23-8E73-447E-9F44-F18B0F6EA1E2}" destId="{6C7FBA95-38CD-4A40-B2BD-B71370645728}" srcOrd="0" destOrd="0" presId="urn:microsoft.com/office/officeart/2005/8/layout/chevron1"/>
    <dgm:cxn modelId="{82FB67C4-B126-420F-820C-2888024A345B}" type="presOf" srcId="{EAAFDE0E-C6BE-4241-B877-809D2CEA811D}" destId="{1116E069-98FF-4DE5-B1CA-E8A6746D4822}" srcOrd="0" destOrd="0" presId="urn:microsoft.com/office/officeart/2005/8/layout/chevron1"/>
    <dgm:cxn modelId="{113A76CC-D8C1-4B94-BA10-CB165B155707}" type="presOf" srcId="{ECDC50AC-5A9B-43DF-B3D9-A113B63102EE}" destId="{92C22C22-F723-4267-B384-175729112192}" srcOrd="0" destOrd="0" presId="urn:microsoft.com/office/officeart/2005/8/layout/chevron1"/>
    <dgm:cxn modelId="{2E268BEB-07E8-45BD-820E-9BAD6C20DC07}" srcId="{FB805430-F9EA-45A2-B708-BF2C4B0E6504}" destId="{F28F469B-F0B4-406A-BCC9-17AABE81863E}" srcOrd="1" destOrd="0" parTransId="{33327642-7474-4EDB-B813-337D55F473F4}" sibTransId="{D44E29CC-117F-4240-894C-DFFCE0D56B3F}"/>
    <dgm:cxn modelId="{2DD18CF4-4B6E-4D69-AF7E-4A46B77D8386}" srcId="{FB805430-F9EA-45A2-B708-BF2C4B0E6504}" destId="{ECDC50AC-5A9B-43DF-B3D9-A113B63102EE}" srcOrd="0" destOrd="0" parTransId="{52791231-EA15-4BE2-B198-1115A26506CA}" sibTransId="{5FD71D0D-57D9-407A-B2B6-A50DCA9CEE0A}"/>
    <dgm:cxn modelId="{5930CEF7-248E-4DCC-9477-15C4B1094EEE}" srcId="{FB805430-F9EA-45A2-B708-BF2C4B0E6504}" destId="{4C455C24-2C2F-43BD-84F2-279E969567D1}" srcOrd="5" destOrd="0" parTransId="{E963D1BF-A2B1-449D-98C2-4BBB7F35CEFE}" sibTransId="{2BE1C6DD-D58B-4B05-9001-9E1DC2C64B00}"/>
    <dgm:cxn modelId="{C2083949-88F0-4365-A0F7-873A963035CB}" type="presParOf" srcId="{4E51917E-03D8-4050-A51A-C1C93D7F9998}" destId="{92C22C22-F723-4267-B384-175729112192}" srcOrd="0" destOrd="0" presId="urn:microsoft.com/office/officeart/2005/8/layout/chevron1"/>
    <dgm:cxn modelId="{7D7169EE-24BE-4B75-8F8A-C6650FE25AE9}" type="presParOf" srcId="{4E51917E-03D8-4050-A51A-C1C93D7F9998}" destId="{E889045A-896F-4AA8-B918-30EFB325A04F}" srcOrd="1" destOrd="0" presId="urn:microsoft.com/office/officeart/2005/8/layout/chevron1"/>
    <dgm:cxn modelId="{9120B8CB-3212-4D6C-A8F0-B759895E123B}" type="presParOf" srcId="{4E51917E-03D8-4050-A51A-C1C93D7F9998}" destId="{FF1FB3C9-3B96-4821-9BE8-7EB7FF1F4F40}" srcOrd="2" destOrd="0" presId="urn:microsoft.com/office/officeart/2005/8/layout/chevron1"/>
    <dgm:cxn modelId="{A3406F2D-9005-4475-89BB-6AF6F63FEE31}" type="presParOf" srcId="{4E51917E-03D8-4050-A51A-C1C93D7F9998}" destId="{C01CFA44-78AB-485C-8286-22DAE9080AA2}" srcOrd="3" destOrd="0" presId="urn:microsoft.com/office/officeart/2005/8/layout/chevron1"/>
    <dgm:cxn modelId="{0980A9D3-393E-4D0A-8C6F-7970ACDB0D25}" type="presParOf" srcId="{4E51917E-03D8-4050-A51A-C1C93D7F9998}" destId="{6C7FBA95-38CD-4A40-B2BD-B71370645728}" srcOrd="4" destOrd="0" presId="urn:microsoft.com/office/officeart/2005/8/layout/chevron1"/>
    <dgm:cxn modelId="{AB706E4F-36FB-40D1-AFAC-49680B2A6BC5}" type="presParOf" srcId="{4E51917E-03D8-4050-A51A-C1C93D7F9998}" destId="{70125F4E-CEA8-4679-ADFB-8A899A91554B}" srcOrd="5" destOrd="0" presId="urn:microsoft.com/office/officeart/2005/8/layout/chevron1"/>
    <dgm:cxn modelId="{245E26D1-66AD-4F82-9574-9E8E6F895945}" type="presParOf" srcId="{4E51917E-03D8-4050-A51A-C1C93D7F9998}" destId="{1116E069-98FF-4DE5-B1CA-E8A6746D4822}" srcOrd="6" destOrd="0" presId="urn:microsoft.com/office/officeart/2005/8/layout/chevron1"/>
    <dgm:cxn modelId="{528DA72B-5D8C-494B-B62E-C14CA8671A60}" type="presParOf" srcId="{4E51917E-03D8-4050-A51A-C1C93D7F9998}" destId="{2EAD9001-7BED-43E1-936D-41EB9AA55835}" srcOrd="7" destOrd="0" presId="urn:microsoft.com/office/officeart/2005/8/layout/chevron1"/>
    <dgm:cxn modelId="{A7EA280F-3B9E-4070-9E48-588996AEBEEF}" type="presParOf" srcId="{4E51917E-03D8-4050-A51A-C1C93D7F9998}" destId="{A0E12C0F-F9DB-42AF-8A67-1B2E8F3ED636}" srcOrd="8" destOrd="0" presId="urn:microsoft.com/office/officeart/2005/8/layout/chevron1"/>
    <dgm:cxn modelId="{9DB59ED4-CC66-46FE-BF7D-A8962B8016EF}" type="presParOf" srcId="{4E51917E-03D8-4050-A51A-C1C93D7F9998}" destId="{134547C4-EFA5-4288-A1F9-82F15A2634EE}" srcOrd="9" destOrd="0" presId="urn:microsoft.com/office/officeart/2005/8/layout/chevron1"/>
    <dgm:cxn modelId="{CEE80757-60ED-480C-A19E-1D69B0C11494}" type="presParOf" srcId="{4E51917E-03D8-4050-A51A-C1C93D7F9998}" destId="{C3981A27-8053-494C-B31C-CD514432EABA}"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805430-F9EA-45A2-B708-BF2C4B0E6504}" type="doc">
      <dgm:prSet loTypeId="urn:microsoft.com/office/officeart/2005/8/layout/chevron1" loCatId="process" qsTypeId="urn:microsoft.com/office/officeart/2005/8/quickstyle/simple1" qsCatId="simple" csTypeId="urn:microsoft.com/office/officeart/2005/8/colors/accent1_2" csCatId="accent1" phldr="1"/>
      <dgm:spPr/>
    </dgm:pt>
    <dgm:pt modelId="{ECDC50AC-5A9B-43DF-B3D9-A113B63102EE}">
      <dgm:prSet phldrT="[Text]"/>
      <dgm:spPr>
        <a:solidFill>
          <a:schemeClr val="bg1">
            <a:lumMod val="75000"/>
          </a:schemeClr>
        </a:solidFill>
      </dgm:spPr>
      <dgm:t>
        <a:bodyPr/>
        <a:lstStyle/>
        <a:p>
          <a:r>
            <a:rPr lang="fr-FR" noProof="0" dirty="0"/>
            <a:t>I. Introduction</a:t>
          </a:r>
        </a:p>
      </dgm:t>
    </dgm:pt>
    <dgm:pt modelId="{52791231-EA15-4BE2-B198-1115A26506CA}" type="parTrans" cxnId="{2DD18CF4-4B6E-4D69-AF7E-4A46B77D8386}">
      <dgm:prSet/>
      <dgm:spPr/>
      <dgm:t>
        <a:bodyPr/>
        <a:lstStyle/>
        <a:p>
          <a:endParaRPr lang="fr-FR"/>
        </a:p>
      </dgm:t>
    </dgm:pt>
    <dgm:pt modelId="{5FD71D0D-57D9-407A-B2B6-A50DCA9CEE0A}" type="sibTrans" cxnId="{2DD18CF4-4B6E-4D69-AF7E-4A46B77D8386}">
      <dgm:prSet/>
      <dgm:spPr/>
      <dgm:t>
        <a:bodyPr/>
        <a:lstStyle/>
        <a:p>
          <a:endParaRPr lang="fr-FR"/>
        </a:p>
      </dgm:t>
    </dgm:pt>
    <dgm:pt modelId="{F28F469B-F0B4-406A-BCC9-17AABE81863E}">
      <dgm:prSet phldrT="[Text]"/>
      <dgm:spPr>
        <a:solidFill>
          <a:srgbClr val="BC7E09"/>
        </a:solidFill>
      </dgm:spPr>
      <dgm:t>
        <a:bodyPr/>
        <a:lstStyle/>
        <a:p>
          <a:r>
            <a:rPr lang="fr-FR" noProof="0" dirty="0"/>
            <a:t>II. Etat de l’art / Historique</a:t>
          </a:r>
        </a:p>
      </dgm:t>
    </dgm:pt>
    <dgm:pt modelId="{33327642-7474-4EDB-B813-337D55F473F4}" type="parTrans" cxnId="{2E268BEB-07E8-45BD-820E-9BAD6C20DC07}">
      <dgm:prSet/>
      <dgm:spPr/>
      <dgm:t>
        <a:bodyPr/>
        <a:lstStyle/>
        <a:p>
          <a:endParaRPr lang="fr-FR"/>
        </a:p>
      </dgm:t>
    </dgm:pt>
    <dgm:pt modelId="{D44E29CC-117F-4240-894C-DFFCE0D56B3F}" type="sibTrans" cxnId="{2E268BEB-07E8-45BD-820E-9BAD6C20DC07}">
      <dgm:prSet/>
      <dgm:spPr/>
      <dgm:t>
        <a:bodyPr/>
        <a:lstStyle/>
        <a:p>
          <a:endParaRPr lang="fr-FR"/>
        </a:p>
      </dgm:t>
    </dgm:pt>
    <dgm:pt modelId="{9B432E23-8E73-447E-9F44-F18B0F6EA1E2}">
      <dgm:prSet phldrT="[Text]"/>
      <dgm:spPr>
        <a:solidFill>
          <a:schemeClr val="bg1">
            <a:lumMod val="75000"/>
          </a:schemeClr>
        </a:solidFill>
      </dgm:spPr>
      <dgm:t>
        <a:bodyPr/>
        <a:lstStyle/>
        <a:p>
          <a:r>
            <a:rPr lang="fr-FR" noProof="0" dirty="0"/>
            <a:t>III. Etude de cas : Obsidian</a:t>
          </a:r>
        </a:p>
      </dgm:t>
    </dgm:pt>
    <dgm:pt modelId="{97EFFC2F-3892-4213-AD28-0855B460DCE1}" type="parTrans" cxnId="{A363B854-98F2-46ED-9700-0717208EADE5}">
      <dgm:prSet/>
      <dgm:spPr/>
      <dgm:t>
        <a:bodyPr/>
        <a:lstStyle/>
        <a:p>
          <a:endParaRPr lang="fr-FR"/>
        </a:p>
      </dgm:t>
    </dgm:pt>
    <dgm:pt modelId="{6A66E43F-C2C3-4759-AD79-8A54812FD669}" type="sibTrans" cxnId="{A363B854-98F2-46ED-9700-0717208EADE5}">
      <dgm:prSet/>
      <dgm:spPr/>
      <dgm:t>
        <a:bodyPr/>
        <a:lstStyle/>
        <a:p>
          <a:endParaRPr lang="fr-FR"/>
        </a:p>
      </dgm:t>
    </dgm:pt>
    <dgm:pt modelId="{7BEEBEFF-2073-4362-BFC8-9632EEF4C10A}">
      <dgm:prSet phldrT="[Text]"/>
      <dgm:spPr>
        <a:solidFill>
          <a:schemeClr val="bg1">
            <a:lumMod val="75000"/>
          </a:schemeClr>
        </a:solidFill>
      </dgm:spPr>
      <dgm:t>
        <a:bodyPr/>
        <a:lstStyle/>
        <a:p>
          <a:r>
            <a:rPr lang="fr-FR" noProof="0" dirty="0"/>
            <a:t>V. Conclusion</a:t>
          </a:r>
        </a:p>
      </dgm:t>
    </dgm:pt>
    <dgm:pt modelId="{33695AB5-0D16-4CF0-8428-66143995E933}" type="parTrans" cxnId="{2697EB26-95BE-4470-AFEC-882F82A536A6}">
      <dgm:prSet/>
      <dgm:spPr/>
      <dgm:t>
        <a:bodyPr/>
        <a:lstStyle/>
        <a:p>
          <a:endParaRPr lang="fr-FR"/>
        </a:p>
      </dgm:t>
    </dgm:pt>
    <dgm:pt modelId="{0719FC8C-9882-4928-B30C-B9722C79745B}" type="sibTrans" cxnId="{2697EB26-95BE-4470-AFEC-882F82A536A6}">
      <dgm:prSet/>
      <dgm:spPr/>
      <dgm:t>
        <a:bodyPr/>
        <a:lstStyle/>
        <a:p>
          <a:endParaRPr lang="fr-FR"/>
        </a:p>
      </dgm:t>
    </dgm:pt>
    <dgm:pt modelId="{EAAFDE0E-C6BE-4241-B877-809D2CEA811D}">
      <dgm:prSet phldrT="[Text]"/>
      <dgm:spPr>
        <a:solidFill>
          <a:schemeClr val="bg1">
            <a:lumMod val="75000"/>
          </a:schemeClr>
        </a:solidFill>
      </dgm:spPr>
      <dgm:t>
        <a:bodyPr/>
        <a:lstStyle/>
        <a:p>
          <a:r>
            <a:rPr lang="fr-FR" noProof="0" dirty="0"/>
            <a:t>IV. Discussion</a:t>
          </a:r>
        </a:p>
      </dgm:t>
    </dgm:pt>
    <dgm:pt modelId="{71550CF3-95FF-4238-896C-FD658381630D}" type="parTrans" cxnId="{9C88C31E-BF4C-4594-A08F-057C735845E0}">
      <dgm:prSet/>
      <dgm:spPr/>
      <dgm:t>
        <a:bodyPr/>
        <a:lstStyle/>
        <a:p>
          <a:endParaRPr lang="fr-FR"/>
        </a:p>
      </dgm:t>
    </dgm:pt>
    <dgm:pt modelId="{20FB05BD-E0C4-4DB3-9CE4-98091BBED285}" type="sibTrans" cxnId="{9C88C31E-BF4C-4594-A08F-057C735845E0}">
      <dgm:prSet/>
      <dgm:spPr/>
      <dgm:t>
        <a:bodyPr/>
        <a:lstStyle/>
        <a:p>
          <a:endParaRPr lang="fr-FR"/>
        </a:p>
      </dgm:t>
    </dgm:pt>
    <dgm:pt modelId="{4C455C24-2C2F-43BD-84F2-279E969567D1}">
      <dgm:prSet phldrT="[Text]"/>
      <dgm:spPr>
        <a:solidFill>
          <a:schemeClr val="bg1">
            <a:lumMod val="75000"/>
          </a:schemeClr>
        </a:solidFill>
      </dgm:spPr>
      <dgm:t>
        <a:bodyPr/>
        <a:lstStyle/>
        <a:p>
          <a:r>
            <a:rPr lang="fr-FR" noProof="0" dirty="0"/>
            <a:t>Références</a:t>
          </a:r>
        </a:p>
      </dgm:t>
    </dgm:pt>
    <dgm:pt modelId="{E963D1BF-A2B1-449D-98C2-4BBB7F35CEFE}" type="parTrans" cxnId="{5930CEF7-248E-4DCC-9477-15C4B1094EEE}">
      <dgm:prSet/>
      <dgm:spPr/>
      <dgm:t>
        <a:bodyPr/>
        <a:lstStyle/>
        <a:p>
          <a:endParaRPr lang="fr-FR"/>
        </a:p>
      </dgm:t>
    </dgm:pt>
    <dgm:pt modelId="{2BE1C6DD-D58B-4B05-9001-9E1DC2C64B00}" type="sibTrans" cxnId="{5930CEF7-248E-4DCC-9477-15C4B1094EEE}">
      <dgm:prSet/>
      <dgm:spPr/>
      <dgm:t>
        <a:bodyPr/>
        <a:lstStyle/>
        <a:p>
          <a:endParaRPr lang="fr-FR"/>
        </a:p>
      </dgm:t>
    </dgm:pt>
    <dgm:pt modelId="{4E51917E-03D8-4050-A51A-C1C93D7F9998}" type="pres">
      <dgm:prSet presAssocID="{FB805430-F9EA-45A2-B708-BF2C4B0E6504}" presName="Name0" presStyleCnt="0">
        <dgm:presLayoutVars>
          <dgm:dir/>
          <dgm:animLvl val="lvl"/>
          <dgm:resizeHandles val="exact"/>
        </dgm:presLayoutVars>
      </dgm:prSet>
      <dgm:spPr/>
    </dgm:pt>
    <dgm:pt modelId="{92C22C22-F723-4267-B384-175729112192}" type="pres">
      <dgm:prSet presAssocID="{ECDC50AC-5A9B-43DF-B3D9-A113B63102EE}" presName="parTxOnly" presStyleLbl="node1" presStyleIdx="0" presStyleCnt="6" custScaleY="59249" custLinFactNeighborX="-7164" custLinFactNeighborY="-9158">
        <dgm:presLayoutVars>
          <dgm:chMax val="0"/>
          <dgm:chPref val="0"/>
          <dgm:bulletEnabled val="1"/>
        </dgm:presLayoutVars>
      </dgm:prSet>
      <dgm:spPr/>
    </dgm:pt>
    <dgm:pt modelId="{E889045A-896F-4AA8-B918-30EFB325A04F}" type="pres">
      <dgm:prSet presAssocID="{5FD71D0D-57D9-407A-B2B6-A50DCA9CEE0A}" presName="parTxOnlySpace" presStyleCnt="0"/>
      <dgm:spPr/>
    </dgm:pt>
    <dgm:pt modelId="{FF1FB3C9-3B96-4821-9BE8-7EB7FF1F4F40}" type="pres">
      <dgm:prSet presAssocID="{F28F469B-F0B4-406A-BCC9-17AABE81863E}" presName="parTxOnly" presStyleLbl="node1" presStyleIdx="1" presStyleCnt="6" custScaleY="35456" custLinFactNeighborX="-3308" custLinFactNeighborY="-6605">
        <dgm:presLayoutVars>
          <dgm:chMax val="0"/>
          <dgm:chPref val="0"/>
          <dgm:bulletEnabled val="1"/>
        </dgm:presLayoutVars>
      </dgm:prSet>
      <dgm:spPr/>
    </dgm:pt>
    <dgm:pt modelId="{C01CFA44-78AB-485C-8286-22DAE9080AA2}" type="pres">
      <dgm:prSet presAssocID="{D44E29CC-117F-4240-894C-DFFCE0D56B3F}" presName="parTxOnlySpace" presStyleCnt="0"/>
      <dgm:spPr/>
    </dgm:pt>
    <dgm:pt modelId="{6C7FBA95-38CD-4A40-B2BD-B71370645728}" type="pres">
      <dgm:prSet presAssocID="{9B432E23-8E73-447E-9F44-F18B0F6EA1E2}" presName="parTxOnly" presStyleLbl="node1" presStyleIdx="2" presStyleCnt="6" custScaleY="35456" custLinFactNeighborX="-3308" custLinFactNeighborY="-6605">
        <dgm:presLayoutVars>
          <dgm:chMax val="0"/>
          <dgm:chPref val="0"/>
          <dgm:bulletEnabled val="1"/>
        </dgm:presLayoutVars>
      </dgm:prSet>
      <dgm:spPr/>
    </dgm:pt>
    <dgm:pt modelId="{70125F4E-CEA8-4679-ADFB-8A899A91554B}" type="pres">
      <dgm:prSet presAssocID="{6A66E43F-C2C3-4759-AD79-8A54812FD669}" presName="parTxOnlySpace" presStyleCnt="0"/>
      <dgm:spPr/>
    </dgm:pt>
    <dgm:pt modelId="{1116E069-98FF-4DE5-B1CA-E8A6746D4822}" type="pres">
      <dgm:prSet presAssocID="{EAAFDE0E-C6BE-4241-B877-809D2CEA811D}" presName="parTxOnly" presStyleLbl="node1" presStyleIdx="3" presStyleCnt="6" custScaleY="35456" custLinFactNeighborX="-3308" custLinFactNeighborY="-6605">
        <dgm:presLayoutVars>
          <dgm:chMax val="0"/>
          <dgm:chPref val="0"/>
          <dgm:bulletEnabled val="1"/>
        </dgm:presLayoutVars>
      </dgm:prSet>
      <dgm:spPr/>
    </dgm:pt>
    <dgm:pt modelId="{2EAD9001-7BED-43E1-936D-41EB9AA55835}" type="pres">
      <dgm:prSet presAssocID="{20FB05BD-E0C4-4DB3-9CE4-98091BBED285}" presName="parTxOnlySpace" presStyleCnt="0"/>
      <dgm:spPr/>
    </dgm:pt>
    <dgm:pt modelId="{A0E12C0F-F9DB-42AF-8A67-1B2E8F3ED636}" type="pres">
      <dgm:prSet presAssocID="{7BEEBEFF-2073-4362-BFC8-9632EEF4C10A}" presName="parTxOnly" presStyleLbl="node1" presStyleIdx="4" presStyleCnt="6" custScaleY="35456" custLinFactNeighborX="-3308" custLinFactNeighborY="-6605">
        <dgm:presLayoutVars>
          <dgm:chMax val="0"/>
          <dgm:chPref val="0"/>
          <dgm:bulletEnabled val="1"/>
        </dgm:presLayoutVars>
      </dgm:prSet>
      <dgm:spPr/>
    </dgm:pt>
    <dgm:pt modelId="{134547C4-EFA5-4288-A1F9-82F15A2634EE}" type="pres">
      <dgm:prSet presAssocID="{0719FC8C-9882-4928-B30C-B9722C79745B}" presName="parTxOnlySpace" presStyleCnt="0"/>
      <dgm:spPr/>
    </dgm:pt>
    <dgm:pt modelId="{C3981A27-8053-494C-B31C-CD514432EABA}" type="pres">
      <dgm:prSet presAssocID="{4C455C24-2C2F-43BD-84F2-279E969567D1}" presName="parTxOnly" presStyleLbl="node1" presStyleIdx="5" presStyleCnt="6" custScaleY="35357" custLinFactNeighborX="-3308" custLinFactNeighborY="-6654">
        <dgm:presLayoutVars>
          <dgm:chMax val="0"/>
          <dgm:chPref val="0"/>
          <dgm:bulletEnabled val="1"/>
        </dgm:presLayoutVars>
      </dgm:prSet>
      <dgm:spPr/>
    </dgm:pt>
  </dgm:ptLst>
  <dgm:cxnLst>
    <dgm:cxn modelId="{B4EE6C0E-C27C-4BFC-8E2C-97FD95640E77}" type="presOf" srcId="{4C455C24-2C2F-43BD-84F2-279E969567D1}" destId="{C3981A27-8053-494C-B31C-CD514432EABA}" srcOrd="0" destOrd="0" presId="urn:microsoft.com/office/officeart/2005/8/layout/chevron1"/>
    <dgm:cxn modelId="{9C88C31E-BF4C-4594-A08F-057C735845E0}" srcId="{FB805430-F9EA-45A2-B708-BF2C4B0E6504}" destId="{EAAFDE0E-C6BE-4241-B877-809D2CEA811D}" srcOrd="3" destOrd="0" parTransId="{71550CF3-95FF-4238-896C-FD658381630D}" sibTransId="{20FB05BD-E0C4-4DB3-9CE4-98091BBED285}"/>
    <dgm:cxn modelId="{2697EB26-95BE-4470-AFEC-882F82A536A6}" srcId="{FB805430-F9EA-45A2-B708-BF2C4B0E6504}" destId="{7BEEBEFF-2073-4362-BFC8-9632EEF4C10A}" srcOrd="4" destOrd="0" parTransId="{33695AB5-0D16-4CF0-8428-66143995E933}" sibTransId="{0719FC8C-9882-4928-B30C-B9722C79745B}"/>
    <dgm:cxn modelId="{08D2606B-FCAA-4919-80FA-D0EAD714BDD1}" type="presOf" srcId="{7BEEBEFF-2073-4362-BFC8-9632EEF4C10A}" destId="{A0E12C0F-F9DB-42AF-8A67-1B2E8F3ED636}" srcOrd="0" destOrd="0" presId="urn:microsoft.com/office/officeart/2005/8/layout/chevron1"/>
    <dgm:cxn modelId="{A363B854-98F2-46ED-9700-0717208EADE5}" srcId="{FB805430-F9EA-45A2-B708-BF2C4B0E6504}" destId="{9B432E23-8E73-447E-9F44-F18B0F6EA1E2}" srcOrd="2" destOrd="0" parTransId="{97EFFC2F-3892-4213-AD28-0855B460DCE1}" sibTransId="{6A66E43F-C2C3-4759-AD79-8A54812FD669}"/>
    <dgm:cxn modelId="{3E8ACC75-0106-4302-9953-015B6B6343F3}" type="presOf" srcId="{F28F469B-F0B4-406A-BCC9-17AABE81863E}" destId="{FF1FB3C9-3B96-4821-9BE8-7EB7FF1F4F40}" srcOrd="0" destOrd="0" presId="urn:microsoft.com/office/officeart/2005/8/layout/chevron1"/>
    <dgm:cxn modelId="{8979F38F-6415-456D-819B-3DA06BFFB470}" type="presOf" srcId="{FB805430-F9EA-45A2-B708-BF2C4B0E6504}" destId="{4E51917E-03D8-4050-A51A-C1C93D7F9998}" srcOrd="0" destOrd="0" presId="urn:microsoft.com/office/officeart/2005/8/layout/chevron1"/>
    <dgm:cxn modelId="{906680C1-A482-4EC8-A896-E2758C8B9578}" type="presOf" srcId="{9B432E23-8E73-447E-9F44-F18B0F6EA1E2}" destId="{6C7FBA95-38CD-4A40-B2BD-B71370645728}" srcOrd="0" destOrd="0" presId="urn:microsoft.com/office/officeart/2005/8/layout/chevron1"/>
    <dgm:cxn modelId="{82FB67C4-B126-420F-820C-2888024A345B}" type="presOf" srcId="{EAAFDE0E-C6BE-4241-B877-809D2CEA811D}" destId="{1116E069-98FF-4DE5-B1CA-E8A6746D4822}" srcOrd="0" destOrd="0" presId="urn:microsoft.com/office/officeart/2005/8/layout/chevron1"/>
    <dgm:cxn modelId="{113A76CC-D8C1-4B94-BA10-CB165B155707}" type="presOf" srcId="{ECDC50AC-5A9B-43DF-B3D9-A113B63102EE}" destId="{92C22C22-F723-4267-B384-175729112192}" srcOrd="0" destOrd="0" presId="urn:microsoft.com/office/officeart/2005/8/layout/chevron1"/>
    <dgm:cxn modelId="{2E268BEB-07E8-45BD-820E-9BAD6C20DC07}" srcId="{FB805430-F9EA-45A2-B708-BF2C4B0E6504}" destId="{F28F469B-F0B4-406A-BCC9-17AABE81863E}" srcOrd="1" destOrd="0" parTransId="{33327642-7474-4EDB-B813-337D55F473F4}" sibTransId="{D44E29CC-117F-4240-894C-DFFCE0D56B3F}"/>
    <dgm:cxn modelId="{2DD18CF4-4B6E-4D69-AF7E-4A46B77D8386}" srcId="{FB805430-F9EA-45A2-B708-BF2C4B0E6504}" destId="{ECDC50AC-5A9B-43DF-B3D9-A113B63102EE}" srcOrd="0" destOrd="0" parTransId="{52791231-EA15-4BE2-B198-1115A26506CA}" sibTransId="{5FD71D0D-57D9-407A-B2B6-A50DCA9CEE0A}"/>
    <dgm:cxn modelId="{5930CEF7-248E-4DCC-9477-15C4B1094EEE}" srcId="{FB805430-F9EA-45A2-B708-BF2C4B0E6504}" destId="{4C455C24-2C2F-43BD-84F2-279E969567D1}" srcOrd="5" destOrd="0" parTransId="{E963D1BF-A2B1-449D-98C2-4BBB7F35CEFE}" sibTransId="{2BE1C6DD-D58B-4B05-9001-9E1DC2C64B00}"/>
    <dgm:cxn modelId="{C2083949-88F0-4365-A0F7-873A963035CB}" type="presParOf" srcId="{4E51917E-03D8-4050-A51A-C1C93D7F9998}" destId="{92C22C22-F723-4267-B384-175729112192}" srcOrd="0" destOrd="0" presId="urn:microsoft.com/office/officeart/2005/8/layout/chevron1"/>
    <dgm:cxn modelId="{7D7169EE-24BE-4B75-8F8A-C6650FE25AE9}" type="presParOf" srcId="{4E51917E-03D8-4050-A51A-C1C93D7F9998}" destId="{E889045A-896F-4AA8-B918-30EFB325A04F}" srcOrd="1" destOrd="0" presId="urn:microsoft.com/office/officeart/2005/8/layout/chevron1"/>
    <dgm:cxn modelId="{9120B8CB-3212-4D6C-A8F0-B759895E123B}" type="presParOf" srcId="{4E51917E-03D8-4050-A51A-C1C93D7F9998}" destId="{FF1FB3C9-3B96-4821-9BE8-7EB7FF1F4F40}" srcOrd="2" destOrd="0" presId="urn:microsoft.com/office/officeart/2005/8/layout/chevron1"/>
    <dgm:cxn modelId="{A3406F2D-9005-4475-89BB-6AF6F63FEE31}" type="presParOf" srcId="{4E51917E-03D8-4050-A51A-C1C93D7F9998}" destId="{C01CFA44-78AB-485C-8286-22DAE9080AA2}" srcOrd="3" destOrd="0" presId="urn:microsoft.com/office/officeart/2005/8/layout/chevron1"/>
    <dgm:cxn modelId="{0980A9D3-393E-4D0A-8C6F-7970ACDB0D25}" type="presParOf" srcId="{4E51917E-03D8-4050-A51A-C1C93D7F9998}" destId="{6C7FBA95-38CD-4A40-B2BD-B71370645728}" srcOrd="4" destOrd="0" presId="urn:microsoft.com/office/officeart/2005/8/layout/chevron1"/>
    <dgm:cxn modelId="{AB706E4F-36FB-40D1-AFAC-49680B2A6BC5}" type="presParOf" srcId="{4E51917E-03D8-4050-A51A-C1C93D7F9998}" destId="{70125F4E-CEA8-4679-ADFB-8A899A91554B}" srcOrd="5" destOrd="0" presId="urn:microsoft.com/office/officeart/2005/8/layout/chevron1"/>
    <dgm:cxn modelId="{245E26D1-66AD-4F82-9574-9E8E6F895945}" type="presParOf" srcId="{4E51917E-03D8-4050-A51A-C1C93D7F9998}" destId="{1116E069-98FF-4DE5-B1CA-E8A6746D4822}" srcOrd="6" destOrd="0" presId="urn:microsoft.com/office/officeart/2005/8/layout/chevron1"/>
    <dgm:cxn modelId="{528DA72B-5D8C-494B-B62E-C14CA8671A60}" type="presParOf" srcId="{4E51917E-03D8-4050-A51A-C1C93D7F9998}" destId="{2EAD9001-7BED-43E1-936D-41EB9AA55835}" srcOrd="7" destOrd="0" presId="urn:microsoft.com/office/officeart/2005/8/layout/chevron1"/>
    <dgm:cxn modelId="{A7EA280F-3B9E-4070-9E48-588996AEBEEF}" type="presParOf" srcId="{4E51917E-03D8-4050-A51A-C1C93D7F9998}" destId="{A0E12C0F-F9DB-42AF-8A67-1B2E8F3ED636}" srcOrd="8" destOrd="0" presId="urn:microsoft.com/office/officeart/2005/8/layout/chevron1"/>
    <dgm:cxn modelId="{9DB59ED4-CC66-46FE-BF7D-A8962B8016EF}" type="presParOf" srcId="{4E51917E-03D8-4050-A51A-C1C93D7F9998}" destId="{134547C4-EFA5-4288-A1F9-82F15A2634EE}" srcOrd="9" destOrd="0" presId="urn:microsoft.com/office/officeart/2005/8/layout/chevron1"/>
    <dgm:cxn modelId="{CEE80757-60ED-480C-A19E-1D69B0C11494}" type="presParOf" srcId="{4E51917E-03D8-4050-A51A-C1C93D7F9998}" destId="{C3981A27-8053-494C-B31C-CD514432EABA}"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B805430-F9EA-45A2-B708-BF2C4B0E6504}" type="doc">
      <dgm:prSet loTypeId="urn:microsoft.com/office/officeart/2005/8/layout/chevron1" loCatId="process" qsTypeId="urn:microsoft.com/office/officeart/2005/8/quickstyle/simple1" qsCatId="simple" csTypeId="urn:microsoft.com/office/officeart/2005/8/colors/accent1_2" csCatId="accent1" phldr="1"/>
      <dgm:spPr/>
    </dgm:pt>
    <dgm:pt modelId="{ECDC50AC-5A9B-43DF-B3D9-A113B63102EE}">
      <dgm:prSet phldrT="[Text]"/>
      <dgm:spPr>
        <a:solidFill>
          <a:schemeClr val="bg1">
            <a:lumMod val="75000"/>
          </a:schemeClr>
        </a:solidFill>
      </dgm:spPr>
      <dgm:t>
        <a:bodyPr/>
        <a:lstStyle/>
        <a:p>
          <a:r>
            <a:rPr lang="fr-FR" noProof="0" dirty="0"/>
            <a:t>I. Introduction</a:t>
          </a:r>
        </a:p>
      </dgm:t>
    </dgm:pt>
    <dgm:pt modelId="{52791231-EA15-4BE2-B198-1115A26506CA}" type="parTrans" cxnId="{2DD18CF4-4B6E-4D69-AF7E-4A46B77D8386}">
      <dgm:prSet/>
      <dgm:spPr/>
      <dgm:t>
        <a:bodyPr/>
        <a:lstStyle/>
        <a:p>
          <a:endParaRPr lang="fr-FR"/>
        </a:p>
      </dgm:t>
    </dgm:pt>
    <dgm:pt modelId="{5FD71D0D-57D9-407A-B2B6-A50DCA9CEE0A}" type="sibTrans" cxnId="{2DD18CF4-4B6E-4D69-AF7E-4A46B77D8386}">
      <dgm:prSet/>
      <dgm:spPr/>
      <dgm:t>
        <a:bodyPr/>
        <a:lstStyle/>
        <a:p>
          <a:endParaRPr lang="fr-FR"/>
        </a:p>
      </dgm:t>
    </dgm:pt>
    <dgm:pt modelId="{F28F469B-F0B4-406A-BCC9-17AABE81863E}">
      <dgm:prSet phldrT="[Text]"/>
      <dgm:spPr>
        <a:solidFill>
          <a:schemeClr val="bg1">
            <a:lumMod val="75000"/>
          </a:schemeClr>
        </a:solidFill>
      </dgm:spPr>
      <dgm:t>
        <a:bodyPr/>
        <a:lstStyle/>
        <a:p>
          <a:r>
            <a:rPr lang="fr-FR" noProof="0" dirty="0"/>
            <a:t>II. Etat de l’art / Historique</a:t>
          </a:r>
        </a:p>
      </dgm:t>
    </dgm:pt>
    <dgm:pt modelId="{33327642-7474-4EDB-B813-337D55F473F4}" type="parTrans" cxnId="{2E268BEB-07E8-45BD-820E-9BAD6C20DC07}">
      <dgm:prSet/>
      <dgm:spPr/>
      <dgm:t>
        <a:bodyPr/>
        <a:lstStyle/>
        <a:p>
          <a:endParaRPr lang="fr-FR"/>
        </a:p>
      </dgm:t>
    </dgm:pt>
    <dgm:pt modelId="{D44E29CC-117F-4240-894C-DFFCE0D56B3F}" type="sibTrans" cxnId="{2E268BEB-07E8-45BD-820E-9BAD6C20DC07}">
      <dgm:prSet/>
      <dgm:spPr/>
      <dgm:t>
        <a:bodyPr/>
        <a:lstStyle/>
        <a:p>
          <a:endParaRPr lang="fr-FR"/>
        </a:p>
      </dgm:t>
    </dgm:pt>
    <dgm:pt modelId="{9B432E23-8E73-447E-9F44-F18B0F6EA1E2}">
      <dgm:prSet phldrT="[Text]"/>
      <dgm:spPr>
        <a:solidFill>
          <a:srgbClr val="BC7E09"/>
        </a:solidFill>
      </dgm:spPr>
      <dgm:t>
        <a:bodyPr/>
        <a:lstStyle/>
        <a:p>
          <a:r>
            <a:rPr lang="fr-FR" noProof="0" dirty="0"/>
            <a:t>III. Etude de cas : Obsidian</a:t>
          </a:r>
        </a:p>
      </dgm:t>
    </dgm:pt>
    <dgm:pt modelId="{97EFFC2F-3892-4213-AD28-0855B460DCE1}" type="parTrans" cxnId="{A363B854-98F2-46ED-9700-0717208EADE5}">
      <dgm:prSet/>
      <dgm:spPr/>
      <dgm:t>
        <a:bodyPr/>
        <a:lstStyle/>
        <a:p>
          <a:endParaRPr lang="fr-FR"/>
        </a:p>
      </dgm:t>
    </dgm:pt>
    <dgm:pt modelId="{6A66E43F-C2C3-4759-AD79-8A54812FD669}" type="sibTrans" cxnId="{A363B854-98F2-46ED-9700-0717208EADE5}">
      <dgm:prSet/>
      <dgm:spPr/>
      <dgm:t>
        <a:bodyPr/>
        <a:lstStyle/>
        <a:p>
          <a:endParaRPr lang="fr-FR"/>
        </a:p>
      </dgm:t>
    </dgm:pt>
    <dgm:pt modelId="{7BEEBEFF-2073-4362-BFC8-9632EEF4C10A}">
      <dgm:prSet phldrT="[Text]"/>
      <dgm:spPr>
        <a:solidFill>
          <a:schemeClr val="bg1">
            <a:lumMod val="75000"/>
          </a:schemeClr>
        </a:solidFill>
      </dgm:spPr>
      <dgm:t>
        <a:bodyPr/>
        <a:lstStyle/>
        <a:p>
          <a:r>
            <a:rPr lang="fr-FR" noProof="0" dirty="0"/>
            <a:t>V. Conclusion</a:t>
          </a:r>
        </a:p>
      </dgm:t>
    </dgm:pt>
    <dgm:pt modelId="{33695AB5-0D16-4CF0-8428-66143995E933}" type="parTrans" cxnId="{2697EB26-95BE-4470-AFEC-882F82A536A6}">
      <dgm:prSet/>
      <dgm:spPr/>
      <dgm:t>
        <a:bodyPr/>
        <a:lstStyle/>
        <a:p>
          <a:endParaRPr lang="fr-FR"/>
        </a:p>
      </dgm:t>
    </dgm:pt>
    <dgm:pt modelId="{0719FC8C-9882-4928-B30C-B9722C79745B}" type="sibTrans" cxnId="{2697EB26-95BE-4470-AFEC-882F82A536A6}">
      <dgm:prSet/>
      <dgm:spPr/>
      <dgm:t>
        <a:bodyPr/>
        <a:lstStyle/>
        <a:p>
          <a:endParaRPr lang="fr-FR"/>
        </a:p>
      </dgm:t>
    </dgm:pt>
    <dgm:pt modelId="{EAAFDE0E-C6BE-4241-B877-809D2CEA811D}">
      <dgm:prSet phldrT="[Text]"/>
      <dgm:spPr>
        <a:solidFill>
          <a:schemeClr val="bg1">
            <a:lumMod val="75000"/>
          </a:schemeClr>
        </a:solidFill>
      </dgm:spPr>
      <dgm:t>
        <a:bodyPr/>
        <a:lstStyle/>
        <a:p>
          <a:r>
            <a:rPr lang="fr-FR" noProof="0" dirty="0"/>
            <a:t>IV. Discussion</a:t>
          </a:r>
        </a:p>
      </dgm:t>
    </dgm:pt>
    <dgm:pt modelId="{71550CF3-95FF-4238-896C-FD658381630D}" type="parTrans" cxnId="{9C88C31E-BF4C-4594-A08F-057C735845E0}">
      <dgm:prSet/>
      <dgm:spPr/>
      <dgm:t>
        <a:bodyPr/>
        <a:lstStyle/>
        <a:p>
          <a:endParaRPr lang="fr-FR"/>
        </a:p>
      </dgm:t>
    </dgm:pt>
    <dgm:pt modelId="{20FB05BD-E0C4-4DB3-9CE4-98091BBED285}" type="sibTrans" cxnId="{9C88C31E-BF4C-4594-A08F-057C735845E0}">
      <dgm:prSet/>
      <dgm:spPr/>
      <dgm:t>
        <a:bodyPr/>
        <a:lstStyle/>
        <a:p>
          <a:endParaRPr lang="fr-FR"/>
        </a:p>
      </dgm:t>
    </dgm:pt>
    <dgm:pt modelId="{4C455C24-2C2F-43BD-84F2-279E969567D1}">
      <dgm:prSet phldrT="[Text]"/>
      <dgm:spPr>
        <a:solidFill>
          <a:schemeClr val="bg1">
            <a:lumMod val="75000"/>
          </a:schemeClr>
        </a:solidFill>
      </dgm:spPr>
      <dgm:t>
        <a:bodyPr/>
        <a:lstStyle/>
        <a:p>
          <a:r>
            <a:rPr lang="fr-FR" noProof="0" dirty="0"/>
            <a:t>Références</a:t>
          </a:r>
        </a:p>
      </dgm:t>
    </dgm:pt>
    <dgm:pt modelId="{E963D1BF-A2B1-449D-98C2-4BBB7F35CEFE}" type="parTrans" cxnId="{5930CEF7-248E-4DCC-9477-15C4B1094EEE}">
      <dgm:prSet/>
      <dgm:spPr/>
      <dgm:t>
        <a:bodyPr/>
        <a:lstStyle/>
        <a:p>
          <a:endParaRPr lang="fr-FR"/>
        </a:p>
      </dgm:t>
    </dgm:pt>
    <dgm:pt modelId="{2BE1C6DD-D58B-4B05-9001-9E1DC2C64B00}" type="sibTrans" cxnId="{5930CEF7-248E-4DCC-9477-15C4B1094EEE}">
      <dgm:prSet/>
      <dgm:spPr/>
      <dgm:t>
        <a:bodyPr/>
        <a:lstStyle/>
        <a:p>
          <a:endParaRPr lang="fr-FR"/>
        </a:p>
      </dgm:t>
    </dgm:pt>
    <dgm:pt modelId="{4E51917E-03D8-4050-A51A-C1C93D7F9998}" type="pres">
      <dgm:prSet presAssocID="{FB805430-F9EA-45A2-B708-BF2C4B0E6504}" presName="Name0" presStyleCnt="0">
        <dgm:presLayoutVars>
          <dgm:dir/>
          <dgm:animLvl val="lvl"/>
          <dgm:resizeHandles val="exact"/>
        </dgm:presLayoutVars>
      </dgm:prSet>
      <dgm:spPr/>
    </dgm:pt>
    <dgm:pt modelId="{92C22C22-F723-4267-B384-175729112192}" type="pres">
      <dgm:prSet presAssocID="{ECDC50AC-5A9B-43DF-B3D9-A113B63102EE}" presName="parTxOnly" presStyleLbl="node1" presStyleIdx="0" presStyleCnt="6" custScaleY="59249" custLinFactNeighborX="-7164" custLinFactNeighborY="-9158">
        <dgm:presLayoutVars>
          <dgm:chMax val="0"/>
          <dgm:chPref val="0"/>
          <dgm:bulletEnabled val="1"/>
        </dgm:presLayoutVars>
      </dgm:prSet>
      <dgm:spPr/>
    </dgm:pt>
    <dgm:pt modelId="{E889045A-896F-4AA8-B918-30EFB325A04F}" type="pres">
      <dgm:prSet presAssocID="{5FD71D0D-57D9-407A-B2B6-A50DCA9CEE0A}" presName="parTxOnlySpace" presStyleCnt="0"/>
      <dgm:spPr/>
    </dgm:pt>
    <dgm:pt modelId="{FF1FB3C9-3B96-4821-9BE8-7EB7FF1F4F40}" type="pres">
      <dgm:prSet presAssocID="{F28F469B-F0B4-406A-BCC9-17AABE81863E}" presName="parTxOnly" presStyleLbl="node1" presStyleIdx="1" presStyleCnt="6" custScaleY="35456" custLinFactNeighborX="-3308" custLinFactNeighborY="-6605">
        <dgm:presLayoutVars>
          <dgm:chMax val="0"/>
          <dgm:chPref val="0"/>
          <dgm:bulletEnabled val="1"/>
        </dgm:presLayoutVars>
      </dgm:prSet>
      <dgm:spPr/>
    </dgm:pt>
    <dgm:pt modelId="{C01CFA44-78AB-485C-8286-22DAE9080AA2}" type="pres">
      <dgm:prSet presAssocID="{D44E29CC-117F-4240-894C-DFFCE0D56B3F}" presName="parTxOnlySpace" presStyleCnt="0"/>
      <dgm:spPr/>
    </dgm:pt>
    <dgm:pt modelId="{6C7FBA95-38CD-4A40-B2BD-B71370645728}" type="pres">
      <dgm:prSet presAssocID="{9B432E23-8E73-447E-9F44-F18B0F6EA1E2}" presName="parTxOnly" presStyleLbl="node1" presStyleIdx="2" presStyleCnt="6" custScaleY="35456" custLinFactNeighborX="-3308" custLinFactNeighborY="-6605">
        <dgm:presLayoutVars>
          <dgm:chMax val="0"/>
          <dgm:chPref val="0"/>
          <dgm:bulletEnabled val="1"/>
        </dgm:presLayoutVars>
      </dgm:prSet>
      <dgm:spPr/>
    </dgm:pt>
    <dgm:pt modelId="{70125F4E-CEA8-4679-ADFB-8A899A91554B}" type="pres">
      <dgm:prSet presAssocID="{6A66E43F-C2C3-4759-AD79-8A54812FD669}" presName="parTxOnlySpace" presStyleCnt="0"/>
      <dgm:spPr/>
    </dgm:pt>
    <dgm:pt modelId="{1116E069-98FF-4DE5-B1CA-E8A6746D4822}" type="pres">
      <dgm:prSet presAssocID="{EAAFDE0E-C6BE-4241-B877-809D2CEA811D}" presName="parTxOnly" presStyleLbl="node1" presStyleIdx="3" presStyleCnt="6" custScaleY="35456" custLinFactNeighborX="-3308" custLinFactNeighborY="-6605">
        <dgm:presLayoutVars>
          <dgm:chMax val="0"/>
          <dgm:chPref val="0"/>
          <dgm:bulletEnabled val="1"/>
        </dgm:presLayoutVars>
      </dgm:prSet>
      <dgm:spPr/>
    </dgm:pt>
    <dgm:pt modelId="{2EAD9001-7BED-43E1-936D-41EB9AA55835}" type="pres">
      <dgm:prSet presAssocID="{20FB05BD-E0C4-4DB3-9CE4-98091BBED285}" presName="parTxOnlySpace" presStyleCnt="0"/>
      <dgm:spPr/>
    </dgm:pt>
    <dgm:pt modelId="{A0E12C0F-F9DB-42AF-8A67-1B2E8F3ED636}" type="pres">
      <dgm:prSet presAssocID="{7BEEBEFF-2073-4362-BFC8-9632EEF4C10A}" presName="parTxOnly" presStyleLbl="node1" presStyleIdx="4" presStyleCnt="6" custScaleY="35456" custLinFactNeighborX="-3308" custLinFactNeighborY="-6605">
        <dgm:presLayoutVars>
          <dgm:chMax val="0"/>
          <dgm:chPref val="0"/>
          <dgm:bulletEnabled val="1"/>
        </dgm:presLayoutVars>
      </dgm:prSet>
      <dgm:spPr/>
    </dgm:pt>
    <dgm:pt modelId="{134547C4-EFA5-4288-A1F9-82F15A2634EE}" type="pres">
      <dgm:prSet presAssocID="{0719FC8C-9882-4928-B30C-B9722C79745B}" presName="parTxOnlySpace" presStyleCnt="0"/>
      <dgm:spPr/>
    </dgm:pt>
    <dgm:pt modelId="{C3981A27-8053-494C-B31C-CD514432EABA}" type="pres">
      <dgm:prSet presAssocID="{4C455C24-2C2F-43BD-84F2-279E969567D1}" presName="parTxOnly" presStyleLbl="node1" presStyleIdx="5" presStyleCnt="6" custScaleY="35357" custLinFactNeighborX="-3308" custLinFactNeighborY="-6654">
        <dgm:presLayoutVars>
          <dgm:chMax val="0"/>
          <dgm:chPref val="0"/>
          <dgm:bulletEnabled val="1"/>
        </dgm:presLayoutVars>
      </dgm:prSet>
      <dgm:spPr/>
    </dgm:pt>
  </dgm:ptLst>
  <dgm:cxnLst>
    <dgm:cxn modelId="{B4EE6C0E-C27C-4BFC-8E2C-97FD95640E77}" type="presOf" srcId="{4C455C24-2C2F-43BD-84F2-279E969567D1}" destId="{C3981A27-8053-494C-B31C-CD514432EABA}" srcOrd="0" destOrd="0" presId="urn:microsoft.com/office/officeart/2005/8/layout/chevron1"/>
    <dgm:cxn modelId="{9C88C31E-BF4C-4594-A08F-057C735845E0}" srcId="{FB805430-F9EA-45A2-B708-BF2C4B0E6504}" destId="{EAAFDE0E-C6BE-4241-B877-809D2CEA811D}" srcOrd="3" destOrd="0" parTransId="{71550CF3-95FF-4238-896C-FD658381630D}" sibTransId="{20FB05BD-E0C4-4DB3-9CE4-98091BBED285}"/>
    <dgm:cxn modelId="{2697EB26-95BE-4470-AFEC-882F82A536A6}" srcId="{FB805430-F9EA-45A2-B708-BF2C4B0E6504}" destId="{7BEEBEFF-2073-4362-BFC8-9632EEF4C10A}" srcOrd="4" destOrd="0" parTransId="{33695AB5-0D16-4CF0-8428-66143995E933}" sibTransId="{0719FC8C-9882-4928-B30C-B9722C79745B}"/>
    <dgm:cxn modelId="{08D2606B-FCAA-4919-80FA-D0EAD714BDD1}" type="presOf" srcId="{7BEEBEFF-2073-4362-BFC8-9632EEF4C10A}" destId="{A0E12C0F-F9DB-42AF-8A67-1B2E8F3ED636}" srcOrd="0" destOrd="0" presId="urn:microsoft.com/office/officeart/2005/8/layout/chevron1"/>
    <dgm:cxn modelId="{A363B854-98F2-46ED-9700-0717208EADE5}" srcId="{FB805430-F9EA-45A2-B708-BF2C4B0E6504}" destId="{9B432E23-8E73-447E-9F44-F18B0F6EA1E2}" srcOrd="2" destOrd="0" parTransId="{97EFFC2F-3892-4213-AD28-0855B460DCE1}" sibTransId="{6A66E43F-C2C3-4759-AD79-8A54812FD669}"/>
    <dgm:cxn modelId="{3E8ACC75-0106-4302-9953-015B6B6343F3}" type="presOf" srcId="{F28F469B-F0B4-406A-BCC9-17AABE81863E}" destId="{FF1FB3C9-3B96-4821-9BE8-7EB7FF1F4F40}" srcOrd="0" destOrd="0" presId="urn:microsoft.com/office/officeart/2005/8/layout/chevron1"/>
    <dgm:cxn modelId="{8979F38F-6415-456D-819B-3DA06BFFB470}" type="presOf" srcId="{FB805430-F9EA-45A2-B708-BF2C4B0E6504}" destId="{4E51917E-03D8-4050-A51A-C1C93D7F9998}" srcOrd="0" destOrd="0" presId="urn:microsoft.com/office/officeart/2005/8/layout/chevron1"/>
    <dgm:cxn modelId="{906680C1-A482-4EC8-A896-E2758C8B9578}" type="presOf" srcId="{9B432E23-8E73-447E-9F44-F18B0F6EA1E2}" destId="{6C7FBA95-38CD-4A40-B2BD-B71370645728}" srcOrd="0" destOrd="0" presId="urn:microsoft.com/office/officeart/2005/8/layout/chevron1"/>
    <dgm:cxn modelId="{82FB67C4-B126-420F-820C-2888024A345B}" type="presOf" srcId="{EAAFDE0E-C6BE-4241-B877-809D2CEA811D}" destId="{1116E069-98FF-4DE5-B1CA-E8A6746D4822}" srcOrd="0" destOrd="0" presId="urn:microsoft.com/office/officeart/2005/8/layout/chevron1"/>
    <dgm:cxn modelId="{113A76CC-D8C1-4B94-BA10-CB165B155707}" type="presOf" srcId="{ECDC50AC-5A9B-43DF-B3D9-A113B63102EE}" destId="{92C22C22-F723-4267-B384-175729112192}" srcOrd="0" destOrd="0" presId="urn:microsoft.com/office/officeart/2005/8/layout/chevron1"/>
    <dgm:cxn modelId="{2E268BEB-07E8-45BD-820E-9BAD6C20DC07}" srcId="{FB805430-F9EA-45A2-B708-BF2C4B0E6504}" destId="{F28F469B-F0B4-406A-BCC9-17AABE81863E}" srcOrd="1" destOrd="0" parTransId="{33327642-7474-4EDB-B813-337D55F473F4}" sibTransId="{D44E29CC-117F-4240-894C-DFFCE0D56B3F}"/>
    <dgm:cxn modelId="{2DD18CF4-4B6E-4D69-AF7E-4A46B77D8386}" srcId="{FB805430-F9EA-45A2-B708-BF2C4B0E6504}" destId="{ECDC50AC-5A9B-43DF-B3D9-A113B63102EE}" srcOrd="0" destOrd="0" parTransId="{52791231-EA15-4BE2-B198-1115A26506CA}" sibTransId="{5FD71D0D-57D9-407A-B2B6-A50DCA9CEE0A}"/>
    <dgm:cxn modelId="{5930CEF7-248E-4DCC-9477-15C4B1094EEE}" srcId="{FB805430-F9EA-45A2-B708-BF2C4B0E6504}" destId="{4C455C24-2C2F-43BD-84F2-279E969567D1}" srcOrd="5" destOrd="0" parTransId="{E963D1BF-A2B1-449D-98C2-4BBB7F35CEFE}" sibTransId="{2BE1C6DD-D58B-4B05-9001-9E1DC2C64B00}"/>
    <dgm:cxn modelId="{C2083949-88F0-4365-A0F7-873A963035CB}" type="presParOf" srcId="{4E51917E-03D8-4050-A51A-C1C93D7F9998}" destId="{92C22C22-F723-4267-B384-175729112192}" srcOrd="0" destOrd="0" presId="urn:microsoft.com/office/officeart/2005/8/layout/chevron1"/>
    <dgm:cxn modelId="{7D7169EE-24BE-4B75-8F8A-C6650FE25AE9}" type="presParOf" srcId="{4E51917E-03D8-4050-A51A-C1C93D7F9998}" destId="{E889045A-896F-4AA8-B918-30EFB325A04F}" srcOrd="1" destOrd="0" presId="urn:microsoft.com/office/officeart/2005/8/layout/chevron1"/>
    <dgm:cxn modelId="{9120B8CB-3212-4D6C-A8F0-B759895E123B}" type="presParOf" srcId="{4E51917E-03D8-4050-A51A-C1C93D7F9998}" destId="{FF1FB3C9-3B96-4821-9BE8-7EB7FF1F4F40}" srcOrd="2" destOrd="0" presId="urn:microsoft.com/office/officeart/2005/8/layout/chevron1"/>
    <dgm:cxn modelId="{A3406F2D-9005-4475-89BB-6AF6F63FEE31}" type="presParOf" srcId="{4E51917E-03D8-4050-A51A-C1C93D7F9998}" destId="{C01CFA44-78AB-485C-8286-22DAE9080AA2}" srcOrd="3" destOrd="0" presId="urn:microsoft.com/office/officeart/2005/8/layout/chevron1"/>
    <dgm:cxn modelId="{0980A9D3-393E-4D0A-8C6F-7970ACDB0D25}" type="presParOf" srcId="{4E51917E-03D8-4050-A51A-C1C93D7F9998}" destId="{6C7FBA95-38CD-4A40-B2BD-B71370645728}" srcOrd="4" destOrd="0" presId="urn:microsoft.com/office/officeart/2005/8/layout/chevron1"/>
    <dgm:cxn modelId="{AB706E4F-36FB-40D1-AFAC-49680B2A6BC5}" type="presParOf" srcId="{4E51917E-03D8-4050-A51A-C1C93D7F9998}" destId="{70125F4E-CEA8-4679-ADFB-8A899A91554B}" srcOrd="5" destOrd="0" presId="urn:microsoft.com/office/officeart/2005/8/layout/chevron1"/>
    <dgm:cxn modelId="{245E26D1-66AD-4F82-9574-9E8E6F895945}" type="presParOf" srcId="{4E51917E-03D8-4050-A51A-C1C93D7F9998}" destId="{1116E069-98FF-4DE5-B1CA-E8A6746D4822}" srcOrd="6" destOrd="0" presId="urn:microsoft.com/office/officeart/2005/8/layout/chevron1"/>
    <dgm:cxn modelId="{528DA72B-5D8C-494B-B62E-C14CA8671A60}" type="presParOf" srcId="{4E51917E-03D8-4050-A51A-C1C93D7F9998}" destId="{2EAD9001-7BED-43E1-936D-41EB9AA55835}" srcOrd="7" destOrd="0" presId="urn:microsoft.com/office/officeart/2005/8/layout/chevron1"/>
    <dgm:cxn modelId="{A7EA280F-3B9E-4070-9E48-588996AEBEEF}" type="presParOf" srcId="{4E51917E-03D8-4050-A51A-C1C93D7F9998}" destId="{A0E12C0F-F9DB-42AF-8A67-1B2E8F3ED636}" srcOrd="8" destOrd="0" presId="urn:microsoft.com/office/officeart/2005/8/layout/chevron1"/>
    <dgm:cxn modelId="{9DB59ED4-CC66-46FE-BF7D-A8962B8016EF}" type="presParOf" srcId="{4E51917E-03D8-4050-A51A-C1C93D7F9998}" destId="{134547C4-EFA5-4288-A1F9-82F15A2634EE}" srcOrd="9" destOrd="0" presId="urn:microsoft.com/office/officeart/2005/8/layout/chevron1"/>
    <dgm:cxn modelId="{CEE80757-60ED-480C-A19E-1D69B0C11494}" type="presParOf" srcId="{4E51917E-03D8-4050-A51A-C1C93D7F9998}" destId="{C3981A27-8053-494C-B31C-CD514432EABA}"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B805430-F9EA-45A2-B708-BF2C4B0E6504}" type="doc">
      <dgm:prSet loTypeId="urn:microsoft.com/office/officeart/2005/8/layout/chevron1" loCatId="process" qsTypeId="urn:microsoft.com/office/officeart/2005/8/quickstyle/simple1" qsCatId="simple" csTypeId="urn:microsoft.com/office/officeart/2005/8/colors/accent1_2" csCatId="accent1" phldr="1"/>
      <dgm:spPr/>
    </dgm:pt>
    <dgm:pt modelId="{ECDC50AC-5A9B-43DF-B3D9-A113B63102EE}">
      <dgm:prSet phldrT="[Text]"/>
      <dgm:spPr>
        <a:solidFill>
          <a:schemeClr val="bg1">
            <a:lumMod val="75000"/>
          </a:schemeClr>
        </a:solidFill>
      </dgm:spPr>
      <dgm:t>
        <a:bodyPr/>
        <a:lstStyle/>
        <a:p>
          <a:r>
            <a:rPr lang="fr-FR" noProof="0" dirty="0"/>
            <a:t>I. Introduction</a:t>
          </a:r>
        </a:p>
      </dgm:t>
    </dgm:pt>
    <dgm:pt modelId="{52791231-EA15-4BE2-B198-1115A26506CA}" type="parTrans" cxnId="{2DD18CF4-4B6E-4D69-AF7E-4A46B77D8386}">
      <dgm:prSet/>
      <dgm:spPr/>
      <dgm:t>
        <a:bodyPr/>
        <a:lstStyle/>
        <a:p>
          <a:endParaRPr lang="fr-FR"/>
        </a:p>
      </dgm:t>
    </dgm:pt>
    <dgm:pt modelId="{5FD71D0D-57D9-407A-B2B6-A50DCA9CEE0A}" type="sibTrans" cxnId="{2DD18CF4-4B6E-4D69-AF7E-4A46B77D8386}">
      <dgm:prSet/>
      <dgm:spPr/>
      <dgm:t>
        <a:bodyPr/>
        <a:lstStyle/>
        <a:p>
          <a:endParaRPr lang="fr-FR"/>
        </a:p>
      </dgm:t>
    </dgm:pt>
    <dgm:pt modelId="{F28F469B-F0B4-406A-BCC9-17AABE81863E}">
      <dgm:prSet phldrT="[Text]"/>
      <dgm:spPr>
        <a:solidFill>
          <a:schemeClr val="bg1">
            <a:lumMod val="75000"/>
          </a:schemeClr>
        </a:solidFill>
      </dgm:spPr>
      <dgm:t>
        <a:bodyPr/>
        <a:lstStyle/>
        <a:p>
          <a:r>
            <a:rPr lang="fr-FR" noProof="0" dirty="0"/>
            <a:t>II. Etat de l’art / Historique</a:t>
          </a:r>
        </a:p>
      </dgm:t>
    </dgm:pt>
    <dgm:pt modelId="{33327642-7474-4EDB-B813-337D55F473F4}" type="parTrans" cxnId="{2E268BEB-07E8-45BD-820E-9BAD6C20DC07}">
      <dgm:prSet/>
      <dgm:spPr/>
      <dgm:t>
        <a:bodyPr/>
        <a:lstStyle/>
        <a:p>
          <a:endParaRPr lang="fr-FR"/>
        </a:p>
      </dgm:t>
    </dgm:pt>
    <dgm:pt modelId="{D44E29CC-117F-4240-894C-DFFCE0D56B3F}" type="sibTrans" cxnId="{2E268BEB-07E8-45BD-820E-9BAD6C20DC07}">
      <dgm:prSet/>
      <dgm:spPr/>
      <dgm:t>
        <a:bodyPr/>
        <a:lstStyle/>
        <a:p>
          <a:endParaRPr lang="fr-FR"/>
        </a:p>
      </dgm:t>
    </dgm:pt>
    <dgm:pt modelId="{9B432E23-8E73-447E-9F44-F18B0F6EA1E2}">
      <dgm:prSet phldrT="[Text]"/>
      <dgm:spPr>
        <a:solidFill>
          <a:srgbClr val="BC7E09"/>
        </a:solidFill>
      </dgm:spPr>
      <dgm:t>
        <a:bodyPr/>
        <a:lstStyle/>
        <a:p>
          <a:r>
            <a:rPr lang="fr-FR" noProof="0" dirty="0"/>
            <a:t>III. Etude de cas : Obsidian</a:t>
          </a:r>
        </a:p>
      </dgm:t>
    </dgm:pt>
    <dgm:pt modelId="{97EFFC2F-3892-4213-AD28-0855B460DCE1}" type="parTrans" cxnId="{A363B854-98F2-46ED-9700-0717208EADE5}">
      <dgm:prSet/>
      <dgm:spPr/>
      <dgm:t>
        <a:bodyPr/>
        <a:lstStyle/>
        <a:p>
          <a:endParaRPr lang="fr-FR"/>
        </a:p>
      </dgm:t>
    </dgm:pt>
    <dgm:pt modelId="{6A66E43F-C2C3-4759-AD79-8A54812FD669}" type="sibTrans" cxnId="{A363B854-98F2-46ED-9700-0717208EADE5}">
      <dgm:prSet/>
      <dgm:spPr/>
      <dgm:t>
        <a:bodyPr/>
        <a:lstStyle/>
        <a:p>
          <a:endParaRPr lang="fr-FR"/>
        </a:p>
      </dgm:t>
    </dgm:pt>
    <dgm:pt modelId="{7BEEBEFF-2073-4362-BFC8-9632EEF4C10A}">
      <dgm:prSet phldrT="[Text]"/>
      <dgm:spPr>
        <a:solidFill>
          <a:schemeClr val="bg1">
            <a:lumMod val="75000"/>
          </a:schemeClr>
        </a:solidFill>
      </dgm:spPr>
      <dgm:t>
        <a:bodyPr/>
        <a:lstStyle/>
        <a:p>
          <a:r>
            <a:rPr lang="fr-FR" noProof="0" dirty="0"/>
            <a:t>V. Conclusion</a:t>
          </a:r>
        </a:p>
      </dgm:t>
    </dgm:pt>
    <dgm:pt modelId="{33695AB5-0D16-4CF0-8428-66143995E933}" type="parTrans" cxnId="{2697EB26-95BE-4470-AFEC-882F82A536A6}">
      <dgm:prSet/>
      <dgm:spPr/>
      <dgm:t>
        <a:bodyPr/>
        <a:lstStyle/>
        <a:p>
          <a:endParaRPr lang="fr-FR"/>
        </a:p>
      </dgm:t>
    </dgm:pt>
    <dgm:pt modelId="{0719FC8C-9882-4928-B30C-B9722C79745B}" type="sibTrans" cxnId="{2697EB26-95BE-4470-AFEC-882F82A536A6}">
      <dgm:prSet/>
      <dgm:spPr/>
      <dgm:t>
        <a:bodyPr/>
        <a:lstStyle/>
        <a:p>
          <a:endParaRPr lang="fr-FR"/>
        </a:p>
      </dgm:t>
    </dgm:pt>
    <dgm:pt modelId="{EAAFDE0E-C6BE-4241-B877-809D2CEA811D}">
      <dgm:prSet phldrT="[Text]"/>
      <dgm:spPr>
        <a:solidFill>
          <a:schemeClr val="bg1">
            <a:lumMod val="75000"/>
          </a:schemeClr>
        </a:solidFill>
      </dgm:spPr>
      <dgm:t>
        <a:bodyPr/>
        <a:lstStyle/>
        <a:p>
          <a:r>
            <a:rPr lang="fr-FR" noProof="0" dirty="0"/>
            <a:t>IV. Discussion</a:t>
          </a:r>
        </a:p>
      </dgm:t>
    </dgm:pt>
    <dgm:pt modelId="{71550CF3-95FF-4238-896C-FD658381630D}" type="parTrans" cxnId="{9C88C31E-BF4C-4594-A08F-057C735845E0}">
      <dgm:prSet/>
      <dgm:spPr/>
      <dgm:t>
        <a:bodyPr/>
        <a:lstStyle/>
        <a:p>
          <a:endParaRPr lang="fr-FR"/>
        </a:p>
      </dgm:t>
    </dgm:pt>
    <dgm:pt modelId="{20FB05BD-E0C4-4DB3-9CE4-98091BBED285}" type="sibTrans" cxnId="{9C88C31E-BF4C-4594-A08F-057C735845E0}">
      <dgm:prSet/>
      <dgm:spPr/>
      <dgm:t>
        <a:bodyPr/>
        <a:lstStyle/>
        <a:p>
          <a:endParaRPr lang="fr-FR"/>
        </a:p>
      </dgm:t>
    </dgm:pt>
    <dgm:pt modelId="{4C455C24-2C2F-43BD-84F2-279E969567D1}">
      <dgm:prSet phldrT="[Text]"/>
      <dgm:spPr>
        <a:solidFill>
          <a:schemeClr val="bg1">
            <a:lumMod val="75000"/>
          </a:schemeClr>
        </a:solidFill>
      </dgm:spPr>
      <dgm:t>
        <a:bodyPr/>
        <a:lstStyle/>
        <a:p>
          <a:r>
            <a:rPr lang="fr-FR" noProof="0" dirty="0"/>
            <a:t>Références</a:t>
          </a:r>
        </a:p>
      </dgm:t>
    </dgm:pt>
    <dgm:pt modelId="{E963D1BF-A2B1-449D-98C2-4BBB7F35CEFE}" type="parTrans" cxnId="{5930CEF7-248E-4DCC-9477-15C4B1094EEE}">
      <dgm:prSet/>
      <dgm:spPr/>
      <dgm:t>
        <a:bodyPr/>
        <a:lstStyle/>
        <a:p>
          <a:endParaRPr lang="fr-FR"/>
        </a:p>
      </dgm:t>
    </dgm:pt>
    <dgm:pt modelId="{2BE1C6DD-D58B-4B05-9001-9E1DC2C64B00}" type="sibTrans" cxnId="{5930CEF7-248E-4DCC-9477-15C4B1094EEE}">
      <dgm:prSet/>
      <dgm:spPr/>
      <dgm:t>
        <a:bodyPr/>
        <a:lstStyle/>
        <a:p>
          <a:endParaRPr lang="fr-FR"/>
        </a:p>
      </dgm:t>
    </dgm:pt>
    <dgm:pt modelId="{4E51917E-03D8-4050-A51A-C1C93D7F9998}" type="pres">
      <dgm:prSet presAssocID="{FB805430-F9EA-45A2-B708-BF2C4B0E6504}" presName="Name0" presStyleCnt="0">
        <dgm:presLayoutVars>
          <dgm:dir/>
          <dgm:animLvl val="lvl"/>
          <dgm:resizeHandles val="exact"/>
        </dgm:presLayoutVars>
      </dgm:prSet>
      <dgm:spPr/>
    </dgm:pt>
    <dgm:pt modelId="{92C22C22-F723-4267-B384-175729112192}" type="pres">
      <dgm:prSet presAssocID="{ECDC50AC-5A9B-43DF-B3D9-A113B63102EE}" presName="parTxOnly" presStyleLbl="node1" presStyleIdx="0" presStyleCnt="6" custScaleY="59249" custLinFactNeighborX="-7164" custLinFactNeighborY="-9158">
        <dgm:presLayoutVars>
          <dgm:chMax val="0"/>
          <dgm:chPref val="0"/>
          <dgm:bulletEnabled val="1"/>
        </dgm:presLayoutVars>
      </dgm:prSet>
      <dgm:spPr/>
    </dgm:pt>
    <dgm:pt modelId="{E889045A-896F-4AA8-B918-30EFB325A04F}" type="pres">
      <dgm:prSet presAssocID="{5FD71D0D-57D9-407A-B2B6-A50DCA9CEE0A}" presName="parTxOnlySpace" presStyleCnt="0"/>
      <dgm:spPr/>
    </dgm:pt>
    <dgm:pt modelId="{FF1FB3C9-3B96-4821-9BE8-7EB7FF1F4F40}" type="pres">
      <dgm:prSet presAssocID="{F28F469B-F0B4-406A-BCC9-17AABE81863E}" presName="parTxOnly" presStyleLbl="node1" presStyleIdx="1" presStyleCnt="6" custScaleY="35456" custLinFactNeighborX="-3308" custLinFactNeighborY="-6605">
        <dgm:presLayoutVars>
          <dgm:chMax val="0"/>
          <dgm:chPref val="0"/>
          <dgm:bulletEnabled val="1"/>
        </dgm:presLayoutVars>
      </dgm:prSet>
      <dgm:spPr/>
    </dgm:pt>
    <dgm:pt modelId="{C01CFA44-78AB-485C-8286-22DAE9080AA2}" type="pres">
      <dgm:prSet presAssocID="{D44E29CC-117F-4240-894C-DFFCE0D56B3F}" presName="parTxOnlySpace" presStyleCnt="0"/>
      <dgm:spPr/>
    </dgm:pt>
    <dgm:pt modelId="{6C7FBA95-38CD-4A40-B2BD-B71370645728}" type="pres">
      <dgm:prSet presAssocID="{9B432E23-8E73-447E-9F44-F18B0F6EA1E2}" presName="parTxOnly" presStyleLbl="node1" presStyleIdx="2" presStyleCnt="6" custScaleY="35456" custLinFactNeighborX="-3308" custLinFactNeighborY="-6605">
        <dgm:presLayoutVars>
          <dgm:chMax val="0"/>
          <dgm:chPref val="0"/>
          <dgm:bulletEnabled val="1"/>
        </dgm:presLayoutVars>
      </dgm:prSet>
      <dgm:spPr/>
    </dgm:pt>
    <dgm:pt modelId="{70125F4E-CEA8-4679-ADFB-8A899A91554B}" type="pres">
      <dgm:prSet presAssocID="{6A66E43F-C2C3-4759-AD79-8A54812FD669}" presName="parTxOnlySpace" presStyleCnt="0"/>
      <dgm:spPr/>
    </dgm:pt>
    <dgm:pt modelId="{1116E069-98FF-4DE5-B1CA-E8A6746D4822}" type="pres">
      <dgm:prSet presAssocID="{EAAFDE0E-C6BE-4241-B877-809D2CEA811D}" presName="parTxOnly" presStyleLbl="node1" presStyleIdx="3" presStyleCnt="6" custScaleY="35456" custLinFactNeighborX="-3308" custLinFactNeighborY="-6605">
        <dgm:presLayoutVars>
          <dgm:chMax val="0"/>
          <dgm:chPref val="0"/>
          <dgm:bulletEnabled val="1"/>
        </dgm:presLayoutVars>
      </dgm:prSet>
      <dgm:spPr/>
    </dgm:pt>
    <dgm:pt modelId="{2EAD9001-7BED-43E1-936D-41EB9AA55835}" type="pres">
      <dgm:prSet presAssocID="{20FB05BD-E0C4-4DB3-9CE4-98091BBED285}" presName="parTxOnlySpace" presStyleCnt="0"/>
      <dgm:spPr/>
    </dgm:pt>
    <dgm:pt modelId="{A0E12C0F-F9DB-42AF-8A67-1B2E8F3ED636}" type="pres">
      <dgm:prSet presAssocID="{7BEEBEFF-2073-4362-BFC8-9632EEF4C10A}" presName="parTxOnly" presStyleLbl="node1" presStyleIdx="4" presStyleCnt="6" custScaleY="35456" custLinFactNeighborX="-3308" custLinFactNeighborY="-6605">
        <dgm:presLayoutVars>
          <dgm:chMax val="0"/>
          <dgm:chPref val="0"/>
          <dgm:bulletEnabled val="1"/>
        </dgm:presLayoutVars>
      </dgm:prSet>
      <dgm:spPr/>
    </dgm:pt>
    <dgm:pt modelId="{134547C4-EFA5-4288-A1F9-82F15A2634EE}" type="pres">
      <dgm:prSet presAssocID="{0719FC8C-9882-4928-B30C-B9722C79745B}" presName="parTxOnlySpace" presStyleCnt="0"/>
      <dgm:spPr/>
    </dgm:pt>
    <dgm:pt modelId="{C3981A27-8053-494C-B31C-CD514432EABA}" type="pres">
      <dgm:prSet presAssocID="{4C455C24-2C2F-43BD-84F2-279E969567D1}" presName="parTxOnly" presStyleLbl="node1" presStyleIdx="5" presStyleCnt="6" custScaleY="35357" custLinFactNeighborX="-3308" custLinFactNeighborY="-6654">
        <dgm:presLayoutVars>
          <dgm:chMax val="0"/>
          <dgm:chPref val="0"/>
          <dgm:bulletEnabled val="1"/>
        </dgm:presLayoutVars>
      </dgm:prSet>
      <dgm:spPr/>
    </dgm:pt>
  </dgm:ptLst>
  <dgm:cxnLst>
    <dgm:cxn modelId="{B4EE6C0E-C27C-4BFC-8E2C-97FD95640E77}" type="presOf" srcId="{4C455C24-2C2F-43BD-84F2-279E969567D1}" destId="{C3981A27-8053-494C-B31C-CD514432EABA}" srcOrd="0" destOrd="0" presId="urn:microsoft.com/office/officeart/2005/8/layout/chevron1"/>
    <dgm:cxn modelId="{9C88C31E-BF4C-4594-A08F-057C735845E0}" srcId="{FB805430-F9EA-45A2-B708-BF2C4B0E6504}" destId="{EAAFDE0E-C6BE-4241-B877-809D2CEA811D}" srcOrd="3" destOrd="0" parTransId="{71550CF3-95FF-4238-896C-FD658381630D}" sibTransId="{20FB05BD-E0C4-4DB3-9CE4-98091BBED285}"/>
    <dgm:cxn modelId="{2697EB26-95BE-4470-AFEC-882F82A536A6}" srcId="{FB805430-F9EA-45A2-B708-BF2C4B0E6504}" destId="{7BEEBEFF-2073-4362-BFC8-9632EEF4C10A}" srcOrd="4" destOrd="0" parTransId="{33695AB5-0D16-4CF0-8428-66143995E933}" sibTransId="{0719FC8C-9882-4928-B30C-B9722C79745B}"/>
    <dgm:cxn modelId="{08D2606B-FCAA-4919-80FA-D0EAD714BDD1}" type="presOf" srcId="{7BEEBEFF-2073-4362-BFC8-9632EEF4C10A}" destId="{A0E12C0F-F9DB-42AF-8A67-1B2E8F3ED636}" srcOrd="0" destOrd="0" presId="urn:microsoft.com/office/officeart/2005/8/layout/chevron1"/>
    <dgm:cxn modelId="{A363B854-98F2-46ED-9700-0717208EADE5}" srcId="{FB805430-F9EA-45A2-B708-BF2C4B0E6504}" destId="{9B432E23-8E73-447E-9F44-F18B0F6EA1E2}" srcOrd="2" destOrd="0" parTransId="{97EFFC2F-3892-4213-AD28-0855B460DCE1}" sibTransId="{6A66E43F-C2C3-4759-AD79-8A54812FD669}"/>
    <dgm:cxn modelId="{3E8ACC75-0106-4302-9953-015B6B6343F3}" type="presOf" srcId="{F28F469B-F0B4-406A-BCC9-17AABE81863E}" destId="{FF1FB3C9-3B96-4821-9BE8-7EB7FF1F4F40}" srcOrd="0" destOrd="0" presId="urn:microsoft.com/office/officeart/2005/8/layout/chevron1"/>
    <dgm:cxn modelId="{8979F38F-6415-456D-819B-3DA06BFFB470}" type="presOf" srcId="{FB805430-F9EA-45A2-B708-BF2C4B0E6504}" destId="{4E51917E-03D8-4050-A51A-C1C93D7F9998}" srcOrd="0" destOrd="0" presId="urn:microsoft.com/office/officeart/2005/8/layout/chevron1"/>
    <dgm:cxn modelId="{906680C1-A482-4EC8-A896-E2758C8B9578}" type="presOf" srcId="{9B432E23-8E73-447E-9F44-F18B0F6EA1E2}" destId="{6C7FBA95-38CD-4A40-B2BD-B71370645728}" srcOrd="0" destOrd="0" presId="urn:microsoft.com/office/officeart/2005/8/layout/chevron1"/>
    <dgm:cxn modelId="{82FB67C4-B126-420F-820C-2888024A345B}" type="presOf" srcId="{EAAFDE0E-C6BE-4241-B877-809D2CEA811D}" destId="{1116E069-98FF-4DE5-B1CA-E8A6746D4822}" srcOrd="0" destOrd="0" presId="urn:microsoft.com/office/officeart/2005/8/layout/chevron1"/>
    <dgm:cxn modelId="{113A76CC-D8C1-4B94-BA10-CB165B155707}" type="presOf" srcId="{ECDC50AC-5A9B-43DF-B3D9-A113B63102EE}" destId="{92C22C22-F723-4267-B384-175729112192}" srcOrd="0" destOrd="0" presId="urn:microsoft.com/office/officeart/2005/8/layout/chevron1"/>
    <dgm:cxn modelId="{2E268BEB-07E8-45BD-820E-9BAD6C20DC07}" srcId="{FB805430-F9EA-45A2-B708-BF2C4B0E6504}" destId="{F28F469B-F0B4-406A-BCC9-17AABE81863E}" srcOrd="1" destOrd="0" parTransId="{33327642-7474-4EDB-B813-337D55F473F4}" sibTransId="{D44E29CC-117F-4240-894C-DFFCE0D56B3F}"/>
    <dgm:cxn modelId="{2DD18CF4-4B6E-4D69-AF7E-4A46B77D8386}" srcId="{FB805430-F9EA-45A2-B708-BF2C4B0E6504}" destId="{ECDC50AC-5A9B-43DF-B3D9-A113B63102EE}" srcOrd="0" destOrd="0" parTransId="{52791231-EA15-4BE2-B198-1115A26506CA}" sibTransId="{5FD71D0D-57D9-407A-B2B6-A50DCA9CEE0A}"/>
    <dgm:cxn modelId="{5930CEF7-248E-4DCC-9477-15C4B1094EEE}" srcId="{FB805430-F9EA-45A2-B708-BF2C4B0E6504}" destId="{4C455C24-2C2F-43BD-84F2-279E969567D1}" srcOrd="5" destOrd="0" parTransId="{E963D1BF-A2B1-449D-98C2-4BBB7F35CEFE}" sibTransId="{2BE1C6DD-D58B-4B05-9001-9E1DC2C64B00}"/>
    <dgm:cxn modelId="{C2083949-88F0-4365-A0F7-873A963035CB}" type="presParOf" srcId="{4E51917E-03D8-4050-A51A-C1C93D7F9998}" destId="{92C22C22-F723-4267-B384-175729112192}" srcOrd="0" destOrd="0" presId="urn:microsoft.com/office/officeart/2005/8/layout/chevron1"/>
    <dgm:cxn modelId="{7D7169EE-24BE-4B75-8F8A-C6650FE25AE9}" type="presParOf" srcId="{4E51917E-03D8-4050-A51A-C1C93D7F9998}" destId="{E889045A-896F-4AA8-B918-30EFB325A04F}" srcOrd="1" destOrd="0" presId="urn:microsoft.com/office/officeart/2005/8/layout/chevron1"/>
    <dgm:cxn modelId="{9120B8CB-3212-4D6C-A8F0-B759895E123B}" type="presParOf" srcId="{4E51917E-03D8-4050-A51A-C1C93D7F9998}" destId="{FF1FB3C9-3B96-4821-9BE8-7EB7FF1F4F40}" srcOrd="2" destOrd="0" presId="urn:microsoft.com/office/officeart/2005/8/layout/chevron1"/>
    <dgm:cxn modelId="{A3406F2D-9005-4475-89BB-6AF6F63FEE31}" type="presParOf" srcId="{4E51917E-03D8-4050-A51A-C1C93D7F9998}" destId="{C01CFA44-78AB-485C-8286-22DAE9080AA2}" srcOrd="3" destOrd="0" presId="urn:microsoft.com/office/officeart/2005/8/layout/chevron1"/>
    <dgm:cxn modelId="{0980A9D3-393E-4D0A-8C6F-7970ACDB0D25}" type="presParOf" srcId="{4E51917E-03D8-4050-A51A-C1C93D7F9998}" destId="{6C7FBA95-38CD-4A40-B2BD-B71370645728}" srcOrd="4" destOrd="0" presId="urn:microsoft.com/office/officeart/2005/8/layout/chevron1"/>
    <dgm:cxn modelId="{AB706E4F-36FB-40D1-AFAC-49680B2A6BC5}" type="presParOf" srcId="{4E51917E-03D8-4050-A51A-C1C93D7F9998}" destId="{70125F4E-CEA8-4679-ADFB-8A899A91554B}" srcOrd="5" destOrd="0" presId="urn:microsoft.com/office/officeart/2005/8/layout/chevron1"/>
    <dgm:cxn modelId="{245E26D1-66AD-4F82-9574-9E8E6F895945}" type="presParOf" srcId="{4E51917E-03D8-4050-A51A-C1C93D7F9998}" destId="{1116E069-98FF-4DE5-B1CA-E8A6746D4822}" srcOrd="6" destOrd="0" presId="urn:microsoft.com/office/officeart/2005/8/layout/chevron1"/>
    <dgm:cxn modelId="{528DA72B-5D8C-494B-B62E-C14CA8671A60}" type="presParOf" srcId="{4E51917E-03D8-4050-A51A-C1C93D7F9998}" destId="{2EAD9001-7BED-43E1-936D-41EB9AA55835}" srcOrd="7" destOrd="0" presId="urn:microsoft.com/office/officeart/2005/8/layout/chevron1"/>
    <dgm:cxn modelId="{A7EA280F-3B9E-4070-9E48-588996AEBEEF}" type="presParOf" srcId="{4E51917E-03D8-4050-A51A-C1C93D7F9998}" destId="{A0E12C0F-F9DB-42AF-8A67-1B2E8F3ED636}" srcOrd="8" destOrd="0" presId="urn:microsoft.com/office/officeart/2005/8/layout/chevron1"/>
    <dgm:cxn modelId="{9DB59ED4-CC66-46FE-BF7D-A8962B8016EF}" type="presParOf" srcId="{4E51917E-03D8-4050-A51A-C1C93D7F9998}" destId="{134547C4-EFA5-4288-A1F9-82F15A2634EE}" srcOrd="9" destOrd="0" presId="urn:microsoft.com/office/officeart/2005/8/layout/chevron1"/>
    <dgm:cxn modelId="{CEE80757-60ED-480C-A19E-1D69B0C11494}" type="presParOf" srcId="{4E51917E-03D8-4050-A51A-C1C93D7F9998}" destId="{C3981A27-8053-494C-B31C-CD514432EABA}"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FB805430-F9EA-45A2-B708-BF2C4B0E6504}" type="doc">
      <dgm:prSet loTypeId="urn:microsoft.com/office/officeart/2005/8/layout/chevron1" loCatId="process" qsTypeId="urn:microsoft.com/office/officeart/2005/8/quickstyle/simple1" qsCatId="simple" csTypeId="urn:microsoft.com/office/officeart/2005/8/colors/accent1_2" csCatId="accent1" phldr="1"/>
      <dgm:spPr/>
    </dgm:pt>
    <dgm:pt modelId="{ECDC50AC-5A9B-43DF-B3D9-A113B63102EE}">
      <dgm:prSet phldrT="[Text]"/>
      <dgm:spPr>
        <a:solidFill>
          <a:schemeClr val="bg1">
            <a:lumMod val="75000"/>
          </a:schemeClr>
        </a:solidFill>
      </dgm:spPr>
      <dgm:t>
        <a:bodyPr/>
        <a:lstStyle/>
        <a:p>
          <a:r>
            <a:rPr lang="fr-FR" noProof="0" dirty="0"/>
            <a:t>I. Introduction</a:t>
          </a:r>
        </a:p>
      </dgm:t>
    </dgm:pt>
    <dgm:pt modelId="{52791231-EA15-4BE2-B198-1115A26506CA}" type="parTrans" cxnId="{2DD18CF4-4B6E-4D69-AF7E-4A46B77D8386}">
      <dgm:prSet/>
      <dgm:spPr/>
      <dgm:t>
        <a:bodyPr/>
        <a:lstStyle/>
        <a:p>
          <a:endParaRPr lang="fr-FR"/>
        </a:p>
      </dgm:t>
    </dgm:pt>
    <dgm:pt modelId="{5FD71D0D-57D9-407A-B2B6-A50DCA9CEE0A}" type="sibTrans" cxnId="{2DD18CF4-4B6E-4D69-AF7E-4A46B77D8386}">
      <dgm:prSet/>
      <dgm:spPr/>
      <dgm:t>
        <a:bodyPr/>
        <a:lstStyle/>
        <a:p>
          <a:endParaRPr lang="fr-FR"/>
        </a:p>
      </dgm:t>
    </dgm:pt>
    <dgm:pt modelId="{F28F469B-F0B4-406A-BCC9-17AABE81863E}">
      <dgm:prSet phldrT="[Text]"/>
      <dgm:spPr>
        <a:solidFill>
          <a:schemeClr val="bg1">
            <a:lumMod val="75000"/>
          </a:schemeClr>
        </a:solidFill>
      </dgm:spPr>
      <dgm:t>
        <a:bodyPr/>
        <a:lstStyle/>
        <a:p>
          <a:r>
            <a:rPr lang="fr-FR" noProof="0" dirty="0"/>
            <a:t>II. Etat de l’art / Historique</a:t>
          </a:r>
        </a:p>
      </dgm:t>
    </dgm:pt>
    <dgm:pt modelId="{33327642-7474-4EDB-B813-337D55F473F4}" type="parTrans" cxnId="{2E268BEB-07E8-45BD-820E-9BAD6C20DC07}">
      <dgm:prSet/>
      <dgm:spPr/>
      <dgm:t>
        <a:bodyPr/>
        <a:lstStyle/>
        <a:p>
          <a:endParaRPr lang="fr-FR"/>
        </a:p>
      </dgm:t>
    </dgm:pt>
    <dgm:pt modelId="{D44E29CC-117F-4240-894C-DFFCE0D56B3F}" type="sibTrans" cxnId="{2E268BEB-07E8-45BD-820E-9BAD6C20DC07}">
      <dgm:prSet/>
      <dgm:spPr/>
      <dgm:t>
        <a:bodyPr/>
        <a:lstStyle/>
        <a:p>
          <a:endParaRPr lang="fr-FR"/>
        </a:p>
      </dgm:t>
    </dgm:pt>
    <dgm:pt modelId="{9B432E23-8E73-447E-9F44-F18B0F6EA1E2}">
      <dgm:prSet phldrT="[Text]"/>
      <dgm:spPr>
        <a:solidFill>
          <a:srgbClr val="BC7E09"/>
        </a:solidFill>
      </dgm:spPr>
      <dgm:t>
        <a:bodyPr/>
        <a:lstStyle/>
        <a:p>
          <a:r>
            <a:rPr lang="fr-FR" noProof="0" dirty="0"/>
            <a:t>III. Etude de cas : Obsidian</a:t>
          </a:r>
        </a:p>
      </dgm:t>
    </dgm:pt>
    <dgm:pt modelId="{97EFFC2F-3892-4213-AD28-0855B460DCE1}" type="parTrans" cxnId="{A363B854-98F2-46ED-9700-0717208EADE5}">
      <dgm:prSet/>
      <dgm:spPr/>
      <dgm:t>
        <a:bodyPr/>
        <a:lstStyle/>
        <a:p>
          <a:endParaRPr lang="fr-FR"/>
        </a:p>
      </dgm:t>
    </dgm:pt>
    <dgm:pt modelId="{6A66E43F-C2C3-4759-AD79-8A54812FD669}" type="sibTrans" cxnId="{A363B854-98F2-46ED-9700-0717208EADE5}">
      <dgm:prSet/>
      <dgm:spPr/>
      <dgm:t>
        <a:bodyPr/>
        <a:lstStyle/>
        <a:p>
          <a:endParaRPr lang="fr-FR"/>
        </a:p>
      </dgm:t>
    </dgm:pt>
    <dgm:pt modelId="{7BEEBEFF-2073-4362-BFC8-9632EEF4C10A}">
      <dgm:prSet phldrT="[Text]"/>
      <dgm:spPr>
        <a:solidFill>
          <a:schemeClr val="bg1">
            <a:lumMod val="75000"/>
          </a:schemeClr>
        </a:solidFill>
      </dgm:spPr>
      <dgm:t>
        <a:bodyPr/>
        <a:lstStyle/>
        <a:p>
          <a:r>
            <a:rPr lang="fr-FR" noProof="0" dirty="0"/>
            <a:t>V. Conclusion</a:t>
          </a:r>
        </a:p>
      </dgm:t>
    </dgm:pt>
    <dgm:pt modelId="{33695AB5-0D16-4CF0-8428-66143995E933}" type="parTrans" cxnId="{2697EB26-95BE-4470-AFEC-882F82A536A6}">
      <dgm:prSet/>
      <dgm:spPr/>
      <dgm:t>
        <a:bodyPr/>
        <a:lstStyle/>
        <a:p>
          <a:endParaRPr lang="fr-FR"/>
        </a:p>
      </dgm:t>
    </dgm:pt>
    <dgm:pt modelId="{0719FC8C-9882-4928-B30C-B9722C79745B}" type="sibTrans" cxnId="{2697EB26-95BE-4470-AFEC-882F82A536A6}">
      <dgm:prSet/>
      <dgm:spPr/>
      <dgm:t>
        <a:bodyPr/>
        <a:lstStyle/>
        <a:p>
          <a:endParaRPr lang="fr-FR"/>
        </a:p>
      </dgm:t>
    </dgm:pt>
    <dgm:pt modelId="{EAAFDE0E-C6BE-4241-B877-809D2CEA811D}">
      <dgm:prSet phldrT="[Text]"/>
      <dgm:spPr>
        <a:solidFill>
          <a:schemeClr val="bg1">
            <a:lumMod val="75000"/>
          </a:schemeClr>
        </a:solidFill>
      </dgm:spPr>
      <dgm:t>
        <a:bodyPr/>
        <a:lstStyle/>
        <a:p>
          <a:r>
            <a:rPr lang="fr-FR" noProof="0" dirty="0"/>
            <a:t>IV. Discussion</a:t>
          </a:r>
        </a:p>
      </dgm:t>
    </dgm:pt>
    <dgm:pt modelId="{71550CF3-95FF-4238-896C-FD658381630D}" type="parTrans" cxnId="{9C88C31E-BF4C-4594-A08F-057C735845E0}">
      <dgm:prSet/>
      <dgm:spPr/>
      <dgm:t>
        <a:bodyPr/>
        <a:lstStyle/>
        <a:p>
          <a:endParaRPr lang="fr-FR"/>
        </a:p>
      </dgm:t>
    </dgm:pt>
    <dgm:pt modelId="{20FB05BD-E0C4-4DB3-9CE4-98091BBED285}" type="sibTrans" cxnId="{9C88C31E-BF4C-4594-A08F-057C735845E0}">
      <dgm:prSet/>
      <dgm:spPr/>
      <dgm:t>
        <a:bodyPr/>
        <a:lstStyle/>
        <a:p>
          <a:endParaRPr lang="fr-FR"/>
        </a:p>
      </dgm:t>
    </dgm:pt>
    <dgm:pt modelId="{4C455C24-2C2F-43BD-84F2-279E969567D1}">
      <dgm:prSet phldrT="[Text]"/>
      <dgm:spPr>
        <a:solidFill>
          <a:schemeClr val="bg1">
            <a:lumMod val="75000"/>
          </a:schemeClr>
        </a:solidFill>
      </dgm:spPr>
      <dgm:t>
        <a:bodyPr/>
        <a:lstStyle/>
        <a:p>
          <a:r>
            <a:rPr lang="fr-FR" noProof="0" dirty="0"/>
            <a:t>Références</a:t>
          </a:r>
        </a:p>
      </dgm:t>
    </dgm:pt>
    <dgm:pt modelId="{E963D1BF-A2B1-449D-98C2-4BBB7F35CEFE}" type="parTrans" cxnId="{5930CEF7-248E-4DCC-9477-15C4B1094EEE}">
      <dgm:prSet/>
      <dgm:spPr/>
      <dgm:t>
        <a:bodyPr/>
        <a:lstStyle/>
        <a:p>
          <a:endParaRPr lang="fr-FR"/>
        </a:p>
      </dgm:t>
    </dgm:pt>
    <dgm:pt modelId="{2BE1C6DD-D58B-4B05-9001-9E1DC2C64B00}" type="sibTrans" cxnId="{5930CEF7-248E-4DCC-9477-15C4B1094EEE}">
      <dgm:prSet/>
      <dgm:spPr/>
      <dgm:t>
        <a:bodyPr/>
        <a:lstStyle/>
        <a:p>
          <a:endParaRPr lang="fr-FR"/>
        </a:p>
      </dgm:t>
    </dgm:pt>
    <dgm:pt modelId="{4E51917E-03D8-4050-A51A-C1C93D7F9998}" type="pres">
      <dgm:prSet presAssocID="{FB805430-F9EA-45A2-B708-BF2C4B0E6504}" presName="Name0" presStyleCnt="0">
        <dgm:presLayoutVars>
          <dgm:dir/>
          <dgm:animLvl val="lvl"/>
          <dgm:resizeHandles val="exact"/>
        </dgm:presLayoutVars>
      </dgm:prSet>
      <dgm:spPr/>
    </dgm:pt>
    <dgm:pt modelId="{92C22C22-F723-4267-B384-175729112192}" type="pres">
      <dgm:prSet presAssocID="{ECDC50AC-5A9B-43DF-B3D9-A113B63102EE}" presName="parTxOnly" presStyleLbl="node1" presStyleIdx="0" presStyleCnt="6" custScaleY="59249" custLinFactNeighborX="-7164" custLinFactNeighborY="-9158">
        <dgm:presLayoutVars>
          <dgm:chMax val="0"/>
          <dgm:chPref val="0"/>
          <dgm:bulletEnabled val="1"/>
        </dgm:presLayoutVars>
      </dgm:prSet>
      <dgm:spPr/>
    </dgm:pt>
    <dgm:pt modelId="{E889045A-896F-4AA8-B918-30EFB325A04F}" type="pres">
      <dgm:prSet presAssocID="{5FD71D0D-57D9-407A-B2B6-A50DCA9CEE0A}" presName="parTxOnlySpace" presStyleCnt="0"/>
      <dgm:spPr/>
    </dgm:pt>
    <dgm:pt modelId="{FF1FB3C9-3B96-4821-9BE8-7EB7FF1F4F40}" type="pres">
      <dgm:prSet presAssocID="{F28F469B-F0B4-406A-BCC9-17AABE81863E}" presName="parTxOnly" presStyleLbl="node1" presStyleIdx="1" presStyleCnt="6" custScaleY="35456" custLinFactNeighborX="-3308" custLinFactNeighborY="-6605">
        <dgm:presLayoutVars>
          <dgm:chMax val="0"/>
          <dgm:chPref val="0"/>
          <dgm:bulletEnabled val="1"/>
        </dgm:presLayoutVars>
      </dgm:prSet>
      <dgm:spPr/>
    </dgm:pt>
    <dgm:pt modelId="{C01CFA44-78AB-485C-8286-22DAE9080AA2}" type="pres">
      <dgm:prSet presAssocID="{D44E29CC-117F-4240-894C-DFFCE0D56B3F}" presName="parTxOnlySpace" presStyleCnt="0"/>
      <dgm:spPr/>
    </dgm:pt>
    <dgm:pt modelId="{6C7FBA95-38CD-4A40-B2BD-B71370645728}" type="pres">
      <dgm:prSet presAssocID="{9B432E23-8E73-447E-9F44-F18B0F6EA1E2}" presName="parTxOnly" presStyleLbl="node1" presStyleIdx="2" presStyleCnt="6" custScaleY="35456" custLinFactNeighborX="-3308" custLinFactNeighborY="-6605">
        <dgm:presLayoutVars>
          <dgm:chMax val="0"/>
          <dgm:chPref val="0"/>
          <dgm:bulletEnabled val="1"/>
        </dgm:presLayoutVars>
      </dgm:prSet>
      <dgm:spPr/>
    </dgm:pt>
    <dgm:pt modelId="{70125F4E-CEA8-4679-ADFB-8A899A91554B}" type="pres">
      <dgm:prSet presAssocID="{6A66E43F-C2C3-4759-AD79-8A54812FD669}" presName="parTxOnlySpace" presStyleCnt="0"/>
      <dgm:spPr/>
    </dgm:pt>
    <dgm:pt modelId="{1116E069-98FF-4DE5-B1CA-E8A6746D4822}" type="pres">
      <dgm:prSet presAssocID="{EAAFDE0E-C6BE-4241-B877-809D2CEA811D}" presName="parTxOnly" presStyleLbl="node1" presStyleIdx="3" presStyleCnt="6" custScaleY="35456" custLinFactNeighborX="-3308" custLinFactNeighborY="-6605">
        <dgm:presLayoutVars>
          <dgm:chMax val="0"/>
          <dgm:chPref val="0"/>
          <dgm:bulletEnabled val="1"/>
        </dgm:presLayoutVars>
      </dgm:prSet>
      <dgm:spPr/>
    </dgm:pt>
    <dgm:pt modelId="{2EAD9001-7BED-43E1-936D-41EB9AA55835}" type="pres">
      <dgm:prSet presAssocID="{20FB05BD-E0C4-4DB3-9CE4-98091BBED285}" presName="parTxOnlySpace" presStyleCnt="0"/>
      <dgm:spPr/>
    </dgm:pt>
    <dgm:pt modelId="{A0E12C0F-F9DB-42AF-8A67-1B2E8F3ED636}" type="pres">
      <dgm:prSet presAssocID="{7BEEBEFF-2073-4362-BFC8-9632EEF4C10A}" presName="parTxOnly" presStyleLbl="node1" presStyleIdx="4" presStyleCnt="6" custScaleY="35456" custLinFactNeighborX="-3308" custLinFactNeighborY="-6605">
        <dgm:presLayoutVars>
          <dgm:chMax val="0"/>
          <dgm:chPref val="0"/>
          <dgm:bulletEnabled val="1"/>
        </dgm:presLayoutVars>
      </dgm:prSet>
      <dgm:spPr/>
    </dgm:pt>
    <dgm:pt modelId="{134547C4-EFA5-4288-A1F9-82F15A2634EE}" type="pres">
      <dgm:prSet presAssocID="{0719FC8C-9882-4928-B30C-B9722C79745B}" presName="parTxOnlySpace" presStyleCnt="0"/>
      <dgm:spPr/>
    </dgm:pt>
    <dgm:pt modelId="{C3981A27-8053-494C-B31C-CD514432EABA}" type="pres">
      <dgm:prSet presAssocID="{4C455C24-2C2F-43BD-84F2-279E969567D1}" presName="parTxOnly" presStyleLbl="node1" presStyleIdx="5" presStyleCnt="6" custScaleY="35357" custLinFactNeighborX="-3308" custLinFactNeighborY="-6654">
        <dgm:presLayoutVars>
          <dgm:chMax val="0"/>
          <dgm:chPref val="0"/>
          <dgm:bulletEnabled val="1"/>
        </dgm:presLayoutVars>
      </dgm:prSet>
      <dgm:spPr/>
    </dgm:pt>
  </dgm:ptLst>
  <dgm:cxnLst>
    <dgm:cxn modelId="{B4EE6C0E-C27C-4BFC-8E2C-97FD95640E77}" type="presOf" srcId="{4C455C24-2C2F-43BD-84F2-279E969567D1}" destId="{C3981A27-8053-494C-B31C-CD514432EABA}" srcOrd="0" destOrd="0" presId="urn:microsoft.com/office/officeart/2005/8/layout/chevron1"/>
    <dgm:cxn modelId="{9C88C31E-BF4C-4594-A08F-057C735845E0}" srcId="{FB805430-F9EA-45A2-B708-BF2C4B0E6504}" destId="{EAAFDE0E-C6BE-4241-B877-809D2CEA811D}" srcOrd="3" destOrd="0" parTransId="{71550CF3-95FF-4238-896C-FD658381630D}" sibTransId="{20FB05BD-E0C4-4DB3-9CE4-98091BBED285}"/>
    <dgm:cxn modelId="{2697EB26-95BE-4470-AFEC-882F82A536A6}" srcId="{FB805430-F9EA-45A2-B708-BF2C4B0E6504}" destId="{7BEEBEFF-2073-4362-BFC8-9632EEF4C10A}" srcOrd="4" destOrd="0" parTransId="{33695AB5-0D16-4CF0-8428-66143995E933}" sibTransId="{0719FC8C-9882-4928-B30C-B9722C79745B}"/>
    <dgm:cxn modelId="{08D2606B-FCAA-4919-80FA-D0EAD714BDD1}" type="presOf" srcId="{7BEEBEFF-2073-4362-BFC8-9632EEF4C10A}" destId="{A0E12C0F-F9DB-42AF-8A67-1B2E8F3ED636}" srcOrd="0" destOrd="0" presId="urn:microsoft.com/office/officeart/2005/8/layout/chevron1"/>
    <dgm:cxn modelId="{A363B854-98F2-46ED-9700-0717208EADE5}" srcId="{FB805430-F9EA-45A2-B708-BF2C4B0E6504}" destId="{9B432E23-8E73-447E-9F44-F18B0F6EA1E2}" srcOrd="2" destOrd="0" parTransId="{97EFFC2F-3892-4213-AD28-0855B460DCE1}" sibTransId="{6A66E43F-C2C3-4759-AD79-8A54812FD669}"/>
    <dgm:cxn modelId="{3E8ACC75-0106-4302-9953-015B6B6343F3}" type="presOf" srcId="{F28F469B-F0B4-406A-BCC9-17AABE81863E}" destId="{FF1FB3C9-3B96-4821-9BE8-7EB7FF1F4F40}" srcOrd="0" destOrd="0" presId="urn:microsoft.com/office/officeart/2005/8/layout/chevron1"/>
    <dgm:cxn modelId="{8979F38F-6415-456D-819B-3DA06BFFB470}" type="presOf" srcId="{FB805430-F9EA-45A2-B708-BF2C4B0E6504}" destId="{4E51917E-03D8-4050-A51A-C1C93D7F9998}" srcOrd="0" destOrd="0" presId="urn:microsoft.com/office/officeart/2005/8/layout/chevron1"/>
    <dgm:cxn modelId="{906680C1-A482-4EC8-A896-E2758C8B9578}" type="presOf" srcId="{9B432E23-8E73-447E-9F44-F18B0F6EA1E2}" destId="{6C7FBA95-38CD-4A40-B2BD-B71370645728}" srcOrd="0" destOrd="0" presId="urn:microsoft.com/office/officeart/2005/8/layout/chevron1"/>
    <dgm:cxn modelId="{82FB67C4-B126-420F-820C-2888024A345B}" type="presOf" srcId="{EAAFDE0E-C6BE-4241-B877-809D2CEA811D}" destId="{1116E069-98FF-4DE5-B1CA-E8A6746D4822}" srcOrd="0" destOrd="0" presId="urn:microsoft.com/office/officeart/2005/8/layout/chevron1"/>
    <dgm:cxn modelId="{113A76CC-D8C1-4B94-BA10-CB165B155707}" type="presOf" srcId="{ECDC50AC-5A9B-43DF-B3D9-A113B63102EE}" destId="{92C22C22-F723-4267-B384-175729112192}" srcOrd="0" destOrd="0" presId="urn:microsoft.com/office/officeart/2005/8/layout/chevron1"/>
    <dgm:cxn modelId="{2E268BEB-07E8-45BD-820E-9BAD6C20DC07}" srcId="{FB805430-F9EA-45A2-B708-BF2C4B0E6504}" destId="{F28F469B-F0B4-406A-BCC9-17AABE81863E}" srcOrd="1" destOrd="0" parTransId="{33327642-7474-4EDB-B813-337D55F473F4}" sibTransId="{D44E29CC-117F-4240-894C-DFFCE0D56B3F}"/>
    <dgm:cxn modelId="{2DD18CF4-4B6E-4D69-AF7E-4A46B77D8386}" srcId="{FB805430-F9EA-45A2-B708-BF2C4B0E6504}" destId="{ECDC50AC-5A9B-43DF-B3D9-A113B63102EE}" srcOrd="0" destOrd="0" parTransId="{52791231-EA15-4BE2-B198-1115A26506CA}" sibTransId="{5FD71D0D-57D9-407A-B2B6-A50DCA9CEE0A}"/>
    <dgm:cxn modelId="{5930CEF7-248E-4DCC-9477-15C4B1094EEE}" srcId="{FB805430-F9EA-45A2-B708-BF2C4B0E6504}" destId="{4C455C24-2C2F-43BD-84F2-279E969567D1}" srcOrd="5" destOrd="0" parTransId="{E963D1BF-A2B1-449D-98C2-4BBB7F35CEFE}" sibTransId="{2BE1C6DD-D58B-4B05-9001-9E1DC2C64B00}"/>
    <dgm:cxn modelId="{C2083949-88F0-4365-A0F7-873A963035CB}" type="presParOf" srcId="{4E51917E-03D8-4050-A51A-C1C93D7F9998}" destId="{92C22C22-F723-4267-B384-175729112192}" srcOrd="0" destOrd="0" presId="urn:microsoft.com/office/officeart/2005/8/layout/chevron1"/>
    <dgm:cxn modelId="{7D7169EE-24BE-4B75-8F8A-C6650FE25AE9}" type="presParOf" srcId="{4E51917E-03D8-4050-A51A-C1C93D7F9998}" destId="{E889045A-896F-4AA8-B918-30EFB325A04F}" srcOrd="1" destOrd="0" presId="urn:microsoft.com/office/officeart/2005/8/layout/chevron1"/>
    <dgm:cxn modelId="{9120B8CB-3212-4D6C-A8F0-B759895E123B}" type="presParOf" srcId="{4E51917E-03D8-4050-A51A-C1C93D7F9998}" destId="{FF1FB3C9-3B96-4821-9BE8-7EB7FF1F4F40}" srcOrd="2" destOrd="0" presId="urn:microsoft.com/office/officeart/2005/8/layout/chevron1"/>
    <dgm:cxn modelId="{A3406F2D-9005-4475-89BB-6AF6F63FEE31}" type="presParOf" srcId="{4E51917E-03D8-4050-A51A-C1C93D7F9998}" destId="{C01CFA44-78AB-485C-8286-22DAE9080AA2}" srcOrd="3" destOrd="0" presId="urn:microsoft.com/office/officeart/2005/8/layout/chevron1"/>
    <dgm:cxn modelId="{0980A9D3-393E-4D0A-8C6F-7970ACDB0D25}" type="presParOf" srcId="{4E51917E-03D8-4050-A51A-C1C93D7F9998}" destId="{6C7FBA95-38CD-4A40-B2BD-B71370645728}" srcOrd="4" destOrd="0" presId="urn:microsoft.com/office/officeart/2005/8/layout/chevron1"/>
    <dgm:cxn modelId="{AB706E4F-36FB-40D1-AFAC-49680B2A6BC5}" type="presParOf" srcId="{4E51917E-03D8-4050-A51A-C1C93D7F9998}" destId="{70125F4E-CEA8-4679-ADFB-8A899A91554B}" srcOrd="5" destOrd="0" presId="urn:microsoft.com/office/officeart/2005/8/layout/chevron1"/>
    <dgm:cxn modelId="{245E26D1-66AD-4F82-9574-9E8E6F895945}" type="presParOf" srcId="{4E51917E-03D8-4050-A51A-C1C93D7F9998}" destId="{1116E069-98FF-4DE5-B1CA-E8A6746D4822}" srcOrd="6" destOrd="0" presId="urn:microsoft.com/office/officeart/2005/8/layout/chevron1"/>
    <dgm:cxn modelId="{528DA72B-5D8C-494B-B62E-C14CA8671A60}" type="presParOf" srcId="{4E51917E-03D8-4050-A51A-C1C93D7F9998}" destId="{2EAD9001-7BED-43E1-936D-41EB9AA55835}" srcOrd="7" destOrd="0" presId="urn:microsoft.com/office/officeart/2005/8/layout/chevron1"/>
    <dgm:cxn modelId="{A7EA280F-3B9E-4070-9E48-588996AEBEEF}" type="presParOf" srcId="{4E51917E-03D8-4050-A51A-C1C93D7F9998}" destId="{A0E12C0F-F9DB-42AF-8A67-1B2E8F3ED636}" srcOrd="8" destOrd="0" presId="urn:microsoft.com/office/officeart/2005/8/layout/chevron1"/>
    <dgm:cxn modelId="{9DB59ED4-CC66-46FE-BF7D-A8962B8016EF}" type="presParOf" srcId="{4E51917E-03D8-4050-A51A-C1C93D7F9998}" destId="{134547C4-EFA5-4288-A1F9-82F15A2634EE}" srcOrd="9" destOrd="0" presId="urn:microsoft.com/office/officeart/2005/8/layout/chevron1"/>
    <dgm:cxn modelId="{CEE80757-60ED-480C-A19E-1D69B0C11494}" type="presParOf" srcId="{4E51917E-03D8-4050-A51A-C1C93D7F9998}" destId="{C3981A27-8053-494C-B31C-CD514432EABA}"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FB805430-F9EA-45A2-B708-BF2C4B0E6504}" type="doc">
      <dgm:prSet loTypeId="urn:microsoft.com/office/officeart/2005/8/layout/chevron1" loCatId="process" qsTypeId="urn:microsoft.com/office/officeart/2005/8/quickstyle/simple1" qsCatId="simple" csTypeId="urn:microsoft.com/office/officeart/2005/8/colors/accent1_2" csCatId="accent1" phldr="1"/>
      <dgm:spPr/>
    </dgm:pt>
    <dgm:pt modelId="{ECDC50AC-5A9B-43DF-B3D9-A113B63102EE}">
      <dgm:prSet phldrT="[Text]"/>
      <dgm:spPr>
        <a:solidFill>
          <a:schemeClr val="bg1">
            <a:lumMod val="75000"/>
          </a:schemeClr>
        </a:solidFill>
      </dgm:spPr>
      <dgm:t>
        <a:bodyPr/>
        <a:lstStyle/>
        <a:p>
          <a:r>
            <a:rPr lang="fr-FR" noProof="0" dirty="0"/>
            <a:t>I. Introduction</a:t>
          </a:r>
        </a:p>
      </dgm:t>
    </dgm:pt>
    <dgm:pt modelId="{52791231-EA15-4BE2-B198-1115A26506CA}" type="parTrans" cxnId="{2DD18CF4-4B6E-4D69-AF7E-4A46B77D8386}">
      <dgm:prSet/>
      <dgm:spPr/>
      <dgm:t>
        <a:bodyPr/>
        <a:lstStyle/>
        <a:p>
          <a:endParaRPr lang="fr-FR"/>
        </a:p>
      </dgm:t>
    </dgm:pt>
    <dgm:pt modelId="{5FD71D0D-57D9-407A-B2B6-A50DCA9CEE0A}" type="sibTrans" cxnId="{2DD18CF4-4B6E-4D69-AF7E-4A46B77D8386}">
      <dgm:prSet/>
      <dgm:spPr/>
      <dgm:t>
        <a:bodyPr/>
        <a:lstStyle/>
        <a:p>
          <a:endParaRPr lang="fr-FR"/>
        </a:p>
      </dgm:t>
    </dgm:pt>
    <dgm:pt modelId="{F28F469B-F0B4-406A-BCC9-17AABE81863E}">
      <dgm:prSet phldrT="[Text]"/>
      <dgm:spPr>
        <a:solidFill>
          <a:schemeClr val="bg1">
            <a:lumMod val="75000"/>
          </a:schemeClr>
        </a:solidFill>
      </dgm:spPr>
      <dgm:t>
        <a:bodyPr/>
        <a:lstStyle/>
        <a:p>
          <a:r>
            <a:rPr lang="fr-FR" noProof="0" dirty="0"/>
            <a:t>II. Etat de l’art / Historique</a:t>
          </a:r>
        </a:p>
      </dgm:t>
    </dgm:pt>
    <dgm:pt modelId="{33327642-7474-4EDB-B813-337D55F473F4}" type="parTrans" cxnId="{2E268BEB-07E8-45BD-820E-9BAD6C20DC07}">
      <dgm:prSet/>
      <dgm:spPr/>
      <dgm:t>
        <a:bodyPr/>
        <a:lstStyle/>
        <a:p>
          <a:endParaRPr lang="fr-FR"/>
        </a:p>
      </dgm:t>
    </dgm:pt>
    <dgm:pt modelId="{D44E29CC-117F-4240-894C-DFFCE0D56B3F}" type="sibTrans" cxnId="{2E268BEB-07E8-45BD-820E-9BAD6C20DC07}">
      <dgm:prSet/>
      <dgm:spPr/>
      <dgm:t>
        <a:bodyPr/>
        <a:lstStyle/>
        <a:p>
          <a:endParaRPr lang="fr-FR"/>
        </a:p>
      </dgm:t>
    </dgm:pt>
    <dgm:pt modelId="{9B432E23-8E73-447E-9F44-F18B0F6EA1E2}">
      <dgm:prSet phldrT="[Text]"/>
      <dgm:spPr>
        <a:solidFill>
          <a:schemeClr val="bg1">
            <a:lumMod val="75000"/>
          </a:schemeClr>
        </a:solidFill>
      </dgm:spPr>
      <dgm:t>
        <a:bodyPr/>
        <a:lstStyle/>
        <a:p>
          <a:r>
            <a:rPr lang="fr-FR" noProof="0" dirty="0"/>
            <a:t>III. Etude de cas : Obsidian</a:t>
          </a:r>
        </a:p>
      </dgm:t>
    </dgm:pt>
    <dgm:pt modelId="{97EFFC2F-3892-4213-AD28-0855B460DCE1}" type="parTrans" cxnId="{A363B854-98F2-46ED-9700-0717208EADE5}">
      <dgm:prSet/>
      <dgm:spPr/>
      <dgm:t>
        <a:bodyPr/>
        <a:lstStyle/>
        <a:p>
          <a:endParaRPr lang="fr-FR"/>
        </a:p>
      </dgm:t>
    </dgm:pt>
    <dgm:pt modelId="{6A66E43F-C2C3-4759-AD79-8A54812FD669}" type="sibTrans" cxnId="{A363B854-98F2-46ED-9700-0717208EADE5}">
      <dgm:prSet/>
      <dgm:spPr/>
      <dgm:t>
        <a:bodyPr/>
        <a:lstStyle/>
        <a:p>
          <a:endParaRPr lang="fr-FR"/>
        </a:p>
      </dgm:t>
    </dgm:pt>
    <dgm:pt modelId="{7BEEBEFF-2073-4362-BFC8-9632EEF4C10A}">
      <dgm:prSet phldrT="[Text]"/>
      <dgm:spPr>
        <a:solidFill>
          <a:schemeClr val="bg1">
            <a:lumMod val="75000"/>
          </a:schemeClr>
        </a:solidFill>
      </dgm:spPr>
      <dgm:t>
        <a:bodyPr/>
        <a:lstStyle/>
        <a:p>
          <a:r>
            <a:rPr lang="fr-FR" noProof="0" dirty="0"/>
            <a:t>V. Conclusion</a:t>
          </a:r>
        </a:p>
      </dgm:t>
    </dgm:pt>
    <dgm:pt modelId="{33695AB5-0D16-4CF0-8428-66143995E933}" type="parTrans" cxnId="{2697EB26-95BE-4470-AFEC-882F82A536A6}">
      <dgm:prSet/>
      <dgm:spPr/>
      <dgm:t>
        <a:bodyPr/>
        <a:lstStyle/>
        <a:p>
          <a:endParaRPr lang="fr-FR"/>
        </a:p>
      </dgm:t>
    </dgm:pt>
    <dgm:pt modelId="{0719FC8C-9882-4928-B30C-B9722C79745B}" type="sibTrans" cxnId="{2697EB26-95BE-4470-AFEC-882F82A536A6}">
      <dgm:prSet/>
      <dgm:spPr/>
      <dgm:t>
        <a:bodyPr/>
        <a:lstStyle/>
        <a:p>
          <a:endParaRPr lang="fr-FR"/>
        </a:p>
      </dgm:t>
    </dgm:pt>
    <dgm:pt modelId="{EAAFDE0E-C6BE-4241-B877-809D2CEA811D}">
      <dgm:prSet phldrT="[Text]"/>
      <dgm:spPr>
        <a:solidFill>
          <a:srgbClr val="BC7E09"/>
        </a:solidFill>
      </dgm:spPr>
      <dgm:t>
        <a:bodyPr/>
        <a:lstStyle/>
        <a:p>
          <a:r>
            <a:rPr lang="fr-FR" noProof="0" dirty="0"/>
            <a:t>IV. Discussion</a:t>
          </a:r>
        </a:p>
      </dgm:t>
    </dgm:pt>
    <dgm:pt modelId="{71550CF3-95FF-4238-896C-FD658381630D}" type="parTrans" cxnId="{9C88C31E-BF4C-4594-A08F-057C735845E0}">
      <dgm:prSet/>
      <dgm:spPr/>
      <dgm:t>
        <a:bodyPr/>
        <a:lstStyle/>
        <a:p>
          <a:endParaRPr lang="fr-FR"/>
        </a:p>
      </dgm:t>
    </dgm:pt>
    <dgm:pt modelId="{20FB05BD-E0C4-4DB3-9CE4-98091BBED285}" type="sibTrans" cxnId="{9C88C31E-BF4C-4594-A08F-057C735845E0}">
      <dgm:prSet/>
      <dgm:spPr/>
      <dgm:t>
        <a:bodyPr/>
        <a:lstStyle/>
        <a:p>
          <a:endParaRPr lang="fr-FR"/>
        </a:p>
      </dgm:t>
    </dgm:pt>
    <dgm:pt modelId="{4C455C24-2C2F-43BD-84F2-279E969567D1}">
      <dgm:prSet phldrT="[Text]"/>
      <dgm:spPr>
        <a:solidFill>
          <a:schemeClr val="bg1">
            <a:lumMod val="75000"/>
          </a:schemeClr>
        </a:solidFill>
      </dgm:spPr>
      <dgm:t>
        <a:bodyPr/>
        <a:lstStyle/>
        <a:p>
          <a:r>
            <a:rPr lang="fr-FR" noProof="0" dirty="0"/>
            <a:t>Références</a:t>
          </a:r>
        </a:p>
      </dgm:t>
    </dgm:pt>
    <dgm:pt modelId="{E963D1BF-A2B1-449D-98C2-4BBB7F35CEFE}" type="parTrans" cxnId="{5930CEF7-248E-4DCC-9477-15C4B1094EEE}">
      <dgm:prSet/>
      <dgm:spPr/>
      <dgm:t>
        <a:bodyPr/>
        <a:lstStyle/>
        <a:p>
          <a:endParaRPr lang="fr-FR"/>
        </a:p>
      </dgm:t>
    </dgm:pt>
    <dgm:pt modelId="{2BE1C6DD-D58B-4B05-9001-9E1DC2C64B00}" type="sibTrans" cxnId="{5930CEF7-248E-4DCC-9477-15C4B1094EEE}">
      <dgm:prSet/>
      <dgm:spPr/>
      <dgm:t>
        <a:bodyPr/>
        <a:lstStyle/>
        <a:p>
          <a:endParaRPr lang="fr-FR"/>
        </a:p>
      </dgm:t>
    </dgm:pt>
    <dgm:pt modelId="{4E51917E-03D8-4050-A51A-C1C93D7F9998}" type="pres">
      <dgm:prSet presAssocID="{FB805430-F9EA-45A2-B708-BF2C4B0E6504}" presName="Name0" presStyleCnt="0">
        <dgm:presLayoutVars>
          <dgm:dir/>
          <dgm:animLvl val="lvl"/>
          <dgm:resizeHandles val="exact"/>
        </dgm:presLayoutVars>
      </dgm:prSet>
      <dgm:spPr/>
    </dgm:pt>
    <dgm:pt modelId="{92C22C22-F723-4267-B384-175729112192}" type="pres">
      <dgm:prSet presAssocID="{ECDC50AC-5A9B-43DF-B3D9-A113B63102EE}" presName="parTxOnly" presStyleLbl="node1" presStyleIdx="0" presStyleCnt="6" custScaleY="59249" custLinFactNeighborX="-7164" custLinFactNeighborY="-9158">
        <dgm:presLayoutVars>
          <dgm:chMax val="0"/>
          <dgm:chPref val="0"/>
          <dgm:bulletEnabled val="1"/>
        </dgm:presLayoutVars>
      </dgm:prSet>
      <dgm:spPr/>
    </dgm:pt>
    <dgm:pt modelId="{E889045A-896F-4AA8-B918-30EFB325A04F}" type="pres">
      <dgm:prSet presAssocID="{5FD71D0D-57D9-407A-B2B6-A50DCA9CEE0A}" presName="parTxOnlySpace" presStyleCnt="0"/>
      <dgm:spPr/>
    </dgm:pt>
    <dgm:pt modelId="{FF1FB3C9-3B96-4821-9BE8-7EB7FF1F4F40}" type="pres">
      <dgm:prSet presAssocID="{F28F469B-F0B4-406A-BCC9-17AABE81863E}" presName="parTxOnly" presStyleLbl="node1" presStyleIdx="1" presStyleCnt="6" custScaleY="35456" custLinFactNeighborX="-3308" custLinFactNeighborY="-6605">
        <dgm:presLayoutVars>
          <dgm:chMax val="0"/>
          <dgm:chPref val="0"/>
          <dgm:bulletEnabled val="1"/>
        </dgm:presLayoutVars>
      </dgm:prSet>
      <dgm:spPr/>
    </dgm:pt>
    <dgm:pt modelId="{C01CFA44-78AB-485C-8286-22DAE9080AA2}" type="pres">
      <dgm:prSet presAssocID="{D44E29CC-117F-4240-894C-DFFCE0D56B3F}" presName="parTxOnlySpace" presStyleCnt="0"/>
      <dgm:spPr/>
    </dgm:pt>
    <dgm:pt modelId="{6C7FBA95-38CD-4A40-B2BD-B71370645728}" type="pres">
      <dgm:prSet presAssocID="{9B432E23-8E73-447E-9F44-F18B0F6EA1E2}" presName="parTxOnly" presStyleLbl="node1" presStyleIdx="2" presStyleCnt="6" custScaleY="35456" custLinFactNeighborX="-3308" custLinFactNeighborY="-6605">
        <dgm:presLayoutVars>
          <dgm:chMax val="0"/>
          <dgm:chPref val="0"/>
          <dgm:bulletEnabled val="1"/>
        </dgm:presLayoutVars>
      </dgm:prSet>
      <dgm:spPr/>
    </dgm:pt>
    <dgm:pt modelId="{70125F4E-CEA8-4679-ADFB-8A899A91554B}" type="pres">
      <dgm:prSet presAssocID="{6A66E43F-C2C3-4759-AD79-8A54812FD669}" presName="parTxOnlySpace" presStyleCnt="0"/>
      <dgm:spPr/>
    </dgm:pt>
    <dgm:pt modelId="{1116E069-98FF-4DE5-B1CA-E8A6746D4822}" type="pres">
      <dgm:prSet presAssocID="{EAAFDE0E-C6BE-4241-B877-809D2CEA811D}" presName="parTxOnly" presStyleLbl="node1" presStyleIdx="3" presStyleCnt="6" custScaleY="35456" custLinFactNeighborX="-3308" custLinFactNeighborY="-6605">
        <dgm:presLayoutVars>
          <dgm:chMax val="0"/>
          <dgm:chPref val="0"/>
          <dgm:bulletEnabled val="1"/>
        </dgm:presLayoutVars>
      </dgm:prSet>
      <dgm:spPr/>
    </dgm:pt>
    <dgm:pt modelId="{2EAD9001-7BED-43E1-936D-41EB9AA55835}" type="pres">
      <dgm:prSet presAssocID="{20FB05BD-E0C4-4DB3-9CE4-98091BBED285}" presName="parTxOnlySpace" presStyleCnt="0"/>
      <dgm:spPr/>
    </dgm:pt>
    <dgm:pt modelId="{A0E12C0F-F9DB-42AF-8A67-1B2E8F3ED636}" type="pres">
      <dgm:prSet presAssocID="{7BEEBEFF-2073-4362-BFC8-9632EEF4C10A}" presName="parTxOnly" presStyleLbl="node1" presStyleIdx="4" presStyleCnt="6" custScaleY="35456" custLinFactNeighborX="-3308" custLinFactNeighborY="-6605">
        <dgm:presLayoutVars>
          <dgm:chMax val="0"/>
          <dgm:chPref val="0"/>
          <dgm:bulletEnabled val="1"/>
        </dgm:presLayoutVars>
      </dgm:prSet>
      <dgm:spPr/>
    </dgm:pt>
    <dgm:pt modelId="{134547C4-EFA5-4288-A1F9-82F15A2634EE}" type="pres">
      <dgm:prSet presAssocID="{0719FC8C-9882-4928-B30C-B9722C79745B}" presName="parTxOnlySpace" presStyleCnt="0"/>
      <dgm:spPr/>
    </dgm:pt>
    <dgm:pt modelId="{C3981A27-8053-494C-B31C-CD514432EABA}" type="pres">
      <dgm:prSet presAssocID="{4C455C24-2C2F-43BD-84F2-279E969567D1}" presName="parTxOnly" presStyleLbl="node1" presStyleIdx="5" presStyleCnt="6" custScaleY="35357" custLinFactNeighborX="-3308" custLinFactNeighborY="-6654">
        <dgm:presLayoutVars>
          <dgm:chMax val="0"/>
          <dgm:chPref val="0"/>
          <dgm:bulletEnabled val="1"/>
        </dgm:presLayoutVars>
      </dgm:prSet>
      <dgm:spPr/>
    </dgm:pt>
  </dgm:ptLst>
  <dgm:cxnLst>
    <dgm:cxn modelId="{B4EE6C0E-C27C-4BFC-8E2C-97FD95640E77}" type="presOf" srcId="{4C455C24-2C2F-43BD-84F2-279E969567D1}" destId="{C3981A27-8053-494C-B31C-CD514432EABA}" srcOrd="0" destOrd="0" presId="urn:microsoft.com/office/officeart/2005/8/layout/chevron1"/>
    <dgm:cxn modelId="{9C88C31E-BF4C-4594-A08F-057C735845E0}" srcId="{FB805430-F9EA-45A2-B708-BF2C4B0E6504}" destId="{EAAFDE0E-C6BE-4241-B877-809D2CEA811D}" srcOrd="3" destOrd="0" parTransId="{71550CF3-95FF-4238-896C-FD658381630D}" sibTransId="{20FB05BD-E0C4-4DB3-9CE4-98091BBED285}"/>
    <dgm:cxn modelId="{2697EB26-95BE-4470-AFEC-882F82A536A6}" srcId="{FB805430-F9EA-45A2-B708-BF2C4B0E6504}" destId="{7BEEBEFF-2073-4362-BFC8-9632EEF4C10A}" srcOrd="4" destOrd="0" parTransId="{33695AB5-0D16-4CF0-8428-66143995E933}" sibTransId="{0719FC8C-9882-4928-B30C-B9722C79745B}"/>
    <dgm:cxn modelId="{08D2606B-FCAA-4919-80FA-D0EAD714BDD1}" type="presOf" srcId="{7BEEBEFF-2073-4362-BFC8-9632EEF4C10A}" destId="{A0E12C0F-F9DB-42AF-8A67-1B2E8F3ED636}" srcOrd="0" destOrd="0" presId="urn:microsoft.com/office/officeart/2005/8/layout/chevron1"/>
    <dgm:cxn modelId="{A363B854-98F2-46ED-9700-0717208EADE5}" srcId="{FB805430-F9EA-45A2-B708-BF2C4B0E6504}" destId="{9B432E23-8E73-447E-9F44-F18B0F6EA1E2}" srcOrd="2" destOrd="0" parTransId="{97EFFC2F-3892-4213-AD28-0855B460DCE1}" sibTransId="{6A66E43F-C2C3-4759-AD79-8A54812FD669}"/>
    <dgm:cxn modelId="{3E8ACC75-0106-4302-9953-015B6B6343F3}" type="presOf" srcId="{F28F469B-F0B4-406A-BCC9-17AABE81863E}" destId="{FF1FB3C9-3B96-4821-9BE8-7EB7FF1F4F40}" srcOrd="0" destOrd="0" presId="urn:microsoft.com/office/officeart/2005/8/layout/chevron1"/>
    <dgm:cxn modelId="{8979F38F-6415-456D-819B-3DA06BFFB470}" type="presOf" srcId="{FB805430-F9EA-45A2-B708-BF2C4B0E6504}" destId="{4E51917E-03D8-4050-A51A-C1C93D7F9998}" srcOrd="0" destOrd="0" presId="urn:microsoft.com/office/officeart/2005/8/layout/chevron1"/>
    <dgm:cxn modelId="{906680C1-A482-4EC8-A896-E2758C8B9578}" type="presOf" srcId="{9B432E23-8E73-447E-9F44-F18B0F6EA1E2}" destId="{6C7FBA95-38CD-4A40-B2BD-B71370645728}" srcOrd="0" destOrd="0" presId="urn:microsoft.com/office/officeart/2005/8/layout/chevron1"/>
    <dgm:cxn modelId="{82FB67C4-B126-420F-820C-2888024A345B}" type="presOf" srcId="{EAAFDE0E-C6BE-4241-B877-809D2CEA811D}" destId="{1116E069-98FF-4DE5-B1CA-E8A6746D4822}" srcOrd="0" destOrd="0" presId="urn:microsoft.com/office/officeart/2005/8/layout/chevron1"/>
    <dgm:cxn modelId="{113A76CC-D8C1-4B94-BA10-CB165B155707}" type="presOf" srcId="{ECDC50AC-5A9B-43DF-B3D9-A113B63102EE}" destId="{92C22C22-F723-4267-B384-175729112192}" srcOrd="0" destOrd="0" presId="urn:microsoft.com/office/officeart/2005/8/layout/chevron1"/>
    <dgm:cxn modelId="{2E268BEB-07E8-45BD-820E-9BAD6C20DC07}" srcId="{FB805430-F9EA-45A2-B708-BF2C4B0E6504}" destId="{F28F469B-F0B4-406A-BCC9-17AABE81863E}" srcOrd="1" destOrd="0" parTransId="{33327642-7474-4EDB-B813-337D55F473F4}" sibTransId="{D44E29CC-117F-4240-894C-DFFCE0D56B3F}"/>
    <dgm:cxn modelId="{2DD18CF4-4B6E-4D69-AF7E-4A46B77D8386}" srcId="{FB805430-F9EA-45A2-B708-BF2C4B0E6504}" destId="{ECDC50AC-5A9B-43DF-B3D9-A113B63102EE}" srcOrd="0" destOrd="0" parTransId="{52791231-EA15-4BE2-B198-1115A26506CA}" sibTransId="{5FD71D0D-57D9-407A-B2B6-A50DCA9CEE0A}"/>
    <dgm:cxn modelId="{5930CEF7-248E-4DCC-9477-15C4B1094EEE}" srcId="{FB805430-F9EA-45A2-B708-BF2C4B0E6504}" destId="{4C455C24-2C2F-43BD-84F2-279E969567D1}" srcOrd="5" destOrd="0" parTransId="{E963D1BF-A2B1-449D-98C2-4BBB7F35CEFE}" sibTransId="{2BE1C6DD-D58B-4B05-9001-9E1DC2C64B00}"/>
    <dgm:cxn modelId="{C2083949-88F0-4365-A0F7-873A963035CB}" type="presParOf" srcId="{4E51917E-03D8-4050-A51A-C1C93D7F9998}" destId="{92C22C22-F723-4267-B384-175729112192}" srcOrd="0" destOrd="0" presId="urn:microsoft.com/office/officeart/2005/8/layout/chevron1"/>
    <dgm:cxn modelId="{7D7169EE-24BE-4B75-8F8A-C6650FE25AE9}" type="presParOf" srcId="{4E51917E-03D8-4050-A51A-C1C93D7F9998}" destId="{E889045A-896F-4AA8-B918-30EFB325A04F}" srcOrd="1" destOrd="0" presId="urn:microsoft.com/office/officeart/2005/8/layout/chevron1"/>
    <dgm:cxn modelId="{9120B8CB-3212-4D6C-A8F0-B759895E123B}" type="presParOf" srcId="{4E51917E-03D8-4050-A51A-C1C93D7F9998}" destId="{FF1FB3C9-3B96-4821-9BE8-7EB7FF1F4F40}" srcOrd="2" destOrd="0" presId="urn:microsoft.com/office/officeart/2005/8/layout/chevron1"/>
    <dgm:cxn modelId="{A3406F2D-9005-4475-89BB-6AF6F63FEE31}" type="presParOf" srcId="{4E51917E-03D8-4050-A51A-C1C93D7F9998}" destId="{C01CFA44-78AB-485C-8286-22DAE9080AA2}" srcOrd="3" destOrd="0" presId="urn:microsoft.com/office/officeart/2005/8/layout/chevron1"/>
    <dgm:cxn modelId="{0980A9D3-393E-4D0A-8C6F-7970ACDB0D25}" type="presParOf" srcId="{4E51917E-03D8-4050-A51A-C1C93D7F9998}" destId="{6C7FBA95-38CD-4A40-B2BD-B71370645728}" srcOrd="4" destOrd="0" presId="urn:microsoft.com/office/officeart/2005/8/layout/chevron1"/>
    <dgm:cxn modelId="{AB706E4F-36FB-40D1-AFAC-49680B2A6BC5}" type="presParOf" srcId="{4E51917E-03D8-4050-A51A-C1C93D7F9998}" destId="{70125F4E-CEA8-4679-ADFB-8A899A91554B}" srcOrd="5" destOrd="0" presId="urn:microsoft.com/office/officeart/2005/8/layout/chevron1"/>
    <dgm:cxn modelId="{245E26D1-66AD-4F82-9574-9E8E6F895945}" type="presParOf" srcId="{4E51917E-03D8-4050-A51A-C1C93D7F9998}" destId="{1116E069-98FF-4DE5-B1CA-E8A6746D4822}" srcOrd="6" destOrd="0" presId="urn:microsoft.com/office/officeart/2005/8/layout/chevron1"/>
    <dgm:cxn modelId="{528DA72B-5D8C-494B-B62E-C14CA8671A60}" type="presParOf" srcId="{4E51917E-03D8-4050-A51A-C1C93D7F9998}" destId="{2EAD9001-7BED-43E1-936D-41EB9AA55835}" srcOrd="7" destOrd="0" presId="urn:microsoft.com/office/officeart/2005/8/layout/chevron1"/>
    <dgm:cxn modelId="{A7EA280F-3B9E-4070-9E48-588996AEBEEF}" type="presParOf" srcId="{4E51917E-03D8-4050-A51A-C1C93D7F9998}" destId="{A0E12C0F-F9DB-42AF-8A67-1B2E8F3ED636}" srcOrd="8" destOrd="0" presId="urn:microsoft.com/office/officeart/2005/8/layout/chevron1"/>
    <dgm:cxn modelId="{9DB59ED4-CC66-46FE-BF7D-A8962B8016EF}" type="presParOf" srcId="{4E51917E-03D8-4050-A51A-C1C93D7F9998}" destId="{134547C4-EFA5-4288-A1F9-82F15A2634EE}" srcOrd="9" destOrd="0" presId="urn:microsoft.com/office/officeart/2005/8/layout/chevron1"/>
    <dgm:cxn modelId="{CEE80757-60ED-480C-A19E-1D69B0C11494}" type="presParOf" srcId="{4E51917E-03D8-4050-A51A-C1C93D7F9998}" destId="{C3981A27-8053-494C-B31C-CD514432EABA}"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FB805430-F9EA-45A2-B708-BF2C4B0E6504}" type="doc">
      <dgm:prSet loTypeId="urn:microsoft.com/office/officeart/2005/8/layout/chevron1" loCatId="process" qsTypeId="urn:microsoft.com/office/officeart/2005/8/quickstyle/simple1" qsCatId="simple" csTypeId="urn:microsoft.com/office/officeart/2005/8/colors/accent1_2" csCatId="accent1" phldr="1"/>
      <dgm:spPr/>
    </dgm:pt>
    <dgm:pt modelId="{ECDC50AC-5A9B-43DF-B3D9-A113B63102EE}">
      <dgm:prSet phldrT="[Text]"/>
      <dgm:spPr>
        <a:solidFill>
          <a:schemeClr val="bg1">
            <a:lumMod val="75000"/>
          </a:schemeClr>
        </a:solidFill>
      </dgm:spPr>
      <dgm:t>
        <a:bodyPr/>
        <a:lstStyle/>
        <a:p>
          <a:r>
            <a:rPr lang="fr-FR" noProof="0" dirty="0"/>
            <a:t>I. Introduction</a:t>
          </a:r>
        </a:p>
      </dgm:t>
    </dgm:pt>
    <dgm:pt modelId="{52791231-EA15-4BE2-B198-1115A26506CA}" type="parTrans" cxnId="{2DD18CF4-4B6E-4D69-AF7E-4A46B77D8386}">
      <dgm:prSet/>
      <dgm:spPr/>
      <dgm:t>
        <a:bodyPr/>
        <a:lstStyle/>
        <a:p>
          <a:endParaRPr lang="fr-FR"/>
        </a:p>
      </dgm:t>
    </dgm:pt>
    <dgm:pt modelId="{5FD71D0D-57D9-407A-B2B6-A50DCA9CEE0A}" type="sibTrans" cxnId="{2DD18CF4-4B6E-4D69-AF7E-4A46B77D8386}">
      <dgm:prSet/>
      <dgm:spPr/>
      <dgm:t>
        <a:bodyPr/>
        <a:lstStyle/>
        <a:p>
          <a:endParaRPr lang="fr-FR"/>
        </a:p>
      </dgm:t>
    </dgm:pt>
    <dgm:pt modelId="{F28F469B-F0B4-406A-BCC9-17AABE81863E}">
      <dgm:prSet phldrT="[Text]"/>
      <dgm:spPr>
        <a:solidFill>
          <a:schemeClr val="bg1">
            <a:lumMod val="75000"/>
          </a:schemeClr>
        </a:solidFill>
      </dgm:spPr>
      <dgm:t>
        <a:bodyPr/>
        <a:lstStyle/>
        <a:p>
          <a:r>
            <a:rPr lang="fr-FR" noProof="0" dirty="0"/>
            <a:t>II. Etat de l’art / Historique</a:t>
          </a:r>
        </a:p>
      </dgm:t>
    </dgm:pt>
    <dgm:pt modelId="{33327642-7474-4EDB-B813-337D55F473F4}" type="parTrans" cxnId="{2E268BEB-07E8-45BD-820E-9BAD6C20DC07}">
      <dgm:prSet/>
      <dgm:spPr/>
      <dgm:t>
        <a:bodyPr/>
        <a:lstStyle/>
        <a:p>
          <a:endParaRPr lang="fr-FR"/>
        </a:p>
      </dgm:t>
    </dgm:pt>
    <dgm:pt modelId="{D44E29CC-117F-4240-894C-DFFCE0D56B3F}" type="sibTrans" cxnId="{2E268BEB-07E8-45BD-820E-9BAD6C20DC07}">
      <dgm:prSet/>
      <dgm:spPr/>
      <dgm:t>
        <a:bodyPr/>
        <a:lstStyle/>
        <a:p>
          <a:endParaRPr lang="fr-FR"/>
        </a:p>
      </dgm:t>
    </dgm:pt>
    <dgm:pt modelId="{9B432E23-8E73-447E-9F44-F18B0F6EA1E2}">
      <dgm:prSet phldrT="[Text]"/>
      <dgm:spPr>
        <a:solidFill>
          <a:schemeClr val="bg1">
            <a:lumMod val="75000"/>
          </a:schemeClr>
        </a:solidFill>
      </dgm:spPr>
      <dgm:t>
        <a:bodyPr/>
        <a:lstStyle/>
        <a:p>
          <a:r>
            <a:rPr lang="fr-FR" noProof="0" dirty="0"/>
            <a:t>III. Etude de cas : Obsidian</a:t>
          </a:r>
        </a:p>
      </dgm:t>
    </dgm:pt>
    <dgm:pt modelId="{97EFFC2F-3892-4213-AD28-0855B460DCE1}" type="parTrans" cxnId="{A363B854-98F2-46ED-9700-0717208EADE5}">
      <dgm:prSet/>
      <dgm:spPr/>
      <dgm:t>
        <a:bodyPr/>
        <a:lstStyle/>
        <a:p>
          <a:endParaRPr lang="fr-FR"/>
        </a:p>
      </dgm:t>
    </dgm:pt>
    <dgm:pt modelId="{6A66E43F-C2C3-4759-AD79-8A54812FD669}" type="sibTrans" cxnId="{A363B854-98F2-46ED-9700-0717208EADE5}">
      <dgm:prSet/>
      <dgm:spPr/>
      <dgm:t>
        <a:bodyPr/>
        <a:lstStyle/>
        <a:p>
          <a:endParaRPr lang="fr-FR"/>
        </a:p>
      </dgm:t>
    </dgm:pt>
    <dgm:pt modelId="{7BEEBEFF-2073-4362-BFC8-9632EEF4C10A}">
      <dgm:prSet phldrT="[Text]"/>
      <dgm:spPr>
        <a:solidFill>
          <a:srgbClr val="BC7E09"/>
        </a:solidFill>
      </dgm:spPr>
      <dgm:t>
        <a:bodyPr/>
        <a:lstStyle/>
        <a:p>
          <a:r>
            <a:rPr lang="fr-FR" noProof="0" dirty="0"/>
            <a:t>V. Conclusion</a:t>
          </a:r>
        </a:p>
      </dgm:t>
    </dgm:pt>
    <dgm:pt modelId="{33695AB5-0D16-4CF0-8428-66143995E933}" type="parTrans" cxnId="{2697EB26-95BE-4470-AFEC-882F82A536A6}">
      <dgm:prSet/>
      <dgm:spPr/>
      <dgm:t>
        <a:bodyPr/>
        <a:lstStyle/>
        <a:p>
          <a:endParaRPr lang="fr-FR"/>
        </a:p>
      </dgm:t>
    </dgm:pt>
    <dgm:pt modelId="{0719FC8C-9882-4928-B30C-B9722C79745B}" type="sibTrans" cxnId="{2697EB26-95BE-4470-AFEC-882F82A536A6}">
      <dgm:prSet/>
      <dgm:spPr/>
      <dgm:t>
        <a:bodyPr/>
        <a:lstStyle/>
        <a:p>
          <a:endParaRPr lang="fr-FR"/>
        </a:p>
      </dgm:t>
    </dgm:pt>
    <dgm:pt modelId="{EAAFDE0E-C6BE-4241-B877-809D2CEA811D}">
      <dgm:prSet phldrT="[Text]"/>
      <dgm:spPr>
        <a:solidFill>
          <a:schemeClr val="bg1">
            <a:lumMod val="75000"/>
          </a:schemeClr>
        </a:solidFill>
      </dgm:spPr>
      <dgm:t>
        <a:bodyPr/>
        <a:lstStyle/>
        <a:p>
          <a:r>
            <a:rPr lang="fr-FR" noProof="0" dirty="0"/>
            <a:t>IV. Discussion</a:t>
          </a:r>
        </a:p>
      </dgm:t>
    </dgm:pt>
    <dgm:pt modelId="{71550CF3-95FF-4238-896C-FD658381630D}" type="parTrans" cxnId="{9C88C31E-BF4C-4594-A08F-057C735845E0}">
      <dgm:prSet/>
      <dgm:spPr/>
      <dgm:t>
        <a:bodyPr/>
        <a:lstStyle/>
        <a:p>
          <a:endParaRPr lang="fr-FR"/>
        </a:p>
      </dgm:t>
    </dgm:pt>
    <dgm:pt modelId="{20FB05BD-E0C4-4DB3-9CE4-98091BBED285}" type="sibTrans" cxnId="{9C88C31E-BF4C-4594-A08F-057C735845E0}">
      <dgm:prSet/>
      <dgm:spPr/>
      <dgm:t>
        <a:bodyPr/>
        <a:lstStyle/>
        <a:p>
          <a:endParaRPr lang="fr-FR"/>
        </a:p>
      </dgm:t>
    </dgm:pt>
    <dgm:pt modelId="{4C455C24-2C2F-43BD-84F2-279E969567D1}">
      <dgm:prSet phldrT="[Text]"/>
      <dgm:spPr>
        <a:solidFill>
          <a:schemeClr val="bg1">
            <a:lumMod val="75000"/>
          </a:schemeClr>
        </a:solidFill>
      </dgm:spPr>
      <dgm:t>
        <a:bodyPr/>
        <a:lstStyle/>
        <a:p>
          <a:r>
            <a:rPr lang="fr-FR" noProof="0" dirty="0"/>
            <a:t>Références</a:t>
          </a:r>
        </a:p>
      </dgm:t>
    </dgm:pt>
    <dgm:pt modelId="{E963D1BF-A2B1-449D-98C2-4BBB7F35CEFE}" type="parTrans" cxnId="{5930CEF7-248E-4DCC-9477-15C4B1094EEE}">
      <dgm:prSet/>
      <dgm:spPr/>
      <dgm:t>
        <a:bodyPr/>
        <a:lstStyle/>
        <a:p>
          <a:endParaRPr lang="fr-FR"/>
        </a:p>
      </dgm:t>
    </dgm:pt>
    <dgm:pt modelId="{2BE1C6DD-D58B-4B05-9001-9E1DC2C64B00}" type="sibTrans" cxnId="{5930CEF7-248E-4DCC-9477-15C4B1094EEE}">
      <dgm:prSet/>
      <dgm:spPr/>
      <dgm:t>
        <a:bodyPr/>
        <a:lstStyle/>
        <a:p>
          <a:endParaRPr lang="fr-FR"/>
        </a:p>
      </dgm:t>
    </dgm:pt>
    <dgm:pt modelId="{4E51917E-03D8-4050-A51A-C1C93D7F9998}" type="pres">
      <dgm:prSet presAssocID="{FB805430-F9EA-45A2-B708-BF2C4B0E6504}" presName="Name0" presStyleCnt="0">
        <dgm:presLayoutVars>
          <dgm:dir/>
          <dgm:animLvl val="lvl"/>
          <dgm:resizeHandles val="exact"/>
        </dgm:presLayoutVars>
      </dgm:prSet>
      <dgm:spPr/>
    </dgm:pt>
    <dgm:pt modelId="{92C22C22-F723-4267-B384-175729112192}" type="pres">
      <dgm:prSet presAssocID="{ECDC50AC-5A9B-43DF-B3D9-A113B63102EE}" presName="parTxOnly" presStyleLbl="node1" presStyleIdx="0" presStyleCnt="6" custScaleY="59249" custLinFactNeighborX="-7164" custLinFactNeighborY="-9158">
        <dgm:presLayoutVars>
          <dgm:chMax val="0"/>
          <dgm:chPref val="0"/>
          <dgm:bulletEnabled val="1"/>
        </dgm:presLayoutVars>
      </dgm:prSet>
      <dgm:spPr/>
    </dgm:pt>
    <dgm:pt modelId="{E889045A-896F-4AA8-B918-30EFB325A04F}" type="pres">
      <dgm:prSet presAssocID="{5FD71D0D-57D9-407A-B2B6-A50DCA9CEE0A}" presName="parTxOnlySpace" presStyleCnt="0"/>
      <dgm:spPr/>
    </dgm:pt>
    <dgm:pt modelId="{FF1FB3C9-3B96-4821-9BE8-7EB7FF1F4F40}" type="pres">
      <dgm:prSet presAssocID="{F28F469B-F0B4-406A-BCC9-17AABE81863E}" presName="parTxOnly" presStyleLbl="node1" presStyleIdx="1" presStyleCnt="6" custScaleY="35456" custLinFactNeighborX="-3308" custLinFactNeighborY="-6605">
        <dgm:presLayoutVars>
          <dgm:chMax val="0"/>
          <dgm:chPref val="0"/>
          <dgm:bulletEnabled val="1"/>
        </dgm:presLayoutVars>
      </dgm:prSet>
      <dgm:spPr/>
    </dgm:pt>
    <dgm:pt modelId="{C01CFA44-78AB-485C-8286-22DAE9080AA2}" type="pres">
      <dgm:prSet presAssocID="{D44E29CC-117F-4240-894C-DFFCE0D56B3F}" presName="parTxOnlySpace" presStyleCnt="0"/>
      <dgm:spPr/>
    </dgm:pt>
    <dgm:pt modelId="{6C7FBA95-38CD-4A40-B2BD-B71370645728}" type="pres">
      <dgm:prSet presAssocID="{9B432E23-8E73-447E-9F44-F18B0F6EA1E2}" presName="parTxOnly" presStyleLbl="node1" presStyleIdx="2" presStyleCnt="6" custScaleY="35456" custLinFactNeighborX="-3308" custLinFactNeighborY="-6605">
        <dgm:presLayoutVars>
          <dgm:chMax val="0"/>
          <dgm:chPref val="0"/>
          <dgm:bulletEnabled val="1"/>
        </dgm:presLayoutVars>
      </dgm:prSet>
      <dgm:spPr/>
    </dgm:pt>
    <dgm:pt modelId="{70125F4E-CEA8-4679-ADFB-8A899A91554B}" type="pres">
      <dgm:prSet presAssocID="{6A66E43F-C2C3-4759-AD79-8A54812FD669}" presName="parTxOnlySpace" presStyleCnt="0"/>
      <dgm:spPr/>
    </dgm:pt>
    <dgm:pt modelId="{1116E069-98FF-4DE5-B1CA-E8A6746D4822}" type="pres">
      <dgm:prSet presAssocID="{EAAFDE0E-C6BE-4241-B877-809D2CEA811D}" presName="parTxOnly" presStyleLbl="node1" presStyleIdx="3" presStyleCnt="6" custScaleY="35456" custLinFactNeighborX="-3308" custLinFactNeighborY="-6605">
        <dgm:presLayoutVars>
          <dgm:chMax val="0"/>
          <dgm:chPref val="0"/>
          <dgm:bulletEnabled val="1"/>
        </dgm:presLayoutVars>
      </dgm:prSet>
      <dgm:spPr/>
    </dgm:pt>
    <dgm:pt modelId="{2EAD9001-7BED-43E1-936D-41EB9AA55835}" type="pres">
      <dgm:prSet presAssocID="{20FB05BD-E0C4-4DB3-9CE4-98091BBED285}" presName="parTxOnlySpace" presStyleCnt="0"/>
      <dgm:spPr/>
    </dgm:pt>
    <dgm:pt modelId="{A0E12C0F-F9DB-42AF-8A67-1B2E8F3ED636}" type="pres">
      <dgm:prSet presAssocID="{7BEEBEFF-2073-4362-BFC8-9632EEF4C10A}" presName="parTxOnly" presStyleLbl="node1" presStyleIdx="4" presStyleCnt="6" custScaleY="35456" custLinFactNeighborX="-3308" custLinFactNeighborY="-6605">
        <dgm:presLayoutVars>
          <dgm:chMax val="0"/>
          <dgm:chPref val="0"/>
          <dgm:bulletEnabled val="1"/>
        </dgm:presLayoutVars>
      </dgm:prSet>
      <dgm:spPr/>
    </dgm:pt>
    <dgm:pt modelId="{134547C4-EFA5-4288-A1F9-82F15A2634EE}" type="pres">
      <dgm:prSet presAssocID="{0719FC8C-9882-4928-B30C-B9722C79745B}" presName="parTxOnlySpace" presStyleCnt="0"/>
      <dgm:spPr/>
    </dgm:pt>
    <dgm:pt modelId="{C3981A27-8053-494C-B31C-CD514432EABA}" type="pres">
      <dgm:prSet presAssocID="{4C455C24-2C2F-43BD-84F2-279E969567D1}" presName="parTxOnly" presStyleLbl="node1" presStyleIdx="5" presStyleCnt="6" custScaleY="35357" custLinFactNeighborX="-3308" custLinFactNeighborY="-6654">
        <dgm:presLayoutVars>
          <dgm:chMax val="0"/>
          <dgm:chPref val="0"/>
          <dgm:bulletEnabled val="1"/>
        </dgm:presLayoutVars>
      </dgm:prSet>
      <dgm:spPr/>
    </dgm:pt>
  </dgm:ptLst>
  <dgm:cxnLst>
    <dgm:cxn modelId="{B4EE6C0E-C27C-4BFC-8E2C-97FD95640E77}" type="presOf" srcId="{4C455C24-2C2F-43BD-84F2-279E969567D1}" destId="{C3981A27-8053-494C-B31C-CD514432EABA}" srcOrd="0" destOrd="0" presId="urn:microsoft.com/office/officeart/2005/8/layout/chevron1"/>
    <dgm:cxn modelId="{9C88C31E-BF4C-4594-A08F-057C735845E0}" srcId="{FB805430-F9EA-45A2-B708-BF2C4B0E6504}" destId="{EAAFDE0E-C6BE-4241-B877-809D2CEA811D}" srcOrd="3" destOrd="0" parTransId="{71550CF3-95FF-4238-896C-FD658381630D}" sibTransId="{20FB05BD-E0C4-4DB3-9CE4-98091BBED285}"/>
    <dgm:cxn modelId="{2697EB26-95BE-4470-AFEC-882F82A536A6}" srcId="{FB805430-F9EA-45A2-B708-BF2C4B0E6504}" destId="{7BEEBEFF-2073-4362-BFC8-9632EEF4C10A}" srcOrd="4" destOrd="0" parTransId="{33695AB5-0D16-4CF0-8428-66143995E933}" sibTransId="{0719FC8C-9882-4928-B30C-B9722C79745B}"/>
    <dgm:cxn modelId="{08D2606B-FCAA-4919-80FA-D0EAD714BDD1}" type="presOf" srcId="{7BEEBEFF-2073-4362-BFC8-9632EEF4C10A}" destId="{A0E12C0F-F9DB-42AF-8A67-1B2E8F3ED636}" srcOrd="0" destOrd="0" presId="urn:microsoft.com/office/officeart/2005/8/layout/chevron1"/>
    <dgm:cxn modelId="{A363B854-98F2-46ED-9700-0717208EADE5}" srcId="{FB805430-F9EA-45A2-B708-BF2C4B0E6504}" destId="{9B432E23-8E73-447E-9F44-F18B0F6EA1E2}" srcOrd="2" destOrd="0" parTransId="{97EFFC2F-3892-4213-AD28-0855B460DCE1}" sibTransId="{6A66E43F-C2C3-4759-AD79-8A54812FD669}"/>
    <dgm:cxn modelId="{3E8ACC75-0106-4302-9953-015B6B6343F3}" type="presOf" srcId="{F28F469B-F0B4-406A-BCC9-17AABE81863E}" destId="{FF1FB3C9-3B96-4821-9BE8-7EB7FF1F4F40}" srcOrd="0" destOrd="0" presId="urn:microsoft.com/office/officeart/2005/8/layout/chevron1"/>
    <dgm:cxn modelId="{8979F38F-6415-456D-819B-3DA06BFFB470}" type="presOf" srcId="{FB805430-F9EA-45A2-B708-BF2C4B0E6504}" destId="{4E51917E-03D8-4050-A51A-C1C93D7F9998}" srcOrd="0" destOrd="0" presId="urn:microsoft.com/office/officeart/2005/8/layout/chevron1"/>
    <dgm:cxn modelId="{906680C1-A482-4EC8-A896-E2758C8B9578}" type="presOf" srcId="{9B432E23-8E73-447E-9F44-F18B0F6EA1E2}" destId="{6C7FBA95-38CD-4A40-B2BD-B71370645728}" srcOrd="0" destOrd="0" presId="urn:microsoft.com/office/officeart/2005/8/layout/chevron1"/>
    <dgm:cxn modelId="{82FB67C4-B126-420F-820C-2888024A345B}" type="presOf" srcId="{EAAFDE0E-C6BE-4241-B877-809D2CEA811D}" destId="{1116E069-98FF-4DE5-B1CA-E8A6746D4822}" srcOrd="0" destOrd="0" presId="urn:microsoft.com/office/officeart/2005/8/layout/chevron1"/>
    <dgm:cxn modelId="{113A76CC-D8C1-4B94-BA10-CB165B155707}" type="presOf" srcId="{ECDC50AC-5A9B-43DF-B3D9-A113B63102EE}" destId="{92C22C22-F723-4267-B384-175729112192}" srcOrd="0" destOrd="0" presId="urn:microsoft.com/office/officeart/2005/8/layout/chevron1"/>
    <dgm:cxn modelId="{2E268BEB-07E8-45BD-820E-9BAD6C20DC07}" srcId="{FB805430-F9EA-45A2-B708-BF2C4B0E6504}" destId="{F28F469B-F0B4-406A-BCC9-17AABE81863E}" srcOrd="1" destOrd="0" parTransId="{33327642-7474-4EDB-B813-337D55F473F4}" sibTransId="{D44E29CC-117F-4240-894C-DFFCE0D56B3F}"/>
    <dgm:cxn modelId="{2DD18CF4-4B6E-4D69-AF7E-4A46B77D8386}" srcId="{FB805430-F9EA-45A2-B708-BF2C4B0E6504}" destId="{ECDC50AC-5A9B-43DF-B3D9-A113B63102EE}" srcOrd="0" destOrd="0" parTransId="{52791231-EA15-4BE2-B198-1115A26506CA}" sibTransId="{5FD71D0D-57D9-407A-B2B6-A50DCA9CEE0A}"/>
    <dgm:cxn modelId="{5930CEF7-248E-4DCC-9477-15C4B1094EEE}" srcId="{FB805430-F9EA-45A2-B708-BF2C4B0E6504}" destId="{4C455C24-2C2F-43BD-84F2-279E969567D1}" srcOrd="5" destOrd="0" parTransId="{E963D1BF-A2B1-449D-98C2-4BBB7F35CEFE}" sibTransId="{2BE1C6DD-D58B-4B05-9001-9E1DC2C64B00}"/>
    <dgm:cxn modelId="{C2083949-88F0-4365-A0F7-873A963035CB}" type="presParOf" srcId="{4E51917E-03D8-4050-A51A-C1C93D7F9998}" destId="{92C22C22-F723-4267-B384-175729112192}" srcOrd="0" destOrd="0" presId="urn:microsoft.com/office/officeart/2005/8/layout/chevron1"/>
    <dgm:cxn modelId="{7D7169EE-24BE-4B75-8F8A-C6650FE25AE9}" type="presParOf" srcId="{4E51917E-03D8-4050-A51A-C1C93D7F9998}" destId="{E889045A-896F-4AA8-B918-30EFB325A04F}" srcOrd="1" destOrd="0" presId="urn:microsoft.com/office/officeart/2005/8/layout/chevron1"/>
    <dgm:cxn modelId="{9120B8CB-3212-4D6C-A8F0-B759895E123B}" type="presParOf" srcId="{4E51917E-03D8-4050-A51A-C1C93D7F9998}" destId="{FF1FB3C9-3B96-4821-9BE8-7EB7FF1F4F40}" srcOrd="2" destOrd="0" presId="urn:microsoft.com/office/officeart/2005/8/layout/chevron1"/>
    <dgm:cxn modelId="{A3406F2D-9005-4475-89BB-6AF6F63FEE31}" type="presParOf" srcId="{4E51917E-03D8-4050-A51A-C1C93D7F9998}" destId="{C01CFA44-78AB-485C-8286-22DAE9080AA2}" srcOrd="3" destOrd="0" presId="urn:microsoft.com/office/officeart/2005/8/layout/chevron1"/>
    <dgm:cxn modelId="{0980A9D3-393E-4D0A-8C6F-7970ACDB0D25}" type="presParOf" srcId="{4E51917E-03D8-4050-A51A-C1C93D7F9998}" destId="{6C7FBA95-38CD-4A40-B2BD-B71370645728}" srcOrd="4" destOrd="0" presId="urn:microsoft.com/office/officeart/2005/8/layout/chevron1"/>
    <dgm:cxn modelId="{AB706E4F-36FB-40D1-AFAC-49680B2A6BC5}" type="presParOf" srcId="{4E51917E-03D8-4050-A51A-C1C93D7F9998}" destId="{70125F4E-CEA8-4679-ADFB-8A899A91554B}" srcOrd="5" destOrd="0" presId="urn:microsoft.com/office/officeart/2005/8/layout/chevron1"/>
    <dgm:cxn modelId="{245E26D1-66AD-4F82-9574-9E8E6F895945}" type="presParOf" srcId="{4E51917E-03D8-4050-A51A-C1C93D7F9998}" destId="{1116E069-98FF-4DE5-B1CA-E8A6746D4822}" srcOrd="6" destOrd="0" presId="urn:microsoft.com/office/officeart/2005/8/layout/chevron1"/>
    <dgm:cxn modelId="{528DA72B-5D8C-494B-B62E-C14CA8671A60}" type="presParOf" srcId="{4E51917E-03D8-4050-A51A-C1C93D7F9998}" destId="{2EAD9001-7BED-43E1-936D-41EB9AA55835}" srcOrd="7" destOrd="0" presId="urn:microsoft.com/office/officeart/2005/8/layout/chevron1"/>
    <dgm:cxn modelId="{A7EA280F-3B9E-4070-9E48-588996AEBEEF}" type="presParOf" srcId="{4E51917E-03D8-4050-A51A-C1C93D7F9998}" destId="{A0E12C0F-F9DB-42AF-8A67-1B2E8F3ED636}" srcOrd="8" destOrd="0" presId="urn:microsoft.com/office/officeart/2005/8/layout/chevron1"/>
    <dgm:cxn modelId="{9DB59ED4-CC66-46FE-BF7D-A8962B8016EF}" type="presParOf" srcId="{4E51917E-03D8-4050-A51A-C1C93D7F9998}" destId="{134547C4-EFA5-4288-A1F9-82F15A2634EE}" srcOrd="9" destOrd="0" presId="urn:microsoft.com/office/officeart/2005/8/layout/chevron1"/>
    <dgm:cxn modelId="{CEE80757-60ED-480C-A19E-1D69B0C11494}" type="presParOf" srcId="{4E51917E-03D8-4050-A51A-C1C93D7F9998}" destId="{C3981A27-8053-494C-B31C-CD514432EABA}"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FB805430-F9EA-45A2-B708-BF2C4B0E6504}" type="doc">
      <dgm:prSet loTypeId="urn:microsoft.com/office/officeart/2005/8/layout/chevron1" loCatId="process" qsTypeId="urn:microsoft.com/office/officeart/2005/8/quickstyle/simple1" qsCatId="simple" csTypeId="urn:microsoft.com/office/officeart/2005/8/colors/accent1_2" csCatId="accent1" phldr="1"/>
      <dgm:spPr/>
    </dgm:pt>
    <dgm:pt modelId="{ECDC50AC-5A9B-43DF-B3D9-A113B63102EE}">
      <dgm:prSet phldrT="[Text]"/>
      <dgm:spPr>
        <a:solidFill>
          <a:schemeClr val="bg1">
            <a:lumMod val="75000"/>
          </a:schemeClr>
        </a:solidFill>
      </dgm:spPr>
      <dgm:t>
        <a:bodyPr/>
        <a:lstStyle/>
        <a:p>
          <a:r>
            <a:rPr lang="fr-FR" noProof="0" dirty="0"/>
            <a:t>I. Introduction</a:t>
          </a:r>
        </a:p>
      </dgm:t>
    </dgm:pt>
    <dgm:pt modelId="{52791231-EA15-4BE2-B198-1115A26506CA}" type="parTrans" cxnId="{2DD18CF4-4B6E-4D69-AF7E-4A46B77D8386}">
      <dgm:prSet/>
      <dgm:spPr/>
      <dgm:t>
        <a:bodyPr/>
        <a:lstStyle/>
        <a:p>
          <a:endParaRPr lang="fr-FR"/>
        </a:p>
      </dgm:t>
    </dgm:pt>
    <dgm:pt modelId="{5FD71D0D-57D9-407A-B2B6-A50DCA9CEE0A}" type="sibTrans" cxnId="{2DD18CF4-4B6E-4D69-AF7E-4A46B77D8386}">
      <dgm:prSet/>
      <dgm:spPr/>
      <dgm:t>
        <a:bodyPr/>
        <a:lstStyle/>
        <a:p>
          <a:endParaRPr lang="fr-FR"/>
        </a:p>
      </dgm:t>
    </dgm:pt>
    <dgm:pt modelId="{F28F469B-F0B4-406A-BCC9-17AABE81863E}">
      <dgm:prSet phldrT="[Text]"/>
      <dgm:spPr>
        <a:solidFill>
          <a:schemeClr val="bg1">
            <a:lumMod val="75000"/>
          </a:schemeClr>
        </a:solidFill>
      </dgm:spPr>
      <dgm:t>
        <a:bodyPr/>
        <a:lstStyle/>
        <a:p>
          <a:r>
            <a:rPr lang="fr-FR" noProof="0" dirty="0"/>
            <a:t>II. Etat de l’art / Historique</a:t>
          </a:r>
        </a:p>
      </dgm:t>
    </dgm:pt>
    <dgm:pt modelId="{33327642-7474-4EDB-B813-337D55F473F4}" type="parTrans" cxnId="{2E268BEB-07E8-45BD-820E-9BAD6C20DC07}">
      <dgm:prSet/>
      <dgm:spPr/>
      <dgm:t>
        <a:bodyPr/>
        <a:lstStyle/>
        <a:p>
          <a:endParaRPr lang="fr-FR"/>
        </a:p>
      </dgm:t>
    </dgm:pt>
    <dgm:pt modelId="{D44E29CC-117F-4240-894C-DFFCE0D56B3F}" type="sibTrans" cxnId="{2E268BEB-07E8-45BD-820E-9BAD6C20DC07}">
      <dgm:prSet/>
      <dgm:spPr/>
      <dgm:t>
        <a:bodyPr/>
        <a:lstStyle/>
        <a:p>
          <a:endParaRPr lang="fr-FR"/>
        </a:p>
      </dgm:t>
    </dgm:pt>
    <dgm:pt modelId="{9B432E23-8E73-447E-9F44-F18B0F6EA1E2}">
      <dgm:prSet phldrT="[Text]"/>
      <dgm:spPr>
        <a:solidFill>
          <a:schemeClr val="bg1">
            <a:lumMod val="75000"/>
          </a:schemeClr>
        </a:solidFill>
      </dgm:spPr>
      <dgm:t>
        <a:bodyPr/>
        <a:lstStyle/>
        <a:p>
          <a:r>
            <a:rPr lang="fr-FR" noProof="0" dirty="0"/>
            <a:t>III. Etude de cas : Obsidian</a:t>
          </a:r>
        </a:p>
      </dgm:t>
    </dgm:pt>
    <dgm:pt modelId="{97EFFC2F-3892-4213-AD28-0855B460DCE1}" type="parTrans" cxnId="{A363B854-98F2-46ED-9700-0717208EADE5}">
      <dgm:prSet/>
      <dgm:spPr/>
      <dgm:t>
        <a:bodyPr/>
        <a:lstStyle/>
        <a:p>
          <a:endParaRPr lang="fr-FR"/>
        </a:p>
      </dgm:t>
    </dgm:pt>
    <dgm:pt modelId="{6A66E43F-C2C3-4759-AD79-8A54812FD669}" type="sibTrans" cxnId="{A363B854-98F2-46ED-9700-0717208EADE5}">
      <dgm:prSet/>
      <dgm:spPr/>
      <dgm:t>
        <a:bodyPr/>
        <a:lstStyle/>
        <a:p>
          <a:endParaRPr lang="fr-FR"/>
        </a:p>
      </dgm:t>
    </dgm:pt>
    <dgm:pt modelId="{7BEEBEFF-2073-4362-BFC8-9632EEF4C10A}">
      <dgm:prSet phldrT="[Text]"/>
      <dgm:spPr>
        <a:solidFill>
          <a:schemeClr val="bg1">
            <a:lumMod val="75000"/>
          </a:schemeClr>
        </a:solidFill>
      </dgm:spPr>
      <dgm:t>
        <a:bodyPr/>
        <a:lstStyle/>
        <a:p>
          <a:r>
            <a:rPr lang="fr-FR" noProof="0" dirty="0"/>
            <a:t>V. Conclusion</a:t>
          </a:r>
        </a:p>
      </dgm:t>
    </dgm:pt>
    <dgm:pt modelId="{33695AB5-0D16-4CF0-8428-66143995E933}" type="parTrans" cxnId="{2697EB26-95BE-4470-AFEC-882F82A536A6}">
      <dgm:prSet/>
      <dgm:spPr/>
      <dgm:t>
        <a:bodyPr/>
        <a:lstStyle/>
        <a:p>
          <a:endParaRPr lang="fr-FR"/>
        </a:p>
      </dgm:t>
    </dgm:pt>
    <dgm:pt modelId="{0719FC8C-9882-4928-B30C-B9722C79745B}" type="sibTrans" cxnId="{2697EB26-95BE-4470-AFEC-882F82A536A6}">
      <dgm:prSet/>
      <dgm:spPr/>
      <dgm:t>
        <a:bodyPr/>
        <a:lstStyle/>
        <a:p>
          <a:endParaRPr lang="fr-FR"/>
        </a:p>
      </dgm:t>
    </dgm:pt>
    <dgm:pt modelId="{EAAFDE0E-C6BE-4241-B877-809D2CEA811D}">
      <dgm:prSet phldrT="[Text]"/>
      <dgm:spPr>
        <a:solidFill>
          <a:schemeClr val="bg1">
            <a:lumMod val="75000"/>
          </a:schemeClr>
        </a:solidFill>
      </dgm:spPr>
      <dgm:t>
        <a:bodyPr/>
        <a:lstStyle/>
        <a:p>
          <a:r>
            <a:rPr lang="fr-FR" noProof="0" dirty="0"/>
            <a:t>IV. Discussion</a:t>
          </a:r>
        </a:p>
      </dgm:t>
    </dgm:pt>
    <dgm:pt modelId="{71550CF3-95FF-4238-896C-FD658381630D}" type="parTrans" cxnId="{9C88C31E-BF4C-4594-A08F-057C735845E0}">
      <dgm:prSet/>
      <dgm:spPr/>
      <dgm:t>
        <a:bodyPr/>
        <a:lstStyle/>
        <a:p>
          <a:endParaRPr lang="fr-FR"/>
        </a:p>
      </dgm:t>
    </dgm:pt>
    <dgm:pt modelId="{20FB05BD-E0C4-4DB3-9CE4-98091BBED285}" type="sibTrans" cxnId="{9C88C31E-BF4C-4594-A08F-057C735845E0}">
      <dgm:prSet/>
      <dgm:spPr/>
      <dgm:t>
        <a:bodyPr/>
        <a:lstStyle/>
        <a:p>
          <a:endParaRPr lang="fr-FR"/>
        </a:p>
      </dgm:t>
    </dgm:pt>
    <dgm:pt modelId="{4C455C24-2C2F-43BD-84F2-279E969567D1}">
      <dgm:prSet phldrT="[Text]"/>
      <dgm:spPr>
        <a:solidFill>
          <a:srgbClr val="BC7E09"/>
        </a:solidFill>
      </dgm:spPr>
      <dgm:t>
        <a:bodyPr/>
        <a:lstStyle/>
        <a:p>
          <a:r>
            <a:rPr lang="fr-FR" noProof="0" dirty="0"/>
            <a:t>Références</a:t>
          </a:r>
        </a:p>
      </dgm:t>
    </dgm:pt>
    <dgm:pt modelId="{E963D1BF-A2B1-449D-98C2-4BBB7F35CEFE}" type="parTrans" cxnId="{5930CEF7-248E-4DCC-9477-15C4B1094EEE}">
      <dgm:prSet/>
      <dgm:spPr/>
      <dgm:t>
        <a:bodyPr/>
        <a:lstStyle/>
        <a:p>
          <a:endParaRPr lang="fr-FR"/>
        </a:p>
      </dgm:t>
    </dgm:pt>
    <dgm:pt modelId="{2BE1C6DD-D58B-4B05-9001-9E1DC2C64B00}" type="sibTrans" cxnId="{5930CEF7-248E-4DCC-9477-15C4B1094EEE}">
      <dgm:prSet/>
      <dgm:spPr/>
      <dgm:t>
        <a:bodyPr/>
        <a:lstStyle/>
        <a:p>
          <a:endParaRPr lang="fr-FR"/>
        </a:p>
      </dgm:t>
    </dgm:pt>
    <dgm:pt modelId="{4E51917E-03D8-4050-A51A-C1C93D7F9998}" type="pres">
      <dgm:prSet presAssocID="{FB805430-F9EA-45A2-B708-BF2C4B0E6504}" presName="Name0" presStyleCnt="0">
        <dgm:presLayoutVars>
          <dgm:dir/>
          <dgm:animLvl val="lvl"/>
          <dgm:resizeHandles val="exact"/>
        </dgm:presLayoutVars>
      </dgm:prSet>
      <dgm:spPr/>
    </dgm:pt>
    <dgm:pt modelId="{92C22C22-F723-4267-B384-175729112192}" type="pres">
      <dgm:prSet presAssocID="{ECDC50AC-5A9B-43DF-B3D9-A113B63102EE}" presName="parTxOnly" presStyleLbl="node1" presStyleIdx="0" presStyleCnt="6" custScaleY="59249" custLinFactNeighborX="-7164" custLinFactNeighborY="-9158">
        <dgm:presLayoutVars>
          <dgm:chMax val="0"/>
          <dgm:chPref val="0"/>
          <dgm:bulletEnabled val="1"/>
        </dgm:presLayoutVars>
      </dgm:prSet>
      <dgm:spPr/>
    </dgm:pt>
    <dgm:pt modelId="{E889045A-896F-4AA8-B918-30EFB325A04F}" type="pres">
      <dgm:prSet presAssocID="{5FD71D0D-57D9-407A-B2B6-A50DCA9CEE0A}" presName="parTxOnlySpace" presStyleCnt="0"/>
      <dgm:spPr/>
    </dgm:pt>
    <dgm:pt modelId="{FF1FB3C9-3B96-4821-9BE8-7EB7FF1F4F40}" type="pres">
      <dgm:prSet presAssocID="{F28F469B-F0B4-406A-BCC9-17AABE81863E}" presName="parTxOnly" presStyleLbl="node1" presStyleIdx="1" presStyleCnt="6" custScaleY="35456" custLinFactNeighborX="-3308" custLinFactNeighborY="-6605">
        <dgm:presLayoutVars>
          <dgm:chMax val="0"/>
          <dgm:chPref val="0"/>
          <dgm:bulletEnabled val="1"/>
        </dgm:presLayoutVars>
      </dgm:prSet>
      <dgm:spPr/>
    </dgm:pt>
    <dgm:pt modelId="{C01CFA44-78AB-485C-8286-22DAE9080AA2}" type="pres">
      <dgm:prSet presAssocID="{D44E29CC-117F-4240-894C-DFFCE0D56B3F}" presName="parTxOnlySpace" presStyleCnt="0"/>
      <dgm:spPr/>
    </dgm:pt>
    <dgm:pt modelId="{6C7FBA95-38CD-4A40-B2BD-B71370645728}" type="pres">
      <dgm:prSet presAssocID="{9B432E23-8E73-447E-9F44-F18B0F6EA1E2}" presName="parTxOnly" presStyleLbl="node1" presStyleIdx="2" presStyleCnt="6" custScaleY="35456" custLinFactNeighborX="-3308" custLinFactNeighborY="-6605">
        <dgm:presLayoutVars>
          <dgm:chMax val="0"/>
          <dgm:chPref val="0"/>
          <dgm:bulletEnabled val="1"/>
        </dgm:presLayoutVars>
      </dgm:prSet>
      <dgm:spPr/>
    </dgm:pt>
    <dgm:pt modelId="{70125F4E-CEA8-4679-ADFB-8A899A91554B}" type="pres">
      <dgm:prSet presAssocID="{6A66E43F-C2C3-4759-AD79-8A54812FD669}" presName="parTxOnlySpace" presStyleCnt="0"/>
      <dgm:spPr/>
    </dgm:pt>
    <dgm:pt modelId="{1116E069-98FF-4DE5-B1CA-E8A6746D4822}" type="pres">
      <dgm:prSet presAssocID="{EAAFDE0E-C6BE-4241-B877-809D2CEA811D}" presName="parTxOnly" presStyleLbl="node1" presStyleIdx="3" presStyleCnt="6" custScaleY="35456" custLinFactNeighborX="-3308" custLinFactNeighborY="-6605">
        <dgm:presLayoutVars>
          <dgm:chMax val="0"/>
          <dgm:chPref val="0"/>
          <dgm:bulletEnabled val="1"/>
        </dgm:presLayoutVars>
      </dgm:prSet>
      <dgm:spPr/>
    </dgm:pt>
    <dgm:pt modelId="{2EAD9001-7BED-43E1-936D-41EB9AA55835}" type="pres">
      <dgm:prSet presAssocID="{20FB05BD-E0C4-4DB3-9CE4-98091BBED285}" presName="parTxOnlySpace" presStyleCnt="0"/>
      <dgm:spPr/>
    </dgm:pt>
    <dgm:pt modelId="{A0E12C0F-F9DB-42AF-8A67-1B2E8F3ED636}" type="pres">
      <dgm:prSet presAssocID="{7BEEBEFF-2073-4362-BFC8-9632EEF4C10A}" presName="parTxOnly" presStyleLbl="node1" presStyleIdx="4" presStyleCnt="6" custScaleY="35456" custLinFactNeighborX="-3308" custLinFactNeighborY="-6605">
        <dgm:presLayoutVars>
          <dgm:chMax val="0"/>
          <dgm:chPref val="0"/>
          <dgm:bulletEnabled val="1"/>
        </dgm:presLayoutVars>
      </dgm:prSet>
      <dgm:spPr/>
    </dgm:pt>
    <dgm:pt modelId="{134547C4-EFA5-4288-A1F9-82F15A2634EE}" type="pres">
      <dgm:prSet presAssocID="{0719FC8C-9882-4928-B30C-B9722C79745B}" presName="parTxOnlySpace" presStyleCnt="0"/>
      <dgm:spPr/>
    </dgm:pt>
    <dgm:pt modelId="{C3981A27-8053-494C-B31C-CD514432EABA}" type="pres">
      <dgm:prSet presAssocID="{4C455C24-2C2F-43BD-84F2-279E969567D1}" presName="parTxOnly" presStyleLbl="node1" presStyleIdx="5" presStyleCnt="6" custScaleY="35357" custLinFactNeighborX="-3308" custLinFactNeighborY="-6654">
        <dgm:presLayoutVars>
          <dgm:chMax val="0"/>
          <dgm:chPref val="0"/>
          <dgm:bulletEnabled val="1"/>
        </dgm:presLayoutVars>
      </dgm:prSet>
      <dgm:spPr/>
    </dgm:pt>
  </dgm:ptLst>
  <dgm:cxnLst>
    <dgm:cxn modelId="{B4EE6C0E-C27C-4BFC-8E2C-97FD95640E77}" type="presOf" srcId="{4C455C24-2C2F-43BD-84F2-279E969567D1}" destId="{C3981A27-8053-494C-B31C-CD514432EABA}" srcOrd="0" destOrd="0" presId="urn:microsoft.com/office/officeart/2005/8/layout/chevron1"/>
    <dgm:cxn modelId="{9C88C31E-BF4C-4594-A08F-057C735845E0}" srcId="{FB805430-F9EA-45A2-B708-BF2C4B0E6504}" destId="{EAAFDE0E-C6BE-4241-B877-809D2CEA811D}" srcOrd="3" destOrd="0" parTransId="{71550CF3-95FF-4238-896C-FD658381630D}" sibTransId="{20FB05BD-E0C4-4DB3-9CE4-98091BBED285}"/>
    <dgm:cxn modelId="{2697EB26-95BE-4470-AFEC-882F82A536A6}" srcId="{FB805430-F9EA-45A2-B708-BF2C4B0E6504}" destId="{7BEEBEFF-2073-4362-BFC8-9632EEF4C10A}" srcOrd="4" destOrd="0" parTransId="{33695AB5-0D16-4CF0-8428-66143995E933}" sibTransId="{0719FC8C-9882-4928-B30C-B9722C79745B}"/>
    <dgm:cxn modelId="{08D2606B-FCAA-4919-80FA-D0EAD714BDD1}" type="presOf" srcId="{7BEEBEFF-2073-4362-BFC8-9632EEF4C10A}" destId="{A0E12C0F-F9DB-42AF-8A67-1B2E8F3ED636}" srcOrd="0" destOrd="0" presId="urn:microsoft.com/office/officeart/2005/8/layout/chevron1"/>
    <dgm:cxn modelId="{A363B854-98F2-46ED-9700-0717208EADE5}" srcId="{FB805430-F9EA-45A2-B708-BF2C4B0E6504}" destId="{9B432E23-8E73-447E-9F44-F18B0F6EA1E2}" srcOrd="2" destOrd="0" parTransId="{97EFFC2F-3892-4213-AD28-0855B460DCE1}" sibTransId="{6A66E43F-C2C3-4759-AD79-8A54812FD669}"/>
    <dgm:cxn modelId="{3E8ACC75-0106-4302-9953-015B6B6343F3}" type="presOf" srcId="{F28F469B-F0B4-406A-BCC9-17AABE81863E}" destId="{FF1FB3C9-3B96-4821-9BE8-7EB7FF1F4F40}" srcOrd="0" destOrd="0" presId="urn:microsoft.com/office/officeart/2005/8/layout/chevron1"/>
    <dgm:cxn modelId="{8979F38F-6415-456D-819B-3DA06BFFB470}" type="presOf" srcId="{FB805430-F9EA-45A2-B708-BF2C4B0E6504}" destId="{4E51917E-03D8-4050-A51A-C1C93D7F9998}" srcOrd="0" destOrd="0" presId="urn:microsoft.com/office/officeart/2005/8/layout/chevron1"/>
    <dgm:cxn modelId="{906680C1-A482-4EC8-A896-E2758C8B9578}" type="presOf" srcId="{9B432E23-8E73-447E-9F44-F18B0F6EA1E2}" destId="{6C7FBA95-38CD-4A40-B2BD-B71370645728}" srcOrd="0" destOrd="0" presId="urn:microsoft.com/office/officeart/2005/8/layout/chevron1"/>
    <dgm:cxn modelId="{82FB67C4-B126-420F-820C-2888024A345B}" type="presOf" srcId="{EAAFDE0E-C6BE-4241-B877-809D2CEA811D}" destId="{1116E069-98FF-4DE5-B1CA-E8A6746D4822}" srcOrd="0" destOrd="0" presId="urn:microsoft.com/office/officeart/2005/8/layout/chevron1"/>
    <dgm:cxn modelId="{113A76CC-D8C1-4B94-BA10-CB165B155707}" type="presOf" srcId="{ECDC50AC-5A9B-43DF-B3D9-A113B63102EE}" destId="{92C22C22-F723-4267-B384-175729112192}" srcOrd="0" destOrd="0" presId="urn:microsoft.com/office/officeart/2005/8/layout/chevron1"/>
    <dgm:cxn modelId="{2E268BEB-07E8-45BD-820E-9BAD6C20DC07}" srcId="{FB805430-F9EA-45A2-B708-BF2C4B0E6504}" destId="{F28F469B-F0B4-406A-BCC9-17AABE81863E}" srcOrd="1" destOrd="0" parTransId="{33327642-7474-4EDB-B813-337D55F473F4}" sibTransId="{D44E29CC-117F-4240-894C-DFFCE0D56B3F}"/>
    <dgm:cxn modelId="{2DD18CF4-4B6E-4D69-AF7E-4A46B77D8386}" srcId="{FB805430-F9EA-45A2-B708-BF2C4B0E6504}" destId="{ECDC50AC-5A9B-43DF-B3D9-A113B63102EE}" srcOrd="0" destOrd="0" parTransId="{52791231-EA15-4BE2-B198-1115A26506CA}" sibTransId="{5FD71D0D-57D9-407A-B2B6-A50DCA9CEE0A}"/>
    <dgm:cxn modelId="{5930CEF7-248E-4DCC-9477-15C4B1094EEE}" srcId="{FB805430-F9EA-45A2-B708-BF2C4B0E6504}" destId="{4C455C24-2C2F-43BD-84F2-279E969567D1}" srcOrd="5" destOrd="0" parTransId="{E963D1BF-A2B1-449D-98C2-4BBB7F35CEFE}" sibTransId="{2BE1C6DD-D58B-4B05-9001-9E1DC2C64B00}"/>
    <dgm:cxn modelId="{C2083949-88F0-4365-A0F7-873A963035CB}" type="presParOf" srcId="{4E51917E-03D8-4050-A51A-C1C93D7F9998}" destId="{92C22C22-F723-4267-B384-175729112192}" srcOrd="0" destOrd="0" presId="urn:microsoft.com/office/officeart/2005/8/layout/chevron1"/>
    <dgm:cxn modelId="{7D7169EE-24BE-4B75-8F8A-C6650FE25AE9}" type="presParOf" srcId="{4E51917E-03D8-4050-A51A-C1C93D7F9998}" destId="{E889045A-896F-4AA8-B918-30EFB325A04F}" srcOrd="1" destOrd="0" presId="urn:microsoft.com/office/officeart/2005/8/layout/chevron1"/>
    <dgm:cxn modelId="{9120B8CB-3212-4D6C-A8F0-B759895E123B}" type="presParOf" srcId="{4E51917E-03D8-4050-A51A-C1C93D7F9998}" destId="{FF1FB3C9-3B96-4821-9BE8-7EB7FF1F4F40}" srcOrd="2" destOrd="0" presId="urn:microsoft.com/office/officeart/2005/8/layout/chevron1"/>
    <dgm:cxn modelId="{A3406F2D-9005-4475-89BB-6AF6F63FEE31}" type="presParOf" srcId="{4E51917E-03D8-4050-A51A-C1C93D7F9998}" destId="{C01CFA44-78AB-485C-8286-22DAE9080AA2}" srcOrd="3" destOrd="0" presId="urn:microsoft.com/office/officeart/2005/8/layout/chevron1"/>
    <dgm:cxn modelId="{0980A9D3-393E-4D0A-8C6F-7970ACDB0D25}" type="presParOf" srcId="{4E51917E-03D8-4050-A51A-C1C93D7F9998}" destId="{6C7FBA95-38CD-4A40-B2BD-B71370645728}" srcOrd="4" destOrd="0" presId="urn:microsoft.com/office/officeart/2005/8/layout/chevron1"/>
    <dgm:cxn modelId="{AB706E4F-36FB-40D1-AFAC-49680B2A6BC5}" type="presParOf" srcId="{4E51917E-03D8-4050-A51A-C1C93D7F9998}" destId="{70125F4E-CEA8-4679-ADFB-8A899A91554B}" srcOrd="5" destOrd="0" presId="urn:microsoft.com/office/officeart/2005/8/layout/chevron1"/>
    <dgm:cxn modelId="{245E26D1-66AD-4F82-9574-9E8E6F895945}" type="presParOf" srcId="{4E51917E-03D8-4050-A51A-C1C93D7F9998}" destId="{1116E069-98FF-4DE5-B1CA-E8A6746D4822}" srcOrd="6" destOrd="0" presId="urn:microsoft.com/office/officeart/2005/8/layout/chevron1"/>
    <dgm:cxn modelId="{528DA72B-5D8C-494B-B62E-C14CA8671A60}" type="presParOf" srcId="{4E51917E-03D8-4050-A51A-C1C93D7F9998}" destId="{2EAD9001-7BED-43E1-936D-41EB9AA55835}" srcOrd="7" destOrd="0" presId="urn:microsoft.com/office/officeart/2005/8/layout/chevron1"/>
    <dgm:cxn modelId="{A7EA280F-3B9E-4070-9E48-588996AEBEEF}" type="presParOf" srcId="{4E51917E-03D8-4050-A51A-C1C93D7F9998}" destId="{A0E12C0F-F9DB-42AF-8A67-1B2E8F3ED636}" srcOrd="8" destOrd="0" presId="urn:microsoft.com/office/officeart/2005/8/layout/chevron1"/>
    <dgm:cxn modelId="{9DB59ED4-CC66-46FE-BF7D-A8962B8016EF}" type="presParOf" srcId="{4E51917E-03D8-4050-A51A-C1C93D7F9998}" destId="{134547C4-EFA5-4288-A1F9-82F15A2634EE}" srcOrd="9" destOrd="0" presId="urn:microsoft.com/office/officeart/2005/8/layout/chevron1"/>
    <dgm:cxn modelId="{CEE80757-60ED-480C-A19E-1D69B0C11494}" type="presParOf" srcId="{4E51917E-03D8-4050-A51A-C1C93D7F9998}" destId="{C3981A27-8053-494C-B31C-CD514432EABA}"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FB805430-F9EA-45A2-B708-BF2C4B0E6504}" type="doc">
      <dgm:prSet loTypeId="urn:microsoft.com/office/officeart/2005/8/layout/chevron1" loCatId="process" qsTypeId="urn:microsoft.com/office/officeart/2005/8/quickstyle/simple1" qsCatId="simple" csTypeId="urn:microsoft.com/office/officeart/2005/8/colors/accent1_2" csCatId="accent1" phldr="1"/>
      <dgm:spPr/>
    </dgm:pt>
    <dgm:pt modelId="{ECDC50AC-5A9B-43DF-B3D9-A113B63102EE}">
      <dgm:prSet phldrT="[Text]"/>
      <dgm:spPr>
        <a:solidFill>
          <a:schemeClr val="bg1">
            <a:lumMod val="75000"/>
          </a:schemeClr>
        </a:solidFill>
      </dgm:spPr>
      <dgm:t>
        <a:bodyPr/>
        <a:lstStyle/>
        <a:p>
          <a:r>
            <a:rPr lang="fr-FR" noProof="0" dirty="0"/>
            <a:t>I. Introduction</a:t>
          </a:r>
        </a:p>
      </dgm:t>
    </dgm:pt>
    <dgm:pt modelId="{52791231-EA15-4BE2-B198-1115A26506CA}" type="parTrans" cxnId="{2DD18CF4-4B6E-4D69-AF7E-4A46B77D8386}">
      <dgm:prSet/>
      <dgm:spPr/>
      <dgm:t>
        <a:bodyPr/>
        <a:lstStyle/>
        <a:p>
          <a:endParaRPr lang="fr-FR"/>
        </a:p>
      </dgm:t>
    </dgm:pt>
    <dgm:pt modelId="{5FD71D0D-57D9-407A-B2B6-A50DCA9CEE0A}" type="sibTrans" cxnId="{2DD18CF4-4B6E-4D69-AF7E-4A46B77D8386}">
      <dgm:prSet/>
      <dgm:spPr/>
      <dgm:t>
        <a:bodyPr/>
        <a:lstStyle/>
        <a:p>
          <a:endParaRPr lang="fr-FR"/>
        </a:p>
      </dgm:t>
    </dgm:pt>
    <dgm:pt modelId="{F28F469B-F0B4-406A-BCC9-17AABE81863E}">
      <dgm:prSet phldrT="[Text]"/>
      <dgm:spPr>
        <a:solidFill>
          <a:schemeClr val="bg1">
            <a:lumMod val="75000"/>
          </a:schemeClr>
        </a:solidFill>
      </dgm:spPr>
      <dgm:t>
        <a:bodyPr/>
        <a:lstStyle/>
        <a:p>
          <a:r>
            <a:rPr lang="fr-FR" noProof="0" dirty="0"/>
            <a:t>II. Etat de l’art / Historique</a:t>
          </a:r>
        </a:p>
      </dgm:t>
    </dgm:pt>
    <dgm:pt modelId="{33327642-7474-4EDB-B813-337D55F473F4}" type="parTrans" cxnId="{2E268BEB-07E8-45BD-820E-9BAD6C20DC07}">
      <dgm:prSet/>
      <dgm:spPr/>
      <dgm:t>
        <a:bodyPr/>
        <a:lstStyle/>
        <a:p>
          <a:endParaRPr lang="fr-FR"/>
        </a:p>
      </dgm:t>
    </dgm:pt>
    <dgm:pt modelId="{D44E29CC-117F-4240-894C-DFFCE0D56B3F}" type="sibTrans" cxnId="{2E268BEB-07E8-45BD-820E-9BAD6C20DC07}">
      <dgm:prSet/>
      <dgm:spPr/>
      <dgm:t>
        <a:bodyPr/>
        <a:lstStyle/>
        <a:p>
          <a:endParaRPr lang="fr-FR"/>
        </a:p>
      </dgm:t>
    </dgm:pt>
    <dgm:pt modelId="{9B432E23-8E73-447E-9F44-F18B0F6EA1E2}">
      <dgm:prSet phldrT="[Text]"/>
      <dgm:spPr>
        <a:solidFill>
          <a:schemeClr val="bg1">
            <a:lumMod val="75000"/>
          </a:schemeClr>
        </a:solidFill>
      </dgm:spPr>
      <dgm:t>
        <a:bodyPr/>
        <a:lstStyle/>
        <a:p>
          <a:r>
            <a:rPr lang="fr-FR" noProof="0" dirty="0"/>
            <a:t>III. Etude de cas : Obsidian</a:t>
          </a:r>
        </a:p>
      </dgm:t>
    </dgm:pt>
    <dgm:pt modelId="{97EFFC2F-3892-4213-AD28-0855B460DCE1}" type="parTrans" cxnId="{A363B854-98F2-46ED-9700-0717208EADE5}">
      <dgm:prSet/>
      <dgm:spPr/>
      <dgm:t>
        <a:bodyPr/>
        <a:lstStyle/>
        <a:p>
          <a:endParaRPr lang="fr-FR"/>
        </a:p>
      </dgm:t>
    </dgm:pt>
    <dgm:pt modelId="{6A66E43F-C2C3-4759-AD79-8A54812FD669}" type="sibTrans" cxnId="{A363B854-98F2-46ED-9700-0717208EADE5}">
      <dgm:prSet/>
      <dgm:spPr/>
      <dgm:t>
        <a:bodyPr/>
        <a:lstStyle/>
        <a:p>
          <a:endParaRPr lang="fr-FR"/>
        </a:p>
      </dgm:t>
    </dgm:pt>
    <dgm:pt modelId="{7BEEBEFF-2073-4362-BFC8-9632EEF4C10A}">
      <dgm:prSet phldrT="[Text]"/>
      <dgm:spPr>
        <a:solidFill>
          <a:schemeClr val="bg1">
            <a:lumMod val="75000"/>
          </a:schemeClr>
        </a:solidFill>
      </dgm:spPr>
      <dgm:t>
        <a:bodyPr/>
        <a:lstStyle/>
        <a:p>
          <a:r>
            <a:rPr lang="fr-FR" noProof="0" dirty="0"/>
            <a:t>V. Conclusion</a:t>
          </a:r>
        </a:p>
      </dgm:t>
    </dgm:pt>
    <dgm:pt modelId="{33695AB5-0D16-4CF0-8428-66143995E933}" type="parTrans" cxnId="{2697EB26-95BE-4470-AFEC-882F82A536A6}">
      <dgm:prSet/>
      <dgm:spPr/>
      <dgm:t>
        <a:bodyPr/>
        <a:lstStyle/>
        <a:p>
          <a:endParaRPr lang="fr-FR"/>
        </a:p>
      </dgm:t>
    </dgm:pt>
    <dgm:pt modelId="{0719FC8C-9882-4928-B30C-B9722C79745B}" type="sibTrans" cxnId="{2697EB26-95BE-4470-AFEC-882F82A536A6}">
      <dgm:prSet/>
      <dgm:spPr/>
      <dgm:t>
        <a:bodyPr/>
        <a:lstStyle/>
        <a:p>
          <a:endParaRPr lang="fr-FR"/>
        </a:p>
      </dgm:t>
    </dgm:pt>
    <dgm:pt modelId="{EAAFDE0E-C6BE-4241-B877-809D2CEA811D}">
      <dgm:prSet phldrT="[Text]"/>
      <dgm:spPr>
        <a:solidFill>
          <a:schemeClr val="bg1">
            <a:lumMod val="75000"/>
          </a:schemeClr>
        </a:solidFill>
      </dgm:spPr>
      <dgm:t>
        <a:bodyPr/>
        <a:lstStyle/>
        <a:p>
          <a:r>
            <a:rPr lang="fr-FR" noProof="0" dirty="0"/>
            <a:t>IV. Discussion</a:t>
          </a:r>
        </a:p>
      </dgm:t>
    </dgm:pt>
    <dgm:pt modelId="{71550CF3-95FF-4238-896C-FD658381630D}" type="parTrans" cxnId="{9C88C31E-BF4C-4594-A08F-057C735845E0}">
      <dgm:prSet/>
      <dgm:spPr/>
      <dgm:t>
        <a:bodyPr/>
        <a:lstStyle/>
        <a:p>
          <a:endParaRPr lang="fr-FR"/>
        </a:p>
      </dgm:t>
    </dgm:pt>
    <dgm:pt modelId="{20FB05BD-E0C4-4DB3-9CE4-98091BBED285}" type="sibTrans" cxnId="{9C88C31E-BF4C-4594-A08F-057C735845E0}">
      <dgm:prSet/>
      <dgm:spPr/>
      <dgm:t>
        <a:bodyPr/>
        <a:lstStyle/>
        <a:p>
          <a:endParaRPr lang="fr-FR"/>
        </a:p>
      </dgm:t>
    </dgm:pt>
    <dgm:pt modelId="{4C455C24-2C2F-43BD-84F2-279E969567D1}">
      <dgm:prSet phldrT="[Text]"/>
      <dgm:spPr>
        <a:solidFill>
          <a:srgbClr val="BC7E09"/>
        </a:solidFill>
      </dgm:spPr>
      <dgm:t>
        <a:bodyPr/>
        <a:lstStyle/>
        <a:p>
          <a:r>
            <a:rPr lang="fr-FR" noProof="0" dirty="0"/>
            <a:t>Références</a:t>
          </a:r>
        </a:p>
      </dgm:t>
    </dgm:pt>
    <dgm:pt modelId="{E963D1BF-A2B1-449D-98C2-4BBB7F35CEFE}" type="parTrans" cxnId="{5930CEF7-248E-4DCC-9477-15C4B1094EEE}">
      <dgm:prSet/>
      <dgm:spPr/>
      <dgm:t>
        <a:bodyPr/>
        <a:lstStyle/>
        <a:p>
          <a:endParaRPr lang="fr-FR"/>
        </a:p>
      </dgm:t>
    </dgm:pt>
    <dgm:pt modelId="{2BE1C6DD-D58B-4B05-9001-9E1DC2C64B00}" type="sibTrans" cxnId="{5930CEF7-248E-4DCC-9477-15C4B1094EEE}">
      <dgm:prSet/>
      <dgm:spPr/>
      <dgm:t>
        <a:bodyPr/>
        <a:lstStyle/>
        <a:p>
          <a:endParaRPr lang="fr-FR"/>
        </a:p>
      </dgm:t>
    </dgm:pt>
    <dgm:pt modelId="{4E51917E-03D8-4050-A51A-C1C93D7F9998}" type="pres">
      <dgm:prSet presAssocID="{FB805430-F9EA-45A2-B708-BF2C4B0E6504}" presName="Name0" presStyleCnt="0">
        <dgm:presLayoutVars>
          <dgm:dir/>
          <dgm:animLvl val="lvl"/>
          <dgm:resizeHandles val="exact"/>
        </dgm:presLayoutVars>
      </dgm:prSet>
      <dgm:spPr/>
    </dgm:pt>
    <dgm:pt modelId="{92C22C22-F723-4267-B384-175729112192}" type="pres">
      <dgm:prSet presAssocID="{ECDC50AC-5A9B-43DF-B3D9-A113B63102EE}" presName="parTxOnly" presStyleLbl="node1" presStyleIdx="0" presStyleCnt="6" custScaleY="59249" custLinFactNeighborX="-7164" custLinFactNeighborY="-9158">
        <dgm:presLayoutVars>
          <dgm:chMax val="0"/>
          <dgm:chPref val="0"/>
          <dgm:bulletEnabled val="1"/>
        </dgm:presLayoutVars>
      </dgm:prSet>
      <dgm:spPr/>
    </dgm:pt>
    <dgm:pt modelId="{E889045A-896F-4AA8-B918-30EFB325A04F}" type="pres">
      <dgm:prSet presAssocID="{5FD71D0D-57D9-407A-B2B6-A50DCA9CEE0A}" presName="parTxOnlySpace" presStyleCnt="0"/>
      <dgm:spPr/>
    </dgm:pt>
    <dgm:pt modelId="{FF1FB3C9-3B96-4821-9BE8-7EB7FF1F4F40}" type="pres">
      <dgm:prSet presAssocID="{F28F469B-F0B4-406A-BCC9-17AABE81863E}" presName="parTxOnly" presStyleLbl="node1" presStyleIdx="1" presStyleCnt="6" custScaleY="35456" custLinFactNeighborX="-3308" custLinFactNeighborY="-6605">
        <dgm:presLayoutVars>
          <dgm:chMax val="0"/>
          <dgm:chPref val="0"/>
          <dgm:bulletEnabled val="1"/>
        </dgm:presLayoutVars>
      </dgm:prSet>
      <dgm:spPr/>
    </dgm:pt>
    <dgm:pt modelId="{C01CFA44-78AB-485C-8286-22DAE9080AA2}" type="pres">
      <dgm:prSet presAssocID="{D44E29CC-117F-4240-894C-DFFCE0D56B3F}" presName="parTxOnlySpace" presStyleCnt="0"/>
      <dgm:spPr/>
    </dgm:pt>
    <dgm:pt modelId="{6C7FBA95-38CD-4A40-B2BD-B71370645728}" type="pres">
      <dgm:prSet presAssocID="{9B432E23-8E73-447E-9F44-F18B0F6EA1E2}" presName="parTxOnly" presStyleLbl="node1" presStyleIdx="2" presStyleCnt="6" custScaleY="35456" custLinFactNeighborX="-3308" custLinFactNeighborY="-6605">
        <dgm:presLayoutVars>
          <dgm:chMax val="0"/>
          <dgm:chPref val="0"/>
          <dgm:bulletEnabled val="1"/>
        </dgm:presLayoutVars>
      </dgm:prSet>
      <dgm:spPr/>
    </dgm:pt>
    <dgm:pt modelId="{70125F4E-CEA8-4679-ADFB-8A899A91554B}" type="pres">
      <dgm:prSet presAssocID="{6A66E43F-C2C3-4759-AD79-8A54812FD669}" presName="parTxOnlySpace" presStyleCnt="0"/>
      <dgm:spPr/>
    </dgm:pt>
    <dgm:pt modelId="{1116E069-98FF-4DE5-B1CA-E8A6746D4822}" type="pres">
      <dgm:prSet presAssocID="{EAAFDE0E-C6BE-4241-B877-809D2CEA811D}" presName="parTxOnly" presStyleLbl="node1" presStyleIdx="3" presStyleCnt="6" custScaleY="35456" custLinFactNeighborX="-3308" custLinFactNeighborY="-6605">
        <dgm:presLayoutVars>
          <dgm:chMax val="0"/>
          <dgm:chPref val="0"/>
          <dgm:bulletEnabled val="1"/>
        </dgm:presLayoutVars>
      </dgm:prSet>
      <dgm:spPr/>
    </dgm:pt>
    <dgm:pt modelId="{2EAD9001-7BED-43E1-936D-41EB9AA55835}" type="pres">
      <dgm:prSet presAssocID="{20FB05BD-E0C4-4DB3-9CE4-98091BBED285}" presName="parTxOnlySpace" presStyleCnt="0"/>
      <dgm:spPr/>
    </dgm:pt>
    <dgm:pt modelId="{A0E12C0F-F9DB-42AF-8A67-1B2E8F3ED636}" type="pres">
      <dgm:prSet presAssocID="{7BEEBEFF-2073-4362-BFC8-9632EEF4C10A}" presName="parTxOnly" presStyleLbl="node1" presStyleIdx="4" presStyleCnt="6" custScaleY="35456" custLinFactNeighborX="-3308" custLinFactNeighborY="-6605">
        <dgm:presLayoutVars>
          <dgm:chMax val="0"/>
          <dgm:chPref val="0"/>
          <dgm:bulletEnabled val="1"/>
        </dgm:presLayoutVars>
      </dgm:prSet>
      <dgm:spPr/>
    </dgm:pt>
    <dgm:pt modelId="{134547C4-EFA5-4288-A1F9-82F15A2634EE}" type="pres">
      <dgm:prSet presAssocID="{0719FC8C-9882-4928-B30C-B9722C79745B}" presName="parTxOnlySpace" presStyleCnt="0"/>
      <dgm:spPr/>
    </dgm:pt>
    <dgm:pt modelId="{C3981A27-8053-494C-B31C-CD514432EABA}" type="pres">
      <dgm:prSet presAssocID="{4C455C24-2C2F-43BD-84F2-279E969567D1}" presName="parTxOnly" presStyleLbl="node1" presStyleIdx="5" presStyleCnt="6" custScaleY="35357" custLinFactNeighborX="-3308" custLinFactNeighborY="-6654">
        <dgm:presLayoutVars>
          <dgm:chMax val="0"/>
          <dgm:chPref val="0"/>
          <dgm:bulletEnabled val="1"/>
        </dgm:presLayoutVars>
      </dgm:prSet>
      <dgm:spPr/>
    </dgm:pt>
  </dgm:ptLst>
  <dgm:cxnLst>
    <dgm:cxn modelId="{B4EE6C0E-C27C-4BFC-8E2C-97FD95640E77}" type="presOf" srcId="{4C455C24-2C2F-43BD-84F2-279E969567D1}" destId="{C3981A27-8053-494C-B31C-CD514432EABA}" srcOrd="0" destOrd="0" presId="urn:microsoft.com/office/officeart/2005/8/layout/chevron1"/>
    <dgm:cxn modelId="{9C88C31E-BF4C-4594-A08F-057C735845E0}" srcId="{FB805430-F9EA-45A2-B708-BF2C4B0E6504}" destId="{EAAFDE0E-C6BE-4241-B877-809D2CEA811D}" srcOrd="3" destOrd="0" parTransId="{71550CF3-95FF-4238-896C-FD658381630D}" sibTransId="{20FB05BD-E0C4-4DB3-9CE4-98091BBED285}"/>
    <dgm:cxn modelId="{2697EB26-95BE-4470-AFEC-882F82A536A6}" srcId="{FB805430-F9EA-45A2-B708-BF2C4B0E6504}" destId="{7BEEBEFF-2073-4362-BFC8-9632EEF4C10A}" srcOrd="4" destOrd="0" parTransId="{33695AB5-0D16-4CF0-8428-66143995E933}" sibTransId="{0719FC8C-9882-4928-B30C-B9722C79745B}"/>
    <dgm:cxn modelId="{08D2606B-FCAA-4919-80FA-D0EAD714BDD1}" type="presOf" srcId="{7BEEBEFF-2073-4362-BFC8-9632EEF4C10A}" destId="{A0E12C0F-F9DB-42AF-8A67-1B2E8F3ED636}" srcOrd="0" destOrd="0" presId="urn:microsoft.com/office/officeart/2005/8/layout/chevron1"/>
    <dgm:cxn modelId="{A363B854-98F2-46ED-9700-0717208EADE5}" srcId="{FB805430-F9EA-45A2-B708-BF2C4B0E6504}" destId="{9B432E23-8E73-447E-9F44-F18B0F6EA1E2}" srcOrd="2" destOrd="0" parTransId="{97EFFC2F-3892-4213-AD28-0855B460DCE1}" sibTransId="{6A66E43F-C2C3-4759-AD79-8A54812FD669}"/>
    <dgm:cxn modelId="{3E8ACC75-0106-4302-9953-015B6B6343F3}" type="presOf" srcId="{F28F469B-F0B4-406A-BCC9-17AABE81863E}" destId="{FF1FB3C9-3B96-4821-9BE8-7EB7FF1F4F40}" srcOrd="0" destOrd="0" presId="urn:microsoft.com/office/officeart/2005/8/layout/chevron1"/>
    <dgm:cxn modelId="{8979F38F-6415-456D-819B-3DA06BFFB470}" type="presOf" srcId="{FB805430-F9EA-45A2-B708-BF2C4B0E6504}" destId="{4E51917E-03D8-4050-A51A-C1C93D7F9998}" srcOrd="0" destOrd="0" presId="urn:microsoft.com/office/officeart/2005/8/layout/chevron1"/>
    <dgm:cxn modelId="{906680C1-A482-4EC8-A896-E2758C8B9578}" type="presOf" srcId="{9B432E23-8E73-447E-9F44-F18B0F6EA1E2}" destId="{6C7FBA95-38CD-4A40-B2BD-B71370645728}" srcOrd="0" destOrd="0" presId="urn:microsoft.com/office/officeart/2005/8/layout/chevron1"/>
    <dgm:cxn modelId="{82FB67C4-B126-420F-820C-2888024A345B}" type="presOf" srcId="{EAAFDE0E-C6BE-4241-B877-809D2CEA811D}" destId="{1116E069-98FF-4DE5-B1CA-E8A6746D4822}" srcOrd="0" destOrd="0" presId="urn:microsoft.com/office/officeart/2005/8/layout/chevron1"/>
    <dgm:cxn modelId="{113A76CC-D8C1-4B94-BA10-CB165B155707}" type="presOf" srcId="{ECDC50AC-5A9B-43DF-B3D9-A113B63102EE}" destId="{92C22C22-F723-4267-B384-175729112192}" srcOrd="0" destOrd="0" presId="urn:microsoft.com/office/officeart/2005/8/layout/chevron1"/>
    <dgm:cxn modelId="{2E268BEB-07E8-45BD-820E-9BAD6C20DC07}" srcId="{FB805430-F9EA-45A2-B708-BF2C4B0E6504}" destId="{F28F469B-F0B4-406A-BCC9-17AABE81863E}" srcOrd="1" destOrd="0" parTransId="{33327642-7474-4EDB-B813-337D55F473F4}" sibTransId="{D44E29CC-117F-4240-894C-DFFCE0D56B3F}"/>
    <dgm:cxn modelId="{2DD18CF4-4B6E-4D69-AF7E-4A46B77D8386}" srcId="{FB805430-F9EA-45A2-B708-BF2C4B0E6504}" destId="{ECDC50AC-5A9B-43DF-B3D9-A113B63102EE}" srcOrd="0" destOrd="0" parTransId="{52791231-EA15-4BE2-B198-1115A26506CA}" sibTransId="{5FD71D0D-57D9-407A-B2B6-A50DCA9CEE0A}"/>
    <dgm:cxn modelId="{5930CEF7-248E-4DCC-9477-15C4B1094EEE}" srcId="{FB805430-F9EA-45A2-B708-BF2C4B0E6504}" destId="{4C455C24-2C2F-43BD-84F2-279E969567D1}" srcOrd="5" destOrd="0" parTransId="{E963D1BF-A2B1-449D-98C2-4BBB7F35CEFE}" sibTransId="{2BE1C6DD-D58B-4B05-9001-9E1DC2C64B00}"/>
    <dgm:cxn modelId="{C2083949-88F0-4365-A0F7-873A963035CB}" type="presParOf" srcId="{4E51917E-03D8-4050-A51A-C1C93D7F9998}" destId="{92C22C22-F723-4267-B384-175729112192}" srcOrd="0" destOrd="0" presId="urn:microsoft.com/office/officeart/2005/8/layout/chevron1"/>
    <dgm:cxn modelId="{7D7169EE-24BE-4B75-8F8A-C6650FE25AE9}" type="presParOf" srcId="{4E51917E-03D8-4050-A51A-C1C93D7F9998}" destId="{E889045A-896F-4AA8-B918-30EFB325A04F}" srcOrd="1" destOrd="0" presId="urn:microsoft.com/office/officeart/2005/8/layout/chevron1"/>
    <dgm:cxn modelId="{9120B8CB-3212-4D6C-A8F0-B759895E123B}" type="presParOf" srcId="{4E51917E-03D8-4050-A51A-C1C93D7F9998}" destId="{FF1FB3C9-3B96-4821-9BE8-7EB7FF1F4F40}" srcOrd="2" destOrd="0" presId="urn:microsoft.com/office/officeart/2005/8/layout/chevron1"/>
    <dgm:cxn modelId="{A3406F2D-9005-4475-89BB-6AF6F63FEE31}" type="presParOf" srcId="{4E51917E-03D8-4050-A51A-C1C93D7F9998}" destId="{C01CFA44-78AB-485C-8286-22DAE9080AA2}" srcOrd="3" destOrd="0" presId="urn:microsoft.com/office/officeart/2005/8/layout/chevron1"/>
    <dgm:cxn modelId="{0980A9D3-393E-4D0A-8C6F-7970ACDB0D25}" type="presParOf" srcId="{4E51917E-03D8-4050-A51A-C1C93D7F9998}" destId="{6C7FBA95-38CD-4A40-B2BD-B71370645728}" srcOrd="4" destOrd="0" presId="urn:microsoft.com/office/officeart/2005/8/layout/chevron1"/>
    <dgm:cxn modelId="{AB706E4F-36FB-40D1-AFAC-49680B2A6BC5}" type="presParOf" srcId="{4E51917E-03D8-4050-A51A-C1C93D7F9998}" destId="{70125F4E-CEA8-4679-ADFB-8A899A91554B}" srcOrd="5" destOrd="0" presId="urn:microsoft.com/office/officeart/2005/8/layout/chevron1"/>
    <dgm:cxn modelId="{245E26D1-66AD-4F82-9574-9E8E6F895945}" type="presParOf" srcId="{4E51917E-03D8-4050-A51A-C1C93D7F9998}" destId="{1116E069-98FF-4DE5-B1CA-E8A6746D4822}" srcOrd="6" destOrd="0" presId="urn:microsoft.com/office/officeart/2005/8/layout/chevron1"/>
    <dgm:cxn modelId="{528DA72B-5D8C-494B-B62E-C14CA8671A60}" type="presParOf" srcId="{4E51917E-03D8-4050-A51A-C1C93D7F9998}" destId="{2EAD9001-7BED-43E1-936D-41EB9AA55835}" srcOrd="7" destOrd="0" presId="urn:microsoft.com/office/officeart/2005/8/layout/chevron1"/>
    <dgm:cxn modelId="{A7EA280F-3B9E-4070-9E48-588996AEBEEF}" type="presParOf" srcId="{4E51917E-03D8-4050-A51A-C1C93D7F9998}" destId="{A0E12C0F-F9DB-42AF-8A67-1B2E8F3ED636}" srcOrd="8" destOrd="0" presId="urn:microsoft.com/office/officeart/2005/8/layout/chevron1"/>
    <dgm:cxn modelId="{9DB59ED4-CC66-46FE-BF7D-A8962B8016EF}" type="presParOf" srcId="{4E51917E-03D8-4050-A51A-C1C93D7F9998}" destId="{134547C4-EFA5-4288-A1F9-82F15A2634EE}" srcOrd="9" destOrd="0" presId="urn:microsoft.com/office/officeart/2005/8/layout/chevron1"/>
    <dgm:cxn modelId="{CEE80757-60ED-480C-A19E-1D69B0C11494}" type="presParOf" srcId="{4E51917E-03D8-4050-A51A-C1C93D7F9998}" destId="{C3981A27-8053-494C-B31C-CD514432EABA}"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FB805430-F9EA-45A2-B708-BF2C4B0E6504}" type="doc">
      <dgm:prSet loTypeId="urn:microsoft.com/office/officeart/2005/8/layout/chevron1" loCatId="process" qsTypeId="urn:microsoft.com/office/officeart/2005/8/quickstyle/simple1" qsCatId="simple" csTypeId="urn:microsoft.com/office/officeart/2005/8/colors/accent1_2" csCatId="accent1" phldr="1"/>
      <dgm:spPr/>
    </dgm:pt>
    <dgm:pt modelId="{ECDC50AC-5A9B-43DF-B3D9-A113B63102EE}">
      <dgm:prSet phldrT="[Text]"/>
      <dgm:spPr>
        <a:solidFill>
          <a:schemeClr val="bg1">
            <a:lumMod val="75000"/>
          </a:schemeClr>
        </a:solidFill>
      </dgm:spPr>
      <dgm:t>
        <a:bodyPr/>
        <a:lstStyle/>
        <a:p>
          <a:r>
            <a:rPr lang="fr-FR" noProof="0" dirty="0"/>
            <a:t>I. Introduction</a:t>
          </a:r>
        </a:p>
      </dgm:t>
    </dgm:pt>
    <dgm:pt modelId="{52791231-EA15-4BE2-B198-1115A26506CA}" type="parTrans" cxnId="{2DD18CF4-4B6E-4D69-AF7E-4A46B77D8386}">
      <dgm:prSet/>
      <dgm:spPr/>
      <dgm:t>
        <a:bodyPr/>
        <a:lstStyle/>
        <a:p>
          <a:endParaRPr lang="fr-FR"/>
        </a:p>
      </dgm:t>
    </dgm:pt>
    <dgm:pt modelId="{5FD71D0D-57D9-407A-B2B6-A50DCA9CEE0A}" type="sibTrans" cxnId="{2DD18CF4-4B6E-4D69-AF7E-4A46B77D8386}">
      <dgm:prSet/>
      <dgm:spPr/>
      <dgm:t>
        <a:bodyPr/>
        <a:lstStyle/>
        <a:p>
          <a:endParaRPr lang="fr-FR"/>
        </a:p>
      </dgm:t>
    </dgm:pt>
    <dgm:pt modelId="{F28F469B-F0B4-406A-BCC9-17AABE81863E}">
      <dgm:prSet phldrT="[Text]"/>
      <dgm:spPr>
        <a:solidFill>
          <a:schemeClr val="bg1">
            <a:lumMod val="75000"/>
          </a:schemeClr>
        </a:solidFill>
      </dgm:spPr>
      <dgm:t>
        <a:bodyPr/>
        <a:lstStyle/>
        <a:p>
          <a:r>
            <a:rPr lang="fr-FR" noProof="0" dirty="0"/>
            <a:t>II. Etat de l’art / Historique</a:t>
          </a:r>
        </a:p>
      </dgm:t>
    </dgm:pt>
    <dgm:pt modelId="{33327642-7474-4EDB-B813-337D55F473F4}" type="parTrans" cxnId="{2E268BEB-07E8-45BD-820E-9BAD6C20DC07}">
      <dgm:prSet/>
      <dgm:spPr/>
      <dgm:t>
        <a:bodyPr/>
        <a:lstStyle/>
        <a:p>
          <a:endParaRPr lang="fr-FR"/>
        </a:p>
      </dgm:t>
    </dgm:pt>
    <dgm:pt modelId="{D44E29CC-117F-4240-894C-DFFCE0D56B3F}" type="sibTrans" cxnId="{2E268BEB-07E8-45BD-820E-9BAD6C20DC07}">
      <dgm:prSet/>
      <dgm:spPr/>
      <dgm:t>
        <a:bodyPr/>
        <a:lstStyle/>
        <a:p>
          <a:endParaRPr lang="fr-FR"/>
        </a:p>
      </dgm:t>
    </dgm:pt>
    <dgm:pt modelId="{9B432E23-8E73-447E-9F44-F18B0F6EA1E2}">
      <dgm:prSet phldrT="[Text]"/>
      <dgm:spPr>
        <a:solidFill>
          <a:schemeClr val="bg1">
            <a:lumMod val="75000"/>
          </a:schemeClr>
        </a:solidFill>
      </dgm:spPr>
      <dgm:t>
        <a:bodyPr/>
        <a:lstStyle/>
        <a:p>
          <a:r>
            <a:rPr lang="fr-FR" noProof="0" dirty="0"/>
            <a:t>III. Etude de cas : Obsidian</a:t>
          </a:r>
        </a:p>
      </dgm:t>
    </dgm:pt>
    <dgm:pt modelId="{97EFFC2F-3892-4213-AD28-0855B460DCE1}" type="parTrans" cxnId="{A363B854-98F2-46ED-9700-0717208EADE5}">
      <dgm:prSet/>
      <dgm:spPr/>
      <dgm:t>
        <a:bodyPr/>
        <a:lstStyle/>
        <a:p>
          <a:endParaRPr lang="fr-FR"/>
        </a:p>
      </dgm:t>
    </dgm:pt>
    <dgm:pt modelId="{6A66E43F-C2C3-4759-AD79-8A54812FD669}" type="sibTrans" cxnId="{A363B854-98F2-46ED-9700-0717208EADE5}">
      <dgm:prSet/>
      <dgm:spPr/>
      <dgm:t>
        <a:bodyPr/>
        <a:lstStyle/>
        <a:p>
          <a:endParaRPr lang="fr-FR"/>
        </a:p>
      </dgm:t>
    </dgm:pt>
    <dgm:pt modelId="{7BEEBEFF-2073-4362-BFC8-9632EEF4C10A}">
      <dgm:prSet phldrT="[Text]"/>
      <dgm:spPr>
        <a:solidFill>
          <a:schemeClr val="bg1">
            <a:lumMod val="75000"/>
          </a:schemeClr>
        </a:solidFill>
      </dgm:spPr>
      <dgm:t>
        <a:bodyPr/>
        <a:lstStyle/>
        <a:p>
          <a:r>
            <a:rPr lang="fr-FR" noProof="0" dirty="0"/>
            <a:t>V. Conclusion</a:t>
          </a:r>
        </a:p>
      </dgm:t>
    </dgm:pt>
    <dgm:pt modelId="{33695AB5-0D16-4CF0-8428-66143995E933}" type="parTrans" cxnId="{2697EB26-95BE-4470-AFEC-882F82A536A6}">
      <dgm:prSet/>
      <dgm:spPr/>
      <dgm:t>
        <a:bodyPr/>
        <a:lstStyle/>
        <a:p>
          <a:endParaRPr lang="fr-FR"/>
        </a:p>
      </dgm:t>
    </dgm:pt>
    <dgm:pt modelId="{0719FC8C-9882-4928-B30C-B9722C79745B}" type="sibTrans" cxnId="{2697EB26-95BE-4470-AFEC-882F82A536A6}">
      <dgm:prSet/>
      <dgm:spPr/>
      <dgm:t>
        <a:bodyPr/>
        <a:lstStyle/>
        <a:p>
          <a:endParaRPr lang="fr-FR"/>
        </a:p>
      </dgm:t>
    </dgm:pt>
    <dgm:pt modelId="{EAAFDE0E-C6BE-4241-B877-809D2CEA811D}">
      <dgm:prSet phldrT="[Text]"/>
      <dgm:spPr>
        <a:solidFill>
          <a:schemeClr val="bg1">
            <a:lumMod val="75000"/>
          </a:schemeClr>
        </a:solidFill>
      </dgm:spPr>
      <dgm:t>
        <a:bodyPr/>
        <a:lstStyle/>
        <a:p>
          <a:r>
            <a:rPr lang="fr-FR" noProof="0" dirty="0"/>
            <a:t>IV. Discussion</a:t>
          </a:r>
        </a:p>
      </dgm:t>
    </dgm:pt>
    <dgm:pt modelId="{71550CF3-95FF-4238-896C-FD658381630D}" type="parTrans" cxnId="{9C88C31E-BF4C-4594-A08F-057C735845E0}">
      <dgm:prSet/>
      <dgm:spPr/>
      <dgm:t>
        <a:bodyPr/>
        <a:lstStyle/>
        <a:p>
          <a:endParaRPr lang="fr-FR"/>
        </a:p>
      </dgm:t>
    </dgm:pt>
    <dgm:pt modelId="{20FB05BD-E0C4-4DB3-9CE4-98091BBED285}" type="sibTrans" cxnId="{9C88C31E-BF4C-4594-A08F-057C735845E0}">
      <dgm:prSet/>
      <dgm:spPr/>
      <dgm:t>
        <a:bodyPr/>
        <a:lstStyle/>
        <a:p>
          <a:endParaRPr lang="fr-FR"/>
        </a:p>
      </dgm:t>
    </dgm:pt>
    <dgm:pt modelId="{4C455C24-2C2F-43BD-84F2-279E969567D1}">
      <dgm:prSet phldrT="[Text]"/>
      <dgm:spPr>
        <a:solidFill>
          <a:srgbClr val="BC7E09"/>
        </a:solidFill>
      </dgm:spPr>
      <dgm:t>
        <a:bodyPr/>
        <a:lstStyle/>
        <a:p>
          <a:r>
            <a:rPr lang="fr-FR" noProof="0" dirty="0"/>
            <a:t>Références</a:t>
          </a:r>
        </a:p>
      </dgm:t>
    </dgm:pt>
    <dgm:pt modelId="{E963D1BF-A2B1-449D-98C2-4BBB7F35CEFE}" type="parTrans" cxnId="{5930CEF7-248E-4DCC-9477-15C4B1094EEE}">
      <dgm:prSet/>
      <dgm:spPr/>
      <dgm:t>
        <a:bodyPr/>
        <a:lstStyle/>
        <a:p>
          <a:endParaRPr lang="fr-FR"/>
        </a:p>
      </dgm:t>
    </dgm:pt>
    <dgm:pt modelId="{2BE1C6DD-D58B-4B05-9001-9E1DC2C64B00}" type="sibTrans" cxnId="{5930CEF7-248E-4DCC-9477-15C4B1094EEE}">
      <dgm:prSet/>
      <dgm:spPr/>
      <dgm:t>
        <a:bodyPr/>
        <a:lstStyle/>
        <a:p>
          <a:endParaRPr lang="fr-FR"/>
        </a:p>
      </dgm:t>
    </dgm:pt>
    <dgm:pt modelId="{4E51917E-03D8-4050-A51A-C1C93D7F9998}" type="pres">
      <dgm:prSet presAssocID="{FB805430-F9EA-45A2-B708-BF2C4B0E6504}" presName="Name0" presStyleCnt="0">
        <dgm:presLayoutVars>
          <dgm:dir/>
          <dgm:animLvl val="lvl"/>
          <dgm:resizeHandles val="exact"/>
        </dgm:presLayoutVars>
      </dgm:prSet>
      <dgm:spPr/>
    </dgm:pt>
    <dgm:pt modelId="{92C22C22-F723-4267-B384-175729112192}" type="pres">
      <dgm:prSet presAssocID="{ECDC50AC-5A9B-43DF-B3D9-A113B63102EE}" presName="parTxOnly" presStyleLbl="node1" presStyleIdx="0" presStyleCnt="6" custScaleY="59249" custLinFactNeighborX="-7164" custLinFactNeighborY="-9158">
        <dgm:presLayoutVars>
          <dgm:chMax val="0"/>
          <dgm:chPref val="0"/>
          <dgm:bulletEnabled val="1"/>
        </dgm:presLayoutVars>
      </dgm:prSet>
      <dgm:spPr/>
    </dgm:pt>
    <dgm:pt modelId="{E889045A-896F-4AA8-B918-30EFB325A04F}" type="pres">
      <dgm:prSet presAssocID="{5FD71D0D-57D9-407A-B2B6-A50DCA9CEE0A}" presName="parTxOnlySpace" presStyleCnt="0"/>
      <dgm:spPr/>
    </dgm:pt>
    <dgm:pt modelId="{FF1FB3C9-3B96-4821-9BE8-7EB7FF1F4F40}" type="pres">
      <dgm:prSet presAssocID="{F28F469B-F0B4-406A-BCC9-17AABE81863E}" presName="parTxOnly" presStyleLbl="node1" presStyleIdx="1" presStyleCnt="6" custScaleY="35456" custLinFactNeighborX="-3308" custLinFactNeighborY="-6605">
        <dgm:presLayoutVars>
          <dgm:chMax val="0"/>
          <dgm:chPref val="0"/>
          <dgm:bulletEnabled val="1"/>
        </dgm:presLayoutVars>
      </dgm:prSet>
      <dgm:spPr/>
    </dgm:pt>
    <dgm:pt modelId="{C01CFA44-78AB-485C-8286-22DAE9080AA2}" type="pres">
      <dgm:prSet presAssocID="{D44E29CC-117F-4240-894C-DFFCE0D56B3F}" presName="parTxOnlySpace" presStyleCnt="0"/>
      <dgm:spPr/>
    </dgm:pt>
    <dgm:pt modelId="{6C7FBA95-38CD-4A40-B2BD-B71370645728}" type="pres">
      <dgm:prSet presAssocID="{9B432E23-8E73-447E-9F44-F18B0F6EA1E2}" presName="parTxOnly" presStyleLbl="node1" presStyleIdx="2" presStyleCnt="6" custScaleY="35456" custLinFactNeighborX="-3308" custLinFactNeighborY="-6605">
        <dgm:presLayoutVars>
          <dgm:chMax val="0"/>
          <dgm:chPref val="0"/>
          <dgm:bulletEnabled val="1"/>
        </dgm:presLayoutVars>
      </dgm:prSet>
      <dgm:spPr/>
    </dgm:pt>
    <dgm:pt modelId="{70125F4E-CEA8-4679-ADFB-8A899A91554B}" type="pres">
      <dgm:prSet presAssocID="{6A66E43F-C2C3-4759-AD79-8A54812FD669}" presName="parTxOnlySpace" presStyleCnt="0"/>
      <dgm:spPr/>
    </dgm:pt>
    <dgm:pt modelId="{1116E069-98FF-4DE5-B1CA-E8A6746D4822}" type="pres">
      <dgm:prSet presAssocID="{EAAFDE0E-C6BE-4241-B877-809D2CEA811D}" presName="parTxOnly" presStyleLbl="node1" presStyleIdx="3" presStyleCnt="6" custScaleY="35456" custLinFactNeighborX="-3308" custLinFactNeighborY="-6605">
        <dgm:presLayoutVars>
          <dgm:chMax val="0"/>
          <dgm:chPref val="0"/>
          <dgm:bulletEnabled val="1"/>
        </dgm:presLayoutVars>
      </dgm:prSet>
      <dgm:spPr/>
    </dgm:pt>
    <dgm:pt modelId="{2EAD9001-7BED-43E1-936D-41EB9AA55835}" type="pres">
      <dgm:prSet presAssocID="{20FB05BD-E0C4-4DB3-9CE4-98091BBED285}" presName="parTxOnlySpace" presStyleCnt="0"/>
      <dgm:spPr/>
    </dgm:pt>
    <dgm:pt modelId="{A0E12C0F-F9DB-42AF-8A67-1B2E8F3ED636}" type="pres">
      <dgm:prSet presAssocID="{7BEEBEFF-2073-4362-BFC8-9632EEF4C10A}" presName="parTxOnly" presStyleLbl="node1" presStyleIdx="4" presStyleCnt="6" custScaleY="35456" custLinFactNeighborX="-3308" custLinFactNeighborY="-6605">
        <dgm:presLayoutVars>
          <dgm:chMax val="0"/>
          <dgm:chPref val="0"/>
          <dgm:bulletEnabled val="1"/>
        </dgm:presLayoutVars>
      </dgm:prSet>
      <dgm:spPr/>
    </dgm:pt>
    <dgm:pt modelId="{134547C4-EFA5-4288-A1F9-82F15A2634EE}" type="pres">
      <dgm:prSet presAssocID="{0719FC8C-9882-4928-B30C-B9722C79745B}" presName="parTxOnlySpace" presStyleCnt="0"/>
      <dgm:spPr/>
    </dgm:pt>
    <dgm:pt modelId="{C3981A27-8053-494C-B31C-CD514432EABA}" type="pres">
      <dgm:prSet presAssocID="{4C455C24-2C2F-43BD-84F2-279E969567D1}" presName="parTxOnly" presStyleLbl="node1" presStyleIdx="5" presStyleCnt="6" custScaleY="35357" custLinFactNeighborX="-3308" custLinFactNeighborY="-6654">
        <dgm:presLayoutVars>
          <dgm:chMax val="0"/>
          <dgm:chPref val="0"/>
          <dgm:bulletEnabled val="1"/>
        </dgm:presLayoutVars>
      </dgm:prSet>
      <dgm:spPr/>
    </dgm:pt>
  </dgm:ptLst>
  <dgm:cxnLst>
    <dgm:cxn modelId="{B4EE6C0E-C27C-4BFC-8E2C-97FD95640E77}" type="presOf" srcId="{4C455C24-2C2F-43BD-84F2-279E969567D1}" destId="{C3981A27-8053-494C-B31C-CD514432EABA}" srcOrd="0" destOrd="0" presId="urn:microsoft.com/office/officeart/2005/8/layout/chevron1"/>
    <dgm:cxn modelId="{9C88C31E-BF4C-4594-A08F-057C735845E0}" srcId="{FB805430-F9EA-45A2-B708-BF2C4B0E6504}" destId="{EAAFDE0E-C6BE-4241-B877-809D2CEA811D}" srcOrd="3" destOrd="0" parTransId="{71550CF3-95FF-4238-896C-FD658381630D}" sibTransId="{20FB05BD-E0C4-4DB3-9CE4-98091BBED285}"/>
    <dgm:cxn modelId="{2697EB26-95BE-4470-AFEC-882F82A536A6}" srcId="{FB805430-F9EA-45A2-B708-BF2C4B0E6504}" destId="{7BEEBEFF-2073-4362-BFC8-9632EEF4C10A}" srcOrd="4" destOrd="0" parTransId="{33695AB5-0D16-4CF0-8428-66143995E933}" sibTransId="{0719FC8C-9882-4928-B30C-B9722C79745B}"/>
    <dgm:cxn modelId="{08D2606B-FCAA-4919-80FA-D0EAD714BDD1}" type="presOf" srcId="{7BEEBEFF-2073-4362-BFC8-9632EEF4C10A}" destId="{A0E12C0F-F9DB-42AF-8A67-1B2E8F3ED636}" srcOrd="0" destOrd="0" presId="urn:microsoft.com/office/officeart/2005/8/layout/chevron1"/>
    <dgm:cxn modelId="{A363B854-98F2-46ED-9700-0717208EADE5}" srcId="{FB805430-F9EA-45A2-B708-BF2C4B0E6504}" destId="{9B432E23-8E73-447E-9F44-F18B0F6EA1E2}" srcOrd="2" destOrd="0" parTransId="{97EFFC2F-3892-4213-AD28-0855B460DCE1}" sibTransId="{6A66E43F-C2C3-4759-AD79-8A54812FD669}"/>
    <dgm:cxn modelId="{3E8ACC75-0106-4302-9953-015B6B6343F3}" type="presOf" srcId="{F28F469B-F0B4-406A-BCC9-17AABE81863E}" destId="{FF1FB3C9-3B96-4821-9BE8-7EB7FF1F4F40}" srcOrd="0" destOrd="0" presId="urn:microsoft.com/office/officeart/2005/8/layout/chevron1"/>
    <dgm:cxn modelId="{8979F38F-6415-456D-819B-3DA06BFFB470}" type="presOf" srcId="{FB805430-F9EA-45A2-B708-BF2C4B0E6504}" destId="{4E51917E-03D8-4050-A51A-C1C93D7F9998}" srcOrd="0" destOrd="0" presId="urn:microsoft.com/office/officeart/2005/8/layout/chevron1"/>
    <dgm:cxn modelId="{906680C1-A482-4EC8-A896-E2758C8B9578}" type="presOf" srcId="{9B432E23-8E73-447E-9F44-F18B0F6EA1E2}" destId="{6C7FBA95-38CD-4A40-B2BD-B71370645728}" srcOrd="0" destOrd="0" presId="urn:microsoft.com/office/officeart/2005/8/layout/chevron1"/>
    <dgm:cxn modelId="{82FB67C4-B126-420F-820C-2888024A345B}" type="presOf" srcId="{EAAFDE0E-C6BE-4241-B877-809D2CEA811D}" destId="{1116E069-98FF-4DE5-B1CA-E8A6746D4822}" srcOrd="0" destOrd="0" presId="urn:microsoft.com/office/officeart/2005/8/layout/chevron1"/>
    <dgm:cxn modelId="{113A76CC-D8C1-4B94-BA10-CB165B155707}" type="presOf" srcId="{ECDC50AC-5A9B-43DF-B3D9-A113B63102EE}" destId="{92C22C22-F723-4267-B384-175729112192}" srcOrd="0" destOrd="0" presId="urn:microsoft.com/office/officeart/2005/8/layout/chevron1"/>
    <dgm:cxn modelId="{2E268BEB-07E8-45BD-820E-9BAD6C20DC07}" srcId="{FB805430-F9EA-45A2-B708-BF2C4B0E6504}" destId="{F28F469B-F0B4-406A-BCC9-17AABE81863E}" srcOrd="1" destOrd="0" parTransId="{33327642-7474-4EDB-B813-337D55F473F4}" sibTransId="{D44E29CC-117F-4240-894C-DFFCE0D56B3F}"/>
    <dgm:cxn modelId="{2DD18CF4-4B6E-4D69-AF7E-4A46B77D8386}" srcId="{FB805430-F9EA-45A2-B708-BF2C4B0E6504}" destId="{ECDC50AC-5A9B-43DF-B3D9-A113B63102EE}" srcOrd="0" destOrd="0" parTransId="{52791231-EA15-4BE2-B198-1115A26506CA}" sibTransId="{5FD71D0D-57D9-407A-B2B6-A50DCA9CEE0A}"/>
    <dgm:cxn modelId="{5930CEF7-248E-4DCC-9477-15C4B1094EEE}" srcId="{FB805430-F9EA-45A2-B708-BF2C4B0E6504}" destId="{4C455C24-2C2F-43BD-84F2-279E969567D1}" srcOrd="5" destOrd="0" parTransId="{E963D1BF-A2B1-449D-98C2-4BBB7F35CEFE}" sibTransId="{2BE1C6DD-D58B-4B05-9001-9E1DC2C64B00}"/>
    <dgm:cxn modelId="{C2083949-88F0-4365-A0F7-873A963035CB}" type="presParOf" srcId="{4E51917E-03D8-4050-A51A-C1C93D7F9998}" destId="{92C22C22-F723-4267-B384-175729112192}" srcOrd="0" destOrd="0" presId="urn:microsoft.com/office/officeart/2005/8/layout/chevron1"/>
    <dgm:cxn modelId="{7D7169EE-24BE-4B75-8F8A-C6650FE25AE9}" type="presParOf" srcId="{4E51917E-03D8-4050-A51A-C1C93D7F9998}" destId="{E889045A-896F-4AA8-B918-30EFB325A04F}" srcOrd="1" destOrd="0" presId="urn:microsoft.com/office/officeart/2005/8/layout/chevron1"/>
    <dgm:cxn modelId="{9120B8CB-3212-4D6C-A8F0-B759895E123B}" type="presParOf" srcId="{4E51917E-03D8-4050-A51A-C1C93D7F9998}" destId="{FF1FB3C9-3B96-4821-9BE8-7EB7FF1F4F40}" srcOrd="2" destOrd="0" presId="urn:microsoft.com/office/officeart/2005/8/layout/chevron1"/>
    <dgm:cxn modelId="{A3406F2D-9005-4475-89BB-6AF6F63FEE31}" type="presParOf" srcId="{4E51917E-03D8-4050-A51A-C1C93D7F9998}" destId="{C01CFA44-78AB-485C-8286-22DAE9080AA2}" srcOrd="3" destOrd="0" presId="urn:microsoft.com/office/officeart/2005/8/layout/chevron1"/>
    <dgm:cxn modelId="{0980A9D3-393E-4D0A-8C6F-7970ACDB0D25}" type="presParOf" srcId="{4E51917E-03D8-4050-A51A-C1C93D7F9998}" destId="{6C7FBA95-38CD-4A40-B2BD-B71370645728}" srcOrd="4" destOrd="0" presId="urn:microsoft.com/office/officeart/2005/8/layout/chevron1"/>
    <dgm:cxn modelId="{AB706E4F-36FB-40D1-AFAC-49680B2A6BC5}" type="presParOf" srcId="{4E51917E-03D8-4050-A51A-C1C93D7F9998}" destId="{70125F4E-CEA8-4679-ADFB-8A899A91554B}" srcOrd="5" destOrd="0" presId="urn:microsoft.com/office/officeart/2005/8/layout/chevron1"/>
    <dgm:cxn modelId="{245E26D1-66AD-4F82-9574-9E8E6F895945}" type="presParOf" srcId="{4E51917E-03D8-4050-A51A-C1C93D7F9998}" destId="{1116E069-98FF-4DE5-B1CA-E8A6746D4822}" srcOrd="6" destOrd="0" presId="urn:microsoft.com/office/officeart/2005/8/layout/chevron1"/>
    <dgm:cxn modelId="{528DA72B-5D8C-494B-B62E-C14CA8671A60}" type="presParOf" srcId="{4E51917E-03D8-4050-A51A-C1C93D7F9998}" destId="{2EAD9001-7BED-43E1-936D-41EB9AA55835}" srcOrd="7" destOrd="0" presId="urn:microsoft.com/office/officeart/2005/8/layout/chevron1"/>
    <dgm:cxn modelId="{A7EA280F-3B9E-4070-9E48-588996AEBEEF}" type="presParOf" srcId="{4E51917E-03D8-4050-A51A-C1C93D7F9998}" destId="{A0E12C0F-F9DB-42AF-8A67-1B2E8F3ED636}" srcOrd="8" destOrd="0" presId="urn:microsoft.com/office/officeart/2005/8/layout/chevron1"/>
    <dgm:cxn modelId="{9DB59ED4-CC66-46FE-BF7D-A8962B8016EF}" type="presParOf" srcId="{4E51917E-03D8-4050-A51A-C1C93D7F9998}" destId="{134547C4-EFA5-4288-A1F9-82F15A2634EE}" srcOrd="9" destOrd="0" presId="urn:microsoft.com/office/officeart/2005/8/layout/chevron1"/>
    <dgm:cxn modelId="{CEE80757-60ED-480C-A19E-1D69B0C11494}" type="presParOf" srcId="{4E51917E-03D8-4050-A51A-C1C93D7F9998}" destId="{C3981A27-8053-494C-B31C-CD514432EABA}"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B805430-F9EA-45A2-B708-BF2C4B0E6504}" type="doc">
      <dgm:prSet loTypeId="urn:microsoft.com/office/officeart/2005/8/layout/chevron1" loCatId="process" qsTypeId="urn:microsoft.com/office/officeart/2005/8/quickstyle/simple1" qsCatId="simple" csTypeId="urn:microsoft.com/office/officeart/2005/8/colors/accent1_2" csCatId="accent1" phldr="1"/>
      <dgm:spPr/>
    </dgm:pt>
    <dgm:pt modelId="{ECDC50AC-5A9B-43DF-B3D9-A113B63102EE}">
      <dgm:prSet phldrT="[Text]"/>
      <dgm:spPr>
        <a:solidFill>
          <a:schemeClr val="bg1">
            <a:lumMod val="75000"/>
          </a:schemeClr>
        </a:solidFill>
      </dgm:spPr>
      <dgm:t>
        <a:bodyPr/>
        <a:lstStyle/>
        <a:p>
          <a:r>
            <a:rPr lang="fr-FR" noProof="0" dirty="0"/>
            <a:t>I. Introduction</a:t>
          </a:r>
        </a:p>
      </dgm:t>
    </dgm:pt>
    <dgm:pt modelId="{52791231-EA15-4BE2-B198-1115A26506CA}" type="parTrans" cxnId="{2DD18CF4-4B6E-4D69-AF7E-4A46B77D8386}">
      <dgm:prSet/>
      <dgm:spPr/>
      <dgm:t>
        <a:bodyPr/>
        <a:lstStyle/>
        <a:p>
          <a:endParaRPr lang="fr-FR"/>
        </a:p>
      </dgm:t>
    </dgm:pt>
    <dgm:pt modelId="{5FD71D0D-57D9-407A-B2B6-A50DCA9CEE0A}" type="sibTrans" cxnId="{2DD18CF4-4B6E-4D69-AF7E-4A46B77D8386}">
      <dgm:prSet/>
      <dgm:spPr/>
      <dgm:t>
        <a:bodyPr/>
        <a:lstStyle/>
        <a:p>
          <a:endParaRPr lang="fr-FR"/>
        </a:p>
      </dgm:t>
    </dgm:pt>
    <dgm:pt modelId="{F28F469B-F0B4-406A-BCC9-17AABE81863E}">
      <dgm:prSet phldrT="[Text]"/>
      <dgm:spPr>
        <a:solidFill>
          <a:schemeClr val="bg1">
            <a:lumMod val="75000"/>
          </a:schemeClr>
        </a:solidFill>
      </dgm:spPr>
      <dgm:t>
        <a:bodyPr/>
        <a:lstStyle/>
        <a:p>
          <a:r>
            <a:rPr lang="fr-FR" noProof="0" dirty="0"/>
            <a:t>II. Etat de l’art / Historique</a:t>
          </a:r>
        </a:p>
      </dgm:t>
    </dgm:pt>
    <dgm:pt modelId="{33327642-7474-4EDB-B813-337D55F473F4}" type="parTrans" cxnId="{2E268BEB-07E8-45BD-820E-9BAD6C20DC07}">
      <dgm:prSet/>
      <dgm:spPr/>
      <dgm:t>
        <a:bodyPr/>
        <a:lstStyle/>
        <a:p>
          <a:endParaRPr lang="fr-FR"/>
        </a:p>
      </dgm:t>
    </dgm:pt>
    <dgm:pt modelId="{D44E29CC-117F-4240-894C-DFFCE0D56B3F}" type="sibTrans" cxnId="{2E268BEB-07E8-45BD-820E-9BAD6C20DC07}">
      <dgm:prSet/>
      <dgm:spPr/>
      <dgm:t>
        <a:bodyPr/>
        <a:lstStyle/>
        <a:p>
          <a:endParaRPr lang="fr-FR"/>
        </a:p>
      </dgm:t>
    </dgm:pt>
    <dgm:pt modelId="{9B432E23-8E73-447E-9F44-F18B0F6EA1E2}">
      <dgm:prSet phldrT="[Text]"/>
      <dgm:spPr>
        <a:solidFill>
          <a:schemeClr val="bg1">
            <a:lumMod val="75000"/>
          </a:schemeClr>
        </a:solidFill>
      </dgm:spPr>
      <dgm:t>
        <a:bodyPr/>
        <a:lstStyle/>
        <a:p>
          <a:r>
            <a:rPr lang="fr-FR" noProof="0" dirty="0"/>
            <a:t>III. Etude de cas : Obsidian</a:t>
          </a:r>
        </a:p>
      </dgm:t>
    </dgm:pt>
    <dgm:pt modelId="{97EFFC2F-3892-4213-AD28-0855B460DCE1}" type="parTrans" cxnId="{A363B854-98F2-46ED-9700-0717208EADE5}">
      <dgm:prSet/>
      <dgm:spPr/>
      <dgm:t>
        <a:bodyPr/>
        <a:lstStyle/>
        <a:p>
          <a:endParaRPr lang="fr-FR"/>
        </a:p>
      </dgm:t>
    </dgm:pt>
    <dgm:pt modelId="{6A66E43F-C2C3-4759-AD79-8A54812FD669}" type="sibTrans" cxnId="{A363B854-98F2-46ED-9700-0717208EADE5}">
      <dgm:prSet/>
      <dgm:spPr/>
      <dgm:t>
        <a:bodyPr/>
        <a:lstStyle/>
        <a:p>
          <a:endParaRPr lang="fr-FR"/>
        </a:p>
      </dgm:t>
    </dgm:pt>
    <dgm:pt modelId="{7BEEBEFF-2073-4362-BFC8-9632EEF4C10A}">
      <dgm:prSet phldrT="[Text]"/>
      <dgm:spPr>
        <a:solidFill>
          <a:schemeClr val="bg1">
            <a:lumMod val="75000"/>
          </a:schemeClr>
        </a:solidFill>
      </dgm:spPr>
      <dgm:t>
        <a:bodyPr/>
        <a:lstStyle/>
        <a:p>
          <a:r>
            <a:rPr lang="fr-FR" noProof="0" dirty="0"/>
            <a:t>V. Conclusion</a:t>
          </a:r>
        </a:p>
      </dgm:t>
    </dgm:pt>
    <dgm:pt modelId="{33695AB5-0D16-4CF0-8428-66143995E933}" type="parTrans" cxnId="{2697EB26-95BE-4470-AFEC-882F82A536A6}">
      <dgm:prSet/>
      <dgm:spPr/>
      <dgm:t>
        <a:bodyPr/>
        <a:lstStyle/>
        <a:p>
          <a:endParaRPr lang="fr-FR"/>
        </a:p>
      </dgm:t>
    </dgm:pt>
    <dgm:pt modelId="{0719FC8C-9882-4928-B30C-B9722C79745B}" type="sibTrans" cxnId="{2697EB26-95BE-4470-AFEC-882F82A536A6}">
      <dgm:prSet/>
      <dgm:spPr/>
      <dgm:t>
        <a:bodyPr/>
        <a:lstStyle/>
        <a:p>
          <a:endParaRPr lang="fr-FR"/>
        </a:p>
      </dgm:t>
    </dgm:pt>
    <dgm:pt modelId="{EAAFDE0E-C6BE-4241-B877-809D2CEA811D}">
      <dgm:prSet phldrT="[Text]"/>
      <dgm:spPr>
        <a:solidFill>
          <a:schemeClr val="bg1">
            <a:lumMod val="75000"/>
          </a:schemeClr>
        </a:solidFill>
      </dgm:spPr>
      <dgm:t>
        <a:bodyPr/>
        <a:lstStyle/>
        <a:p>
          <a:r>
            <a:rPr lang="fr-FR" noProof="0" dirty="0"/>
            <a:t>IV. Discussion</a:t>
          </a:r>
        </a:p>
      </dgm:t>
    </dgm:pt>
    <dgm:pt modelId="{71550CF3-95FF-4238-896C-FD658381630D}" type="parTrans" cxnId="{9C88C31E-BF4C-4594-A08F-057C735845E0}">
      <dgm:prSet/>
      <dgm:spPr/>
      <dgm:t>
        <a:bodyPr/>
        <a:lstStyle/>
        <a:p>
          <a:endParaRPr lang="fr-FR"/>
        </a:p>
      </dgm:t>
    </dgm:pt>
    <dgm:pt modelId="{20FB05BD-E0C4-4DB3-9CE4-98091BBED285}" type="sibTrans" cxnId="{9C88C31E-BF4C-4594-A08F-057C735845E0}">
      <dgm:prSet/>
      <dgm:spPr/>
      <dgm:t>
        <a:bodyPr/>
        <a:lstStyle/>
        <a:p>
          <a:endParaRPr lang="fr-FR"/>
        </a:p>
      </dgm:t>
    </dgm:pt>
    <dgm:pt modelId="{4C455C24-2C2F-43BD-84F2-279E969567D1}">
      <dgm:prSet phldrT="[Text]"/>
      <dgm:spPr>
        <a:solidFill>
          <a:srgbClr val="BC7E09"/>
        </a:solidFill>
      </dgm:spPr>
      <dgm:t>
        <a:bodyPr/>
        <a:lstStyle/>
        <a:p>
          <a:r>
            <a:rPr lang="fr-FR" noProof="0" dirty="0"/>
            <a:t>Références</a:t>
          </a:r>
        </a:p>
      </dgm:t>
    </dgm:pt>
    <dgm:pt modelId="{E963D1BF-A2B1-449D-98C2-4BBB7F35CEFE}" type="parTrans" cxnId="{5930CEF7-248E-4DCC-9477-15C4B1094EEE}">
      <dgm:prSet/>
      <dgm:spPr/>
      <dgm:t>
        <a:bodyPr/>
        <a:lstStyle/>
        <a:p>
          <a:endParaRPr lang="fr-FR"/>
        </a:p>
      </dgm:t>
    </dgm:pt>
    <dgm:pt modelId="{2BE1C6DD-D58B-4B05-9001-9E1DC2C64B00}" type="sibTrans" cxnId="{5930CEF7-248E-4DCC-9477-15C4B1094EEE}">
      <dgm:prSet/>
      <dgm:spPr/>
      <dgm:t>
        <a:bodyPr/>
        <a:lstStyle/>
        <a:p>
          <a:endParaRPr lang="fr-FR"/>
        </a:p>
      </dgm:t>
    </dgm:pt>
    <dgm:pt modelId="{4E51917E-03D8-4050-A51A-C1C93D7F9998}" type="pres">
      <dgm:prSet presAssocID="{FB805430-F9EA-45A2-B708-BF2C4B0E6504}" presName="Name0" presStyleCnt="0">
        <dgm:presLayoutVars>
          <dgm:dir/>
          <dgm:animLvl val="lvl"/>
          <dgm:resizeHandles val="exact"/>
        </dgm:presLayoutVars>
      </dgm:prSet>
      <dgm:spPr/>
    </dgm:pt>
    <dgm:pt modelId="{92C22C22-F723-4267-B384-175729112192}" type="pres">
      <dgm:prSet presAssocID="{ECDC50AC-5A9B-43DF-B3D9-A113B63102EE}" presName="parTxOnly" presStyleLbl="node1" presStyleIdx="0" presStyleCnt="6" custScaleY="59249" custLinFactNeighborX="-7164" custLinFactNeighborY="-9158">
        <dgm:presLayoutVars>
          <dgm:chMax val="0"/>
          <dgm:chPref val="0"/>
          <dgm:bulletEnabled val="1"/>
        </dgm:presLayoutVars>
      </dgm:prSet>
      <dgm:spPr/>
    </dgm:pt>
    <dgm:pt modelId="{E889045A-896F-4AA8-B918-30EFB325A04F}" type="pres">
      <dgm:prSet presAssocID="{5FD71D0D-57D9-407A-B2B6-A50DCA9CEE0A}" presName="parTxOnlySpace" presStyleCnt="0"/>
      <dgm:spPr/>
    </dgm:pt>
    <dgm:pt modelId="{FF1FB3C9-3B96-4821-9BE8-7EB7FF1F4F40}" type="pres">
      <dgm:prSet presAssocID="{F28F469B-F0B4-406A-BCC9-17AABE81863E}" presName="parTxOnly" presStyleLbl="node1" presStyleIdx="1" presStyleCnt="6" custScaleY="35456" custLinFactNeighborX="-3308" custLinFactNeighborY="-6605">
        <dgm:presLayoutVars>
          <dgm:chMax val="0"/>
          <dgm:chPref val="0"/>
          <dgm:bulletEnabled val="1"/>
        </dgm:presLayoutVars>
      </dgm:prSet>
      <dgm:spPr/>
    </dgm:pt>
    <dgm:pt modelId="{C01CFA44-78AB-485C-8286-22DAE9080AA2}" type="pres">
      <dgm:prSet presAssocID="{D44E29CC-117F-4240-894C-DFFCE0D56B3F}" presName="parTxOnlySpace" presStyleCnt="0"/>
      <dgm:spPr/>
    </dgm:pt>
    <dgm:pt modelId="{6C7FBA95-38CD-4A40-B2BD-B71370645728}" type="pres">
      <dgm:prSet presAssocID="{9B432E23-8E73-447E-9F44-F18B0F6EA1E2}" presName="parTxOnly" presStyleLbl="node1" presStyleIdx="2" presStyleCnt="6" custScaleY="35456" custLinFactNeighborX="-3308" custLinFactNeighborY="-6605">
        <dgm:presLayoutVars>
          <dgm:chMax val="0"/>
          <dgm:chPref val="0"/>
          <dgm:bulletEnabled val="1"/>
        </dgm:presLayoutVars>
      </dgm:prSet>
      <dgm:spPr/>
    </dgm:pt>
    <dgm:pt modelId="{70125F4E-CEA8-4679-ADFB-8A899A91554B}" type="pres">
      <dgm:prSet presAssocID="{6A66E43F-C2C3-4759-AD79-8A54812FD669}" presName="parTxOnlySpace" presStyleCnt="0"/>
      <dgm:spPr/>
    </dgm:pt>
    <dgm:pt modelId="{1116E069-98FF-4DE5-B1CA-E8A6746D4822}" type="pres">
      <dgm:prSet presAssocID="{EAAFDE0E-C6BE-4241-B877-809D2CEA811D}" presName="parTxOnly" presStyleLbl="node1" presStyleIdx="3" presStyleCnt="6" custScaleY="35456" custLinFactNeighborX="-3308" custLinFactNeighborY="-6605">
        <dgm:presLayoutVars>
          <dgm:chMax val="0"/>
          <dgm:chPref val="0"/>
          <dgm:bulletEnabled val="1"/>
        </dgm:presLayoutVars>
      </dgm:prSet>
      <dgm:spPr/>
    </dgm:pt>
    <dgm:pt modelId="{2EAD9001-7BED-43E1-936D-41EB9AA55835}" type="pres">
      <dgm:prSet presAssocID="{20FB05BD-E0C4-4DB3-9CE4-98091BBED285}" presName="parTxOnlySpace" presStyleCnt="0"/>
      <dgm:spPr/>
    </dgm:pt>
    <dgm:pt modelId="{A0E12C0F-F9DB-42AF-8A67-1B2E8F3ED636}" type="pres">
      <dgm:prSet presAssocID="{7BEEBEFF-2073-4362-BFC8-9632EEF4C10A}" presName="parTxOnly" presStyleLbl="node1" presStyleIdx="4" presStyleCnt="6" custScaleY="35456" custLinFactNeighborX="-3308" custLinFactNeighborY="-6605">
        <dgm:presLayoutVars>
          <dgm:chMax val="0"/>
          <dgm:chPref val="0"/>
          <dgm:bulletEnabled val="1"/>
        </dgm:presLayoutVars>
      </dgm:prSet>
      <dgm:spPr/>
    </dgm:pt>
    <dgm:pt modelId="{134547C4-EFA5-4288-A1F9-82F15A2634EE}" type="pres">
      <dgm:prSet presAssocID="{0719FC8C-9882-4928-B30C-B9722C79745B}" presName="parTxOnlySpace" presStyleCnt="0"/>
      <dgm:spPr/>
    </dgm:pt>
    <dgm:pt modelId="{C3981A27-8053-494C-B31C-CD514432EABA}" type="pres">
      <dgm:prSet presAssocID="{4C455C24-2C2F-43BD-84F2-279E969567D1}" presName="parTxOnly" presStyleLbl="node1" presStyleIdx="5" presStyleCnt="6" custScaleY="35357" custLinFactNeighborX="-3308" custLinFactNeighborY="-6654">
        <dgm:presLayoutVars>
          <dgm:chMax val="0"/>
          <dgm:chPref val="0"/>
          <dgm:bulletEnabled val="1"/>
        </dgm:presLayoutVars>
      </dgm:prSet>
      <dgm:spPr/>
    </dgm:pt>
  </dgm:ptLst>
  <dgm:cxnLst>
    <dgm:cxn modelId="{B4EE6C0E-C27C-4BFC-8E2C-97FD95640E77}" type="presOf" srcId="{4C455C24-2C2F-43BD-84F2-279E969567D1}" destId="{C3981A27-8053-494C-B31C-CD514432EABA}" srcOrd="0" destOrd="0" presId="urn:microsoft.com/office/officeart/2005/8/layout/chevron1"/>
    <dgm:cxn modelId="{9C88C31E-BF4C-4594-A08F-057C735845E0}" srcId="{FB805430-F9EA-45A2-B708-BF2C4B0E6504}" destId="{EAAFDE0E-C6BE-4241-B877-809D2CEA811D}" srcOrd="3" destOrd="0" parTransId="{71550CF3-95FF-4238-896C-FD658381630D}" sibTransId="{20FB05BD-E0C4-4DB3-9CE4-98091BBED285}"/>
    <dgm:cxn modelId="{2697EB26-95BE-4470-AFEC-882F82A536A6}" srcId="{FB805430-F9EA-45A2-B708-BF2C4B0E6504}" destId="{7BEEBEFF-2073-4362-BFC8-9632EEF4C10A}" srcOrd="4" destOrd="0" parTransId="{33695AB5-0D16-4CF0-8428-66143995E933}" sibTransId="{0719FC8C-9882-4928-B30C-B9722C79745B}"/>
    <dgm:cxn modelId="{08D2606B-FCAA-4919-80FA-D0EAD714BDD1}" type="presOf" srcId="{7BEEBEFF-2073-4362-BFC8-9632EEF4C10A}" destId="{A0E12C0F-F9DB-42AF-8A67-1B2E8F3ED636}" srcOrd="0" destOrd="0" presId="urn:microsoft.com/office/officeart/2005/8/layout/chevron1"/>
    <dgm:cxn modelId="{A363B854-98F2-46ED-9700-0717208EADE5}" srcId="{FB805430-F9EA-45A2-B708-BF2C4B0E6504}" destId="{9B432E23-8E73-447E-9F44-F18B0F6EA1E2}" srcOrd="2" destOrd="0" parTransId="{97EFFC2F-3892-4213-AD28-0855B460DCE1}" sibTransId="{6A66E43F-C2C3-4759-AD79-8A54812FD669}"/>
    <dgm:cxn modelId="{3E8ACC75-0106-4302-9953-015B6B6343F3}" type="presOf" srcId="{F28F469B-F0B4-406A-BCC9-17AABE81863E}" destId="{FF1FB3C9-3B96-4821-9BE8-7EB7FF1F4F40}" srcOrd="0" destOrd="0" presId="urn:microsoft.com/office/officeart/2005/8/layout/chevron1"/>
    <dgm:cxn modelId="{8979F38F-6415-456D-819B-3DA06BFFB470}" type="presOf" srcId="{FB805430-F9EA-45A2-B708-BF2C4B0E6504}" destId="{4E51917E-03D8-4050-A51A-C1C93D7F9998}" srcOrd="0" destOrd="0" presId="urn:microsoft.com/office/officeart/2005/8/layout/chevron1"/>
    <dgm:cxn modelId="{906680C1-A482-4EC8-A896-E2758C8B9578}" type="presOf" srcId="{9B432E23-8E73-447E-9F44-F18B0F6EA1E2}" destId="{6C7FBA95-38CD-4A40-B2BD-B71370645728}" srcOrd="0" destOrd="0" presId="urn:microsoft.com/office/officeart/2005/8/layout/chevron1"/>
    <dgm:cxn modelId="{82FB67C4-B126-420F-820C-2888024A345B}" type="presOf" srcId="{EAAFDE0E-C6BE-4241-B877-809D2CEA811D}" destId="{1116E069-98FF-4DE5-B1CA-E8A6746D4822}" srcOrd="0" destOrd="0" presId="urn:microsoft.com/office/officeart/2005/8/layout/chevron1"/>
    <dgm:cxn modelId="{113A76CC-D8C1-4B94-BA10-CB165B155707}" type="presOf" srcId="{ECDC50AC-5A9B-43DF-B3D9-A113B63102EE}" destId="{92C22C22-F723-4267-B384-175729112192}" srcOrd="0" destOrd="0" presId="urn:microsoft.com/office/officeart/2005/8/layout/chevron1"/>
    <dgm:cxn modelId="{2E268BEB-07E8-45BD-820E-9BAD6C20DC07}" srcId="{FB805430-F9EA-45A2-B708-BF2C4B0E6504}" destId="{F28F469B-F0B4-406A-BCC9-17AABE81863E}" srcOrd="1" destOrd="0" parTransId="{33327642-7474-4EDB-B813-337D55F473F4}" sibTransId="{D44E29CC-117F-4240-894C-DFFCE0D56B3F}"/>
    <dgm:cxn modelId="{2DD18CF4-4B6E-4D69-AF7E-4A46B77D8386}" srcId="{FB805430-F9EA-45A2-B708-BF2C4B0E6504}" destId="{ECDC50AC-5A9B-43DF-B3D9-A113B63102EE}" srcOrd="0" destOrd="0" parTransId="{52791231-EA15-4BE2-B198-1115A26506CA}" sibTransId="{5FD71D0D-57D9-407A-B2B6-A50DCA9CEE0A}"/>
    <dgm:cxn modelId="{5930CEF7-248E-4DCC-9477-15C4B1094EEE}" srcId="{FB805430-F9EA-45A2-B708-BF2C4B0E6504}" destId="{4C455C24-2C2F-43BD-84F2-279E969567D1}" srcOrd="5" destOrd="0" parTransId="{E963D1BF-A2B1-449D-98C2-4BBB7F35CEFE}" sibTransId="{2BE1C6DD-D58B-4B05-9001-9E1DC2C64B00}"/>
    <dgm:cxn modelId="{C2083949-88F0-4365-A0F7-873A963035CB}" type="presParOf" srcId="{4E51917E-03D8-4050-A51A-C1C93D7F9998}" destId="{92C22C22-F723-4267-B384-175729112192}" srcOrd="0" destOrd="0" presId="urn:microsoft.com/office/officeart/2005/8/layout/chevron1"/>
    <dgm:cxn modelId="{7D7169EE-24BE-4B75-8F8A-C6650FE25AE9}" type="presParOf" srcId="{4E51917E-03D8-4050-A51A-C1C93D7F9998}" destId="{E889045A-896F-4AA8-B918-30EFB325A04F}" srcOrd="1" destOrd="0" presId="urn:microsoft.com/office/officeart/2005/8/layout/chevron1"/>
    <dgm:cxn modelId="{9120B8CB-3212-4D6C-A8F0-B759895E123B}" type="presParOf" srcId="{4E51917E-03D8-4050-A51A-C1C93D7F9998}" destId="{FF1FB3C9-3B96-4821-9BE8-7EB7FF1F4F40}" srcOrd="2" destOrd="0" presId="urn:microsoft.com/office/officeart/2005/8/layout/chevron1"/>
    <dgm:cxn modelId="{A3406F2D-9005-4475-89BB-6AF6F63FEE31}" type="presParOf" srcId="{4E51917E-03D8-4050-A51A-C1C93D7F9998}" destId="{C01CFA44-78AB-485C-8286-22DAE9080AA2}" srcOrd="3" destOrd="0" presId="urn:microsoft.com/office/officeart/2005/8/layout/chevron1"/>
    <dgm:cxn modelId="{0980A9D3-393E-4D0A-8C6F-7970ACDB0D25}" type="presParOf" srcId="{4E51917E-03D8-4050-A51A-C1C93D7F9998}" destId="{6C7FBA95-38CD-4A40-B2BD-B71370645728}" srcOrd="4" destOrd="0" presId="urn:microsoft.com/office/officeart/2005/8/layout/chevron1"/>
    <dgm:cxn modelId="{AB706E4F-36FB-40D1-AFAC-49680B2A6BC5}" type="presParOf" srcId="{4E51917E-03D8-4050-A51A-C1C93D7F9998}" destId="{70125F4E-CEA8-4679-ADFB-8A899A91554B}" srcOrd="5" destOrd="0" presId="urn:microsoft.com/office/officeart/2005/8/layout/chevron1"/>
    <dgm:cxn modelId="{245E26D1-66AD-4F82-9574-9E8E6F895945}" type="presParOf" srcId="{4E51917E-03D8-4050-A51A-C1C93D7F9998}" destId="{1116E069-98FF-4DE5-B1CA-E8A6746D4822}" srcOrd="6" destOrd="0" presId="urn:microsoft.com/office/officeart/2005/8/layout/chevron1"/>
    <dgm:cxn modelId="{528DA72B-5D8C-494B-B62E-C14CA8671A60}" type="presParOf" srcId="{4E51917E-03D8-4050-A51A-C1C93D7F9998}" destId="{2EAD9001-7BED-43E1-936D-41EB9AA55835}" srcOrd="7" destOrd="0" presId="urn:microsoft.com/office/officeart/2005/8/layout/chevron1"/>
    <dgm:cxn modelId="{A7EA280F-3B9E-4070-9E48-588996AEBEEF}" type="presParOf" srcId="{4E51917E-03D8-4050-A51A-C1C93D7F9998}" destId="{A0E12C0F-F9DB-42AF-8A67-1B2E8F3ED636}" srcOrd="8" destOrd="0" presId="urn:microsoft.com/office/officeart/2005/8/layout/chevron1"/>
    <dgm:cxn modelId="{9DB59ED4-CC66-46FE-BF7D-A8962B8016EF}" type="presParOf" srcId="{4E51917E-03D8-4050-A51A-C1C93D7F9998}" destId="{134547C4-EFA5-4288-A1F9-82F15A2634EE}" srcOrd="9" destOrd="0" presId="urn:microsoft.com/office/officeart/2005/8/layout/chevron1"/>
    <dgm:cxn modelId="{CEE80757-60ED-480C-A19E-1D69B0C11494}" type="presParOf" srcId="{4E51917E-03D8-4050-A51A-C1C93D7F9998}" destId="{C3981A27-8053-494C-B31C-CD514432EABA}"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FB805430-F9EA-45A2-B708-BF2C4B0E6504}" type="doc">
      <dgm:prSet loTypeId="urn:microsoft.com/office/officeart/2005/8/layout/chevron1" loCatId="process" qsTypeId="urn:microsoft.com/office/officeart/2005/8/quickstyle/simple1" qsCatId="simple" csTypeId="urn:microsoft.com/office/officeart/2005/8/colors/accent1_2" csCatId="accent1" phldr="1"/>
      <dgm:spPr/>
    </dgm:pt>
    <dgm:pt modelId="{ECDC50AC-5A9B-43DF-B3D9-A113B63102EE}">
      <dgm:prSet phldrT="[Text]"/>
      <dgm:spPr>
        <a:solidFill>
          <a:schemeClr val="bg1">
            <a:lumMod val="75000"/>
          </a:schemeClr>
        </a:solidFill>
      </dgm:spPr>
      <dgm:t>
        <a:bodyPr/>
        <a:lstStyle/>
        <a:p>
          <a:r>
            <a:rPr lang="fr-FR" noProof="0" dirty="0"/>
            <a:t>I. Introduction</a:t>
          </a:r>
        </a:p>
      </dgm:t>
    </dgm:pt>
    <dgm:pt modelId="{52791231-EA15-4BE2-B198-1115A26506CA}" type="parTrans" cxnId="{2DD18CF4-4B6E-4D69-AF7E-4A46B77D8386}">
      <dgm:prSet/>
      <dgm:spPr/>
      <dgm:t>
        <a:bodyPr/>
        <a:lstStyle/>
        <a:p>
          <a:endParaRPr lang="fr-FR"/>
        </a:p>
      </dgm:t>
    </dgm:pt>
    <dgm:pt modelId="{5FD71D0D-57D9-407A-B2B6-A50DCA9CEE0A}" type="sibTrans" cxnId="{2DD18CF4-4B6E-4D69-AF7E-4A46B77D8386}">
      <dgm:prSet/>
      <dgm:spPr/>
      <dgm:t>
        <a:bodyPr/>
        <a:lstStyle/>
        <a:p>
          <a:endParaRPr lang="fr-FR"/>
        </a:p>
      </dgm:t>
    </dgm:pt>
    <dgm:pt modelId="{F28F469B-F0B4-406A-BCC9-17AABE81863E}">
      <dgm:prSet phldrT="[Text]"/>
      <dgm:spPr>
        <a:solidFill>
          <a:schemeClr val="bg1">
            <a:lumMod val="75000"/>
          </a:schemeClr>
        </a:solidFill>
      </dgm:spPr>
      <dgm:t>
        <a:bodyPr/>
        <a:lstStyle/>
        <a:p>
          <a:r>
            <a:rPr lang="fr-FR" noProof="0" dirty="0"/>
            <a:t>II. Etat de l’art / Historique</a:t>
          </a:r>
        </a:p>
      </dgm:t>
    </dgm:pt>
    <dgm:pt modelId="{33327642-7474-4EDB-B813-337D55F473F4}" type="parTrans" cxnId="{2E268BEB-07E8-45BD-820E-9BAD6C20DC07}">
      <dgm:prSet/>
      <dgm:spPr/>
      <dgm:t>
        <a:bodyPr/>
        <a:lstStyle/>
        <a:p>
          <a:endParaRPr lang="fr-FR"/>
        </a:p>
      </dgm:t>
    </dgm:pt>
    <dgm:pt modelId="{D44E29CC-117F-4240-894C-DFFCE0D56B3F}" type="sibTrans" cxnId="{2E268BEB-07E8-45BD-820E-9BAD6C20DC07}">
      <dgm:prSet/>
      <dgm:spPr/>
      <dgm:t>
        <a:bodyPr/>
        <a:lstStyle/>
        <a:p>
          <a:endParaRPr lang="fr-FR"/>
        </a:p>
      </dgm:t>
    </dgm:pt>
    <dgm:pt modelId="{9B432E23-8E73-447E-9F44-F18B0F6EA1E2}">
      <dgm:prSet phldrT="[Text]"/>
      <dgm:spPr>
        <a:solidFill>
          <a:schemeClr val="bg1">
            <a:lumMod val="75000"/>
          </a:schemeClr>
        </a:solidFill>
      </dgm:spPr>
      <dgm:t>
        <a:bodyPr/>
        <a:lstStyle/>
        <a:p>
          <a:r>
            <a:rPr lang="fr-FR" noProof="0" dirty="0"/>
            <a:t>III. Etude de cas : Obsidian</a:t>
          </a:r>
        </a:p>
      </dgm:t>
    </dgm:pt>
    <dgm:pt modelId="{97EFFC2F-3892-4213-AD28-0855B460DCE1}" type="parTrans" cxnId="{A363B854-98F2-46ED-9700-0717208EADE5}">
      <dgm:prSet/>
      <dgm:spPr/>
      <dgm:t>
        <a:bodyPr/>
        <a:lstStyle/>
        <a:p>
          <a:endParaRPr lang="fr-FR"/>
        </a:p>
      </dgm:t>
    </dgm:pt>
    <dgm:pt modelId="{6A66E43F-C2C3-4759-AD79-8A54812FD669}" type="sibTrans" cxnId="{A363B854-98F2-46ED-9700-0717208EADE5}">
      <dgm:prSet/>
      <dgm:spPr/>
      <dgm:t>
        <a:bodyPr/>
        <a:lstStyle/>
        <a:p>
          <a:endParaRPr lang="fr-FR"/>
        </a:p>
      </dgm:t>
    </dgm:pt>
    <dgm:pt modelId="{7BEEBEFF-2073-4362-BFC8-9632EEF4C10A}">
      <dgm:prSet phldrT="[Text]"/>
      <dgm:spPr>
        <a:solidFill>
          <a:schemeClr val="bg1">
            <a:lumMod val="75000"/>
          </a:schemeClr>
        </a:solidFill>
      </dgm:spPr>
      <dgm:t>
        <a:bodyPr/>
        <a:lstStyle/>
        <a:p>
          <a:r>
            <a:rPr lang="fr-FR" noProof="0" dirty="0"/>
            <a:t>V. Conclusion</a:t>
          </a:r>
        </a:p>
      </dgm:t>
    </dgm:pt>
    <dgm:pt modelId="{33695AB5-0D16-4CF0-8428-66143995E933}" type="parTrans" cxnId="{2697EB26-95BE-4470-AFEC-882F82A536A6}">
      <dgm:prSet/>
      <dgm:spPr/>
      <dgm:t>
        <a:bodyPr/>
        <a:lstStyle/>
        <a:p>
          <a:endParaRPr lang="fr-FR"/>
        </a:p>
      </dgm:t>
    </dgm:pt>
    <dgm:pt modelId="{0719FC8C-9882-4928-B30C-B9722C79745B}" type="sibTrans" cxnId="{2697EB26-95BE-4470-AFEC-882F82A536A6}">
      <dgm:prSet/>
      <dgm:spPr/>
      <dgm:t>
        <a:bodyPr/>
        <a:lstStyle/>
        <a:p>
          <a:endParaRPr lang="fr-FR"/>
        </a:p>
      </dgm:t>
    </dgm:pt>
    <dgm:pt modelId="{EAAFDE0E-C6BE-4241-B877-809D2CEA811D}">
      <dgm:prSet phldrT="[Text]"/>
      <dgm:spPr>
        <a:solidFill>
          <a:schemeClr val="bg1">
            <a:lumMod val="75000"/>
          </a:schemeClr>
        </a:solidFill>
      </dgm:spPr>
      <dgm:t>
        <a:bodyPr/>
        <a:lstStyle/>
        <a:p>
          <a:r>
            <a:rPr lang="fr-FR" noProof="0" dirty="0"/>
            <a:t>IV. Discussion</a:t>
          </a:r>
        </a:p>
      </dgm:t>
    </dgm:pt>
    <dgm:pt modelId="{71550CF3-95FF-4238-896C-FD658381630D}" type="parTrans" cxnId="{9C88C31E-BF4C-4594-A08F-057C735845E0}">
      <dgm:prSet/>
      <dgm:spPr/>
      <dgm:t>
        <a:bodyPr/>
        <a:lstStyle/>
        <a:p>
          <a:endParaRPr lang="fr-FR"/>
        </a:p>
      </dgm:t>
    </dgm:pt>
    <dgm:pt modelId="{20FB05BD-E0C4-4DB3-9CE4-98091BBED285}" type="sibTrans" cxnId="{9C88C31E-BF4C-4594-A08F-057C735845E0}">
      <dgm:prSet/>
      <dgm:spPr/>
      <dgm:t>
        <a:bodyPr/>
        <a:lstStyle/>
        <a:p>
          <a:endParaRPr lang="fr-FR"/>
        </a:p>
      </dgm:t>
    </dgm:pt>
    <dgm:pt modelId="{4C455C24-2C2F-43BD-84F2-279E969567D1}">
      <dgm:prSet phldrT="[Text]"/>
      <dgm:spPr>
        <a:solidFill>
          <a:srgbClr val="BC7E09"/>
        </a:solidFill>
      </dgm:spPr>
      <dgm:t>
        <a:bodyPr/>
        <a:lstStyle/>
        <a:p>
          <a:r>
            <a:rPr lang="fr-FR" noProof="0" dirty="0"/>
            <a:t>Références</a:t>
          </a:r>
        </a:p>
      </dgm:t>
    </dgm:pt>
    <dgm:pt modelId="{E963D1BF-A2B1-449D-98C2-4BBB7F35CEFE}" type="parTrans" cxnId="{5930CEF7-248E-4DCC-9477-15C4B1094EEE}">
      <dgm:prSet/>
      <dgm:spPr/>
      <dgm:t>
        <a:bodyPr/>
        <a:lstStyle/>
        <a:p>
          <a:endParaRPr lang="fr-FR"/>
        </a:p>
      </dgm:t>
    </dgm:pt>
    <dgm:pt modelId="{2BE1C6DD-D58B-4B05-9001-9E1DC2C64B00}" type="sibTrans" cxnId="{5930CEF7-248E-4DCC-9477-15C4B1094EEE}">
      <dgm:prSet/>
      <dgm:spPr/>
      <dgm:t>
        <a:bodyPr/>
        <a:lstStyle/>
        <a:p>
          <a:endParaRPr lang="fr-FR"/>
        </a:p>
      </dgm:t>
    </dgm:pt>
    <dgm:pt modelId="{4E51917E-03D8-4050-A51A-C1C93D7F9998}" type="pres">
      <dgm:prSet presAssocID="{FB805430-F9EA-45A2-B708-BF2C4B0E6504}" presName="Name0" presStyleCnt="0">
        <dgm:presLayoutVars>
          <dgm:dir/>
          <dgm:animLvl val="lvl"/>
          <dgm:resizeHandles val="exact"/>
        </dgm:presLayoutVars>
      </dgm:prSet>
      <dgm:spPr/>
    </dgm:pt>
    <dgm:pt modelId="{92C22C22-F723-4267-B384-175729112192}" type="pres">
      <dgm:prSet presAssocID="{ECDC50AC-5A9B-43DF-B3D9-A113B63102EE}" presName="parTxOnly" presStyleLbl="node1" presStyleIdx="0" presStyleCnt="6" custScaleY="59249" custLinFactNeighborX="-7164" custLinFactNeighborY="-9158">
        <dgm:presLayoutVars>
          <dgm:chMax val="0"/>
          <dgm:chPref val="0"/>
          <dgm:bulletEnabled val="1"/>
        </dgm:presLayoutVars>
      </dgm:prSet>
      <dgm:spPr/>
    </dgm:pt>
    <dgm:pt modelId="{E889045A-896F-4AA8-B918-30EFB325A04F}" type="pres">
      <dgm:prSet presAssocID="{5FD71D0D-57D9-407A-B2B6-A50DCA9CEE0A}" presName="parTxOnlySpace" presStyleCnt="0"/>
      <dgm:spPr/>
    </dgm:pt>
    <dgm:pt modelId="{FF1FB3C9-3B96-4821-9BE8-7EB7FF1F4F40}" type="pres">
      <dgm:prSet presAssocID="{F28F469B-F0B4-406A-BCC9-17AABE81863E}" presName="parTxOnly" presStyleLbl="node1" presStyleIdx="1" presStyleCnt="6" custScaleY="35456" custLinFactNeighborX="-3308" custLinFactNeighborY="-6605">
        <dgm:presLayoutVars>
          <dgm:chMax val="0"/>
          <dgm:chPref val="0"/>
          <dgm:bulletEnabled val="1"/>
        </dgm:presLayoutVars>
      </dgm:prSet>
      <dgm:spPr/>
    </dgm:pt>
    <dgm:pt modelId="{C01CFA44-78AB-485C-8286-22DAE9080AA2}" type="pres">
      <dgm:prSet presAssocID="{D44E29CC-117F-4240-894C-DFFCE0D56B3F}" presName="parTxOnlySpace" presStyleCnt="0"/>
      <dgm:spPr/>
    </dgm:pt>
    <dgm:pt modelId="{6C7FBA95-38CD-4A40-B2BD-B71370645728}" type="pres">
      <dgm:prSet presAssocID="{9B432E23-8E73-447E-9F44-F18B0F6EA1E2}" presName="parTxOnly" presStyleLbl="node1" presStyleIdx="2" presStyleCnt="6" custScaleY="35456" custLinFactNeighborX="-3308" custLinFactNeighborY="-6605">
        <dgm:presLayoutVars>
          <dgm:chMax val="0"/>
          <dgm:chPref val="0"/>
          <dgm:bulletEnabled val="1"/>
        </dgm:presLayoutVars>
      </dgm:prSet>
      <dgm:spPr/>
    </dgm:pt>
    <dgm:pt modelId="{70125F4E-CEA8-4679-ADFB-8A899A91554B}" type="pres">
      <dgm:prSet presAssocID="{6A66E43F-C2C3-4759-AD79-8A54812FD669}" presName="parTxOnlySpace" presStyleCnt="0"/>
      <dgm:spPr/>
    </dgm:pt>
    <dgm:pt modelId="{1116E069-98FF-4DE5-B1CA-E8A6746D4822}" type="pres">
      <dgm:prSet presAssocID="{EAAFDE0E-C6BE-4241-B877-809D2CEA811D}" presName="parTxOnly" presStyleLbl="node1" presStyleIdx="3" presStyleCnt="6" custScaleY="35456" custLinFactNeighborX="-3308" custLinFactNeighborY="-6605">
        <dgm:presLayoutVars>
          <dgm:chMax val="0"/>
          <dgm:chPref val="0"/>
          <dgm:bulletEnabled val="1"/>
        </dgm:presLayoutVars>
      </dgm:prSet>
      <dgm:spPr/>
    </dgm:pt>
    <dgm:pt modelId="{2EAD9001-7BED-43E1-936D-41EB9AA55835}" type="pres">
      <dgm:prSet presAssocID="{20FB05BD-E0C4-4DB3-9CE4-98091BBED285}" presName="parTxOnlySpace" presStyleCnt="0"/>
      <dgm:spPr/>
    </dgm:pt>
    <dgm:pt modelId="{A0E12C0F-F9DB-42AF-8A67-1B2E8F3ED636}" type="pres">
      <dgm:prSet presAssocID="{7BEEBEFF-2073-4362-BFC8-9632EEF4C10A}" presName="parTxOnly" presStyleLbl="node1" presStyleIdx="4" presStyleCnt="6" custScaleY="35456" custLinFactNeighborX="-3308" custLinFactNeighborY="-6605">
        <dgm:presLayoutVars>
          <dgm:chMax val="0"/>
          <dgm:chPref val="0"/>
          <dgm:bulletEnabled val="1"/>
        </dgm:presLayoutVars>
      </dgm:prSet>
      <dgm:spPr/>
    </dgm:pt>
    <dgm:pt modelId="{134547C4-EFA5-4288-A1F9-82F15A2634EE}" type="pres">
      <dgm:prSet presAssocID="{0719FC8C-9882-4928-B30C-B9722C79745B}" presName="parTxOnlySpace" presStyleCnt="0"/>
      <dgm:spPr/>
    </dgm:pt>
    <dgm:pt modelId="{C3981A27-8053-494C-B31C-CD514432EABA}" type="pres">
      <dgm:prSet presAssocID="{4C455C24-2C2F-43BD-84F2-279E969567D1}" presName="parTxOnly" presStyleLbl="node1" presStyleIdx="5" presStyleCnt="6" custScaleY="35357" custLinFactNeighborX="-3308" custLinFactNeighborY="-6654">
        <dgm:presLayoutVars>
          <dgm:chMax val="0"/>
          <dgm:chPref val="0"/>
          <dgm:bulletEnabled val="1"/>
        </dgm:presLayoutVars>
      </dgm:prSet>
      <dgm:spPr/>
    </dgm:pt>
  </dgm:ptLst>
  <dgm:cxnLst>
    <dgm:cxn modelId="{B4EE6C0E-C27C-4BFC-8E2C-97FD95640E77}" type="presOf" srcId="{4C455C24-2C2F-43BD-84F2-279E969567D1}" destId="{C3981A27-8053-494C-B31C-CD514432EABA}" srcOrd="0" destOrd="0" presId="urn:microsoft.com/office/officeart/2005/8/layout/chevron1"/>
    <dgm:cxn modelId="{9C88C31E-BF4C-4594-A08F-057C735845E0}" srcId="{FB805430-F9EA-45A2-B708-BF2C4B0E6504}" destId="{EAAFDE0E-C6BE-4241-B877-809D2CEA811D}" srcOrd="3" destOrd="0" parTransId="{71550CF3-95FF-4238-896C-FD658381630D}" sibTransId="{20FB05BD-E0C4-4DB3-9CE4-98091BBED285}"/>
    <dgm:cxn modelId="{2697EB26-95BE-4470-AFEC-882F82A536A6}" srcId="{FB805430-F9EA-45A2-B708-BF2C4B0E6504}" destId="{7BEEBEFF-2073-4362-BFC8-9632EEF4C10A}" srcOrd="4" destOrd="0" parTransId="{33695AB5-0D16-4CF0-8428-66143995E933}" sibTransId="{0719FC8C-9882-4928-B30C-B9722C79745B}"/>
    <dgm:cxn modelId="{08D2606B-FCAA-4919-80FA-D0EAD714BDD1}" type="presOf" srcId="{7BEEBEFF-2073-4362-BFC8-9632EEF4C10A}" destId="{A0E12C0F-F9DB-42AF-8A67-1B2E8F3ED636}" srcOrd="0" destOrd="0" presId="urn:microsoft.com/office/officeart/2005/8/layout/chevron1"/>
    <dgm:cxn modelId="{A363B854-98F2-46ED-9700-0717208EADE5}" srcId="{FB805430-F9EA-45A2-B708-BF2C4B0E6504}" destId="{9B432E23-8E73-447E-9F44-F18B0F6EA1E2}" srcOrd="2" destOrd="0" parTransId="{97EFFC2F-3892-4213-AD28-0855B460DCE1}" sibTransId="{6A66E43F-C2C3-4759-AD79-8A54812FD669}"/>
    <dgm:cxn modelId="{3E8ACC75-0106-4302-9953-015B6B6343F3}" type="presOf" srcId="{F28F469B-F0B4-406A-BCC9-17AABE81863E}" destId="{FF1FB3C9-3B96-4821-9BE8-7EB7FF1F4F40}" srcOrd="0" destOrd="0" presId="urn:microsoft.com/office/officeart/2005/8/layout/chevron1"/>
    <dgm:cxn modelId="{8979F38F-6415-456D-819B-3DA06BFFB470}" type="presOf" srcId="{FB805430-F9EA-45A2-B708-BF2C4B0E6504}" destId="{4E51917E-03D8-4050-A51A-C1C93D7F9998}" srcOrd="0" destOrd="0" presId="urn:microsoft.com/office/officeart/2005/8/layout/chevron1"/>
    <dgm:cxn modelId="{906680C1-A482-4EC8-A896-E2758C8B9578}" type="presOf" srcId="{9B432E23-8E73-447E-9F44-F18B0F6EA1E2}" destId="{6C7FBA95-38CD-4A40-B2BD-B71370645728}" srcOrd="0" destOrd="0" presId="urn:microsoft.com/office/officeart/2005/8/layout/chevron1"/>
    <dgm:cxn modelId="{82FB67C4-B126-420F-820C-2888024A345B}" type="presOf" srcId="{EAAFDE0E-C6BE-4241-B877-809D2CEA811D}" destId="{1116E069-98FF-4DE5-B1CA-E8A6746D4822}" srcOrd="0" destOrd="0" presId="urn:microsoft.com/office/officeart/2005/8/layout/chevron1"/>
    <dgm:cxn modelId="{113A76CC-D8C1-4B94-BA10-CB165B155707}" type="presOf" srcId="{ECDC50AC-5A9B-43DF-B3D9-A113B63102EE}" destId="{92C22C22-F723-4267-B384-175729112192}" srcOrd="0" destOrd="0" presId="urn:microsoft.com/office/officeart/2005/8/layout/chevron1"/>
    <dgm:cxn modelId="{2E268BEB-07E8-45BD-820E-9BAD6C20DC07}" srcId="{FB805430-F9EA-45A2-B708-BF2C4B0E6504}" destId="{F28F469B-F0B4-406A-BCC9-17AABE81863E}" srcOrd="1" destOrd="0" parTransId="{33327642-7474-4EDB-B813-337D55F473F4}" sibTransId="{D44E29CC-117F-4240-894C-DFFCE0D56B3F}"/>
    <dgm:cxn modelId="{2DD18CF4-4B6E-4D69-AF7E-4A46B77D8386}" srcId="{FB805430-F9EA-45A2-B708-BF2C4B0E6504}" destId="{ECDC50AC-5A9B-43DF-B3D9-A113B63102EE}" srcOrd="0" destOrd="0" parTransId="{52791231-EA15-4BE2-B198-1115A26506CA}" sibTransId="{5FD71D0D-57D9-407A-B2B6-A50DCA9CEE0A}"/>
    <dgm:cxn modelId="{5930CEF7-248E-4DCC-9477-15C4B1094EEE}" srcId="{FB805430-F9EA-45A2-B708-BF2C4B0E6504}" destId="{4C455C24-2C2F-43BD-84F2-279E969567D1}" srcOrd="5" destOrd="0" parTransId="{E963D1BF-A2B1-449D-98C2-4BBB7F35CEFE}" sibTransId="{2BE1C6DD-D58B-4B05-9001-9E1DC2C64B00}"/>
    <dgm:cxn modelId="{C2083949-88F0-4365-A0F7-873A963035CB}" type="presParOf" srcId="{4E51917E-03D8-4050-A51A-C1C93D7F9998}" destId="{92C22C22-F723-4267-B384-175729112192}" srcOrd="0" destOrd="0" presId="urn:microsoft.com/office/officeart/2005/8/layout/chevron1"/>
    <dgm:cxn modelId="{7D7169EE-24BE-4B75-8F8A-C6650FE25AE9}" type="presParOf" srcId="{4E51917E-03D8-4050-A51A-C1C93D7F9998}" destId="{E889045A-896F-4AA8-B918-30EFB325A04F}" srcOrd="1" destOrd="0" presId="urn:microsoft.com/office/officeart/2005/8/layout/chevron1"/>
    <dgm:cxn modelId="{9120B8CB-3212-4D6C-A8F0-B759895E123B}" type="presParOf" srcId="{4E51917E-03D8-4050-A51A-C1C93D7F9998}" destId="{FF1FB3C9-3B96-4821-9BE8-7EB7FF1F4F40}" srcOrd="2" destOrd="0" presId="urn:microsoft.com/office/officeart/2005/8/layout/chevron1"/>
    <dgm:cxn modelId="{A3406F2D-9005-4475-89BB-6AF6F63FEE31}" type="presParOf" srcId="{4E51917E-03D8-4050-A51A-C1C93D7F9998}" destId="{C01CFA44-78AB-485C-8286-22DAE9080AA2}" srcOrd="3" destOrd="0" presId="urn:microsoft.com/office/officeart/2005/8/layout/chevron1"/>
    <dgm:cxn modelId="{0980A9D3-393E-4D0A-8C6F-7970ACDB0D25}" type="presParOf" srcId="{4E51917E-03D8-4050-A51A-C1C93D7F9998}" destId="{6C7FBA95-38CD-4A40-B2BD-B71370645728}" srcOrd="4" destOrd="0" presId="urn:microsoft.com/office/officeart/2005/8/layout/chevron1"/>
    <dgm:cxn modelId="{AB706E4F-36FB-40D1-AFAC-49680B2A6BC5}" type="presParOf" srcId="{4E51917E-03D8-4050-A51A-C1C93D7F9998}" destId="{70125F4E-CEA8-4679-ADFB-8A899A91554B}" srcOrd="5" destOrd="0" presId="urn:microsoft.com/office/officeart/2005/8/layout/chevron1"/>
    <dgm:cxn modelId="{245E26D1-66AD-4F82-9574-9E8E6F895945}" type="presParOf" srcId="{4E51917E-03D8-4050-A51A-C1C93D7F9998}" destId="{1116E069-98FF-4DE5-B1CA-E8A6746D4822}" srcOrd="6" destOrd="0" presId="urn:microsoft.com/office/officeart/2005/8/layout/chevron1"/>
    <dgm:cxn modelId="{528DA72B-5D8C-494B-B62E-C14CA8671A60}" type="presParOf" srcId="{4E51917E-03D8-4050-A51A-C1C93D7F9998}" destId="{2EAD9001-7BED-43E1-936D-41EB9AA55835}" srcOrd="7" destOrd="0" presId="urn:microsoft.com/office/officeart/2005/8/layout/chevron1"/>
    <dgm:cxn modelId="{A7EA280F-3B9E-4070-9E48-588996AEBEEF}" type="presParOf" srcId="{4E51917E-03D8-4050-A51A-C1C93D7F9998}" destId="{A0E12C0F-F9DB-42AF-8A67-1B2E8F3ED636}" srcOrd="8" destOrd="0" presId="urn:microsoft.com/office/officeart/2005/8/layout/chevron1"/>
    <dgm:cxn modelId="{9DB59ED4-CC66-46FE-BF7D-A8962B8016EF}" type="presParOf" srcId="{4E51917E-03D8-4050-A51A-C1C93D7F9998}" destId="{134547C4-EFA5-4288-A1F9-82F15A2634EE}" srcOrd="9" destOrd="0" presId="urn:microsoft.com/office/officeart/2005/8/layout/chevron1"/>
    <dgm:cxn modelId="{CEE80757-60ED-480C-A19E-1D69B0C11494}" type="presParOf" srcId="{4E51917E-03D8-4050-A51A-C1C93D7F9998}" destId="{C3981A27-8053-494C-B31C-CD514432EABA}"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805430-F9EA-45A2-B708-BF2C4B0E6504}" type="doc">
      <dgm:prSet loTypeId="urn:microsoft.com/office/officeart/2005/8/layout/chevron1" loCatId="process" qsTypeId="urn:microsoft.com/office/officeart/2005/8/quickstyle/simple1" qsCatId="simple" csTypeId="urn:microsoft.com/office/officeart/2005/8/colors/accent1_2" csCatId="accent1" phldr="1"/>
      <dgm:spPr/>
    </dgm:pt>
    <dgm:pt modelId="{ECDC50AC-5A9B-43DF-B3D9-A113B63102EE}">
      <dgm:prSet phldrT="[Text]"/>
      <dgm:spPr>
        <a:solidFill>
          <a:schemeClr val="bg1">
            <a:lumMod val="75000"/>
          </a:schemeClr>
        </a:solidFill>
      </dgm:spPr>
      <dgm:t>
        <a:bodyPr/>
        <a:lstStyle/>
        <a:p>
          <a:r>
            <a:rPr lang="fr-FR" noProof="0" dirty="0"/>
            <a:t>I. Introduction</a:t>
          </a:r>
        </a:p>
      </dgm:t>
    </dgm:pt>
    <dgm:pt modelId="{52791231-EA15-4BE2-B198-1115A26506CA}" type="parTrans" cxnId="{2DD18CF4-4B6E-4D69-AF7E-4A46B77D8386}">
      <dgm:prSet/>
      <dgm:spPr/>
      <dgm:t>
        <a:bodyPr/>
        <a:lstStyle/>
        <a:p>
          <a:endParaRPr lang="fr-FR"/>
        </a:p>
      </dgm:t>
    </dgm:pt>
    <dgm:pt modelId="{5FD71D0D-57D9-407A-B2B6-A50DCA9CEE0A}" type="sibTrans" cxnId="{2DD18CF4-4B6E-4D69-AF7E-4A46B77D8386}">
      <dgm:prSet/>
      <dgm:spPr/>
      <dgm:t>
        <a:bodyPr/>
        <a:lstStyle/>
        <a:p>
          <a:endParaRPr lang="fr-FR"/>
        </a:p>
      </dgm:t>
    </dgm:pt>
    <dgm:pt modelId="{F28F469B-F0B4-406A-BCC9-17AABE81863E}">
      <dgm:prSet phldrT="[Text]"/>
      <dgm:spPr>
        <a:solidFill>
          <a:srgbClr val="BC7E09"/>
        </a:solidFill>
      </dgm:spPr>
      <dgm:t>
        <a:bodyPr/>
        <a:lstStyle/>
        <a:p>
          <a:r>
            <a:rPr lang="fr-FR" noProof="0" dirty="0"/>
            <a:t>II. Etat de l’art / Historique</a:t>
          </a:r>
        </a:p>
      </dgm:t>
    </dgm:pt>
    <dgm:pt modelId="{33327642-7474-4EDB-B813-337D55F473F4}" type="parTrans" cxnId="{2E268BEB-07E8-45BD-820E-9BAD6C20DC07}">
      <dgm:prSet/>
      <dgm:spPr/>
      <dgm:t>
        <a:bodyPr/>
        <a:lstStyle/>
        <a:p>
          <a:endParaRPr lang="fr-FR"/>
        </a:p>
      </dgm:t>
    </dgm:pt>
    <dgm:pt modelId="{D44E29CC-117F-4240-894C-DFFCE0D56B3F}" type="sibTrans" cxnId="{2E268BEB-07E8-45BD-820E-9BAD6C20DC07}">
      <dgm:prSet/>
      <dgm:spPr/>
      <dgm:t>
        <a:bodyPr/>
        <a:lstStyle/>
        <a:p>
          <a:endParaRPr lang="fr-FR"/>
        </a:p>
      </dgm:t>
    </dgm:pt>
    <dgm:pt modelId="{9B432E23-8E73-447E-9F44-F18B0F6EA1E2}">
      <dgm:prSet phldrT="[Text]"/>
      <dgm:spPr>
        <a:solidFill>
          <a:schemeClr val="bg1">
            <a:lumMod val="75000"/>
          </a:schemeClr>
        </a:solidFill>
      </dgm:spPr>
      <dgm:t>
        <a:bodyPr/>
        <a:lstStyle/>
        <a:p>
          <a:r>
            <a:rPr lang="fr-FR" noProof="0" dirty="0"/>
            <a:t>III. Etude de cas : Obsidian</a:t>
          </a:r>
        </a:p>
      </dgm:t>
    </dgm:pt>
    <dgm:pt modelId="{97EFFC2F-3892-4213-AD28-0855B460DCE1}" type="parTrans" cxnId="{A363B854-98F2-46ED-9700-0717208EADE5}">
      <dgm:prSet/>
      <dgm:spPr/>
      <dgm:t>
        <a:bodyPr/>
        <a:lstStyle/>
        <a:p>
          <a:endParaRPr lang="fr-FR"/>
        </a:p>
      </dgm:t>
    </dgm:pt>
    <dgm:pt modelId="{6A66E43F-C2C3-4759-AD79-8A54812FD669}" type="sibTrans" cxnId="{A363B854-98F2-46ED-9700-0717208EADE5}">
      <dgm:prSet/>
      <dgm:spPr/>
      <dgm:t>
        <a:bodyPr/>
        <a:lstStyle/>
        <a:p>
          <a:endParaRPr lang="fr-FR"/>
        </a:p>
      </dgm:t>
    </dgm:pt>
    <dgm:pt modelId="{7BEEBEFF-2073-4362-BFC8-9632EEF4C10A}">
      <dgm:prSet phldrT="[Text]"/>
      <dgm:spPr>
        <a:solidFill>
          <a:schemeClr val="bg1">
            <a:lumMod val="75000"/>
          </a:schemeClr>
        </a:solidFill>
      </dgm:spPr>
      <dgm:t>
        <a:bodyPr/>
        <a:lstStyle/>
        <a:p>
          <a:r>
            <a:rPr lang="fr-FR" noProof="0" dirty="0"/>
            <a:t>V. Conclusion</a:t>
          </a:r>
        </a:p>
      </dgm:t>
    </dgm:pt>
    <dgm:pt modelId="{33695AB5-0D16-4CF0-8428-66143995E933}" type="parTrans" cxnId="{2697EB26-95BE-4470-AFEC-882F82A536A6}">
      <dgm:prSet/>
      <dgm:spPr/>
      <dgm:t>
        <a:bodyPr/>
        <a:lstStyle/>
        <a:p>
          <a:endParaRPr lang="fr-FR"/>
        </a:p>
      </dgm:t>
    </dgm:pt>
    <dgm:pt modelId="{0719FC8C-9882-4928-B30C-B9722C79745B}" type="sibTrans" cxnId="{2697EB26-95BE-4470-AFEC-882F82A536A6}">
      <dgm:prSet/>
      <dgm:spPr/>
      <dgm:t>
        <a:bodyPr/>
        <a:lstStyle/>
        <a:p>
          <a:endParaRPr lang="fr-FR"/>
        </a:p>
      </dgm:t>
    </dgm:pt>
    <dgm:pt modelId="{EAAFDE0E-C6BE-4241-B877-809D2CEA811D}">
      <dgm:prSet phldrT="[Text]"/>
      <dgm:spPr>
        <a:solidFill>
          <a:schemeClr val="bg1">
            <a:lumMod val="75000"/>
          </a:schemeClr>
        </a:solidFill>
      </dgm:spPr>
      <dgm:t>
        <a:bodyPr/>
        <a:lstStyle/>
        <a:p>
          <a:r>
            <a:rPr lang="fr-FR" noProof="0" dirty="0"/>
            <a:t>IV. Discussion</a:t>
          </a:r>
        </a:p>
      </dgm:t>
    </dgm:pt>
    <dgm:pt modelId="{71550CF3-95FF-4238-896C-FD658381630D}" type="parTrans" cxnId="{9C88C31E-BF4C-4594-A08F-057C735845E0}">
      <dgm:prSet/>
      <dgm:spPr/>
      <dgm:t>
        <a:bodyPr/>
        <a:lstStyle/>
        <a:p>
          <a:endParaRPr lang="fr-FR"/>
        </a:p>
      </dgm:t>
    </dgm:pt>
    <dgm:pt modelId="{20FB05BD-E0C4-4DB3-9CE4-98091BBED285}" type="sibTrans" cxnId="{9C88C31E-BF4C-4594-A08F-057C735845E0}">
      <dgm:prSet/>
      <dgm:spPr/>
      <dgm:t>
        <a:bodyPr/>
        <a:lstStyle/>
        <a:p>
          <a:endParaRPr lang="fr-FR"/>
        </a:p>
      </dgm:t>
    </dgm:pt>
    <dgm:pt modelId="{4C455C24-2C2F-43BD-84F2-279E969567D1}">
      <dgm:prSet phldrT="[Text]"/>
      <dgm:spPr>
        <a:solidFill>
          <a:schemeClr val="bg1">
            <a:lumMod val="75000"/>
          </a:schemeClr>
        </a:solidFill>
      </dgm:spPr>
      <dgm:t>
        <a:bodyPr/>
        <a:lstStyle/>
        <a:p>
          <a:r>
            <a:rPr lang="fr-FR" noProof="0" dirty="0"/>
            <a:t>Références</a:t>
          </a:r>
        </a:p>
      </dgm:t>
    </dgm:pt>
    <dgm:pt modelId="{E963D1BF-A2B1-449D-98C2-4BBB7F35CEFE}" type="parTrans" cxnId="{5930CEF7-248E-4DCC-9477-15C4B1094EEE}">
      <dgm:prSet/>
      <dgm:spPr/>
      <dgm:t>
        <a:bodyPr/>
        <a:lstStyle/>
        <a:p>
          <a:endParaRPr lang="fr-FR"/>
        </a:p>
      </dgm:t>
    </dgm:pt>
    <dgm:pt modelId="{2BE1C6DD-D58B-4B05-9001-9E1DC2C64B00}" type="sibTrans" cxnId="{5930CEF7-248E-4DCC-9477-15C4B1094EEE}">
      <dgm:prSet/>
      <dgm:spPr/>
      <dgm:t>
        <a:bodyPr/>
        <a:lstStyle/>
        <a:p>
          <a:endParaRPr lang="fr-FR"/>
        </a:p>
      </dgm:t>
    </dgm:pt>
    <dgm:pt modelId="{4E51917E-03D8-4050-A51A-C1C93D7F9998}" type="pres">
      <dgm:prSet presAssocID="{FB805430-F9EA-45A2-B708-BF2C4B0E6504}" presName="Name0" presStyleCnt="0">
        <dgm:presLayoutVars>
          <dgm:dir/>
          <dgm:animLvl val="lvl"/>
          <dgm:resizeHandles val="exact"/>
        </dgm:presLayoutVars>
      </dgm:prSet>
      <dgm:spPr/>
    </dgm:pt>
    <dgm:pt modelId="{92C22C22-F723-4267-B384-175729112192}" type="pres">
      <dgm:prSet presAssocID="{ECDC50AC-5A9B-43DF-B3D9-A113B63102EE}" presName="parTxOnly" presStyleLbl="node1" presStyleIdx="0" presStyleCnt="6" custScaleY="59249" custLinFactNeighborX="-7164" custLinFactNeighborY="-9158">
        <dgm:presLayoutVars>
          <dgm:chMax val="0"/>
          <dgm:chPref val="0"/>
          <dgm:bulletEnabled val="1"/>
        </dgm:presLayoutVars>
      </dgm:prSet>
      <dgm:spPr/>
    </dgm:pt>
    <dgm:pt modelId="{E889045A-896F-4AA8-B918-30EFB325A04F}" type="pres">
      <dgm:prSet presAssocID="{5FD71D0D-57D9-407A-B2B6-A50DCA9CEE0A}" presName="parTxOnlySpace" presStyleCnt="0"/>
      <dgm:spPr/>
    </dgm:pt>
    <dgm:pt modelId="{FF1FB3C9-3B96-4821-9BE8-7EB7FF1F4F40}" type="pres">
      <dgm:prSet presAssocID="{F28F469B-F0B4-406A-BCC9-17AABE81863E}" presName="parTxOnly" presStyleLbl="node1" presStyleIdx="1" presStyleCnt="6" custScaleY="35456" custLinFactNeighborX="-3308" custLinFactNeighborY="-6605">
        <dgm:presLayoutVars>
          <dgm:chMax val="0"/>
          <dgm:chPref val="0"/>
          <dgm:bulletEnabled val="1"/>
        </dgm:presLayoutVars>
      </dgm:prSet>
      <dgm:spPr/>
    </dgm:pt>
    <dgm:pt modelId="{C01CFA44-78AB-485C-8286-22DAE9080AA2}" type="pres">
      <dgm:prSet presAssocID="{D44E29CC-117F-4240-894C-DFFCE0D56B3F}" presName="parTxOnlySpace" presStyleCnt="0"/>
      <dgm:spPr/>
    </dgm:pt>
    <dgm:pt modelId="{6C7FBA95-38CD-4A40-B2BD-B71370645728}" type="pres">
      <dgm:prSet presAssocID="{9B432E23-8E73-447E-9F44-F18B0F6EA1E2}" presName="parTxOnly" presStyleLbl="node1" presStyleIdx="2" presStyleCnt="6" custScaleY="35456" custLinFactNeighborX="-3308" custLinFactNeighborY="-6605">
        <dgm:presLayoutVars>
          <dgm:chMax val="0"/>
          <dgm:chPref val="0"/>
          <dgm:bulletEnabled val="1"/>
        </dgm:presLayoutVars>
      </dgm:prSet>
      <dgm:spPr/>
    </dgm:pt>
    <dgm:pt modelId="{70125F4E-CEA8-4679-ADFB-8A899A91554B}" type="pres">
      <dgm:prSet presAssocID="{6A66E43F-C2C3-4759-AD79-8A54812FD669}" presName="parTxOnlySpace" presStyleCnt="0"/>
      <dgm:spPr/>
    </dgm:pt>
    <dgm:pt modelId="{1116E069-98FF-4DE5-B1CA-E8A6746D4822}" type="pres">
      <dgm:prSet presAssocID="{EAAFDE0E-C6BE-4241-B877-809D2CEA811D}" presName="parTxOnly" presStyleLbl="node1" presStyleIdx="3" presStyleCnt="6" custScaleY="35456" custLinFactNeighborX="-3308" custLinFactNeighborY="-6605">
        <dgm:presLayoutVars>
          <dgm:chMax val="0"/>
          <dgm:chPref val="0"/>
          <dgm:bulletEnabled val="1"/>
        </dgm:presLayoutVars>
      </dgm:prSet>
      <dgm:spPr/>
    </dgm:pt>
    <dgm:pt modelId="{2EAD9001-7BED-43E1-936D-41EB9AA55835}" type="pres">
      <dgm:prSet presAssocID="{20FB05BD-E0C4-4DB3-9CE4-98091BBED285}" presName="parTxOnlySpace" presStyleCnt="0"/>
      <dgm:spPr/>
    </dgm:pt>
    <dgm:pt modelId="{A0E12C0F-F9DB-42AF-8A67-1B2E8F3ED636}" type="pres">
      <dgm:prSet presAssocID="{7BEEBEFF-2073-4362-BFC8-9632EEF4C10A}" presName="parTxOnly" presStyleLbl="node1" presStyleIdx="4" presStyleCnt="6" custScaleY="35456" custLinFactNeighborX="-3308" custLinFactNeighborY="-6605">
        <dgm:presLayoutVars>
          <dgm:chMax val="0"/>
          <dgm:chPref val="0"/>
          <dgm:bulletEnabled val="1"/>
        </dgm:presLayoutVars>
      </dgm:prSet>
      <dgm:spPr/>
    </dgm:pt>
    <dgm:pt modelId="{134547C4-EFA5-4288-A1F9-82F15A2634EE}" type="pres">
      <dgm:prSet presAssocID="{0719FC8C-9882-4928-B30C-B9722C79745B}" presName="parTxOnlySpace" presStyleCnt="0"/>
      <dgm:spPr/>
    </dgm:pt>
    <dgm:pt modelId="{C3981A27-8053-494C-B31C-CD514432EABA}" type="pres">
      <dgm:prSet presAssocID="{4C455C24-2C2F-43BD-84F2-279E969567D1}" presName="parTxOnly" presStyleLbl="node1" presStyleIdx="5" presStyleCnt="6" custScaleY="35357" custLinFactNeighborX="-3308" custLinFactNeighborY="-6654">
        <dgm:presLayoutVars>
          <dgm:chMax val="0"/>
          <dgm:chPref val="0"/>
          <dgm:bulletEnabled val="1"/>
        </dgm:presLayoutVars>
      </dgm:prSet>
      <dgm:spPr/>
    </dgm:pt>
  </dgm:ptLst>
  <dgm:cxnLst>
    <dgm:cxn modelId="{B4EE6C0E-C27C-4BFC-8E2C-97FD95640E77}" type="presOf" srcId="{4C455C24-2C2F-43BD-84F2-279E969567D1}" destId="{C3981A27-8053-494C-B31C-CD514432EABA}" srcOrd="0" destOrd="0" presId="urn:microsoft.com/office/officeart/2005/8/layout/chevron1"/>
    <dgm:cxn modelId="{9C88C31E-BF4C-4594-A08F-057C735845E0}" srcId="{FB805430-F9EA-45A2-B708-BF2C4B0E6504}" destId="{EAAFDE0E-C6BE-4241-B877-809D2CEA811D}" srcOrd="3" destOrd="0" parTransId="{71550CF3-95FF-4238-896C-FD658381630D}" sibTransId="{20FB05BD-E0C4-4DB3-9CE4-98091BBED285}"/>
    <dgm:cxn modelId="{2697EB26-95BE-4470-AFEC-882F82A536A6}" srcId="{FB805430-F9EA-45A2-B708-BF2C4B0E6504}" destId="{7BEEBEFF-2073-4362-BFC8-9632EEF4C10A}" srcOrd="4" destOrd="0" parTransId="{33695AB5-0D16-4CF0-8428-66143995E933}" sibTransId="{0719FC8C-9882-4928-B30C-B9722C79745B}"/>
    <dgm:cxn modelId="{08D2606B-FCAA-4919-80FA-D0EAD714BDD1}" type="presOf" srcId="{7BEEBEFF-2073-4362-BFC8-9632EEF4C10A}" destId="{A0E12C0F-F9DB-42AF-8A67-1B2E8F3ED636}" srcOrd="0" destOrd="0" presId="urn:microsoft.com/office/officeart/2005/8/layout/chevron1"/>
    <dgm:cxn modelId="{A363B854-98F2-46ED-9700-0717208EADE5}" srcId="{FB805430-F9EA-45A2-B708-BF2C4B0E6504}" destId="{9B432E23-8E73-447E-9F44-F18B0F6EA1E2}" srcOrd="2" destOrd="0" parTransId="{97EFFC2F-3892-4213-AD28-0855B460DCE1}" sibTransId="{6A66E43F-C2C3-4759-AD79-8A54812FD669}"/>
    <dgm:cxn modelId="{3E8ACC75-0106-4302-9953-015B6B6343F3}" type="presOf" srcId="{F28F469B-F0B4-406A-BCC9-17AABE81863E}" destId="{FF1FB3C9-3B96-4821-9BE8-7EB7FF1F4F40}" srcOrd="0" destOrd="0" presId="urn:microsoft.com/office/officeart/2005/8/layout/chevron1"/>
    <dgm:cxn modelId="{8979F38F-6415-456D-819B-3DA06BFFB470}" type="presOf" srcId="{FB805430-F9EA-45A2-B708-BF2C4B0E6504}" destId="{4E51917E-03D8-4050-A51A-C1C93D7F9998}" srcOrd="0" destOrd="0" presId="urn:microsoft.com/office/officeart/2005/8/layout/chevron1"/>
    <dgm:cxn modelId="{906680C1-A482-4EC8-A896-E2758C8B9578}" type="presOf" srcId="{9B432E23-8E73-447E-9F44-F18B0F6EA1E2}" destId="{6C7FBA95-38CD-4A40-B2BD-B71370645728}" srcOrd="0" destOrd="0" presId="urn:microsoft.com/office/officeart/2005/8/layout/chevron1"/>
    <dgm:cxn modelId="{82FB67C4-B126-420F-820C-2888024A345B}" type="presOf" srcId="{EAAFDE0E-C6BE-4241-B877-809D2CEA811D}" destId="{1116E069-98FF-4DE5-B1CA-E8A6746D4822}" srcOrd="0" destOrd="0" presId="urn:microsoft.com/office/officeart/2005/8/layout/chevron1"/>
    <dgm:cxn modelId="{113A76CC-D8C1-4B94-BA10-CB165B155707}" type="presOf" srcId="{ECDC50AC-5A9B-43DF-B3D9-A113B63102EE}" destId="{92C22C22-F723-4267-B384-175729112192}" srcOrd="0" destOrd="0" presId="urn:microsoft.com/office/officeart/2005/8/layout/chevron1"/>
    <dgm:cxn modelId="{2E268BEB-07E8-45BD-820E-9BAD6C20DC07}" srcId="{FB805430-F9EA-45A2-B708-BF2C4B0E6504}" destId="{F28F469B-F0B4-406A-BCC9-17AABE81863E}" srcOrd="1" destOrd="0" parTransId="{33327642-7474-4EDB-B813-337D55F473F4}" sibTransId="{D44E29CC-117F-4240-894C-DFFCE0D56B3F}"/>
    <dgm:cxn modelId="{2DD18CF4-4B6E-4D69-AF7E-4A46B77D8386}" srcId="{FB805430-F9EA-45A2-B708-BF2C4B0E6504}" destId="{ECDC50AC-5A9B-43DF-B3D9-A113B63102EE}" srcOrd="0" destOrd="0" parTransId="{52791231-EA15-4BE2-B198-1115A26506CA}" sibTransId="{5FD71D0D-57D9-407A-B2B6-A50DCA9CEE0A}"/>
    <dgm:cxn modelId="{5930CEF7-248E-4DCC-9477-15C4B1094EEE}" srcId="{FB805430-F9EA-45A2-B708-BF2C4B0E6504}" destId="{4C455C24-2C2F-43BD-84F2-279E969567D1}" srcOrd="5" destOrd="0" parTransId="{E963D1BF-A2B1-449D-98C2-4BBB7F35CEFE}" sibTransId="{2BE1C6DD-D58B-4B05-9001-9E1DC2C64B00}"/>
    <dgm:cxn modelId="{C2083949-88F0-4365-A0F7-873A963035CB}" type="presParOf" srcId="{4E51917E-03D8-4050-A51A-C1C93D7F9998}" destId="{92C22C22-F723-4267-B384-175729112192}" srcOrd="0" destOrd="0" presId="urn:microsoft.com/office/officeart/2005/8/layout/chevron1"/>
    <dgm:cxn modelId="{7D7169EE-24BE-4B75-8F8A-C6650FE25AE9}" type="presParOf" srcId="{4E51917E-03D8-4050-A51A-C1C93D7F9998}" destId="{E889045A-896F-4AA8-B918-30EFB325A04F}" srcOrd="1" destOrd="0" presId="urn:microsoft.com/office/officeart/2005/8/layout/chevron1"/>
    <dgm:cxn modelId="{9120B8CB-3212-4D6C-A8F0-B759895E123B}" type="presParOf" srcId="{4E51917E-03D8-4050-A51A-C1C93D7F9998}" destId="{FF1FB3C9-3B96-4821-9BE8-7EB7FF1F4F40}" srcOrd="2" destOrd="0" presId="urn:microsoft.com/office/officeart/2005/8/layout/chevron1"/>
    <dgm:cxn modelId="{A3406F2D-9005-4475-89BB-6AF6F63FEE31}" type="presParOf" srcId="{4E51917E-03D8-4050-A51A-C1C93D7F9998}" destId="{C01CFA44-78AB-485C-8286-22DAE9080AA2}" srcOrd="3" destOrd="0" presId="urn:microsoft.com/office/officeart/2005/8/layout/chevron1"/>
    <dgm:cxn modelId="{0980A9D3-393E-4D0A-8C6F-7970ACDB0D25}" type="presParOf" srcId="{4E51917E-03D8-4050-A51A-C1C93D7F9998}" destId="{6C7FBA95-38CD-4A40-B2BD-B71370645728}" srcOrd="4" destOrd="0" presId="urn:microsoft.com/office/officeart/2005/8/layout/chevron1"/>
    <dgm:cxn modelId="{AB706E4F-36FB-40D1-AFAC-49680B2A6BC5}" type="presParOf" srcId="{4E51917E-03D8-4050-A51A-C1C93D7F9998}" destId="{70125F4E-CEA8-4679-ADFB-8A899A91554B}" srcOrd="5" destOrd="0" presId="urn:microsoft.com/office/officeart/2005/8/layout/chevron1"/>
    <dgm:cxn modelId="{245E26D1-66AD-4F82-9574-9E8E6F895945}" type="presParOf" srcId="{4E51917E-03D8-4050-A51A-C1C93D7F9998}" destId="{1116E069-98FF-4DE5-B1CA-E8A6746D4822}" srcOrd="6" destOrd="0" presId="urn:microsoft.com/office/officeart/2005/8/layout/chevron1"/>
    <dgm:cxn modelId="{528DA72B-5D8C-494B-B62E-C14CA8671A60}" type="presParOf" srcId="{4E51917E-03D8-4050-A51A-C1C93D7F9998}" destId="{2EAD9001-7BED-43E1-936D-41EB9AA55835}" srcOrd="7" destOrd="0" presId="urn:microsoft.com/office/officeart/2005/8/layout/chevron1"/>
    <dgm:cxn modelId="{A7EA280F-3B9E-4070-9E48-588996AEBEEF}" type="presParOf" srcId="{4E51917E-03D8-4050-A51A-C1C93D7F9998}" destId="{A0E12C0F-F9DB-42AF-8A67-1B2E8F3ED636}" srcOrd="8" destOrd="0" presId="urn:microsoft.com/office/officeart/2005/8/layout/chevron1"/>
    <dgm:cxn modelId="{9DB59ED4-CC66-46FE-BF7D-A8962B8016EF}" type="presParOf" srcId="{4E51917E-03D8-4050-A51A-C1C93D7F9998}" destId="{134547C4-EFA5-4288-A1F9-82F15A2634EE}" srcOrd="9" destOrd="0" presId="urn:microsoft.com/office/officeart/2005/8/layout/chevron1"/>
    <dgm:cxn modelId="{CEE80757-60ED-480C-A19E-1D69B0C11494}" type="presParOf" srcId="{4E51917E-03D8-4050-A51A-C1C93D7F9998}" destId="{C3981A27-8053-494C-B31C-CD514432EABA}"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805430-F9EA-45A2-B708-BF2C4B0E6504}" type="doc">
      <dgm:prSet loTypeId="urn:microsoft.com/office/officeart/2005/8/layout/chevron1" loCatId="process" qsTypeId="urn:microsoft.com/office/officeart/2005/8/quickstyle/simple1" qsCatId="simple" csTypeId="urn:microsoft.com/office/officeart/2005/8/colors/accent1_2" csCatId="accent1" phldr="1"/>
      <dgm:spPr/>
    </dgm:pt>
    <dgm:pt modelId="{ECDC50AC-5A9B-43DF-B3D9-A113B63102EE}">
      <dgm:prSet phldrT="[Text]"/>
      <dgm:spPr>
        <a:solidFill>
          <a:schemeClr val="bg1">
            <a:lumMod val="75000"/>
          </a:schemeClr>
        </a:solidFill>
      </dgm:spPr>
      <dgm:t>
        <a:bodyPr/>
        <a:lstStyle/>
        <a:p>
          <a:r>
            <a:rPr lang="fr-FR" noProof="0" dirty="0"/>
            <a:t>I. Introduction</a:t>
          </a:r>
        </a:p>
      </dgm:t>
    </dgm:pt>
    <dgm:pt modelId="{52791231-EA15-4BE2-B198-1115A26506CA}" type="parTrans" cxnId="{2DD18CF4-4B6E-4D69-AF7E-4A46B77D8386}">
      <dgm:prSet/>
      <dgm:spPr/>
      <dgm:t>
        <a:bodyPr/>
        <a:lstStyle/>
        <a:p>
          <a:endParaRPr lang="fr-FR"/>
        </a:p>
      </dgm:t>
    </dgm:pt>
    <dgm:pt modelId="{5FD71D0D-57D9-407A-B2B6-A50DCA9CEE0A}" type="sibTrans" cxnId="{2DD18CF4-4B6E-4D69-AF7E-4A46B77D8386}">
      <dgm:prSet/>
      <dgm:spPr/>
      <dgm:t>
        <a:bodyPr/>
        <a:lstStyle/>
        <a:p>
          <a:endParaRPr lang="fr-FR"/>
        </a:p>
      </dgm:t>
    </dgm:pt>
    <dgm:pt modelId="{F28F469B-F0B4-406A-BCC9-17AABE81863E}">
      <dgm:prSet phldrT="[Text]"/>
      <dgm:spPr>
        <a:solidFill>
          <a:srgbClr val="BC7E09"/>
        </a:solidFill>
      </dgm:spPr>
      <dgm:t>
        <a:bodyPr/>
        <a:lstStyle/>
        <a:p>
          <a:r>
            <a:rPr lang="fr-FR" noProof="0" dirty="0"/>
            <a:t>II. Etat de l’art / Historique</a:t>
          </a:r>
        </a:p>
      </dgm:t>
    </dgm:pt>
    <dgm:pt modelId="{33327642-7474-4EDB-B813-337D55F473F4}" type="parTrans" cxnId="{2E268BEB-07E8-45BD-820E-9BAD6C20DC07}">
      <dgm:prSet/>
      <dgm:spPr/>
      <dgm:t>
        <a:bodyPr/>
        <a:lstStyle/>
        <a:p>
          <a:endParaRPr lang="fr-FR"/>
        </a:p>
      </dgm:t>
    </dgm:pt>
    <dgm:pt modelId="{D44E29CC-117F-4240-894C-DFFCE0D56B3F}" type="sibTrans" cxnId="{2E268BEB-07E8-45BD-820E-9BAD6C20DC07}">
      <dgm:prSet/>
      <dgm:spPr/>
      <dgm:t>
        <a:bodyPr/>
        <a:lstStyle/>
        <a:p>
          <a:endParaRPr lang="fr-FR"/>
        </a:p>
      </dgm:t>
    </dgm:pt>
    <dgm:pt modelId="{9B432E23-8E73-447E-9F44-F18B0F6EA1E2}">
      <dgm:prSet phldrT="[Text]"/>
      <dgm:spPr>
        <a:solidFill>
          <a:schemeClr val="bg1">
            <a:lumMod val="75000"/>
          </a:schemeClr>
        </a:solidFill>
      </dgm:spPr>
      <dgm:t>
        <a:bodyPr/>
        <a:lstStyle/>
        <a:p>
          <a:r>
            <a:rPr lang="fr-FR" noProof="0" dirty="0"/>
            <a:t>III. Etude de cas : Obsidian</a:t>
          </a:r>
        </a:p>
      </dgm:t>
    </dgm:pt>
    <dgm:pt modelId="{97EFFC2F-3892-4213-AD28-0855B460DCE1}" type="parTrans" cxnId="{A363B854-98F2-46ED-9700-0717208EADE5}">
      <dgm:prSet/>
      <dgm:spPr/>
      <dgm:t>
        <a:bodyPr/>
        <a:lstStyle/>
        <a:p>
          <a:endParaRPr lang="fr-FR"/>
        </a:p>
      </dgm:t>
    </dgm:pt>
    <dgm:pt modelId="{6A66E43F-C2C3-4759-AD79-8A54812FD669}" type="sibTrans" cxnId="{A363B854-98F2-46ED-9700-0717208EADE5}">
      <dgm:prSet/>
      <dgm:spPr/>
      <dgm:t>
        <a:bodyPr/>
        <a:lstStyle/>
        <a:p>
          <a:endParaRPr lang="fr-FR"/>
        </a:p>
      </dgm:t>
    </dgm:pt>
    <dgm:pt modelId="{7BEEBEFF-2073-4362-BFC8-9632EEF4C10A}">
      <dgm:prSet phldrT="[Text]"/>
      <dgm:spPr>
        <a:solidFill>
          <a:schemeClr val="bg1">
            <a:lumMod val="75000"/>
          </a:schemeClr>
        </a:solidFill>
      </dgm:spPr>
      <dgm:t>
        <a:bodyPr/>
        <a:lstStyle/>
        <a:p>
          <a:r>
            <a:rPr lang="fr-FR" noProof="0" dirty="0"/>
            <a:t>V. Conclusion</a:t>
          </a:r>
        </a:p>
      </dgm:t>
    </dgm:pt>
    <dgm:pt modelId="{33695AB5-0D16-4CF0-8428-66143995E933}" type="parTrans" cxnId="{2697EB26-95BE-4470-AFEC-882F82A536A6}">
      <dgm:prSet/>
      <dgm:spPr/>
      <dgm:t>
        <a:bodyPr/>
        <a:lstStyle/>
        <a:p>
          <a:endParaRPr lang="fr-FR"/>
        </a:p>
      </dgm:t>
    </dgm:pt>
    <dgm:pt modelId="{0719FC8C-9882-4928-B30C-B9722C79745B}" type="sibTrans" cxnId="{2697EB26-95BE-4470-AFEC-882F82A536A6}">
      <dgm:prSet/>
      <dgm:spPr/>
      <dgm:t>
        <a:bodyPr/>
        <a:lstStyle/>
        <a:p>
          <a:endParaRPr lang="fr-FR"/>
        </a:p>
      </dgm:t>
    </dgm:pt>
    <dgm:pt modelId="{EAAFDE0E-C6BE-4241-B877-809D2CEA811D}">
      <dgm:prSet phldrT="[Text]"/>
      <dgm:spPr>
        <a:solidFill>
          <a:schemeClr val="bg1">
            <a:lumMod val="75000"/>
          </a:schemeClr>
        </a:solidFill>
      </dgm:spPr>
      <dgm:t>
        <a:bodyPr/>
        <a:lstStyle/>
        <a:p>
          <a:r>
            <a:rPr lang="fr-FR" noProof="0" dirty="0"/>
            <a:t>IV. Discussion</a:t>
          </a:r>
        </a:p>
      </dgm:t>
    </dgm:pt>
    <dgm:pt modelId="{71550CF3-95FF-4238-896C-FD658381630D}" type="parTrans" cxnId="{9C88C31E-BF4C-4594-A08F-057C735845E0}">
      <dgm:prSet/>
      <dgm:spPr/>
      <dgm:t>
        <a:bodyPr/>
        <a:lstStyle/>
        <a:p>
          <a:endParaRPr lang="fr-FR"/>
        </a:p>
      </dgm:t>
    </dgm:pt>
    <dgm:pt modelId="{20FB05BD-E0C4-4DB3-9CE4-98091BBED285}" type="sibTrans" cxnId="{9C88C31E-BF4C-4594-A08F-057C735845E0}">
      <dgm:prSet/>
      <dgm:spPr/>
      <dgm:t>
        <a:bodyPr/>
        <a:lstStyle/>
        <a:p>
          <a:endParaRPr lang="fr-FR"/>
        </a:p>
      </dgm:t>
    </dgm:pt>
    <dgm:pt modelId="{4C455C24-2C2F-43BD-84F2-279E969567D1}">
      <dgm:prSet phldrT="[Text]"/>
      <dgm:spPr>
        <a:solidFill>
          <a:schemeClr val="bg1">
            <a:lumMod val="75000"/>
          </a:schemeClr>
        </a:solidFill>
      </dgm:spPr>
      <dgm:t>
        <a:bodyPr/>
        <a:lstStyle/>
        <a:p>
          <a:r>
            <a:rPr lang="fr-FR" noProof="0" dirty="0"/>
            <a:t>Références</a:t>
          </a:r>
        </a:p>
      </dgm:t>
    </dgm:pt>
    <dgm:pt modelId="{E963D1BF-A2B1-449D-98C2-4BBB7F35CEFE}" type="parTrans" cxnId="{5930CEF7-248E-4DCC-9477-15C4B1094EEE}">
      <dgm:prSet/>
      <dgm:spPr/>
      <dgm:t>
        <a:bodyPr/>
        <a:lstStyle/>
        <a:p>
          <a:endParaRPr lang="fr-FR"/>
        </a:p>
      </dgm:t>
    </dgm:pt>
    <dgm:pt modelId="{2BE1C6DD-D58B-4B05-9001-9E1DC2C64B00}" type="sibTrans" cxnId="{5930CEF7-248E-4DCC-9477-15C4B1094EEE}">
      <dgm:prSet/>
      <dgm:spPr/>
      <dgm:t>
        <a:bodyPr/>
        <a:lstStyle/>
        <a:p>
          <a:endParaRPr lang="fr-FR"/>
        </a:p>
      </dgm:t>
    </dgm:pt>
    <dgm:pt modelId="{4E51917E-03D8-4050-A51A-C1C93D7F9998}" type="pres">
      <dgm:prSet presAssocID="{FB805430-F9EA-45A2-B708-BF2C4B0E6504}" presName="Name0" presStyleCnt="0">
        <dgm:presLayoutVars>
          <dgm:dir/>
          <dgm:animLvl val="lvl"/>
          <dgm:resizeHandles val="exact"/>
        </dgm:presLayoutVars>
      </dgm:prSet>
      <dgm:spPr/>
    </dgm:pt>
    <dgm:pt modelId="{92C22C22-F723-4267-B384-175729112192}" type="pres">
      <dgm:prSet presAssocID="{ECDC50AC-5A9B-43DF-B3D9-A113B63102EE}" presName="parTxOnly" presStyleLbl="node1" presStyleIdx="0" presStyleCnt="6" custScaleY="59249" custLinFactNeighborX="-7164" custLinFactNeighborY="-9158">
        <dgm:presLayoutVars>
          <dgm:chMax val="0"/>
          <dgm:chPref val="0"/>
          <dgm:bulletEnabled val="1"/>
        </dgm:presLayoutVars>
      </dgm:prSet>
      <dgm:spPr/>
    </dgm:pt>
    <dgm:pt modelId="{E889045A-896F-4AA8-B918-30EFB325A04F}" type="pres">
      <dgm:prSet presAssocID="{5FD71D0D-57D9-407A-B2B6-A50DCA9CEE0A}" presName="parTxOnlySpace" presStyleCnt="0"/>
      <dgm:spPr/>
    </dgm:pt>
    <dgm:pt modelId="{FF1FB3C9-3B96-4821-9BE8-7EB7FF1F4F40}" type="pres">
      <dgm:prSet presAssocID="{F28F469B-F0B4-406A-BCC9-17AABE81863E}" presName="parTxOnly" presStyleLbl="node1" presStyleIdx="1" presStyleCnt="6" custScaleY="35456" custLinFactNeighborX="-3308" custLinFactNeighborY="-6605">
        <dgm:presLayoutVars>
          <dgm:chMax val="0"/>
          <dgm:chPref val="0"/>
          <dgm:bulletEnabled val="1"/>
        </dgm:presLayoutVars>
      </dgm:prSet>
      <dgm:spPr/>
    </dgm:pt>
    <dgm:pt modelId="{C01CFA44-78AB-485C-8286-22DAE9080AA2}" type="pres">
      <dgm:prSet presAssocID="{D44E29CC-117F-4240-894C-DFFCE0D56B3F}" presName="parTxOnlySpace" presStyleCnt="0"/>
      <dgm:spPr/>
    </dgm:pt>
    <dgm:pt modelId="{6C7FBA95-38CD-4A40-B2BD-B71370645728}" type="pres">
      <dgm:prSet presAssocID="{9B432E23-8E73-447E-9F44-F18B0F6EA1E2}" presName="parTxOnly" presStyleLbl="node1" presStyleIdx="2" presStyleCnt="6" custScaleY="35456" custLinFactNeighborX="-3308" custLinFactNeighborY="-6605">
        <dgm:presLayoutVars>
          <dgm:chMax val="0"/>
          <dgm:chPref val="0"/>
          <dgm:bulletEnabled val="1"/>
        </dgm:presLayoutVars>
      </dgm:prSet>
      <dgm:spPr/>
    </dgm:pt>
    <dgm:pt modelId="{70125F4E-CEA8-4679-ADFB-8A899A91554B}" type="pres">
      <dgm:prSet presAssocID="{6A66E43F-C2C3-4759-AD79-8A54812FD669}" presName="parTxOnlySpace" presStyleCnt="0"/>
      <dgm:spPr/>
    </dgm:pt>
    <dgm:pt modelId="{1116E069-98FF-4DE5-B1CA-E8A6746D4822}" type="pres">
      <dgm:prSet presAssocID="{EAAFDE0E-C6BE-4241-B877-809D2CEA811D}" presName="parTxOnly" presStyleLbl="node1" presStyleIdx="3" presStyleCnt="6" custScaleY="35456" custLinFactNeighborX="-3308" custLinFactNeighborY="-6605">
        <dgm:presLayoutVars>
          <dgm:chMax val="0"/>
          <dgm:chPref val="0"/>
          <dgm:bulletEnabled val="1"/>
        </dgm:presLayoutVars>
      </dgm:prSet>
      <dgm:spPr/>
    </dgm:pt>
    <dgm:pt modelId="{2EAD9001-7BED-43E1-936D-41EB9AA55835}" type="pres">
      <dgm:prSet presAssocID="{20FB05BD-E0C4-4DB3-9CE4-98091BBED285}" presName="parTxOnlySpace" presStyleCnt="0"/>
      <dgm:spPr/>
    </dgm:pt>
    <dgm:pt modelId="{A0E12C0F-F9DB-42AF-8A67-1B2E8F3ED636}" type="pres">
      <dgm:prSet presAssocID="{7BEEBEFF-2073-4362-BFC8-9632EEF4C10A}" presName="parTxOnly" presStyleLbl="node1" presStyleIdx="4" presStyleCnt="6" custScaleY="35456" custLinFactNeighborX="-3308" custLinFactNeighborY="-6605">
        <dgm:presLayoutVars>
          <dgm:chMax val="0"/>
          <dgm:chPref val="0"/>
          <dgm:bulletEnabled val="1"/>
        </dgm:presLayoutVars>
      </dgm:prSet>
      <dgm:spPr/>
    </dgm:pt>
    <dgm:pt modelId="{134547C4-EFA5-4288-A1F9-82F15A2634EE}" type="pres">
      <dgm:prSet presAssocID="{0719FC8C-9882-4928-B30C-B9722C79745B}" presName="parTxOnlySpace" presStyleCnt="0"/>
      <dgm:spPr/>
    </dgm:pt>
    <dgm:pt modelId="{C3981A27-8053-494C-B31C-CD514432EABA}" type="pres">
      <dgm:prSet presAssocID="{4C455C24-2C2F-43BD-84F2-279E969567D1}" presName="parTxOnly" presStyleLbl="node1" presStyleIdx="5" presStyleCnt="6" custScaleY="35357" custLinFactNeighborX="-3308" custLinFactNeighborY="-6654">
        <dgm:presLayoutVars>
          <dgm:chMax val="0"/>
          <dgm:chPref val="0"/>
          <dgm:bulletEnabled val="1"/>
        </dgm:presLayoutVars>
      </dgm:prSet>
      <dgm:spPr/>
    </dgm:pt>
  </dgm:ptLst>
  <dgm:cxnLst>
    <dgm:cxn modelId="{B4EE6C0E-C27C-4BFC-8E2C-97FD95640E77}" type="presOf" srcId="{4C455C24-2C2F-43BD-84F2-279E969567D1}" destId="{C3981A27-8053-494C-B31C-CD514432EABA}" srcOrd="0" destOrd="0" presId="urn:microsoft.com/office/officeart/2005/8/layout/chevron1"/>
    <dgm:cxn modelId="{9C88C31E-BF4C-4594-A08F-057C735845E0}" srcId="{FB805430-F9EA-45A2-B708-BF2C4B0E6504}" destId="{EAAFDE0E-C6BE-4241-B877-809D2CEA811D}" srcOrd="3" destOrd="0" parTransId="{71550CF3-95FF-4238-896C-FD658381630D}" sibTransId="{20FB05BD-E0C4-4DB3-9CE4-98091BBED285}"/>
    <dgm:cxn modelId="{2697EB26-95BE-4470-AFEC-882F82A536A6}" srcId="{FB805430-F9EA-45A2-B708-BF2C4B0E6504}" destId="{7BEEBEFF-2073-4362-BFC8-9632EEF4C10A}" srcOrd="4" destOrd="0" parTransId="{33695AB5-0D16-4CF0-8428-66143995E933}" sibTransId="{0719FC8C-9882-4928-B30C-B9722C79745B}"/>
    <dgm:cxn modelId="{08D2606B-FCAA-4919-80FA-D0EAD714BDD1}" type="presOf" srcId="{7BEEBEFF-2073-4362-BFC8-9632EEF4C10A}" destId="{A0E12C0F-F9DB-42AF-8A67-1B2E8F3ED636}" srcOrd="0" destOrd="0" presId="urn:microsoft.com/office/officeart/2005/8/layout/chevron1"/>
    <dgm:cxn modelId="{A363B854-98F2-46ED-9700-0717208EADE5}" srcId="{FB805430-F9EA-45A2-B708-BF2C4B0E6504}" destId="{9B432E23-8E73-447E-9F44-F18B0F6EA1E2}" srcOrd="2" destOrd="0" parTransId="{97EFFC2F-3892-4213-AD28-0855B460DCE1}" sibTransId="{6A66E43F-C2C3-4759-AD79-8A54812FD669}"/>
    <dgm:cxn modelId="{3E8ACC75-0106-4302-9953-015B6B6343F3}" type="presOf" srcId="{F28F469B-F0B4-406A-BCC9-17AABE81863E}" destId="{FF1FB3C9-3B96-4821-9BE8-7EB7FF1F4F40}" srcOrd="0" destOrd="0" presId="urn:microsoft.com/office/officeart/2005/8/layout/chevron1"/>
    <dgm:cxn modelId="{8979F38F-6415-456D-819B-3DA06BFFB470}" type="presOf" srcId="{FB805430-F9EA-45A2-B708-BF2C4B0E6504}" destId="{4E51917E-03D8-4050-A51A-C1C93D7F9998}" srcOrd="0" destOrd="0" presId="urn:microsoft.com/office/officeart/2005/8/layout/chevron1"/>
    <dgm:cxn modelId="{906680C1-A482-4EC8-A896-E2758C8B9578}" type="presOf" srcId="{9B432E23-8E73-447E-9F44-F18B0F6EA1E2}" destId="{6C7FBA95-38CD-4A40-B2BD-B71370645728}" srcOrd="0" destOrd="0" presId="urn:microsoft.com/office/officeart/2005/8/layout/chevron1"/>
    <dgm:cxn modelId="{82FB67C4-B126-420F-820C-2888024A345B}" type="presOf" srcId="{EAAFDE0E-C6BE-4241-B877-809D2CEA811D}" destId="{1116E069-98FF-4DE5-B1CA-E8A6746D4822}" srcOrd="0" destOrd="0" presId="urn:microsoft.com/office/officeart/2005/8/layout/chevron1"/>
    <dgm:cxn modelId="{113A76CC-D8C1-4B94-BA10-CB165B155707}" type="presOf" srcId="{ECDC50AC-5A9B-43DF-B3D9-A113B63102EE}" destId="{92C22C22-F723-4267-B384-175729112192}" srcOrd="0" destOrd="0" presId="urn:microsoft.com/office/officeart/2005/8/layout/chevron1"/>
    <dgm:cxn modelId="{2E268BEB-07E8-45BD-820E-9BAD6C20DC07}" srcId="{FB805430-F9EA-45A2-B708-BF2C4B0E6504}" destId="{F28F469B-F0B4-406A-BCC9-17AABE81863E}" srcOrd="1" destOrd="0" parTransId="{33327642-7474-4EDB-B813-337D55F473F4}" sibTransId="{D44E29CC-117F-4240-894C-DFFCE0D56B3F}"/>
    <dgm:cxn modelId="{2DD18CF4-4B6E-4D69-AF7E-4A46B77D8386}" srcId="{FB805430-F9EA-45A2-B708-BF2C4B0E6504}" destId="{ECDC50AC-5A9B-43DF-B3D9-A113B63102EE}" srcOrd="0" destOrd="0" parTransId="{52791231-EA15-4BE2-B198-1115A26506CA}" sibTransId="{5FD71D0D-57D9-407A-B2B6-A50DCA9CEE0A}"/>
    <dgm:cxn modelId="{5930CEF7-248E-4DCC-9477-15C4B1094EEE}" srcId="{FB805430-F9EA-45A2-B708-BF2C4B0E6504}" destId="{4C455C24-2C2F-43BD-84F2-279E969567D1}" srcOrd="5" destOrd="0" parTransId="{E963D1BF-A2B1-449D-98C2-4BBB7F35CEFE}" sibTransId="{2BE1C6DD-D58B-4B05-9001-9E1DC2C64B00}"/>
    <dgm:cxn modelId="{C2083949-88F0-4365-A0F7-873A963035CB}" type="presParOf" srcId="{4E51917E-03D8-4050-A51A-C1C93D7F9998}" destId="{92C22C22-F723-4267-B384-175729112192}" srcOrd="0" destOrd="0" presId="urn:microsoft.com/office/officeart/2005/8/layout/chevron1"/>
    <dgm:cxn modelId="{7D7169EE-24BE-4B75-8F8A-C6650FE25AE9}" type="presParOf" srcId="{4E51917E-03D8-4050-A51A-C1C93D7F9998}" destId="{E889045A-896F-4AA8-B918-30EFB325A04F}" srcOrd="1" destOrd="0" presId="urn:microsoft.com/office/officeart/2005/8/layout/chevron1"/>
    <dgm:cxn modelId="{9120B8CB-3212-4D6C-A8F0-B759895E123B}" type="presParOf" srcId="{4E51917E-03D8-4050-A51A-C1C93D7F9998}" destId="{FF1FB3C9-3B96-4821-9BE8-7EB7FF1F4F40}" srcOrd="2" destOrd="0" presId="urn:microsoft.com/office/officeart/2005/8/layout/chevron1"/>
    <dgm:cxn modelId="{A3406F2D-9005-4475-89BB-6AF6F63FEE31}" type="presParOf" srcId="{4E51917E-03D8-4050-A51A-C1C93D7F9998}" destId="{C01CFA44-78AB-485C-8286-22DAE9080AA2}" srcOrd="3" destOrd="0" presId="urn:microsoft.com/office/officeart/2005/8/layout/chevron1"/>
    <dgm:cxn modelId="{0980A9D3-393E-4D0A-8C6F-7970ACDB0D25}" type="presParOf" srcId="{4E51917E-03D8-4050-A51A-C1C93D7F9998}" destId="{6C7FBA95-38CD-4A40-B2BD-B71370645728}" srcOrd="4" destOrd="0" presId="urn:microsoft.com/office/officeart/2005/8/layout/chevron1"/>
    <dgm:cxn modelId="{AB706E4F-36FB-40D1-AFAC-49680B2A6BC5}" type="presParOf" srcId="{4E51917E-03D8-4050-A51A-C1C93D7F9998}" destId="{70125F4E-CEA8-4679-ADFB-8A899A91554B}" srcOrd="5" destOrd="0" presId="urn:microsoft.com/office/officeart/2005/8/layout/chevron1"/>
    <dgm:cxn modelId="{245E26D1-66AD-4F82-9574-9E8E6F895945}" type="presParOf" srcId="{4E51917E-03D8-4050-A51A-C1C93D7F9998}" destId="{1116E069-98FF-4DE5-B1CA-E8A6746D4822}" srcOrd="6" destOrd="0" presId="urn:microsoft.com/office/officeart/2005/8/layout/chevron1"/>
    <dgm:cxn modelId="{528DA72B-5D8C-494B-B62E-C14CA8671A60}" type="presParOf" srcId="{4E51917E-03D8-4050-A51A-C1C93D7F9998}" destId="{2EAD9001-7BED-43E1-936D-41EB9AA55835}" srcOrd="7" destOrd="0" presId="urn:microsoft.com/office/officeart/2005/8/layout/chevron1"/>
    <dgm:cxn modelId="{A7EA280F-3B9E-4070-9E48-588996AEBEEF}" type="presParOf" srcId="{4E51917E-03D8-4050-A51A-C1C93D7F9998}" destId="{A0E12C0F-F9DB-42AF-8A67-1B2E8F3ED636}" srcOrd="8" destOrd="0" presId="urn:microsoft.com/office/officeart/2005/8/layout/chevron1"/>
    <dgm:cxn modelId="{9DB59ED4-CC66-46FE-BF7D-A8962B8016EF}" type="presParOf" srcId="{4E51917E-03D8-4050-A51A-C1C93D7F9998}" destId="{134547C4-EFA5-4288-A1F9-82F15A2634EE}" srcOrd="9" destOrd="0" presId="urn:microsoft.com/office/officeart/2005/8/layout/chevron1"/>
    <dgm:cxn modelId="{CEE80757-60ED-480C-A19E-1D69B0C11494}" type="presParOf" srcId="{4E51917E-03D8-4050-A51A-C1C93D7F9998}" destId="{C3981A27-8053-494C-B31C-CD514432EABA}"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805430-F9EA-45A2-B708-BF2C4B0E6504}" type="doc">
      <dgm:prSet loTypeId="urn:microsoft.com/office/officeart/2005/8/layout/chevron1" loCatId="process" qsTypeId="urn:microsoft.com/office/officeart/2005/8/quickstyle/simple1" qsCatId="simple" csTypeId="urn:microsoft.com/office/officeart/2005/8/colors/accent1_2" csCatId="accent1" phldr="1"/>
      <dgm:spPr/>
    </dgm:pt>
    <dgm:pt modelId="{ECDC50AC-5A9B-43DF-B3D9-A113B63102EE}">
      <dgm:prSet phldrT="[Text]"/>
      <dgm:spPr>
        <a:solidFill>
          <a:schemeClr val="bg1">
            <a:lumMod val="75000"/>
          </a:schemeClr>
        </a:solidFill>
      </dgm:spPr>
      <dgm:t>
        <a:bodyPr/>
        <a:lstStyle/>
        <a:p>
          <a:r>
            <a:rPr lang="fr-FR" noProof="0" dirty="0"/>
            <a:t>I. Introduction</a:t>
          </a:r>
        </a:p>
      </dgm:t>
    </dgm:pt>
    <dgm:pt modelId="{52791231-EA15-4BE2-B198-1115A26506CA}" type="parTrans" cxnId="{2DD18CF4-4B6E-4D69-AF7E-4A46B77D8386}">
      <dgm:prSet/>
      <dgm:spPr/>
      <dgm:t>
        <a:bodyPr/>
        <a:lstStyle/>
        <a:p>
          <a:endParaRPr lang="fr-FR"/>
        </a:p>
      </dgm:t>
    </dgm:pt>
    <dgm:pt modelId="{5FD71D0D-57D9-407A-B2B6-A50DCA9CEE0A}" type="sibTrans" cxnId="{2DD18CF4-4B6E-4D69-AF7E-4A46B77D8386}">
      <dgm:prSet/>
      <dgm:spPr/>
      <dgm:t>
        <a:bodyPr/>
        <a:lstStyle/>
        <a:p>
          <a:endParaRPr lang="fr-FR"/>
        </a:p>
      </dgm:t>
    </dgm:pt>
    <dgm:pt modelId="{F28F469B-F0B4-406A-BCC9-17AABE81863E}">
      <dgm:prSet phldrT="[Text]"/>
      <dgm:spPr>
        <a:solidFill>
          <a:srgbClr val="BC7E09"/>
        </a:solidFill>
      </dgm:spPr>
      <dgm:t>
        <a:bodyPr/>
        <a:lstStyle/>
        <a:p>
          <a:r>
            <a:rPr lang="fr-FR" noProof="0" dirty="0"/>
            <a:t>II. Etat de l’art / Historique</a:t>
          </a:r>
        </a:p>
      </dgm:t>
    </dgm:pt>
    <dgm:pt modelId="{33327642-7474-4EDB-B813-337D55F473F4}" type="parTrans" cxnId="{2E268BEB-07E8-45BD-820E-9BAD6C20DC07}">
      <dgm:prSet/>
      <dgm:spPr/>
      <dgm:t>
        <a:bodyPr/>
        <a:lstStyle/>
        <a:p>
          <a:endParaRPr lang="fr-FR"/>
        </a:p>
      </dgm:t>
    </dgm:pt>
    <dgm:pt modelId="{D44E29CC-117F-4240-894C-DFFCE0D56B3F}" type="sibTrans" cxnId="{2E268BEB-07E8-45BD-820E-9BAD6C20DC07}">
      <dgm:prSet/>
      <dgm:spPr/>
      <dgm:t>
        <a:bodyPr/>
        <a:lstStyle/>
        <a:p>
          <a:endParaRPr lang="fr-FR"/>
        </a:p>
      </dgm:t>
    </dgm:pt>
    <dgm:pt modelId="{9B432E23-8E73-447E-9F44-F18B0F6EA1E2}">
      <dgm:prSet phldrT="[Text]"/>
      <dgm:spPr>
        <a:solidFill>
          <a:schemeClr val="bg1">
            <a:lumMod val="75000"/>
          </a:schemeClr>
        </a:solidFill>
      </dgm:spPr>
      <dgm:t>
        <a:bodyPr/>
        <a:lstStyle/>
        <a:p>
          <a:r>
            <a:rPr lang="fr-FR" noProof="0" dirty="0"/>
            <a:t>III. Etude de cas : Obsidian</a:t>
          </a:r>
        </a:p>
      </dgm:t>
    </dgm:pt>
    <dgm:pt modelId="{97EFFC2F-3892-4213-AD28-0855B460DCE1}" type="parTrans" cxnId="{A363B854-98F2-46ED-9700-0717208EADE5}">
      <dgm:prSet/>
      <dgm:spPr/>
      <dgm:t>
        <a:bodyPr/>
        <a:lstStyle/>
        <a:p>
          <a:endParaRPr lang="fr-FR"/>
        </a:p>
      </dgm:t>
    </dgm:pt>
    <dgm:pt modelId="{6A66E43F-C2C3-4759-AD79-8A54812FD669}" type="sibTrans" cxnId="{A363B854-98F2-46ED-9700-0717208EADE5}">
      <dgm:prSet/>
      <dgm:spPr/>
      <dgm:t>
        <a:bodyPr/>
        <a:lstStyle/>
        <a:p>
          <a:endParaRPr lang="fr-FR"/>
        </a:p>
      </dgm:t>
    </dgm:pt>
    <dgm:pt modelId="{7BEEBEFF-2073-4362-BFC8-9632EEF4C10A}">
      <dgm:prSet phldrT="[Text]"/>
      <dgm:spPr>
        <a:solidFill>
          <a:schemeClr val="bg1">
            <a:lumMod val="75000"/>
          </a:schemeClr>
        </a:solidFill>
      </dgm:spPr>
      <dgm:t>
        <a:bodyPr/>
        <a:lstStyle/>
        <a:p>
          <a:r>
            <a:rPr lang="fr-FR" noProof="0" dirty="0"/>
            <a:t>V. Conclusion</a:t>
          </a:r>
        </a:p>
      </dgm:t>
    </dgm:pt>
    <dgm:pt modelId="{33695AB5-0D16-4CF0-8428-66143995E933}" type="parTrans" cxnId="{2697EB26-95BE-4470-AFEC-882F82A536A6}">
      <dgm:prSet/>
      <dgm:spPr/>
      <dgm:t>
        <a:bodyPr/>
        <a:lstStyle/>
        <a:p>
          <a:endParaRPr lang="fr-FR"/>
        </a:p>
      </dgm:t>
    </dgm:pt>
    <dgm:pt modelId="{0719FC8C-9882-4928-B30C-B9722C79745B}" type="sibTrans" cxnId="{2697EB26-95BE-4470-AFEC-882F82A536A6}">
      <dgm:prSet/>
      <dgm:spPr/>
      <dgm:t>
        <a:bodyPr/>
        <a:lstStyle/>
        <a:p>
          <a:endParaRPr lang="fr-FR"/>
        </a:p>
      </dgm:t>
    </dgm:pt>
    <dgm:pt modelId="{EAAFDE0E-C6BE-4241-B877-809D2CEA811D}">
      <dgm:prSet phldrT="[Text]"/>
      <dgm:spPr>
        <a:solidFill>
          <a:schemeClr val="bg1">
            <a:lumMod val="75000"/>
          </a:schemeClr>
        </a:solidFill>
      </dgm:spPr>
      <dgm:t>
        <a:bodyPr/>
        <a:lstStyle/>
        <a:p>
          <a:r>
            <a:rPr lang="fr-FR" noProof="0" dirty="0"/>
            <a:t>IV. Discussion</a:t>
          </a:r>
        </a:p>
      </dgm:t>
    </dgm:pt>
    <dgm:pt modelId="{71550CF3-95FF-4238-896C-FD658381630D}" type="parTrans" cxnId="{9C88C31E-BF4C-4594-A08F-057C735845E0}">
      <dgm:prSet/>
      <dgm:spPr/>
      <dgm:t>
        <a:bodyPr/>
        <a:lstStyle/>
        <a:p>
          <a:endParaRPr lang="fr-FR"/>
        </a:p>
      </dgm:t>
    </dgm:pt>
    <dgm:pt modelId="{20FB05BD-E0C4-4DB3-9CE4-98091BBED285}" type="sibTrans" cxnId="{9C88C31E-BF4C-4594-A08F-057C735845E0}">
      <dgm:prSet/>
      <dgm:spPr/>
      <dgm:t>
        <a:bodyPr/>
        <a:lstStyle/>
        <a:p>
          <a:endParaRPr lang="fr-FR"/>
        </a:p>
      </dgm:t>
    </dgm:pt>
    <dgm:pt modelId="{4C455C24-2C2F-43BD-84F2-279E969567D1}">
      <dgm:prSet phldrT="[Text]"/>
      <dgm:spPr>
        <a:solidFill>
          <a:schemeClr val="bg1">
            <a:lumMod val="75000"/>
          </a:schemeClr>
        </a:solidFill>
      </dgm:spPr>
      <dgm:t>
        <a:bodyPr/>
        <a:lstStyle/>
        <a:p>
          <a:r>
            <a:rPr lang="fr-FR" noProof="0" dirty="0"/>
            <a:t>Références</a:t>
          </a:r>
        </a:p>
      </dgm:t>
    </dgm:pt>
    <dgm:pt modelId="{E963D1BF-A2B1-449D-98C2-4BBB7F35CEFE}" type="parTrans" cxnId="{5930CEF7-248E-4DCC-9477-15C4B1094EEE}">
      <dgm:prSet/>
      <dgm:spPr/>
      <dgm:t>
        <a:bodyPr/>
        <a:lstStyle/>
        <a:p>
          <a:endParaRPr lang="fr-FR"/>
        </a:p>
      </dgm:t>
    </dgm:pt>
    <dgm:pt modelId="{2BE1C6DD-D58B-4B05-9001-9E1DC2C64B00}" type="sibTrans" cxnId="{5930CEF7-248E-4DCC-9477-15C4B1094EEE}">
      <dgm:prSet/>
      <dgm:spPr/>
      <dgm:t>
        <a:bodyPr/>
        <a:lstStyle/>
        <a:p>
          <a:endParaRPr lang="fr-FR"/>
        </a:p>
      </dgm:t>
    </dgm:pt>
    <dgm:pt modelId="{4E51917E-03D8-4050-A51A-C1C93D7F9998}" type="pres">
      <dgm:prSet presAssocID="{FB805430-F9EA-45A2-B708-BF2C4B0E6504}" presName="Name0" presStyleCnt="0">
        <dgm:presLayoutVars>
          <dgm:dir/>
          <dgm:animLvl val="lvl"/>
          <dgm:resizeHandles val="exact"/>
        </dgm:presLayoutVars>
      </dgm:prSet>
      <dgm:spPr/>
    </dgm:pt>
    <dgm:pt modelId="{92C22C22-F723-4267-B384-175729112192}" type="pres">
      <dgm:prSet presAssocID="{ECDC50AC-5A9B-43DF-B3D9-A113B63102EE}" presName="parTxOnly" presStyleLbl="node1" presStyleIdx="0" presStyleCnt="6" custScaleY="59249" custLinFactNeighborX="-7164" custLinFactNeighborY="-9158">
        <dgm:presLayoutVars>
          <dgm:chMax val="0"/>
          <dgm:chPref val="0"/>
          <dgm:bulletEnabled val="1"/>
        </dgm:presLayoutVars>
      </dgm:prSet>
      <dgm:spPr/>
    </dgm:pt>
    <dgm:pt modelId="{E889045A-896F-4AA8-B918-30EFB325A04F}" type="pres">
      <dgm:prSet presAssocID="{5FD71D0D-57D9-407A-B2B6-A50DCA9CEE0A}" presName="parTxOnlySpace" presStyleCnt="0"/>
      <dgm:spPr/>
    </dgm:pt>
    <dgm:pt modelId="{FF1FB3C9-3B96-4821-9BE8-7EB7FF1F4F40}" type="pres">
      <dgm:prSet presAssocID="{F28F469B-F0B4-406A-BCC9-17AABE81863E}" presName="parTxOnly" presStyleLbl="node1" presStyleIdx="1" presStyleCnt="6" custScaleY="35456" custLinFactNeighborX="-3308" custLinFactNeighborY="-6605">
        <dgm:presLayoutVars>
          <dgm:chMax val="0"/>
          <dgm:chPref val="0"/>
          <dgm:bulletEnabled val="1"/>
        </dgm:presLayoutVars>
      </dgm:prSet>
      <dgm:spPr/>
    </dgm:pt>
    <dgm:pt modelId="{C01CFA44-78AB-485C-8286-22DAE9080AA2}" type="pres">
      <dgm:prSet presAssocID="{D44E29CC-117F-4240-894C-DFFCE0D56B3F}" presName="parTxOnlySpace" presStyleCnt="0"/>
      <dgm:spPr/>
    </dgm:pt>
    <dgm:pt modelId="{6C7FBA95-38CD-4A40-B2BD-B71370645728}" type="pres">
      <dgm:prSet presAssocID="{9B432E23-8E73-447E-9F44-F18B0F6EA1E2}" presName="parTxOnly" presStyleLbl="node1" presStyleIdx="2" presStyleCnt="6" custScaleY="35456" custLinFactNeighborX="-3308" custLinFactNeighborY="-6605">
        <dgm:presLayoutVars>
          <dgm:chMax val="0"/>
          <dgm:chPref val="0"/>
          <dgm:bulletEnabled val="1"/>
        </dgm:presLayoutVars>
      </dgm:prSet>
      <dgm:spPr/>
    </dgm:pt>
    <dgm:pt modelId="{70125F4E-CEA8-4679-ADFB-8A899A91554B}" type="pres">
      <dgm:prSet presAssocID="{6A66E43F-C2C3-4759-AD79-8A54812FD669}" presName="parTxOnlySpace" presStyleCnt="0"/>
      <dgm:spPr/>
    </dgm:pt>
    <dgm:pt modelId="{1116E069-98FF-4DE5-B1CA-E8A6746D4822}" type="pres">
      <dgm:prSet presAssocID="{EAAFDE0E-C6BE-4241-B877-809D2CEA811D}" presName="parTxOnly" presStyleLbl="node1" presStyleIdx="3" presStyleCnt="6" custScaleY="35456" custLinFactNeighborX="-3308" custLinFactNeighborY="-6605">
        <dgm:presLayoutVars>
          <dgm:chMax val="0"/>
          <dgm:chPref val="0"/>
          <dgm:bulletEnabled val="1"/>
        </dgm:presLayoutVars>
      </dgm:prSet>
      <dgm:spPr/>
    </dgm:pt>
    <dgm:pt modelId="{2EAD9001-7BED-43E1-936D-41EB9AA55835}" type="pres">
      <dgm:prSet presAssocID="{20FB05BD-E0C4-4DB3-9CE4-98091BBED285}" presName="parTxOnlySpace" presStyleCnt="0"/>
      <dgm:spPr/>
    </dgm:pt>
    <dgm:pt modelId="{A0E12C0F-F9DB-42AF-8A67-1B2E8F3ED636}" type="pres">
      <dgm:prSet presAssocID="{7BEEBEFF-2073-4362-BFC8-9632EEF4C10A}" presName="parTxOnly" presStyleLbl="node1" presStyleIdx="4" presStyleCnt="6" custScaleY="35456" custLinFactNeighborX="-3308" custLinFactNeighborY="-6605">
        <dgm:presLayoutVars>
          <dgm:chMax val="0"/>
          <dgm:chPref val="0"/>
          <dgm:bulletEnabled val="1"/>
        </dgm:presLayoutVars>
      </dgm:prSet>
      <dgm:spPr/>
    </dgm:pt>
    <dgm:pt modelId="{134547C4-EFA5-4288-A1F9-82F15A2634EE}" type="pres">
      <dgm:prSet presAssocID="{0719FC8C-9882-4928-B30C-B9722C79745B}" presName="parTxOnlySpace" presStyleCnt="0"/>
      <dgm:spPr/>
    </dgm:pt>
    <dgm:pt modelId="{C3981A27-8053-494C-B31C-CD514432EABA}" type="pres">
      <dgm:prSet presAssocID="{4C455C24-2C2F-43BD-84F2-279E969567D1}" presName="parTxOnly" presStyleLbl="node1" presStyleIdx="5" presStyleCnt="6" custScaleY="35357" custLinFactNeighborX="-3308" custLinFactNeighborY="-6654">
        <dgm:presLayoutVars>
          <dgm:chMax val="0"/>
          <dgm:chPref val="0"/>
          <dgm:bulletEnabled val="1"/>
        </dgm:presLayoutVars>
      </dgm:prSet>
      <dgm:spPr/>
    </dgm:pt>
  </dgm:ptLst>
  <dgm:cxnLst>
    <dgm:cxn modelId="{B4EE6C0E-C27C-4BFC-8E2C-97FD95640E77}" type="presOf" srcId="{4C455C24-2C2F-43BD-84F2-279E969567D1}" destId="{C3981A27-8053-494C-B31C-CD514432EABA}" srcOrd="0" destOrd="0" presId="urn:microsoft.com/office/officeart/2005/8/layout/chevron1"/>
    <dgm:cxn modelId="{9C88C31E-BF4C-4594-A08F-057C735845E0}" srcId="{FB805430-F9EA-45A2-B708-BF2C4B0E6504}" destId="{EAAFDE0E-C6BE-4241-B877-809D2CEA811D}" srcOrd="3" destOrd="0" parTransId="{71550CF3-95FF-4238-896C-FD658381630D}" sibTransId="{20FB05BD-E0C4-4DB3-9CE4-98091BBED285}"/>
    <dgm:cxn modelId="{2697EB26-95BE-4470-AFEC-882F82A536A6}" srcId="{FB805430-F9EA-45A2-B708-BF2C4B0E6504}" destId="{7BEEBEFF-2073-4362-BFC8-9632EEF4C10A}" srcOrd="4" destOrd="0" parTransId="{33695AB5-0D16-4CF0-8428-66143995E933}" sibTransId="{0719FC8C-9882-4928-B30C-B9722C79745B}"/>
    <dgm:cxn modelId="{08D2606B-FCAA-4919-80FA-D0EAD714BDD1}" type="presOf" srcId="{7BEEBEFF-2073-4362-BFC8-9632EEF4C10A}" destId="{A0E12C0F-F9DB-42AF-8A67-1B2E8F3ED636}" srcOrd="0" destOrd="0" presId="urn:microsoft.com/office/officeart/2005/8/layout/chevron1"/>
    <dgm:cxn modelId="{A363B854-98F2-46ED-9700-0717208EADE5}" srcId="{FB805430-F9EA-45A2-B708-BF2C4B0E6504}" destId="{9B432E23-8E73-447E-9F44-F18B0F6EA1E2}" srcOrd="2" destOrd="0" parTransId="{97EFFC2F-3892-4213-AD28-0855B460DCE1}" sibTransId="{6A66E43F-C2C3-4759-AD79-8A54812FD669}"/>
    <dgm:cxn modelId="{3E8ACC75-0106-4302-9953-015B6B6343F3}" type="presOf" srcId="{F28F469B-F0B4-406A-BCC9-17AABE81863E}" destId="{FF1FB3C9-3B96-4821-9BE8-7EB7FF1F4F40}" srcOrd="0" destOrd="0" presId="urn:microsoft.com/office/officeart/2005/8/layout/chevron1"/>
    <dgm:cxn modelId="{8979F38F-6415-456D-819B-3DA06BFFB470}" type="presOf" srcId="{FB805430-F9EA-45A2-B708-BF2C4B0E6504}" destId="{4E51917E-03D8-4050-A51A-C1C93D7F9998}" srcOrd="0" destOrd="0" presId="urn:microsoft.com/office/officeart/2005/8/layout/chevron1"/>
    <dgm:cxn modelId="{906680C1-A482-4EC8-A896-E2758C8B9578}" type="presOf" srcId="{9B432E23-8E73-447E-9F44-F18B0F6EA1E2}" destId="{6C7FBA95-38CD-4A40-B2BD-B71370645728}" srcOrd="0" destOrd="0" presId="urn:microsoft.com/office/officeart/2005/8/layout/chevron1"/>
    <dgm:cxn modelId="{82FB67C4-B126-420F-820C-2888024A345B}" type="presOf" srcId="{EAAFDE0E-C6BE-4241-B877-809D2CEA811D}" destId="{1116E069-98FF-4DE5-B1CA-E8A6746D4822}" srcOrd="0" destOrd="0" presId="urn:microsoft.com/office/officeart/2005/8/layout/chevron1"/>
    <dgm:cxn modelId="{113A76CC-D8C1-4B94-BA10-CB165B155707}" type="presOf" srcId="{ECDC50AC-5A9B-43DF-B3D9-A113B63102EE}" destId="{92C22C22-F723-4267-B384-175729112192}" srcOrd="0" destOrd="0" presId="urn:microsoft.com/office/officeart/2005/8/layout/chevron1"/>
    <dgm:cxn modelId="{2E268BEB-07E8-45BD-820E-9BAD6C20DC07}" srcId="{FB805430-F9EA-45A2-B708-BF2C4B0E6504}" destId="{F28F469B-F0B4-406A-BCC9-17AABE81863E}" srcOrd="1" destOrd="0" parTransId="{33327642-7474-4EDB-B813-337D55F473F4}" sibTransId="{D44E29CC-117F-4240-894C-DFFCE0D56B3F}"/>
    <dgm:cxn modelId="{2DD18CF4-4B6E-4D69-AF7E-4A46B77D8386}" srcId="{FB805430-F9EA-45A2-B708-BF2C4B0E6504}" destId="{ECDC50AC-5A9B-43DF-B3D9-A113B63102EE}" srcOrd="0" destOrd="0" parTransId="{52791231-EA15-4BE2-B198-1115A26506CA}" sibTransId="{5FD71D0D-57D9-407A-B2B6-A50DCA9CEE0A}"/>
    <dgm:cxn modelId="{5930CEF7-248E-4DCC-9477-15C4B1094EEE}" srcId="{FB805430-F9EA-45A2-B708-BF2C4B0E6504}" destId="{4C455C24-2C2F-43BD-84F2-279E969567D1}" srcOrd="5" destOrd="0" parTransId="{E963D1BF-A2B1-449D-98C2-4BBB7F35CEFE}" sibTransId="{2BE1C6DD-D58B-4B05-9001-9E1DC2C64B00}"/>
    <dgm:cxn modelId="{C2083949-88F0-4365-A0F7-873A963035CB}" type="presParOf" srcId="{4E51917E-03D8-4050-A51A-C1C93D7F9998}" destId="{92C22C22-F723-4267-B384-175729112192}" srcOrd="0" destOrd="0" presId="urn:microsoft.com/office/officeart/2005/8/layout/chevron1"/>
    <dgm:cxn modelId="{7D7169EE-24BE-4B75-8F8A-C6650FE25AE9}" type="presParOf" srcId="{4E51917E-03D8-4050-A51A-C1C93D7F9998}" destId="{E889045A-896F-4AA8-B918-30EFB325A04F}" srcOrd="1" destOrd="0" presId="urn:microsoft.com/office/officeart/2005/8/layout/chevron1"/>
    <dgm:cxn modelId="{9120B8CB-3212-4D6C-A8F0-B759895E123B}" type="presParOf" srcId="{4E51917E-03D8-4050-A51A-C1C93D7F9998}" destId="{FF1FB3C9-3B96-4821-9BE8-7EB7FF1F4F40}" srcOrd="2" destOrd="0" presId="urn:microsoft.com/office/officeart/2005/8/layout/chevron1"/>
    <dgm:cxn modelId="{A3406F2D-9005-4475-89BB-6AF6F63FEE31}" type="presParOf" srcId="{4E51917E-03D8-4050-A51A-C1C93D7F9998}" destId="{C01CFA44-78AB-485C-8286-22DAE9080AA2}" srcOrd="3" destOrd="0" presId="urn:microsoft.com/office/officeart/2005/8/layout/chevron1"/>
    <dgm:cxn modelId="{0980A9D3-393E-4D0A-8C6F-7970ACDB0D25}" type="presParOf" srcId="{4E51917E-03D8-4050-A51A-C1C93D7F9998}" destId="{6C7FBA95-38CD-4A40-B2BD-B71370645728}" srcOrd="4" destOrd="0" presId="urn:microsoft.com/office/officeart/2005/8/layout/chevron1"/>
    <dgm:cxn modelId="{AB706E4F-36FB-40D1-AFAC-49680B2A6BC5}" type="presParOf" srcId="{4E51917E-03D8-4050-A51A-C1C93D7F9998}" destId="{70125F4E-CEA8-4679-ADFB-8A899A91554B}" srcOrd="5" destOrd="0" presId="urn:microsoft.com/office/officeart/2005/8/layout/chevron1"/>
    <dgm:cxn modelId="{245E26D1-66AD-4F82-9574-9E8E6F895945}" type="presParOf" srcId="{4E51917E-03D8-4050-A51A-C1C93D7F9998}" destId="{1116E069-98FF-4DE5-B1CA-E8A6746D4822}" srcOrd="6" destOrd="0" presId="urn:microsoft.com/office/officeart/2005/8/layout/chevron1"/>
    <dgm:cxn modelId="{528DA72B-5D8C-494B-B62E-C14CA8671A60}" type="presParOf" srcId="{4E51917E-03D8-4050-A51A-C1C93D7F9998}" destId="{2EAD9001-7BED-43E1-936D-41EB9AA55835}" srcOrd="7" destOrd="0" presId="urn:microsoft.com/office/officeart/2005/8/layout/chevron1"/>
    <dgm:cxn modelId="{A7EA280F-3B9E-4070-9E48-588996AEBEEF}" type="presParOf" srcId="{4E51917E-03D8-4050-A51A-C1C93D7F9998}" destId="{A0E12C0F-F9DB-42AF-8A67-1B2E8F3ED636}" srcOrd="8" destOrd="0" presId="urn:microsoft.com/office/officeart/2005/8/layout/chevron1"/>
    <dgm:cxn modelId="{9DB59ED4-CC66-46FE-BF7D-A8962B8016EF}" type="presParOf" srcId="{4E51917E-03D8-4050-A51A-C1C93D7F9998}" destId="{134547C4-EFA5-4288-A1F9-82F15A2634EE}" srcOrd="9" destOrd="0" presId="urn:microsoft.com/office/officeart/2005/8/layout/chevron1"/>
    <dgm:cxn modelId="{CEE80757-60ED-480C-A19E-1D69B0C11494}" type="presParOf" srcId="{4E51917E-03D8-4050-A51A-C1C93D7F9998}" destId="{C3981A27-8053-494C-B31C-CD514432EABA}"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B805430-F9EA-45A2-B708-BF2C4B0E6504}" type="doc">
      <dgm:prSet loTypeId="urn:microsoft.com/office/officeart/2005/8/layout/chevron1" loCatId="process" qsTypeId="urn:microsoft.com/office/officeart/2005/8/quickstyle/simple1" qsCatId="simple" csTypeId="urn:microsoft.com/office/officeart/2005/8/colors/accent1_2" csCatId="accent1" phldr="1"/>
      <dgm:spPr/>
    </dgm:pt>
    <dgm:pt modelId="{ECDC50AC-5A9B-43DF-B3D9-A113B63102EE}">
      <dgm:prSet phldrT="[Text]"/>
      <dgm:spPr>
        <a:solidFill>
          <a:schemeClr val="bg1">
            <a:lumMod val="75000"/>
          </a:schemeClr>
        </a:solidFill>
      </dgm:spPr>
      <dgm:t>
        <a:bodyPr/>
        <a:lstStyle/>
        <a:p>
          <a:r>
            <a:rPr lang="fr-FR" noProof="0" dirty="0"/>
            <a:t>I. Introduction</a:t>
          </a:r>
        </a:p>
      </dgm:t>
    </dgm:pt>
    <dgm:pt modelId="{52791231-EA15-4BE2-B198-1115A26506CA}" type="parTrans" cxnId="{2DD18CF4-4B6E-4D69-AF7E-4A46B77D8386}">
      <dgm:prSet/>
      <dgm:spPr/>
      <dgm:t>
        <a:bodyPr/>
        <a:lstStyle/>
        <a:p>
          <a:endParaRPr lang="fr-FR"/>
        </a:p>
      </dgm:t>
    </dgm:pt>
    <dgm:pt modelId="{5FD71D0D-57D9-407A-B2B6-A50DCA9CEE0A}" type="sibTrans" cxnId="{2DD18CF4-4B6E-4D69-AF7E-4A46B77D8386}">
      <dgm:prSet/>
      <dgm:spPr/>
      <dgm:t>
        <a:bodyPr/>
        <a:lstStyle/>
        <a:p>
          <a:endParaRPr lang="fr-FR"/>
        </a:p>
      </dgm:t>
    </dgm:pt>
    <dgm:pt modelId="{F28F469B-F0B4-406A-BCC9-17AABE81863E}">
      <dgm:prSet phldrT="[Text]"/>
      <dgm:spPr>
        <a:solidFill>
          <a:srgbClr val="BC7E09"/>
        </a:solidFill>
      </dgm:spPr>
      <dgm:t>
        <a:bodyPr/>
        <a:lstStyle/>
        <a:p>
          <a:r>
            <a:rPr lang="fr-FR" noProof="0" dirty="0"/>
            <a:t>II. Etat de l’art / Historique</a:t>
          </a:r>
        </a:p>
      </dgm:t>
    </dgm:pt>
    <dgm:pt modelId="{33327642-7474-4EDB-B813-337D55F473F4}" type="parTrans" cxnId="{2E268BEB-07E8-45BD-820E-9BAD6C20DC07}">
      <dgm:prSet/>
      <dgm:spPr/>
      <dgm:t>
        <a:bodyPr/>
        <a:lstStyle/>
        <a:p>
          <a:endParaRPr lang="fr-FR"/>
        </a:p>
      </dgm:t>
    </dgm:pt>
    <dgm:pt modelId="{D44E29CC-117F-4240-894C-DFFCE0D56B3F}" type="sibTrans" cxnId="{2E268BEB-07E8-45BD-820E-9BAD6C20DC07}">
      <dgm:prSet/>
      <dgm:spPr/>
      <dgm:t>
        <a:bodyPr/>
        <a:lstStyle/>
        <a:p>
          <a:endParaRPr lang="fr-FR"/>
        </a:p>
      </dgm:t>
    </dgm:pt>
    <dgm:pt modelId="{9B432E23-8E73-447E-9F44-F18B0F6EA1E2}">
      <dgm:prSet phldrT="[Text]"/>
      <dgm:spPr>
        <a:solidFill>
          <a:schemeClr val="bg1">
            <a:lumMod val="75000"/>
          </a:schemeClr>
        </a:solidFill>
      </dgm:spPr>
      <dgm:t>
        <a:bodyPr/>
        <a:lstStyle/>
        <a:p>
          <a:r>
            <a:rPr lang="fr-FR" noProof="0" dirty="0"/>
            <a:t>III. Etude de cas : Obsidian</a:t>
          </a:r>
        </a:p>
      </dgm:t>
    </dgm:pt>
    <dgm:pt modelId="{97EFFC2F-3892-4213-AD28-0855B460DCE1}" type="parTrans" cxnId="{A363B854-98F2-46ED-9700-0717208EADE5}">
      <dgm:prSet/>
      <dgm:spPr/>
      <dgm:t>
        <a:bodyPr/>
        <a:lstStyle/>
        <a:p>
          <a:endParaRPr lang="fr-FR"/>
        </a:p>
      </dgm:t>
    </dgm:pt>
    <dgm:pt modelId="{6A66E43F-C2C3-4759-AD79-8A54812FD669}" type="sibTrans" cxnId="{A363B854-98F2-46ED-9700-0717208EADE5}">
      <dgm:prSet/>
      <dgm:spPr/>
      <dgm:t>
        <a:bodyPr/>
        <a:lstStyle/>
        <a:p>
          <a:endParaRPr lang="fr-FR"/>
        </a:p>
      </dgm:t>
    </dgm:pt>
    <dgm:pt modelId="{7BEEBEFF-2073-4362-BFC8-9632EEF4C10A}">
      <dgm:prSet phldrT="[Text]"/>
      <dgm:spPr>
        <a:solidFill>
          <a:schemeClr val="bg1">
            <a:lumMod val="75000"/>
          </a:schemeClr>
        </a:solidFill>
      </dgm:spPr>
      <dgm:t>
        <a:bodyPr/>
        <a:lstStyle/>
        <a:p>
          <a:r>
            <a:rPr lang="fr-FR" noProof="0" dirty="0"/>
            <a:t>V. Conclusion</a:t>
          </a:r>
        </a:p>
      </dgm:t>
    </dgm:pt>
    <dgm:pt modelId="{33695AB5-0D16-4CF0-8428-66143995E933}" type="parTrans" cxnId="{2697EB26-95BE-4470-AFEC-882F82A536A6}">
      <dgm:prSet/>
      <dgm:spPr/>
      <dgm:t>
        <a:bodyPr/>
        <a:lstStyle/>
        <a:p>
          <a:endParaRPr lang="fr-FR"/>
        </a:p>
      </dgm:t>
    </dgm:pt>
    <dgm:pt modelId="{0719FC8C-9882-4928-B30C-B9722C79745B}" type="sibTrans" cxnId="{2697EB26-95BE-4470-AFEC-882F82A536A6}">
      <dgm:prSet/>
      <dgm:spPr/>
      <dgm:t>
        <a:bodyPr/>
        <a:lstStyle/>
        <a:p>
          <a:endParaRPr lang="fr-FR"/>
        </a:p>
      </dgm:t>
    </dgm:pt>
    <dgm:pt modelId="{EAAFDE0E-C6BE-4241-B877-809D2CEA811D}">
      <dgm:prSet phldrT="[Text]"/>
      <dgm:spPr>
        <a:solidFill>
          <a:schemeClr val="bg1">
            <a:lumMod val="75000"/>
          </a:schemeClr>
        </a:solidFill>
      </dgm:spPr>
      <dgm:t>
        <a:bodyPr/>
        <a:lstStyle/>
        <a:p>
          <a:r>
            <a:rPr lang="fr-FR" noProof="0" dirty="0"/>
            <a:t>IV. Discussion</a:t>
          </a:r>
        </a:p>
      </dgm:t>
    </dgm:pt>
    <dgm:pt modelId="{71550CF3-95FF-4238-896C-FD658381630D}" type="parTrans" cxnId="{9C88C31E-BF4C-4594-A08F-057C735845E0}">
      <dgm:prSet/>
      <dgm:spPr/>
      <dgm:t>
        <a:bodyPr/>
        <a:lstStyle/>
        <a:p>
          <a:endParaRPr lang="fr-FR"/>
        </a:p>
      </dgm:t>
    </dgm:pt>
    <dgm:pt modelId="{20FB05BD-E0C4-4DB3-9CE4-98091BBED285}" type="sibTrans" cxnId="{9C88C31E-BF4C-4594-A08F-057C735845E0}">
      <dgm:prSet/>
      <dgm:spPr/>
      <dgm:t>
        <a:bodyPr/>
        <a:lstStyle/>
        <a:p>
          <a:endParaRPr lang="fr-FR"/>
        </a:p>
      </dgm:t>
    </dgm:pt>
    <dgm:pt modelId="{4C455C24-2C2F-43BD-84F2-279E969567D1}">
      <dgm:prSet phldrT="[Text]"/>
      <dgm:spPr>
        <a:solidFill>
          <a:schemeClr val="bg1">
            <a:lumMod val="75000"/>
          </a:schemeClr>
        </a:solidFill>
      </dgm:spPr>
      <dgm:t>
        <a:bodyPr/>
        <a:lstStyle/>
        <a:p>
          <a:r>
            <a:rPr lang="fr-FR" noProof="0" dirty="0"/>
            <a:t>Références</a:t>
          </a:r>
        </a:p>
      </dgm:t>
    </dgm:pt>
    <dgm:pt modelId="{E963D1BF-A2B1-449D-98C2-4BBB7F35CEFE}" type="parTrans" cxnId="{5930CEF7-248E-4DCC-9477-15C4B1094EEE}">
      <dgm:prSet/>
      <dgm:spPr/>
      <dgm:t>
        <a:bodyPr/>
        <a:lstStyle/>
        <a:p>
          <a:endParaRPr lang="fr-FR"/>
        </a:p>
      </dgm:t>
    </dgm:pt>
    <dgm:pt modelId="{2BE1C6DD-D58B-4B05-9001-9E1DC2C64B00}" type="sibTrans" cxnId="{5930CEF7-248E-4DCC-9477-15C4B1094EEE}">
      <dgm:prSet/>
      <dgm:spPr/>
      <dgm:t>
        <a:bodyPr/>
        <a:lstStyle/>
        <a:p>
          <a:endParaRPr lang="fr-FR"/>
        </a:p>
      </dgm:t>
    </dgm:pt>
    <dgm:pt modelId="{4E51917E-03D8-4050-A51A-C1C93D7F9998}" type="pres">
      <dgm:prSet presAssocID="{FB805430-F9EA-45A2-B708-BF2C4B0E6504}" presName="Name0" presStyleCnt="0">
        <dgm:presLayoutVars>
          <dgm:dir/>
          <dgm:animLvl val="lvl"/>
          <dgm:resizeHandles val="exact"/>
        </dgm:presLayoutVars>
      </dgm:prSet>
      <dgm:spPr/>
    </dgm:pt>
    <dgm:pt modelId="{92C22C22-F723-4267-B384-175729112192}" type="pres">
      <dgm:prSet presAssocID="{ECDC50AC-5A9B-43DF-B3D9-A113B63102EE}" presName="parTxOnly" presStyleLbl="node1" presStyleIdx="0" presStyleCnt="6" custScaleY="59249" custLinFactNeighborX="-7164" custLinFactNeighborY="-9158">
        <dgm:presLayoutVars>
          <dgm:chMax val="0"/>
          <dgm:chPref val="0"/>
          <dgm:bulletEnabled val="1"/>
        </dgm:presLayoutVars>
      </dgm:prSet>
      <dgm:spPr/>
    </dgm:pt>
    <dgm:pt modelId="{E889045A-896F-4AA8-B918-30EFB325A04F}" type="pres">
      <dgm:prSet presAssocID="{5FD71D0D-57D9-407A-B2B6-A50DCA9CEE0A}" presName="parTxOnlySpace" presStyleCnt="0"/>
      <dgm:spPr/>
    </dgm:pt>
    <dgm:pt modelId="{FF1FB3C9-3B96-4821-9BE8-7EB7FF1F4F40}" type="pres">
      <dgm:prSet presAssocID="{F28F469B-F0B4-406A-BCC9-17AABE81863E}" presName="parTxOnly" presStyleLbl="node1" presStyleIdx="1" presStyleCnt="6" custScaleY="35456" custLinFactNeighborX="-3308" custLinFactNeighborY="-6605">
        <dgm:presLayoutVars>
          <dgm:chMax val="0"/>
          <dgm:chPref val="0"/>
          <dgm:bulletEnabled val="1"/>
        </dgm:presLayoutVars>
      </dgm:prSet>
      <dgm:spPr/>
    </dgm:pt>
    <dgm:pt modelId="{C01CFA44-78AB-485C-8286-22DAE9080AA2}" type="pres">
      <dgm:prSet presAssocID="{D44E29CC-117F-4240-894C-DFFCE0D56B3F}" presName="parTxOnlySpace" presStyleCnt="0"/>
      <dgm:spPr/>
    </dgm:pt>
    <dgm:pt modelId="{6C7FBA95-38CD-4A40-B2BD-B71370645728}" type="pres">
      <dgm:prSet presAssocID="{9B432E23-8E73-447E-9F44-F18B0F6EA1E2}" presName="parTxOnly" presStyleLbl="node1" presStyleIdx="2" presStyleCnt="6" custScaleY="35456" custLinFactNeighborX="-3308" custLinFactNeighborY="-6605">
        <dgm:presLayoutVars>
          <dgm:chMax val="0"/>
          <dgm:chPref val="0"/>
          <dgm:bulletEnabled val="1"/>
        </dgm:presLayoutVars>
      </dgm:prSet>
      <dgm:spPr/>
    </dgm:pt>
    <dgm:pt modelId="{70125F4E-CEA8-4679-ADFB-8A899A91554B}" type="pres">
      <dgm:prSet presAssocID="{6A66E43F-C2C3-4759-AD79-8A54812FD669}" presName="parTxOnlySpace" presStyleCnt="0"/>
      <dgm:spPr/>
    </dgm:pt>
    <dgm:pt modelId="{1116E069-98FF-4DE5-B1CA-E8A6746D4822}" type="pres">
      <dgm:prSet presAssocID="{EAAFDE0E-C6BE-4241-B877-809D2CEA811D}" presName="parTxOnly" presStyleLbl="node1" presStyleIdx="3" presStyleCnt="6" custScaleY="35456" custLinFactNeighborX="-3308" custLinFactNeighborY="-6605">
        <dgm:presLayoutVars>
          <dgm:chMax val="0"/>
          <dgm:chPref val="0"/>
          <dgm:bulletEnabled val="1"/>
        </dgm:presLayoutVars>
      </dgm:prSet>
      <dgm:spPr/>
    </dgm:pt>
    <dgm:pt modelId="{2EAD9001-7BED-43E1-936D-41EB9AA55835}" type="pres">
      <dgm:prSet presAssocID="{20FB05BD-E0C4-4DB3-9CE4-98091BBED285}" presName="parTxOnlySpace" presStyleCnt="0"/>
      <dgm:spPr/>
    </dgm:pt>
    <dgm:pt modelId="{A0E12C0F-F9DB-42AF-8A67-1B2E8F3ED636}" type="pres">
      <dgm:prSet presAssocID="{7BEEBEFF-2073-4362-BFC8-9632EEF4C10A}" presName="parTxOnly" presStyleLbl="node1" presStyleIdx="4" presStyleCnt="6" custScaleY="35456" custLinFactNeighborX="-3308" custLinFactNeighborY="-6605">
        <dgm:presLayoutVars>
          <dgm:chMax val="0"/>
          <dgm:chPref val="0"/>
          <dgm:bulletEnabled val="1"/>
        </dgm:presLayoutVars>
      </dgm:prSet>
      <dgm:spPr/>
    </dgm:pt>
    <dgm:pt modelId="{134547C4-EFA5-4288-A1F9-82F15A2634EE}" type="pres">
      <dgm:prSet presAssocID="{0719FC8C-9882-4928-B30C-B9722C79745B}" presName="parTxOnlySpace" presStyleCnt="0"/>
      <dgm:spPr/>
    </dgm:pt>
    <dgm:pt modelId="{C3981A27-8053-494C-B31C-CD514432EABA}" type="pres">
      <dgm:prSet presAssocID="{4C455C24-2C2F-43BD-84F2-279E969567D1}" presName="parTxOnly" presStyleLbl="node1" presStyleIdx="5" presStyleCnt="6" custScaleY="35357" custLinFactNeighborX="-3308" custLinFactNeighborY="-6654">
        <dgm:presLayoutVars>
          <dgm:chMax val="0"/>
          <dgm:chPref val="0"/>
          <dgm:bulletEnabled val="1"/>
        </dgm:presLayoutVars>
      </dgm:prSet>
      <dgm:spPr/>
    </dgm:pt>
  </dgm:ptLst>
  <dgm:cxnLst>
    <dgm:cxn modelId="{B4EE6C0E-C27C-4BFC-8E2C-97FD95640E77}" type="presOf" srcId="{4C455C24-2C2F-43BD-84F2-279E969567D1}" destId="{C3981A27-8053-494C-B31C-CD514432EABA}" srcOrd="0" destOrd="0" presId="urn:microsoft.com/office/officeart/2005/8/layout/chevron1"/>
    <dgm:cxn modelId="{9C88C31E-BF4C-4594-A08F-057C735845E0}" srcId="{FB805430-F9EA-45A2-B708-BF2C4B0E6504}" destId="{EAAFDE0E-C6BE-4241-B877-809D2CEA811D}" srcOrd="3" destOrd="0" parTransId="{71550CF3-95FF-4238-896C-FD658381630D}" sibTransId="{20FB05BD-E0C4-4DB3-9CE4-98091BBED285}"/>
    <dgm:cxn modelId="{2697EB26-95BE-4470-AFEC-882F82A536A6}" srcId="{FB805430-F9EA-45A2-B708-BF2C4B0E6504}" destId="{7BEEBEFF-2073-4362-BFC8-9632EEF4C10A}" srcOrd="4" destOrd="0" parTransId="{33695AB5-0D16-4CF0-8428-66143995E933}" sibTransId="{0719FC8C-9882-4928-B30C-B9722C79745B}"/>
    <dgm:cxn modelId="{08D2606B-FCAA-4919-80FA-D0EAD714BDD1}" type="presOf" srcId="{7BEEBEFF-2073-4362-BFC8-9632EEF4C10A}" destId="{A0E12C0F-F9DB-42AF-8A67-1B2E8F3ED636}" srcOrd="0" destOrd="0" presId="urn:microsoft.com/office/officeart/2005/8/layout/chevron1"/>
    <dgm:cxn modelId="{A363B854-98F2-46ED-9700-0717208EADE5}" srcId="{FB805430-F9EA-45A2-B708-BF2C4B0E6504}" destId="{9B432E23-8E73-447E-9F44-F18B0F6EA1E2}" srcOrd="2" destOrd="0" parTransId="{97EFFC2F-3892-4213-AD28-0855B460DCE1}" sibTransId="{6A66E43F-C2C3-4759-AD79-8A54812FD669}"/>
    <dgm:cxn modelId="{3E8ACC75-0106-4302-9953-015B6B6343F3}" type="presOf" srcId="{F28F469B-F0B4-406A-BCC9-17AABE81863E}" destId="{FF1FB3C9-3B96-4821-9BE8-7EB7FF1F4F40}" srcOrd="0" destOrd="0" presId="urn:microsoft.com/office/officeart/2005/8/layout/chevron1"/>
    <dgm:cxn modelId="{8979F38F-6415-456D-819B-3DA06BFFB470}" type="presOf" srcId="{FB805430-F9EA-45A2-B708-BF2C4B0E6504}" destId="{4E51917E-03D8-4050-A51A-C1C93D7F9998}" srcOrd="0" destOrd="0" presId="urn:microsoft.com/office/officeart/2005/8/layout/chevron1"/>
    <dgm:cxn modelId="{906680C1-A482-4EC8-A896-E2758C8B9578}" type="presOf" srcId="{9B432E23-8E73-447E-9F44-F18B0F6EA1E2}" destId="{6C7FBA95-38CD-4A40-B2BD-B71370645728}" srcOrd="0" destOrd="0" presId="urn:microsoft.com/office/officeart/2005/8/layout/chevron1"/>
    <dgm:cxn modelId="{82FB67C4-B126-420F-820C-2888024A345B}" type="presOf" srcId="{EAAFDE0E-C6BE-4241-B877-809D2CEA811D}" destId="{1116E069-98FF-4DE5-B1CA-E8A6746D4822}" srcOrd="0" destOrd="0" presId="urn:microsoft.com/office/officeart/2005/8/layout/chevron1"/>
    <dgm:cxn modelId="{113A76CC-D8C1-4B94-BA10-CB165B155707}" type="presOf" srcId="{ECDC50AC-5A9B-43DF-B3D9-A113B63102EE}" destId="{92C22C22-F723-4267-B384-175729112192}" srcOrd="0" destOrd="0" presId="urn:microsoft.com/office/officeart/2005/8/layout/chevron1"/>
    <dgm:cxn modelId="{2E268BEB-07E8-45BD-820E-9BAD6C20DC07}" srcId="{FB805430-F9EA-45A2-B708-BF2C4B0E6504}" destId="{F28F469B-F0B4-406A-BCC9-17AABE81863E}" srcOrd="1" destOrd="0" parTransId="{33327642-7474-4EDB-B813-337D55F473F4}" sibTransId="{D44E29CC-117F-4240-894C-DFFCE0D56B3F}"/>
    <dgm:cxn modelId="{2DD18CF4-4B6E-4D69-AF7E-4A46B77D8386}" srcId="{FB805430-F9EA-45A2-B708-BF2C4B0E6504}" destId="{ECDC50AC-5A9B-43DF-B3D9-A113B63102EE}" srcOrd="0" destOrd="0" parTransId="{52791231-EA15-4BE2-B198-1115A26506CA}" sibTransId="{5FD71D0D-57D9-407A-B2B6-A50DCA9CEE0A}"/>
    <dgm:cxn modelId="{5930CEF7-248E-4DCC-9477-15C4B1094EEE}" srcId="{FB805430-F9EA-45A2-B708-BF2C4B0E6504}" destId="{4C455C24-2C2F-43BD-84F2-279E969567D1}" srcOrd="5" destOrd="0" parTransId="{E963D1BF-A2B1-449D-98C2-4BBB7F35CEFE}" sibTransId="{2BE1C6DD-D58B-4B05-9001-9E1DC2C64B00}"/>
    <dgm:cxn modelId="{C2083949-88F0-4365-A0F7-873A963035CB}" type="presParOf" srcId="{4E51917E-03D8-4050-A51A-C1C93D7F9998}" destId="{92C22C22-F723-4267-B384-175729112192}" srcOrd="0" destOrd="0" presId="urn:microsoft.com/office/officeart/2005/8/layout/chevron1"/>
    <dgm:cxn modelId="{7D7169EE-24BE-4B75-8F8A-C6650FE25AE9}" type="presParOf" srcId="{4E51917E-03D8-4050-A51A-C1C93D7F9998}" destId="{E889045A-896F-4AA8-B918-30EFB325A04F}" srcOrd="1" destOrd="0" presId="urn:microsoft.com/office/officeart/2005/8/layout/chevron1"/>
    <dgm:cxn modelId="{9120B8CB-3212-4D6C-A8F0-B759895E123B}" type="presParOf" srcId="{4E51917E-03D8-4050-A51A-C1C93D7F9998}" destId="{FF1FB3C9-3B96-4821-9BE8-7EB7FF1F4F40}" srcOrd="2" destOrd="0" presId="urn:microsoft.com/office/officeart/2005/8/layout/chevron1"/>
    <dgm:cxn modelId="{A3406F2D-9005-4475-89BB-6AF6F63FEE31}" type="presParOf" srcId="{4E51917E-03D8-4050-A51A-C1C93D7F9998}" destId="{C01CFA44-78AB-485C-8286-22DAE9080AA2}" srcOrd="3" destOrd="0" presId="urn:microsoft.com/office/officeart/2005/8/layout/chevron1"/>
    <dgm:cxn modelId="{0980A9D3-393E-4D0A-8C6F-7970ACDB0D25}" type="presParOf" srcId="{4E51917E-03D8-4050-A51A-C1C93D7F9998}" destId="{6C7FBA95-38CD-4A40-B2BD-B71370645728}" srcOrd="4" destOrd="0" presId="urn:microsoft.com/office/officeart/2005/8/layout/chevron1"/>
    <dgm:cxn modelId="{AB706E4F-36FB-40D1-AFAC-49680B2A6BC5}" type="presParOf" srcId="{4E51917E-03D8-4050-A51A-C1C93D7F9998}" destId="{70125F4E-CEA8-4679-ADFB-8A899A91554B}" srcOrd="5" destOrd="0" presId="urn:microsoft.com/office/officeart/2005/8/layout/chevron1"/>
    <dgm:cxn modelId="{245E26D1-66AD-4F82-9574-9E8E6F895945}" type="presParOf" srcId="{4E51917E-03D8-4050-A51A-C1C93D7F9998}" destId="{1116E069-98FF-4DE5-B1CA-E8A6746D4822}" srcOrd="6" destOrd="0" presId="urn:microsoft.com/office/officeart/2005/8/layout/chevron1"/>
    <dgm:cxn modelId="{528DA72B-5D8C-494B-B62E-C14CA8671A60}" type="presParOf" srcId="{4E51917E-03D8-4050-A51A-C1C93D7F9998}" destId="{2EAD9001-7BED-43E1-936D-41EB9AA55835}" srcOrd="7" destOrd="0" presId="urn:microsoft.com/office/officeart/2005/8/layout/chevron1"/>
    <dgm:cxn modelId="{A7EA280F-3B9E-4070-9E48-588996AEBEEF}" type="presParOf" srcId="{4E51917E-03D8-4050-A51A-C1C93D7F9998}" destId="{A0E12C0F-F9DB-42AF-8A67-1B2E8F3ED636}" srcOrd="8" destOrd="0" presId="urn:microsoft.com/office/officeart/2005/8/layout/chevron1"/>
    <dgm:cxn modelId="{9DB59ED4-CC66-46FE-BF7D-A8962B8016EF}" type="presParOf" srcId="{4E51917E-03D8-4050-A51A-C1C93D7F9998}" destId="{134547C4-EFA5-4288-A1F9-82F15A2634EE}" srcOrd="9" destOrd="0" presId="urn:microsoft.com/office/officeart/2005/8/layout/chevron1"/>
    <dgm:cxn modelId="{CEE80757-60ED-480C-A19E-1D69B0C11494}" type="presParOf" srcId="{4E51917E-03D8-4050-A51A-C1C93D7F9998}" destId="{C3981A27-8053-494C-B31C-CD514432EABA}"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805430-F9EA-45A2-B708-BF2C4B0E6504}" type="doc">
      <dgm:prSet loTypeId="urn:microsoft.com/office/officeart/2005/8/layout/chevron1" loCatId="process" qsTypeId="urn:microsoft.com/office/officeart/2005/8/quickstyle/simple1" qsCatId="simple" csTypeId="urn:microsoft.com/office/officeart/2005/8/colors/accent1_2" csCatId="accent1" phldr="1"/>
      <dgm:spPr/>
    </dgm:pt>
    <dgm:pt modelId="{ECDC50AC-5A9B-43DF-B3D9-A113B63102EE}">
      <dgm:prSet phldrT="[Text]"/>
      <dgm:spPr>
        <a:solidFill>
          <a:schemeClr val="bg1">
            <a:lumMod val="75000"/>
          </a:schemeClr>
        </a:solidFill>
      </dgm:spPr>
      <dgm:t>
        <a:bodyPr/>
        <a:lstStyle/>
        <a:p>
          <a:r>
            <a:rPr lang="fr-FR" noProof="0" dirty="0"/>
            <a:t>I. Introduction</a:t>
          </a:r>
        </a:p>
      </dgm:t>
    </dgm:pt>
    <dgm:pt modelId="{52791231-EA15-4BE2-B198-1115A26506CA}" type="parTrans" cxnId="{2DD18CF4-4B6E-4D69-AF7E-4A46B77D8386}">
      <dgm:prSet/>
      <dgm:spPr/>
      <dgm:t>
        <a:bodyPr/>
        <a:lstStyle/>
        <a:p>
          <a:endParaRPr lang="fr-FR"/>
        </a:p>
      </dgm:t>
    </dgm:pt>
    <dgm:pt modelId="{5FD71D0D-57D9-407A-B2B6-A50DCA9CEE0A}" type="sibTrans" cxnId="{2DD18CF4-4B6E-4D69-AF7E-4A46B77D8386}">
      <dgm:prSet/>
      <dgm:spPr/>
      <dgm:t>
        <a:bodyPr/>
        <a:lstStyle/>
        <a:p>
          <a:endParaRPr lang="fr-FR"/>
        </a:p>
      </dgm:t>
    </dgm:pt>
    <dgm:pt modelId="{F28F469B-F0B4-406A-BCC9-17AABE81863E}">
      <dgm:prSet phldrT="[Text]"/>
      <dgm:spPr>
        <a:solidFill>
          <a:srgbClr val="BC7E09"/>
        </a:solidFill>
      </dgm:spPr>
      <dgm:t>
        <a:bodyPr/>
        <a:lstStyle/>
        <a:p>
          <a:r>
            <a:rPr lang="fr-FR" noProof="0" dirty="0"/>
            <a:t>II. Etat de l’art / Historique</a:t>
          </a:r>
        </a:p>
      </dgm:t>
    </dgm:pt>
    <dgm:pt modelId="{33327642-7474-4EDB-B813-337D55F473F4}" type="parTrans" cxnId="{2E268BEB-07E8-45BD-820E-9BAD6C20DC07}">
      <dgm:prSet/>
      <dgm:spPr/>
      <dgm:t>
        <a:bodyPr/>
        <a:lstStyle/>
        <a:p>
          <a:endParaRPr lang="fr-FR"/>
        </a:p>
      </dgm:t>
    </dgm:pt>
    <dgm:pt modelId="{D44E29CC-117F-4240-894C-DFFCE0D56B3F}" type="sibTrans" cxnId="{2E268BEB-07E8-45BD-820E-9BAD6C20DC07}">
      <dgm:prSet/>
      <dgm:spPr/>
      <dgm:t>
        <a:bodyPr/>
        <a:lstStyle/>
        <a:p>
          <a:endParaRPr lang="fr-FR"/>
        </a:p>
      </dgm:t>
    </dgm:pt>
    <dgm:pt modelId="{9B432E23-8E73-447E-9F44-F18B0F6EA1E2}">
      <dgm:prSet phldrT="[Text]"/>
      <dgm:spPr>
        <a:solidFill>
          <a:schemeClr val="bg1">
            <a:lumMod val="75000"/>
          </a:schemeClr>
        </a:solidFill>
      </dgm:spPr>
      <dgm:t>
        <a:bodyPr/>
        <a:lstStyle/>
        <a:p>
          <a:r>
            <a:rPr lang="fr-FR" noProof="0" dirty="0"/>
            <a:t>III. Etude de cas : Obsidian</a:t>
          </a:r>
        </a:p>
      </dgm:t>
    </dgm:pt>
    <dgm:pt modelId="{97EFFC2F-3892-4213-AD28-0855B460DCE1}" type="parTrans" cxnId="{A363B854-98F2-46ED-9700-0717208EADE5}">
      <dgm:prSet/>
      <dgm:spPr/>
      <dgm:t>
        <a:bodyPr/>
        <a:lstStyle/>
        <a:p>
          <a:endParaRPr lang="fr-FR"/>
        </a:p>
      </dgm:t>
    </dgm:pt>
    <dgm:pt modelId="{6A66E43F-C2C3-4759-AD79-8A54812FD669}" type="sibTrans" cxnId="{A363B854-98F2-46ED-9700-0717208EADE5}">
      <dgm:prSet/>
      <dgm:spPr/>
      <dgm:t>
        <a:bodyPr/>
        <a:lstStyle/>
        <a:p>
          <a:endParaRPr lang="fr-FR"/>
        </a:p>
      </dgm:t>
    </dgm:pt>
    <dgm:pt modelId="{7BEEBEFF-2073-4362-BFC8-9632EEF4C10A}">
      <dgm:prSet phldrT="[Text]"/>
      <dgm:spPr>
        <a:solidFill>
          <a:schemeClr val="bg1">
            <a:lumMod val="75000"/>
          </a:schemeClr>
        </a:solidFill>
      </dgm:spPr>
      <dgm:t>
        <a:bodyPr/>
        <a:lstStyle/>
        <a:p>
          <a:r>
            <a:rPr lang="fr-FR" noProof="0" dirty="0"/>
            <a:t>V. Conclusion</a:t>
          </a:r>
        </a:p>
      </dgm:t>
    </dgm:pt>
    <dgm:pt modelId="{33695AB5-0D16-4CF0-8428-66143995E933}" type="parTrans" cxnId="{2697EB26-95BE-4470-AFEC-882F82A536A6}">
      <dgm:prSet/>
      <dgm:spPr/>
      <dgm:t>
        <a:bodyPr/>
        <a:lstStyle/>
        <a:p>
          <a:endParaRPr lang="fr-FR"/>
        </a:p>
      </dgm:t>
    </dgm:pt>
    <dgm:pt modelId="{0719FC8C-9882-4928-B30C-B9722C79745B}" type="sibTrans" cxnId="{2697EB26-95BE-4470-AFEC-882F82A536A6}">
      <dgm:prSet/>
      <dgm:spPr/>
      <dgm:t>
        <a:bodyPr/>
        <a:lstStyle/>
        <a:p>
          <a:endParaRPr lang="fr-FR"/>
        </a:p>
      </dgm:t>
    </dgm:pt>
    <dgm:pt modelId="{EAAFDE0E-C6BE-4241-B877-809D2CEA811D}">
      <dgm:prSet phldrT="[Text]"/>
      <dgm:spPr>
        <a:solidFill>
          <a:schemeClr val="bg1">
            <a:lumMod val="75000"/>
          </a:schemeClr>
        </a:solidFill>
      </dgm:spPr>
      <dgm:t>
        <a:bodyPr/>
        <a:lstStyle/>
        <a:p>
          <a:r>
            <a:rPr lang="fr-FR" noProof="0" dirty="0"/>
            <a:t>IV. Discussion</a:t>
          </a:r>
        </a:p>
      </dgm:t>
    </dgm:pt>
    <dgm:pt modelId="{71550CF3-95FF-4238-896C-FD658381630D}" type="parTrans" cxnId="{9C88C31E-BF4C-4594-A08F-057C735845E0}">
      <dgm:prSet/>
      <dgm:spPr/>
      <dgm:t>
        <a:bodyPr/>
        <a:lstStyle/>
        <a:p>
          <a:endParaRPr lang="fr-FR"/>
        </a:p>
      </dgm:t>
    </dgm:pt>
    <dgm:pt modelId="{20FB05BD-E0C4-4DB3-9CE4-98091BBED285}" type="sibTrans" cxnId="{9C88C31E-BF4C-4594-A08F-057C735845E0}">
      <dgm:prSet/>
      <dgm:spPr/>
      <dgm:t>
        <a:bodyPr/>
        <a:lstStyle/>
        <a:p>
          <a:endParaRPr lang="fr-FR"/>
        </a:p>
      </dgm:t>
    </dgm:pt>
    <dgm:pt modelId="{4C455C24-2C2F-43BD-84F2-279E969567D1}">
      <dgm:prSet phldrT="[Text]"/>
      <dgm:spPr>
        <a:solidFill>
          <a:schemeClr val="bg1">
            <a:lumMod val="75000"/>
          </a:schemeClr>
        </a:solidFill>
      </dgm:spPr>
      <dgm:t>
        <a:bodyPr/>
        <a:lstStyle/>
        <a:p>
          <a:r>
            <a:rPr lang="fr-FR" noProof="0" dirty="0"/>
            <a:t>Références</a:t>
          </a:r>
        </a:p>
      </dgm:t>
    </dgm:pt>
    <dgm:pt modelId="{E963D1BF-A2B1-449D-98C2-4BBB7F35CEFE}" type="parTrans" cxnId="{5930CEF7-248E-4DCC-9477-15C4B1094EEE}">
      <dgm:prSet/>
      <dgm:spPr/>
      <dgm:t>
        <a:bodyPr/>
        <a:lstStyle/>
        <a:p>
          <a:endParaRPr lang="fr-FR"/>
        </a:p>
      </dgm:t>
    </dgm:pt>
    <dgm:pt modelId="{2BE1C6DD-D58B-4B05-9001-9E1DC2C64B00}" type="sibTrans" cxnId="{5930CEF7-248E-4DCC-9477-15C4B1094EEE}">
      <dgm:prSet/>
      <dgm:spPr/>
      <dgm:t>
        <a:bodyPr/>
        <a:lstStyle/>
        <a:p>
          <a:endParaRPr lang="fr-FR"/>
        </a:p>
      </dgm:t>
    </dgm:pt>
    <dgm:pt modelId="{4E51917E-03D8-4050-A51A-C1C93D7F9998}" type="pres">
      <dgm:prSet presAssocID="{FB805430-F9EA-45A2-B708-BF2C4B0E6504}" presName="Name0" presStyleCnt="0">
        <dgm:presLayoutVars>
          <dgm:dir/>
          <dgm:animLvl val="lvl"/>
          <dgm:resizeHandles val="exact"/>
        </dgm:presLayoutVars>
      </dgm:prSet>
      <dgm:spPr/>
    </dgm:pt>
    <dgm:pt modelId="{92C22C22-F723-4267-B384-175729112192}" type="pres">
      <dgm:prSet presAssocID="{ECDC50AC-5A9B-43DF-B3D9-A113B63102EE}" presName="parTxOnly" presStyleLbl="node1" presStyleIdx="0" presStyleCnt="6" custScaleY="59249" custLinFactNeighborX="-7164" custLinFactNeighborY="-9158">
        <dgm:presLayoutVars>
          <dgm:chMax val="0"/>
          <dgm:chPref val="0"/>
          <dgm:bulletEnabled val="1"/>
        </dgm:presLayoutVars>
      </dgm:prSet>
      <dgm:spPr/>
    </dgm:pt>
    <dgm:pt modelId="{E889045A-896F-4AA8-B918-30EFB325A04F}" type="pres">
      <dgm:prSet presAssocID="{5FD71D0D-57D9-407A-B2B6-A50DCA9CEE0A}" presName="parTxOnlySpace" presStyleCnt="0"/>
      <dgm:spPr/>
    </dgm:pt>
    <dgm:pt modelId="{FF1FB3C9-3B96-4821-9BE8-7EB7FF1F4F40}" type="pres">
      <dgm:prSet presAssocID="{F28F469B-F0B4-406A-BCC9-17AABE81863E}" presName="parTxOnly" presStyleLbl="node1" presStyleIdx="1" presStyleCnt="6" custScaleY="35456" custLinFactNeighborX="-3308" custLinFactNeighborY="-6605">
        <dgm:presLayoutVars>
          <dgm:chMax val="0"/>
          <dgm:chPref val="0"/>
          <dgm:bulletEnabled val="1"/>
        </dgm:presLayoutVars>
      </dgm:prSet>
      <dgm:spPr/>
    </dgm:pt>
    <dgm:pt modelId="{C01CFA44-78AB-485C-8286-22DAE9080AA2}" type="pres">
      <dgm:prSet presAssocID="{D44E29CC-117F-4240-894C-DFFCE0D56B3F}" presName="parTxOnlySpace" presStyleCnt="0"/>
      <dgm:spPr/>
    </dgm:pt>
    <dgm:pt modelId="{6C7FBA95-38CD-4A40-B2BD-B71370645728}" type="pres">
      <dgm:prSet presAssocID="{9B432E23-8E73-447E-9F44-F18B0F6EA1E2}" presName="parTxOnly" presStyleLbl="node1" presStyleIdx="2" presStyleCnt="6" custScaleY="35456" custLinFactNeighborX="-3308" custLinFactNeighborY="-6605">
        <dgm:presLayoutVars>
          <dgm:chMax val="0"/>
          <dgm:chPref val="0"/>
          <dgm:bulletEnabled val="1"/>
        </dgm:presLayoutVars>
      </dgm:prSet>
      <dgm:spPr/>
    </dgm:pt>
    <dgm:pt modelId="{70125F4E-CEA8-4679-ADFB-8A899A91554B}" type="pres">
      <dgm:prSet presAssocID="{6A66E43F-C2C3-4759-AD79-8A54812FD669}" presName="parTxOnlySpace" presStyleCnt="0"/>
      <dgm:spPr/>
    </dgm:pt>
    <dgm:pt modelId="{1116E069-98FF-4DE5-B1CA-E8A6746D4822}" type="pres">
      <dgm:prSet presAssocID="{EAAFDE0E-C6BE-4241-B877-809D2CEA811D}" presName="parTxOnly" presStyleLbl="node1" presStyleIdx="3" presStyleCnt="6" custScaleY="35456" custLinFactNeighborX="-3308" custLinFactNeighborY="-6605">
        <dgm:presLayoutVars>
          <dgm:chMax val="0"/>
          <dgm:chPref val="0"/>
          <dgm:bulletEnabled val="1"/>
        </dgm:presLayoutVars>
      </dgm:prSet>
      <dgm:spPr/>
    </dgm:pt>
    <dgm:pt modelId="{2EAD9001-7BED-43E1-936D-41EB9AA55835}" type="pres">
      <dgm:prSet presAssocID="{20FB05BD-E0C4-4DB3-9CE4-98091BBED285}" presName="parTxOnlySpace" presStyleCnt="0"/>
      <dgm:spPr/>
    </dgm:pt>
    <dgm:pt modelId="{A0E12C0F-F9DB-42AF-8A67-1B2E8F3ED636}" type="pres">
      <dgm:prSet presAssocID="{7BEEBEFF-2073-4362-BFC8-9632EEF4C10A}" presName="parTxOnly" presStyleLbl="node1" presStyleIdx="4" presStyleCnt="6" custScaleY="35456" custLinFactNeighborX="-3308" custLinFactNeighborY="-6605">
        <dgm:presLayoutVars>
          <dgm:chMax val="0"/>
          <dgm:chPref val="0"/>
          <dgm:bulletEnabled val="1"/>
        </dgm:presLayoutVars>
      </dgm:prSet>
      <dgm:spPr/>
    </dgm:pt>
    <dgm:pt modelId="{134547C4-EFA5-4288-A1F9-82F15A2634EE}" type="pres">
      <dgm:prSet presAssocID="{0719FC8C-9882-4928-B30C-B9722C79745B}" presName="parTxOnlySpace" presStyleCnt="0"/>
      <dgm:spPr/>
    </dgm:pt>
    <dgm:pt modelId="{C3981A27-8053-494C-B31C-CD514432EABA}" type="pres">
      <dgm:prSet presAssocID="{4C455C24-2C2F-43BD-84F2-279E969567D1}" presName="parTxOnly" presStyleLbl="node1" presStyleIdx="5" presStyleCnt="6" custScaleY="35357" custLinFactNeighborX="-3308" custLinFactNeighborY="-6654">
        <dgm:presLayoutVars>
          <dgm:chMax val="0"/>
          <dgm:chPref val="0"/>
          <dgm:bulletEnabled val="1"/>
        </dgm:presLayoutVars>
      </dgm:prSet>
      <dgm:spPr/>
    </dgm:pt>
  </dgm:ptLst>
  <dgm:cxnLst>
    <dgm:cxn modelId="{B4EE6C0E-C27C-4BFC-8E2C-97FD95640E77}" type="presOf" srcId="{4C455C24-2C2F-43BD-84F2-279E969567D1}" destId="{C3981A27-8053-494C-B31C-CD514432EABA}" srcOrd="0" destOrd="0" presId="urn:microsoft.com/office/officeart/2005/8/layout/chevron1"/>
    <dgm:cxn modelId="{9C88C31E-BF4C-4594-A08F-057C735845E0}" srcId="{FB805430-F9EA-45A2-B708-BF2C4B0E6504}" destId="{EAAFDE0E-C6BE-4241-B877-809D2CEA811D}" srcOrd="3" destOrd="0" parTransId="{71550CF3-95FF-4238-896C-FD658381630D}" sibTransId="{20FB05BD-E0C4-4DB3-9CE4-98091BBED285}"/>
    <dgm:cxn modelId="{2697EB26-95BE-4470-AFEC-882F82A536A6}" srcId="{FB805430-F9EA-45A2-B708-BF2C4B0E6504}" destId="{7BEEBEFF-2073-4362-BFC8-9632EEF4C10A}" srcOrd="4" destOrd="0" parTransId="{33695AB5-0D16-4CF0-8428-66143995E933}" sibTransId="{0719FC8C-9882-4928-B30C-B9722C79745B}"/>
    <dgm:cxn modelId="{08D2606B-FCAA-4919-80FA-D0EAD714BDD1}" type="presOf" srcId="{7BEEBEFF-2073-4362-BFC8-9632EEF4C10A}" destId="{A0E12C0F-F9DB-42AF-8A67-1B2E8F3ED636}" srcOrd="0" destOrd="0" presId="urn:microsoft.com/office/officeart/2005/8/layout/chevron1"/>
    <dgm:cxn modelId="{A363B854-98F2-46ED-9700-0717208EADE5}" srcId="{FB805430-F9EA-45A2-B708-BF2C4B0E6504}" destId="{9B432E23-8E73-447E-9F44-F18B0F6EA1E2}" srcOrd="2" destOrd="0" parTransId="{97EFFC2F-3892-4213-AD28-0855B460DCE1}" sibTransId="{6A66E43F-C2C3-4759-AD79-8A54812FD669}"/>
    <dgm:cxn modelId="{3E8ACC75-0106-4302-9953-015B6B6343F3}" type="presOf" srcId="{F28F469B-F0B4-406A-BCC9-17AABE81863E}" destId="{FF1FB3C9-3B96-4821-9BE8-7EB7FF1F4F40}" srcOrd="0" destOrd="0" presId="urn:microsoft.com/office/officeart/2005/8/layout/chevron1"/>
    <dgm:cxn modelId="{8979F38F-6415-456D-819B-3DA06BFFB470}" type="presOf" srcId="{FB805430-F9EA-45A2-B708-BF2C4B0E6504}" destId="{4E51917E-03D8-4050-A51A-C1C93D7F9998}" srcOrd="0" destOrd="0" presId="urn:microsoft.com/office/officeart/2005/8/layout/chevron1"/>
    <dgm:cxn modelId="{906680C1-A482-4EC8-A896-E2758C8B9578}" type="presOf" srcId="{9B432E23-8E73-447E-9F44-F18B0F6EA1E2}" destId="{6C7FBA95-38CD-4A40-B2BD-B71370645728}" srcOrd="0" destOrd="0" presId="urn:microsoft.com/office/officeart/2005/8/layout/chevron1"/>
    <dgm:cxn modelId="{82FB67C4-B126-420F-820C-2888024A345B}" type="presOf" srcId="{EAAFDE0E-C6BE-4241-B877-809D2CEA811D}" destId="{1116E069-98FF-4DE5-B1CA-E8A6746D4822}" srcOrd="0" destOrd="0" presId="urn:microsoft.com/office/officeart/2005/8/layout/chevron1"/>
    <dgm:cxn modelId="{113A76CC-D8C1-4B94-BA10-CB165B155707}" type="presOf" srcId="{ECDC50AC-5A9B-43DF-B3D9-A113B63102EE}" destId="{92C22C22-F723-4267-B384-175729112192}" srcOrd="0" destOrd="0" presId="urn:microsoft.com/office/officeart/2005/8/layout/chevron1"/>
    <dgm:cxn modelId="{2E268BEB-07E8-45BD-820E-9BAD6C20DC07}" srcId="{FB805430-F9EA-45A2-B708-BF2C4B0E6504}" destId="{F28F469B-F0B4-406A-BCC9-17AABE81863E}" srcOrd="1" destOrd="0" parTransId="{33327642-7474-4EDB-B813-337D55F473F4}" sibTransId="{D44E29CC-117F-4240-894C-DFFCE0D56B3F}"/>
    <dgm:cxn modelId="{2DD18CF4-4B6E-4D69-AF7E-4A46B77D8386}" srcId="{FB805430-F9EA-45A2-B708-BF2C4B0E6504}" destId="{ECDC50AC-5A9B-43DF-B3D9-A113B63102EE}" srcOrd="0" destOrd="0" parTransId="{52791231-EA15-4BE2-B198-1115A26506CA}" sibTransId="{5FD71D0D-57D9-407A-B2B6-A50DCA9CEE0A}"/>
    <dgm:cxn modelId="{5930CEF7-248E-4DCC-9477-15C4B1094EEE}" srcId="{FB805430-F9EA-45A2-B708-BF2C4B0E6504}" destId="{4C455C24-2C2F-43BD-84F2-279E969567D1}" srcOrd="5" destOrd="0" parTransId="{E963D1BF-A2B1-449D-98C2-4BBB7F35CEFE}" sibTransId="{2BE1C6DD-D58B-4B05-9001-9E1DC2C64B00}"/>
    <dgm:cxn modelId="{C2083949-88F0-4365-A0F7-873A963035CB}" type="presParOf" srcId="{4E51917E-03D8-4050-A51A-C1C93D7F9998}" destId="{92C22C22-F723-4267-B384-175729112192}" srcOrd="0" destOrd="0" presId="urn:microsoft.com/office/officeart/2005/8/layout/chevron1"/>
    <dgm:cxn modelId="{7D7169EE-24BE-4B75-8F8A-C6650FE25AE9}" type="presParOf" srcId="{4E51917E-03D8-4050-A51A-C1C93D7F9998}" destId="{E889045A-896F-4AA8-B918-30EFB325A04F}" srcOrd="1" destOrd="0" presId="urn:microsoft.com/office/officeart/2005/8/layout/chevron1"/>
    <dgm:cxn modelId="{9120B8CB-3212-4D6C-A8F0-B759895E123B}" type="presParOf" srcId="{4E51917E-03D8-4050-A51A-C1C93D7F9998}" destId="{FF1FB3C9-3B96-4821-9BE8-7EB7FF1F4F40}" srcOrd="2" destOrd="0" presId="urn:microsoft.com/office/officeart/2005/8/layout/chevron1"/>
    <dgm:cxn modelId="{A3406F2D-9005-4475-89BB-6AF6F63FEE31}" type="presParOf" srcId="{4E51917E-03D8-4050-A51A-C1C93D7F9998}" destId="{C01CFA44-78AB-485C-8286-22DAE9080AA2}" srcOrd="3" destOrd="0" presId="urn:microsoft.com/office/officeart/2005/8/layout/chevron1"/>
    <dgm:cxn modelId="{0980A9D3-393E-4D0A-8C6F-7970ACDB0D25}" type="presParOf" srcId="{4E51917E-03D8-4050-A51A-C1C93D7F9998}" destId="{6C7FBA95-38CD-4A40-B2BD-B71370645728}" srcOrd="4" destOrd="0" presId="urn:microsoft.com/office/officeart/2005/8/layout/chevron1"/>
    <dgm:cxn modelId="{AB706E4F-36FB-40D1-AFAC-49680B2A6BC5}" type="presParOf" srcId="{4E51917E-03D8-4050-A51A-C1C93D7F9998}" destId="{70125F4E-CEA8-4679-ADFB-8A899A91554B}" srcOrd="5" destOrd="0" presId="urn:microsoft.com/office/officeart/2005/8/layout/chevron1"/>
    <dgm:cxn modelId="{245E26D1-66AD-4F82-9574-9E8E6F895945}" type="presParOf" srcId="{4E51917E-03D8-4050-A51A-C1C93D7F9998}" destId="{1116E069-98FF-4DE5-B1CA-E8A6746D4822}" srcOrd="6" destOrd="0" presId="urn:microsoft.com/office/officeart/2005/8/layout/chevron1"/>
    <dgm:cxn modelId="{528DA72B-5D8C-494B-B62E-C14CA8671A60}" type="presParOf" srcId="{4E51917E-03D8-4050-A51A-C1C93D7F9998}" destId="{2EAD9001-7BED-43E1-936D-41EB9AA55835}" srcOrd="7" destOrd="0" presId="urn:microsoft.com/office/officeart/2005/8/layout/chevron1"/>
    <dgm:cxn modelId="{A7EA280F-3B9E-4070-9E48-588996AEBEEF}" type="presParOf" srcId="{4E51917E-03D8-4050-A51A-C1C93D7F9998}" destId="{A0E12C0F-F9DB-42AF-8A67-1B2E8F3ED636}" srcOrd="8" destOrd="0" presId="urn:microsoft.com/office/officeart/2005/8/layout/chevron1"/>
    <dgm:cxn modelId="{9DB59ED4-CC66-46FE-BF7D-A8962B8016EF}" type="presParOf" srcId="{4E51917E-03D8-4050-A51A-C1C93D7F9998}" destId="{134547C4-EFA5-4288-A1F9-82F15A2634EE}" srcOrd="9" destOrd="0" presId="urn:microsoft.com/office/officeart/2005/8/layout/chevron1"/>
    <dgm:cxn modelId="{CEE80757-60ED-480C-A19E-1D69B0C11494}" type="presParOf" srcId="{4E51917E-03D8-4050-A51A-C1C93D7F9998}" destId="{C3981A27-8053-494C-B31C-CD514432EABA}"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B805430-F9EA-45A2-B708-BF2C4B0E6504}" type="doc">
      <dgm:prSet loTypeId="urn:microsoft.com/office/officeart/2005/8/layout/chevron1" loCatId="process" qsTypeId="urn:microsoft.com/office/officeart/2005/8/quickstyle/simple1" qsCatId="simple" csTypeId="urn:microsoft.com/office/officeart/2005/8/colors/accent1_2" csCatId="accent1" phldr="1"/>
      <dgm:spPr/>
    </dgm:pt>
    <dgm:pt modelId="{ECDC50AC-5A9B-43DF-B3D9-A113B63102EE}">
      <dgm:prSet phldrT="[Text]"/>
      <dgm:spPr>
        <a:solidFill>
          <a:schemeClr val="bg1">
            <a:lumMod val="75000"/>
          </a:schemeClr>
        </a:solidFill>
      </dgm:spPr>
      <dgm:t>
        <a:bodyPr/>
        <a:lstStyle/>
        <a:p>
          <a:r>
            <a:rPr lang="fr-FR" noProof="0" dirty="0"/>
            <a:t>I. Introduction</a:t>
          </a:r>
        </a:p>
      </dgm:t>
    </dgm:pt>
    <dgm:pt modelId="{52791231-EA15-4BE2-B198-1115A26506CA}" type="parTrans" cxnId="{2DD18CF4-4B6E-4D69-AF7E-4A46B77D8386}">
      <dgm:prSet/>
      <dgm:spPr/>
      <dgm:t>
        <a:bodyPr/>
        <a:lstStyle/>
        <a:p>
          <a:endParaRPr lang="fr-FR"/>
        </a:p>
      </dgm:t>
    </dgm:pt>
    <dgm:pt modelId="{5FD71D0D-57D9-407A-B2B6-A50DCA9CEE0A}" type="sibTrans" cxnId="{2DD18CF4-4B6E-4D69-AF7E-4A46B77D8386}">
      <dgm:prSet/>
      <dgm:spPr/>
      <dgm:t>
        <a:bodyPr/>
        <a:lstStyle/>
        <a:p>
          <a:endParaRPr lang="fr-FR"/>
        </a:p>
      </dgm:t>
    </dgm:pt>
    <dgm:pt modelId="{F28F469B-F0B4-406A-BCC9-17AABE81863E}">
      <dgm:prSet phldrT="[Text]"/>
      <dgm:spPr>
        <a:solidFill>
          <a:srgbClr val="BC7E09"/>
        </a:solidFill>
      </dgm:spPr>
      <dgm:t>
        <a:bodyPr/>
        <a:lstStyle/>
        <a:p>
          <a:r>
            <a:rPr lang="fr-FR" noProof="0" dirty="0"/>
            <a:t>II. Etat de l’art / Historique</a:t>
          </a:r>
        </a:p>
      </dgm:t>
    </dgm:pt>
    <dgm:pt modelId="{33327642-7474-4EDB-B813-337D55F473F4}" type="parTrans" cxnId="{2E268BEB-07E8-45BD-820E-9BAD6C20DC07}">
      <dgm:prSet/>
      <dgm:spPr/>
      <dgm:t>
        <a:bodyPr/>
        <a:lstStyle/>
        <a:p>
          <a:endParaRPr lang="fr-FR"/>
        </a:p>
      </dgm:t>
    </dgm:pt>
    <dgm:pt modelId="{D44E29CC-117F-4240-894C-DFFCE0D56B3F}" type="sibTrans" cxnId="{2E268BEB-07E8-45BD-820E-9BAD6C20DC07}">
      <dgm:prSet/>
      <dgm:spPr/>
      <dgm:t>
        <a:bodyPr/>
        <a:lstStyle/>
        <a:p>
          <a:endParaRPr lang="fr-FR"/>
        </a:p>
      </dgm:t>
    </dgm:pt>
    <dgm:pt modelId="{9B432E23-8E73-447E-9F44-F18B0F6EA1E2}">
      <dgm:prSet phldrT="[Text]"/>
      <dgm:spPr>
        <a:solidFill>
          <a:schemeClr val="bg1">
            <a:lumMod val="75000"/>
          </a:schemeClr>
        </a:solidFill>
      </dgm:spPr>
      <dgm:t>
        <a:bodyPr/>
        <a:lstStyle/>
        <a:p>
          <a:r>
            <a:rPr lang="fr-FR" noProof="0" dirty="0"/>
            <a:t>III. Etude de cas : Obsidian</a:t>
          </a:r>
        </a:p>
      </dgm:t>
    </dgm:pt>
    <dgm:pt modelId="{97EFFC2F-3892-4213-AD28-0855B460DCE1}" type="parTrans" cxnId="{A363B854-98F2-46ED-9700-0717208EADE5}">
      <dgm:prSet/>
      <dgm:spPr/>
      <dgm:t>
        <a:bodyPr/>
        <a:lstStyle/>
        <a:p>
          <a:endParaRPr lang="fr-FR"/>
        </a:p>
      </dgm:t>
    </dgm:pt>
    <dgm:pt modelId="{6A66E43F-C2C3-4759-AD79-8A54812FD669}" type="sibTrans" cxnId="{A363B854-98F2-46ED-9700-0717208EADE5}">
      <dgm:prSet/>
      <dgm:spPr/>
      <dgm:t>
        <a:bodyPr/>
        <a:lstStyle/>
        <a:p>
          <a:endParaRPr lang="fr-FR"/>
        </a:p>
      </dgm:t>
    </dgm:pt>
    <dgm:pt modelId="{7BEEBEFF-2073-4362-BFC8-9632EEF4C10A}">
      <dgm:prSet phldrT="[Text]"/>
      <dgm:spPr>
        <a:solidFill>
          <a:schemeClr val="bg1">
            <a:lumMod val="75000"/>
          </a:schemeClr>
        </a:solidFill>
      </dgm:spPr>
      <dgm:t>
        <a:bodyPr/>
        <a:lstStyle/>
        <a:p>
          <a:r>
            <a:rPr lang="fr-FR" noProof="0" dirty="0"/>
            <a:t>V. Conclusion</a:t>
          </a:r>
        </a:p>
      </dgm:t>
    </dgm:pt>
    <dgm:pt modelId="{33695AB5-0D16-4CF0-8428-66143995E933}" type="parTrans" cxnId="{2697EB26-95BE-4470-AFEC-882F82A536A6}">
      <dgm:prSet/>
      <dgm:spPr/>
      <dgm:t>
        <a:bodyPr/>
        <a:lstStyle/>
        <a:p>
          <a:endParaRPr lang="fr-FR"/>
        </a:p>
      </dgm:t>
    </dgm:pt>
    <dgm:pt modelId="{0719FC8C-9882-4928-B30C-B9722C79745B}" type="sibTrans" cxnId="{2697EB26-95BE-4470-AFEC-882F82A536A6}">
      <dgm:prSet/>
      <dgm:spPr/>
      <dgm:t>
        <a:bodyPr/>
        <a:lstStyle/>
        <a:p>
          <a:endParaRPr lang="fr-FR"/>
        </a:p>
      </dgm:t>
    </dgm:pt>
    <dgm:pt modelId="{EAAFDE0E-C6BE-4241-B877-809D2CEA811D}">
      <dgm:prSet phldrT="[Text]"/>
      <dgm:spPr>
        <a:solidFill>
          <a:schemeClr val="bg1">
            <a:lumMod val="75000"/>
          </a:schemeClr>
        </a:solidFill>
      </dgm:spPr>
      <dgm:t>
        <a:bodyPr/>
        <a:lstStyle/>
        <a:p>
          <a:r>
            <a:rPr lang="fr-FR" noProof="0" dirty="0"/>
            <a:t>IV. Discussion</a:t>
          </a:r>
        </a:p>
      </dgm:t>
    </dgm:pt>
    <dgm:pt modelId="{71550CF3-95FF-4238-896C-FD658381630D}" type="parTrans" cxnId="{9C88C31E-BF4C-4594-A08F-057C735845E0}">
      <dgm:prSet/>
      <dgm:spPr/>
      <dgm:t>
        <a:bodyPr/>
        <a:lstStyle/>
        <a:p>
          <a:endParaRPr lang="fr-FR"/>
        </a:p>
      </dgm:t>
    </dgm:pt>
    <dgm:pt modelId="{20FB05BD-E0C4-4DB3-9CE4-98091BBED285}" type="sibTrans" cxnId="{9C88C31E-BF4C-4594-A08F-057C735845E0}">
      <dgm:prSet/>
      <dgm:spPr/>
      <dgm:t>
        <a:bodyPr/>
        <a:lstStyle/>
        <a:p>
          <a:endParaRPr lang="fr-FR"/>
        </a:p>
      </dgm:t>
    </dgm:pt>
    <dgm:pt modelId="{4C455C24-2C2F-43BD-84F2-279E969567D1}">
      <dgm:prSet phldrT="[Text]"/>
      <dgm:spPr>
        <a:solidFill>
          <a:schemeClr val="bg1">
            <a:lumMod val="75000"/>
          </a:schemeClr>
        </a:solidFill>
      </dgm:spPr>
      <dgm:t>
        <a:bodyPr/>
        <a:lstStyle/>
        <a:p>
          <a:r>
            <a:rPr lang="fr-FR" noProof="0" dirty="0"/>
            <a:t>Références</a:t>
          </a:r>
        </a:p>
      </dgm:t>
    </dgm:pt>
    <dgm:pt modelId="{E963D1BF-A2B1-449D-98C2-4BBB7F35CEFE}" type="parTrans" cxnId="{5930CEF7-248E-4DCC-9477-15C4B1094EEE}">
      <dgm:prSet/>
      <dgm:spPr/>
      <dgm:t>
        <a:bodyPr/>
        <a:lstStyle/>
        <a:p>
          <a:endParaRPr lang="fr-FR"/>
        </a:p>
      </dgm:t>
    </dgm:pt>
    <dgm:pt modelId="{2BE1C6DD-D58B-4B05-9001-9E1DC2C64B00}" type="sibTrans" cxnId="{5930CEF7-248E-4DCC-9477-15C4B1094EEE}">
      <dgm:prSet/>
      <dgm:spPr/>
      <dgm:t>
        <a:bodyPr/>
        <a:lstStyle/>
        <a:p>
          <a:endParaRPr lang="fr-FR"/>
        </a:p>
      </dgm:t>
    </dgm:pt>
    <dgm:pt modelId="{4E51917E-03D8-4050-A51A-C1C93D7F9998}" type="pres">
      <dgm:prSet presAssocID="{FB805430-F9EA-45A2-B708-BF2C4B0E6504}" presName="Name0" presStyleCnt="0">
        <dgm:presLayoutVars>
          <dgm:dir/>
          <dgm:animLvl val="lvl"/>
          <dgm:resizeHandles val="exact"/>
        </dgm:presLayoutVars>
      </dgm:prSet>
      <dgm:spPr/>
    </dgm:pt>
    <dgm:pt modelId="{92C22C22-F723-4267-B384-175729112192}" type="pres">
      <dgm:prSet presAssocID="{ECDC50AC-5A9B-43DF-B3D9-A113B63102EE}" presName="parTxOnly" presStyleLbl="node1" presStyleIdx="0" presStyleCnt="6" custScaleY="59249" custLinFactNeighborX="-7164" custLinFactNeighborY="-9158">
        <dgm:presLayoutVars>
          <dgm:chMax val="0"/>
          <dgm:chPref val="0"/>
          <dgm:bulletEnabled val="1"/>
        </dgm:presLayoutVars>
      </dgm:prSet>
      <dgm:spPr/>
    </dgm:pt>
    <dgm:pt modelId="{E889045A-896F-4AA8-B918-30EFB325A04F}" type="pres">
      <dgm:prSet presAssocID="{5FD71D0D-57D9-407A-B2B6-A50DCA9CEE0A}" presName="parTxOnlySpace" presStyleCnt="0"/>
      <dgm:spPr/>
    </dgm:pt>
    <dgm:pt modelId="{FF1FB3C9-3B96-4821-9BE8-7EB7FF1F4F40}" type="pres">
      <dgm:prSet presAssocID="{F28F469B-F0B4-406A-BCC9-17AABE81863E}" presName="parTxOnly" presStyleLbl="node1" presStyleIdx="1" presStyleCnt="6" custScaleY="35456" custLinFactNeighborX="-3308" custLinFactNeighborY="-6605">
        <dgm:presLayoutVars>
          <dgm:chMax val="0"/>
          <dgm:chPref val="0"/>
          <dgm:bulletEnabled val="1"/>
        </dgm:presLayoutVars>
      </dgm:prSet>
      <dgm:spPr/>
    </dgm:pt>
    <dgm:pt modelId="{C01CFA44-78AB-485C-8286-22DAE9080AA2}" type="pres">
      <dgm:prSet presAssocID="{D44E29CC-117F-4240-894C-DFFCE0D56B3F}" presName="parTxOnlySpace" presStyleCnt="0"/>
      <dgm:spPr/>
    </dgm:pt>
    <dgm:pt modelId="{6C7FBA95-38CD-4A40-B2BD-B71370645728}" type="pres">
      <dgm:prSet presAssocID="{9B432E23-8E73-447E-9F44-F18B0F6EA1E2}" presName="parTxOnly" presStyleLbl="node1" presStyleIdx="2" presStyleCnt="6" custScaleY="35456" custLinFactNeighborX="-3308" custLinFactNeighborY="-6605">
        <dgm:presLayoutVars>
          <dgm:chMax val="0"/>
          <dgm:chPref val="0"/>
          <dgm:bulletEnabled val="1"/>
        </dgm:presLayoutVars>
      </dgm:prSet>
      <dgm:spPr/>
    </dgm:pt>
    <dgm:pt modelId="{70125F4E-CEA8-4679-ADFB-8A899A91554B}" type="pres">
      <dgm:prSet presAssocID="{6A66E43F-C2C3-4759-AD79-8A54812FD669}" presName="parTxOnlySpace" presStyleCnt="0"/>
      <dgm:spPr/>
    </dgm:pt>
    <dgm:pt modelId="{1116E069-98FF-4DE5-B1CA-E8A6746D4822}" type="pres">
      <dgm:prSet presAssocID="{EAAFDE0E-C6BE-4241-B877-809D2CEA811D}" presName="parTxOnly" presStyleLbl="node1" presStyleIdx="3" presStyleCnt="6" custScaleY="35456" custLinFactNeighborX="-3308" custLinFactNeighborY="-6605">
        <dgm:presLayoutVars>
          <dgm:chMax val="0"/>
          <dgm:chPref val="0"/>
          <dgm:bulletEnabled val="1"/>
        </dgm:presLayoutVars>
      </dgm:prSet>
      <dgm:spPr/>
    </dgm:pt>
    <dgm:pt modelId="{2EAD9001-7BED-43E1-936D-41EB9AA55835}" type="pres">
      <dgm:prSet presAssocID="{20FB05BD-E0C4-4DB3-9CE4-98091BBED285}" presName="parTxOnlySpace" presStyleCnt="0"/>
      <dgm:spPr/>
    </dgm:pt>
    <dgm:pt modelId="{A0E12C0F-F9DB-42AF-8A67-1B2E8F3ED636}" type="pres">
      <dgm:prSet presAssocID="{7BEEBEFF-2073-4362-BFC8-9632EEF4C10A}" presName="parTxOnly" presStyleLbl="node1" presStyleIdx="4" presStyleCnt="6" custScaleY="35456" custLinFactNeighborX="-3308" custLinFactNeighborY="-6605">
        <dgm:presLayoutVars>
          <dgm:chMax val="0"/>
          <dgm:chPref val="0"/>
          <dgm:bulletEnabled val="1"/>
        </dgm:presLayoutVars>
      </dgm:prSet>
      <dgm:spPr/>
    </dgm:pt>
    <dgm:pt modelId="{134547C4-EFA5-4288-A1F9-82F15A2634EE}" type="pres">
      <dgm:prSet presAssocID="{0719FC8C-9882-4928-B30C-B9722C79745B}" presName="parTxOnlySpace" presStyleCnt="0"/>
      <dgm:spPr/>
    </dgm:pt>
    <dgm:pt modelId="{C3981A27-8053-494C-B31C-CD514432EABA}" type="pres">
      <dgm:prSet presAssocID="{4C455C24-2C2F-43BD-84F2-279E969567D1}" presName="parTxOnly" presStyleLbl="node1" presStyleIdx="5" presStyleCnt="6" custScaleY="35357" custLinFactNeighborX="-3308" custLinFactNeighborY="-6654">
        <dgm:presLayoutVars>
          <dgm:chMax val="0"/>
          <dgm:chPref val="0"/>
          <dgm:bulletEnabled val="1"/>
        </dgm:presLayoutVars>
      </dgm:prSet>
      <dgm:spPr/>
    </dgm:pt>
  </dgm:ptLst>
  <dgm:cxnLst>
    <dgm:cxn modelId="{B4EE6C0E-C27C-4BFC-8E2C-97FD95640E77}" type="presOf" srcId="{4C455C24-2C2F-43BD-84F2-279E969567D1}" destId="{C3981A27-8053-494C-B31C-CD514432EABA}" srcOrd="0" destOrd="0" presId="urn:microsoft.com/office/officeart/2005/8/layout/chevron1"/>
    <dgm:cxn modelId="{9C88C31E-BF4C-4594-A08F-057C735845E0}" srcId="{FB805430-F9EA-45A2-B708-BF2C4B0E6504}" destId="{EAAFDE0E-C6BE-4241-B877-809D2CEA811D}" srcOrd="3" destOrd="0" parTransId="{71550CF3-95FF-4238-896C-FD658381630D}" sibTransId="{20FB05BD-E0C4-4DB3-9CE4-98091BBED285}"/>
    <dgm:cxn modelId="{2697EB26-95BE-4470-AFEC-882F82A536A6}" srcId="{FB805430-F9EA-45A2-B708-BF2C4B0E6504}" destId="{7BEEBEFF-2073-4362-BFC8-9632EEF4C10A}" srcOrd="4" destOrd="0" parTransId="{33695AB5-0D16-4CF0-8428-66143995E933}" sibTransId="{0719FC8C-9882-4928-B30C-B9722C79745B}"/>
    <dgm:cxn modelId="{08D2606B-FCAA-4919-80FA-D0EAD714BDD1}" type="presOf" srcId="{7BEEBEFF-2073-4362-BFC8-9632EEF4C10A}" destId="{A0E12C0F-F9DB-42AF-8A67-1B2E8F3ED636}" srcOrd="0" destOrd="0" presId="urn:microsoft.com/office/officeart/2005/8/layout/chevron1"/>
    <dgm:cxn modelId="{A363B854-98F2-46ED-9700-0717208EADE5}" srcId="{FB805430-F9EA-45A2-B708-BF2C4B0E6504}" destId="{9B432E23-8E73-447E-9F44-F18B0F6EA1E2}" srcOrd="2" destOrd="0" parTransId="{97EFFC2F-3892-4213-AD28-0855B460DCE1}" sibTransId="{6A66E43F-C2C3-4759-AD79-8A54812FD669}"/>
    <dgm:cxn modelId="{3E8ACC75-0106-4302-9953-015B6B6343F3}" type="presOf" srcId="{F28F469B-F0B4-406A-BCC9-17AABE81863E}" destId="{FF1FB3C9-3B96-4821-9BE8-7EB7FF1F4F40}" srcOrd="0" destOrd="0" presId="urn:microsoft.com/office/officeart/2005/8/layout/chevron1"/>
    <dgm:cxn modelId="{8979F38F-6415-456D-819B-3DA06BFFB470}" type="presOf" srcId="{FB805430-F9EA-45A2-B708-BF2C4B0E6504}" destId="{4E51917E-03D8-4050-A51A-C1C93D7F9998}" srcOrd="0" destOrd="0" presId="urn:microsoft.com/office/officeart/2005/8/layout/chevron1"/>
    <dgm:cxn modelId="{906680C1-A482-4EC8-A896-E2758C8B9578}" type="presOf" srcId="{9B432E23-8E73-447E-9F44-F18B0F6EA1E2}" destId="{6C7FBA95-38CD-4A40-B2BD-B71370645728}" srcOrd="0" destOrd="0" presId="urn:microsoft.com/office/officeart/2005/8/layout/chevron1"/>
    <dgm:cxn modelId="{82FB67C4-B126-420F-820C-2888024A345B}" type="presOf" srcId="{EAAFDE0E-C6BE-4241-B877-809D2CEA811D}" destId="{1116E069-98FF-4DE5-B1CA-E8A6746D4822}" srcOrd="0" destOrd="0" presId="urn:microsoft.com/office/officeart/2005/8/layout/chevron1"/>
    <dgm:cxn modelId="{113A76CC-D8C1-4B94-BA10-CB165B155707}" type="presOf" srcId="{ECDC50AC-5A9B-43DF-B3D9-A113B63102EE}" destId="{92C22C22-F723-4267-B384-175729112192}" srcOrd="0" destOrd="0" presId="urn:microsoft.com/office/officeart/2005/8/layout/chevron1"/>
    <dgm:cxn modelId="{2E268BEB-07E8-45BD-820E-9BAD6C20DC07}" srcId="{FB805430-F9EA-45A2-B708-BF2C4B0E6504}" destId="{F28F469B-F0B4-406A-BCC9-17AABE81863E}" srcOrd="1" destOrd="0" parTransId="{33327642-7474-4EDB-B813-337D55F473F4}" sibTransId="{D44E29CC-117F-4240-894C-DFFCE0D56B3F}"/>
    <dgm:cxn modelId="{2DD18CF4-4B6E-4D69-AF7E-4A46B77D8386}" srcId="{FB805430-F9EA-45A2-B708-BF2C4B0E6504}" destId="{ECDC50AC-5A9B-43DF-B3D9-A113B63102EE}" srcOrd="0" destOrd="0" parTransId="{52791231-EA15-4BE2-B198-1115A26506CA}" sibTransId="{5FD71D0D-57D9-407A-B2B6-A50DCA9CEE0A}"/>
    <dgm:cxn modelId="{5930CEF7-248E-4DCC-9477-15C4B1094EEE}" srcId="{FB805430-F9EA-45A2-B708-BF2C4B0E6504}" destId="{4C455C24-2C2F-43BD-84F2-279E969567D1}" srcOrd="5" destOrd="0" parTransId="{E963D1BF-A2B1-449D-98C2-4BBB7F35CEFE}" sibTransId="{2BE1C6DD-D58B-4B05-9001-9E1DC2C64B00}"/>
    <dgm:cxn modelId="{C2083949-88F0-4365-A0F7-873A963035CB}" type="presParOf" srcId="{4E51917E-03D8-4050-A51A-C1C93D7F9998}" destId="{92C22C22-F723-4267-B384-175729112192}" srcOrd="0" destOrd="0" presId="urn:microsoft.com/office/officeart/2005/8/layout/chevron1"/>
    <dgm:cxn modelId="{7D7169EE-24BE-4B75-8F8A-C6650FE25AE9}" type="presParOf" srcId="{4E51917E-03D8-4050-A51A-C1C93D7F9998}" destId="{E889045A-896F-4AA8-B918-30EFB325A04F}" srcOrd="1" destOrd="0" presId="urn:microsoft.com/office/officeart/2005/8/layout/chevron1"/>
    <dgm:cxn modelId="{9120B8CB-3212-4D6C-A8F0-B759895E123B}" type="presParOf" srcId="{4E51917E-03D8-4050-A51A-C1C93D7F9998}" destId="{FF1FB3C9-3B96-4821-9BE8-7EB7FF1F4F40}" srcOrd="2" destOrd="0" presId="urn:microsoft.com/office/officeart/2005/8/layout/chevron1"/>
    <dgm:cxn modelId="{A3406F2D-9005-4475-89BB-6AF6F63FEE31}" type="presParOf" srcId="{4E51917E-03D8-4050-A51A-C1C93D7F9998}" destId="{C01CFA44-78AB-485C-8286-22DAE9080AA2}" srcOrd="3" destOrd="0" presId="urn:microsoft.com/office/officeart/2005/8/layout/chevron1"/>
    <dgm:cxn modelId="{0980A9D3-393E-4D0A-8C6F-7970ACDB0D25}" type="presParOf" srcId="{4E51917E-03D8-4050-A51A-C1C93D7F9998}" destId="{6C7FBA95-38CD-4A40-B2BD-B71370645728}" srcOrd="4" destOrd="0" presId="urn:microsoft.com/office/officeart/2005/8/layout/chevron1"/>
    <dgm:cxn modelId="{AB706E4F-36FB-40D1-AFAC-49680B2A6BC5}" type="presParOf" srcId="{4E51917E-03D8-4050-A51A-C1C93D7F9998}" destId="{70125F4E-CEA8-4679-ADFB-8A899A91554B}" srcOrd="5" destOrd="0" presId="urn:microsoft.com/office/officeart/2005/8/layout/chevron1"/>
    <dgm:cxn modelId="{245E26D1-66AD-4F82-9574-9E8E6F895945}" type="presParOf" srcId="{4E51917E-03D8-4050-A51A-C1C93D7F9998}" destId="{1116E069-98FF-4DE5-B1CA-E8A6746D4822}" srcOrd="6" destOrd="0" presId="urn:microsoft.com/office/officeart/2005/8/layout/chevron1"/>
    <dgm:cxn modelId="{528DA72B-5D8C-494B-B62E-C14CA8671A60}" type="presParOf" srcId="{4E51917E-03D8-4050-A51A-C1C93D7F9998}" destId="{2EAD9001-7BED-43E1-936D-41EB9AA55835}" srcOrd="7" destOrd="0" presId="urn:microsoft.com/office/officeart/2005/8/layout/chevron1"/>
    <dgm:cxn modelId="{A7EA280F-3B9E-4070-9E48-588996AEBEEF}" type="presParOf" srcId="{4E51917E-03D8-4050-A51A-C1C93D7F9998}" destId="{A0E12C0F-F9DB-42AF-8A67-1B2E8F3ED636}" srcOrd="8" destOrd="0" presId="urn:microsoft.com/office/officeart/2005/8/layout/chevron1"/>
    <dgm:cxn modelId="{9DB59ED4-CC66-46FE-BF7D-A8962B8016EF}" type="presParOf" srcId="{4E51917E-03D8-4050-A51A-C1C93D7F9998}" destId="{134547C4-EFA5-4288-A1F9-82F15A2634EE}" srcOrd="9" destOrd="0" presId="urn:microsoft.com/office/officeart/2005/8/layout/chevron1"/>
    <dgm:cxn modelId="{CEE80757-60ED-480C-A19E-1D69B0C11494}" type="presParOf" srcId="{4E51917E-03D8-4050-A51A-C1C93D7F9998}" destId="{C3981A27-8053-494C-B31C-CD514432EABA}"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22C22-F723-4267-B384-175729112192}">
      <dsp:nvSpPr>
        <dsp:cNvPr id="0" name=""/>
        <dsp:cNvSpPr/>
      </dsp:nvSpPr>
      <dsp:spPr>
        <a:xfrm>
          <a:off x="0" y="47710"/>
          <a:ext cx="1776464" cy="251998"/>
        </a:xfrm>
        <a:prstGeom prst="chevron">
          <a:avLst/>
        </a:prstGeom>
        <a:solidFill>
          <a:srgbClr val="BC7E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 Introduction</a:t>
          </a:r>
        </a:p>
      </dsp:txBody>
      <dsp:txXfrm>
        <a:off x="125999" y="47710"/>
        <a:ext cx="1524466" cy="251998"/>
      </dsp:txXfrm>
    </dsp:sp>
    <dsp:sp modelId="{FF1FB3C9-3B96-4821-9BE8-7EB7FF1F4F40}">
      <dsp:nvSpPr>
        <dsp:cNvPr id="0" name=""/>
        <dsp:cNvSpPr/>
      </dsp:nvSpPr>
      <dsp:spPr>
        <a:xfrm>
          <a:off x="1597716"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 Etat de l’art / Historique</a:t>
          </a:r>
        </a:p>
      </dsp:txBody>
      <dsp:txXfrm>
        <a:off x="1723689" y="39753"/>
        <a:ext cx="1524519" cy="251945"/>
      </dsp:txXfrm>
    </dsp:sp>
    <dsp:sp modelId="{6C7FBA95-38CD-4A40-B2BD-B71370645728}">
      <dsp:nvSpPr>
        <dsp:cNvPr id="0" name=""/>
        <dsp:cNvSpPr/>
      </dsp:nvSpPr>
      <dsp:spPr>
        <a:xfrm>
          <a:off x="3196534"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III. Etude de cas : Obsidian</a:t>
          </a:r>
        </a:p>
      </dsp:txBody>
      <dsp:txXfrm>
        <a:off x="3322507" y="39753"/>
        <a:ext cx="1524519" cy="251945"/>
      </dsp:txXfrm>
    </dsp:sp>
    <dsp:sp modelId="{1116E069-98FF-4DE5-B1CA-E8A6746D4822}">
      <dsp:nvSpPr>
        <dsp:cNvPr id="0" name=""/>
        <dsp:cNvSpPr/>
      </dsp:nvSpPr>
      <dsp:spPr>
        <a:xfrm>
          <a:off x="4795351"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IV. Discussion</a:t>
          </a:r>
        </a:p>
      </dsp:txBody>
      <dsp:txXfrm>
        <a:off x="4921324" y="39753"/>
        <a:ext cx="1524519" cy="251945"/>
      </dsp:txXfrm>
    </dsp:sp>
    <dsp:sp modelId="{A0E12C0F-F9DB-42AF-8A67-1B2E8F3ED636}">
      <dsp:nvSpPr>
        <dsp:cNvPr id="0" name=""/>
        <dsp:cNvSpPr/>
      </dsp:nvSpPr>
      <dsp:spPr>
        <a:xfrm>
          <a:off x="6394169"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V. Conclusion</a:t>
          </a:r>
        </a:p>
      </dsp:txBody>
      <dsp:txXfrm>
        <a:off x="6520142" y="39753"/>
        <a:ext cx="1524519" cy="251945"/>
      </dsp:txXfrm>
    </dsp:sp>
    <dsp:sp modelId="{C3981A27-8053-494C-B31C-CD514432EABA}">
      <dsp:nvSpPr>
        <dsp:cNvPr id="0" name=""/>
        <dsp:cNvSpPr/>
      </dsp:nvSpPr>
      <dsp:spPr>
        <a:xfrm>
          <a:off x="7992986" y="39757"/>
          <a:ext cx="1776464" cy="25124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Références</a:t>
          </a:r>
        </a:p>
      </dsp:txBody>
      <dsp:txXfrm>
        <a:off x="8118607" y="39757"/>
        <a:ext cx="1525223" cy="25124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22C22-F723-4267-B384-175729112192}">
      <dsp:nvSpPr>
        <dsp:cNvPr id="0" name=""/>
        <dsp:cNvSpPr/>
      </dsp:nvSpPr>
      <dsp:spPr>
        <a:xfrm>
          <a:off x="0" y="47710"/>
          <a:ext cx="1776464" cy="251998"/>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 Introduction</a:t>
          </a:r>
        </a:p>
      </dsp:txBody>
      <dsp:txXfrm>
        <a:off x="125999" y="47710"/>
        <a:ext cx="1524466" cy="251998"/>
      </dsp:txXfrm>
    </dsp:sp>
    <dsp:sp modelId="{FF1FB3C9-3B96-4821-9BE8-7EB7FF1F4F40}">
      <dsp:nvSpPr>
        <dsp:cNvPr id="0" name=""/>
        <dsp:cNvSpPr/>
      </dsp:nvSpPr>
      <dsp:spPr>
        <a:xfrm>
          <a:off x="1597716" y="39753"/>
          <a:ext cx="1776464" cy="251945"/>
        </a:xfrm>
        <a:prstGeom prst="chevron">
          <a:avLst/>
        </a:prstGeom>
        <a:solidFill>
          <a:srgbClr val="BC7E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 Etat de l’art / Historique</a:t>
          </a:r>
        </a:p>
      </dsp:txBody>
      <dsp:txXfrm>
        <a:off x="1723689" y="39753"/>
        <a:ext cx="1524519" cy="251945"/>
      </dsp:txXfrm>
    </dsp:sp>
    <dsp:sp modelId="{6C7FBA95-38CD-4A40-B2BD-B71370645728}">
      <dsp:nvSpPr>
        <dsp:cNvPr id="0" name=""/>
        <dsp:cNvSpPr/>
      </dsp:nvSpPr>
      <dsp:spPr>
        <a:xfrm>
          <a:off x="3196534"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III. Etude de cas : Obsidian</a:t>
          </a:r>
        </a:p>
      </dsp:txBody>
      <dsp:txXfrm>
        <a:off x="3322507" y="39753"/>
        <a:ext cx="1524519" cy="251945"/>
      </dsp:txXfrm>
    </dsp:sp>
    <dsp:sp modelId="{1116E069-98FF-4DE5-B1CA-E8A6746D4822}">
      <dsp:nvSpPr>
        <dsp:cNvPr id="0" name=""/>
        <dsp:cNvSpPr/>
      </dsp:nvSpPr>
      <dsp:spPr>
        <a:xfrm>
          <a:off x="4795351"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IV. Discussion</a:t>
          </a:r>
        </a:p>
      </dsp:txBody>
      <dsp:txXfrm>
        <a:off x="4921324" y="39753"/>
        <a:ext cx="1524519" cy="251945"/>
      </dsp:txXfrm>
    </dsp:sp>
    <dsp:sp modelId="{A0E12C0F-F9DB-42AF-8A67-1B2E8F3ED636}">
      <dsp:nvSpPr>
        <dsp:cNvPr id="0" name=""/>
        <dsp:cNvSpPr/>
      </dsp:nvSpPr>
      <dsp:spPr>
        <a:xfrm>
          <a:off x="6394169"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V. Conclusion</a:t>
          </a:r>
        </a:p>
      </dsp:txBody>
      <dsp:txXfrm>
        <a:off x="6520142" y="39753"/>
        <a:ext cx="1524519" cy="251945"/>
      </dsp:txXfrm>
    </dsp:sp>
    <dsp:sp modelId="{C3981A27-8053-494C-B31C-CD514432EABA}">
      <dsp:nvSpPr>
        <dsp:cNvPr id="0" name=""/>
        <dsp:cNvSpPr/>
      </dsp:nvSpPr>
      <dsp:spPr>
        <a:xfrm>
          <a:off x="7992986" y="39757"/>
          <a:ext cx="1776464" cy="25124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Références</a:t>
          </a:r>
        </a:p>
      </dsp:txBody>
      <dsp:txXfrm>
        <a:off x="8118607" y="39757"/>
        <a:ext cx="1525223" cy="25124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22C22-F723-4267-B384-175729112192}">
      <dsp:nvSpPr>
        <dsp:cNvPr id="0" name=""/>
        <dsp:cNvSpPr/>
      </dsp:nvSpPr>
      <dsp:spPr>
        <a:xfrm>
          <a:off x="0" y="47710"/>
          <a:ext cx="1776464" cy="251998"/>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 Introduction</a:t>
          </a:r>
        </a:p>
      </dsp:txBody>
      <dsp:txXfrm>
        <a:off x="125999" y="47710"/>
        <a:ext cx="1524466" cy="251998"/>
      </dsp:txXfrm>
    </dsp:sp>
    <dsp:sp modelId="{FF1FB3C9-3B96-4821-9BE8-7EB7FF1F4F40}">
      <dsp:nvSpPr>
        <dsp:cNvPr id="0" name=""/>
        <dsp:cNvSpPr/>
      </dsp:nvSpPr>
      <dsp:spPr>
        <a:xfrm>
          <a:off x="1597716" y="39753"/>
          <a:ext cx="1776464" cy="251945"/>
        </a:xfrm>
        <a:prstGeom prst="chevron">
          <a:avLst/>
        </a:prstGeom>
        <a:solidFill>
          <a:srgbClr val="BC7E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 Etat de l’art / Historique</a:t>
          </a:r>
        </a:p>
      </dsp:txBody>
      <dsp:txXfrm>
        <a:off x="1723689" y="39753"/>
        <a:ext cx="1524519" cy="251945"/>
      </dsp:txXfrm>
    </dsp:sp>
    <dsp:sp modelId="{6C7FBA95-38CD-4A40-B2BD-B71370645728}">
      <dsp:nvSpPr>
        <dsp:cNvPr id="0" name=""/>
        <dsp:cNvSpPr/>
      </dsp:nvSpPr>
      <dsp:spPr>
        <a:xfrm>
          <a:off x="3196534"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III. Etude de cas : Obsidian</a:t>
          </a:r>
        </a:p>
      </dsp:txBody>
      <dsp:txXfrm>
        <a:off x="3322507" y="39753"/>
        <a:ext cx="1524519" cy="251945"/>
      </dsp:txXfrm>
    </dsp:sp>
    <dsp:sp modelId="{1116E069-98FF-4DE5-B1CA-E8A6746D4822}">
      <dsp:nvSpPr>
        <dsp:cNvPr id="0" name=""/>
        <dsp:cNvSpPr/>
      </dsp:nvSpPr>
      <dsp:spPr>
        <a:xfrm>
          <a:off x="4795351"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IV. Discussion</a:t>
          </a:r>
        </a:p>
      </dsp:txBody>
      <dsp:txXfrm>
        <a:off x="4921324" y="39753"/>
        <a:ext cx="1524519" cy="251945"/>
      </dsp:txXfrm>
    </dsp:sp>
    <dsp:sp modelId="{A0E12C0F-F9DB-42AF-8A67-1B2E8F3ED636}">
      <dsp:nvSpPr>
        <dsp:cNvPr id="0" name=""/>
        <dsp:cNvSpPr/>
      </dsp:nvSpPr>
      <dsp:spPr>
        <a:xfrm>
          <a:off x="6394169"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V. Conclusion</a:t>
          </a:r>
        </a:p>
      </dsp:txBody>
      <dsp:txXfrm>
        <a:off x="6520142" y="39753"/>
        <a:ext cx="1524519" cy="251945"/>
      </dsp:txXfrm>
    </dsp:sp>
    <dsp:sp modelId="{C3981A27-8053-494C-B31C-CD514432EABA}">
      <dsp:nvSpPr>
        <dsp:cNvPr id="0" name=""/>
        <dsp:cNvSpPr/>
      </dsp:nvSpPr>
      <dsp:spPr>
        <a:xfrm>
          <a:off x="7992986" y="39757"/>
          <a:ext cx="1776464" cy="25124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Références</a:t>
          </a:r>
        </a:p>
      </dsp:txBody>
      <dsp:txXfrm>
        <a:off x="8118607" y="39757"/>
        <a:ext cx="1525223" cy="25124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22C22-F723-4267-B384-175729112192}">
      <dsp:nvSpPr>
        <dsp:cNvPr id="0" name=""/>
        <dsp:cNvSpPr/>
      </dsp:nvSpPr>
      <dsp:spPr>
        <a:xfrm>
          <a:off x="0" y="47710"/>
          <a:ext cx="1776464" cy="251998"/>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 Introduction</a:t>
          </a:r>
        </a:p>
      </dsp:txBody>
      <dsp:txXfrm>
        <a:off x="125999" y="47710"/>
        <a:ext cx="1524466" cy="251998"/>
      </dsp:txXfrm>
    </dsp:sp>
    <dsp:sp modelId="{FF1FB3C9-3B96-4821-9BE8-7EB7FF1F4F40}">
      <dsp:nvSpPr>
        <dsp:cNvPr id="0" name=""/>
        <dsp:cNvSpPr/>
      </dsp:nvSpPr>
      <dsp:spPr>
        <a:xfrm>
          <a:off x="1597716" y="39753"/>
          <a:ext cx="1776464" cy="251945"/>
        </a:xfrm>
        <a:prstGeom prst="chevron">
          <a:avLst/>
        </a:prstGeom>
        <a:solidFill>
          <a:srgbClr val="BC7E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 Etat de l’art / Historique</a:t>
          </a:r>
        </a:p>
      </dsp:txBody>
      <dsp:txXfrm>
        <a:off x="1723689" y="39753"/>
        <a:ext cx="1524519" cy="251945"/>
      </dsp:txXfrm>
    </dsp:sp>
    <dsp:sp modelId="{6C7FBA95-38CD-4A40-B2BD-B71370645728}">
      <dsp:nvSpPr>
        <dsp:cNvPr id="0" name=""/>
        <dsp:cNvSpPr/>
      </dsp:nvSpPr>
      <dsp:spPr>
        <a:xfrm>
          <a:off x="3196534"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III. Etude de cas : Obsidian</a:t>
          </a:r>
        </a:p>
      </dsp:txBody>
      <dsp:txXfrm>
        <a:off x="3322507" y="39753"/>
        <a:ext cx="1524519" cy="251945"/>
      </dsp:txXfrm>
    </dsp:sp>
    <dsp:sp modelId="{1116E069-98FF-4DE5-B1CA-E8A6746D4822}">
      <dsp:nvSpPr>
        <dsp:cNvPr id="0" name=""/>
        <dsp:cNvSpPr/>
      </dsp:nvSpPr>
      <dsp:spPr>
        <a:xfrm>
          <a:off x="4795351"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IV. Discussion</a:t>
          </a:r>
        </a:p>
      </dsp:txBody>
      <dsp:txXfrm>
        <a:off x="4921324" y="39753"/>
        <a:ext cx="1524519" cy="251945"/>
      </dsp:txXfrm>
    </dsp:sp>
    <dsp:sp modelId="{A0E12C0F-F9DB-42AF-8A67-1B2E8F3ED636}">
      <dsp:nvSpPr>
        <dsp:cNvPr id="0" name=""/>
        <dsp:cNvSpPr/>
      </dsp:nvSpPr>
      <dsp:spPr>
        <a:xfrm>
          <a:off x="6394169"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V. Conclusion</a:t>
          </a:r>
        </a:p>
      </dsp:txBody>
      <dsp:txXfrm>
        <a:off x="6520142" y="39753"/>
        <a:ext cx="1524519" cy="251945"/>
      </dsp:txXfrm>
    </dsp:sp>
    <dsp:sp modelId="{C3981A27-8053-494C-B31C-CD514432EABA}">
      <dsp:nvSpPr>
        <dsp:cNvPr id="0" name=""/>
        <dsp:cNvSpPr/>
      </dsp:nvSpPr>
      <dsp:spPr>
        <a:xfrm>
          <a:off x="7992986" y="39757"/>
          <a:ext cx="1776464" cy="25124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Références</a:t>
          </a:r>
        </a:p>
      </dsp:txBody>
      <dsp:txXfrm>
        <a:off x="8118607" y="39757"/>
        <a:ext cx="1525223" cy="25124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22C22-F723-4267-B384-175729112192}">
      <dsp:nvSpPr>
        <dsp:cNvPr id="0" name=""/>
        <dsp:cNvSpPr/>
      </dsp:nvSpPr>
      <dsp:spPr>
        <a:xfrm>
          <a:off x="0" y="47710"/>
          <a:ext cx="1776464" cy="251998"/>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 Introduction</a:t>
          </a:r>
        </a:p>
      </dsp:txBody>
      <dsp:txXfrm>
        <a:off x="125999" y="47710"/>
        <a:ext cx="1524466" cy="251998"/>
      </dsp:txXfrm>
    </dsp:sp>
    <dsp:sp modelId="{FF1FB3C9-3B96-4821-9BE8-7EB7FF1F4F40}">
      <dsp:nvSpPr>
        <dsp:cNvPr id="0" name=""/>
        <dsp:cNvSpPr/>
      </dsp:nvSpPr>
      <dsp:spPr>
        <a:xfrm>
          <a:off x="1597716" y="39753"/>
          <a:ext cx="1776464" cy="251945"/>
        </a:xfrm>
        <a:prstGeom prst="chevron">
          <a:avLst/>
        </a:prstGeom>
        <a:solidFill>
          <a:srgbClr val="BC7E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 Etat de l’art / Historique</a:t>
          </a:r>
        </a:p>
      </dsp:txBody>
      <dsp:txXfrm>
        <a:off x="1723689" y="39753"/>
        <a:ext cx="1524519" cy="251945"/>
      </dsp:txXfrm>
    </dsp:sp>
    <dsp:sp modelId="{6C7FBA95-38CD-4A40-B2BD-B71370645728}">
      <dsp:nvSpPr>
        <dsp:cNvPr id="0" name=""/>
        <dsp:cNvSpPr/>
      </dsp:nvSpPr>
      <dsp:spPr>
        <a:xfrm>
          <a:off x="3196534"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III. Etude de cas : Obsidian</a:t>
          </a:r>
        </a:p>
      </dsp:txBody>
      <dsp:txXfrm>
        <a:off x="3322507" y="39753"/>
        <a:ext cx="1524519" cy="251945"/>
      </dsp:txXfrm>
    </dsp:sp>
    <dsp:sp modelId="{1116E069-98FF-4DE5-B1CA-E8A6746D4822}">
      <dsp:nvSpPr>
        <dsp:cNvPr id="0" name=""/>
        <dsp:cNvSpPr/>
      </dsp:nvSpPr>
      <dsp:spPr>
        <a:xfrm>
          <a:off x="4795351"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IV. Discussion</a:t>
          </a:r>
        </a:p>
      </dsp:txBody>
      <dsp:txXfrm>
        <a:off x="4921324" y="39753"/>
        <a:ext cx="1524519" cy="251945"/>
      </dsp:txXfrm>
    </dsp:sp>
    <dsp:sp modelId="{A0E12C0F-F9DB-42AF-8A67-1B2E8F3ED636}">
      <dsp:nvSpPr>
        <dsp:cNvPr id="0" name=""/>
        <dsp:cNvSpPr/>
      </dsp:nvSpPr>
      <dsp:spPr>
        <a:xfrm>
          <a:off x="6394169"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V. Conclusion</a:t>
          </a:r>
        </a:p>
      </dsp:txBody>
      <dsp:txXfrm>
        <a:off x="6520142" y="39753"/>
        <a:ext cx="1524519" cy="251945"/>
      </dsp:txXfrm>
    </dsp:sp>
    <dsp:sp modelId="{C3981A27-8053-494C-B31C-CD514432EABA}">
      <dsp:nvSpPr>
        <dsp:cNvPr id="0" name=""/>
        <dsp:cNvSpPr/>
      </dsp:nvSpPr>
      <dsp:spPr>
        <a:xfrm>
          <a:off x="7992986" y="39757"/>
          <a:ext cx="1776464" cy="25124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Références</a:t>
          </a:r>
        </a:p>
      </dsp:txBody>
      <dsp:txXfrm>
        <a:off x="8118607" y="39757"/>
        <a:ext cx="1525223" cy="25124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22C22-F723-4267-B384-175729112192}">
      <dsp:nvSpPr>
        <dsp:cNvPr id="0" name=""/>
        <dsp:cNvSpPr/>
      </dsp:nvSpPr>
      <dsp:spPr>
        <a:xfrm>
          <a:off x="0" y="47710"/>
          <a:ext cx="1776464" cy="251998"/>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 Introduction</a:t>
          </a:r>
        </a:p>
      </dsp:txBody>
      <dsp:txXfrm>
        <a:off x="125999" y="47710"/>
        <a:ext cx="1524466" cy="251998"/>
      </dsp:txXfrm>
    </dsp:sp>
    <dsp:sp modelId="{FF1FB3C9-3B96-4821-9BE8-7EB7FF1F4F40}">
      <dsp:nvSpPr>
        <dsp:cNvPr id="0" name=""/>
        <dsp:cNvSpPr/>
      </dsp:nvSpPr>
      <dsp:spPr>
        <a:xfrm>
          <a:off x="1597716" y="39753"/>
          <a:ext cx="1776464" cy="251945"/>
        </a:xfrm>
        <a:prstGeom prst="chevron">
          <a:avLst/>
        </a:prstGeom>
        <a:solidFill>
          <a:srgbClr val="BC7E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 Etat de l’art / Historique</a:t>
          </a:r>
        </a:p>
      </dsp:txBody>
      <dsp:txXfrm>
        <a:off x="1723689" y="39753"/>
        <a:ext cx="1524519" cy="251945"/>
      </dsp:txXfrm>
    </dsp:sp>
    <dsp:sp modelId="{6C7FBA95-38CD-4A40-B2BD-B71370645728}">
      <dsp:nvSpPr>
        <dsp:cNvPr id="0" name=""/>
        <dsp:cNvSpPr/>
      </dsp:nvSpPr>
      <dsp:spPr>
        <a:xfrm>
          <a:off x="3196534"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III. Etude de cas : Obsidian</a:t>
          </a:r>
        </a:p>
      </dsp:txBody>
      <dsp:txXfrm>
        <a:off x="3322507" y="39753"/>
        <a:ext cx="1524519" cy="251945"/>
      </dsp:txXfrm>
    </dsp:sp>
    <dsp:sp modelId="{1116E069-98FF-4DE5-B1CA-E8A6746D4822}">
      <dsp:nvSpPr>
        <dsp:cNvPr id="0" name=""/>
        <dsp:cNvSpPr/>
      </dsp:nvSpPr>
      <dsp:spPr>
        <a:xfrm>
          <a:off x="4795351"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IV. Discussion</a:t>
          </a:r>
        </a:p>
      </dsp:txBody>
      <dsp:txXfrm>
        <a:off x="4921324" y="39753"/>
        <a:ext cx="1524519" cy="251945"/>
      </dsp:txXfrm>
    </dsp:sp>
    <dsp:sp modelId="{A0E12C0F-F9DB-42AF-8A67-1B2E8F3ED636}">
      <dsp:nvSpPr>
        <dsp:cNvPr id="0" name=""/>
        <dsp:cNvSpPr/>
      </dsp:nvSpPr>
      <dsp:spPr>
        <a:xfrm>
          <a:off x="6394169"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V. Conclusion</a:t>
          </a:r>
        </a:p>
      </dsp:txBody>
      <dsp:txXfrm>
        <a:off x="6520142" y="39753"/>
        <a:ext cx="1524519" cy="251945"/>
      </dsp:txXfrm>
    </dsp:sp>
    <dsp:sp modelId="{C3981A27-8053-494C-B31C-CD514432EABA}">
      <dsp:nvSpPr>
        <dsp:cNvPr id="0" name=""/>
        <dsp:cNvSpPr/>
      </dsp:nvSpPr>
      <dsp:spPr>
        <a:xfrm>
          <a:off x="7992986" y="39757"/>
          <a:ext cx="1776464" cy="25124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Références</a:t>
          </a:r>
        </a:p>
      </dsp:txBody>
      <dsp:txXfrm>
        <a:off x="8118607" y="39757"/>
        <a:ext cx="1525223" cy="25124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22C22-F723-4267-B384-175729112192}">
      <dsp:nvSpPr>
        <dsp:cNvPr id="0" name=""/>
        <dsp:cNvSpPr/>
      </dsp:nvSpPr>
      <dsp:spPr>
        <a:xfrm>
          <a:off x="0" y="47710"/>
          <a:ext cx="1776464" cy="251998"/>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 Introduction</a:t>
          </a:r>
        </a:p>
      </dsp:txBody>
      <dsp:txXfrm>
        <a:off x="125999" y="47710"/>
        <a:ext cx="1524466" cy="251998"/>
      </dsp:txXfrm>
    </dsp:sp>
    <dsp:sp modelId="{FF1FB3C9-3B96-4821-9BE8-7EB7FF1F4F40}">
      <dsp:nvSpPr>
        <dsp:cNvPr id="0" name=""/>
        <dsp:cNvSpPr/>
      </dsp:nvSpPr>
      <dsp:spPr>
        <a:xfrm>
          <a:off x="1597716" y="39753"/>
          <a:ext cx="1776464" cy="251945"/>
        </a:xfrm>
        <a:prstGeom prst="chevron">
          <a:avLst/>
        </a:prstGeom>
        <a:solidFill>
          <a:srgbClr val="BC7E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 Etat de l’art / Historique</a:t>
          </a:r>
        </a:p>
      </dsp:txBody>
      <dsp:txXfrm>
        <a:off x="1723689" y="39753"/>
        <a:ext cx="1524519" cy="251945"/>
      </dsp:txXfrm>
    </dsp:sp>
    <dsp:sp modelId="{6C7FBA95-38CD-4A40-B2BD-B71370645728}">
      <dsp:nvSpPr>
        <dsp:cNvPr id="0" name=""/>
        <dsp:cNvSpPr/>
      </dsp:nvSpPr>
      <dsp:spPr>
        <a:xfrm>
          <a:off x="3196534"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III. Etude de cas : Obsidian</a:t>
          </a:r>
        </a:p>
      </dsp:txBody>
      <dsp:txXfrm>
        <a:off x="3322507" y="39753"/>
        <a:ext cx="1524519" cy="251945"/>
      </dsp:txXfrm>
    </dsp:sp>
    <dsp:sp modelId="{1116E069-98FF-4DE5-B1CA-E8A6746D4822}">
      <dsp:nvSpPr>
        <dsp:cNvPr id="0" name=""/>
        <dsp:cNvSpPr/>
      </dsp:nvSpPr>
      <dsp:spPr>
        <a:xfrm>
          <a:off x="4795351"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IV. Discussion</a:t>
          </a:r>
        </a:p>
      </dsp:txBody>
      <dsp:txXfrm>
        <a:off x="4921324" y="39753"/>
        <a:ext cx="1524519" cy="251945"/>
      </dsp:txXfrm>
    </dsp:sp>
    <dsp:sp modelId="{A0E12C0F-F9DB-42AF-8A67-1B2E8F3ED636}">
      <dsp:nvSpPr>
        <dsp:cNvPr id="0" name=""/>
        <dsp:cNvSpPr/>
      </dsp:nvSpPr>
      <dsp:spPr>
        <a:xfrm>
          <a:off x="6394169"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V. Conclusion</a:t>
          </a:r>
        </a:p>
      </dsp:txBody>
      <dsp:txXfrm>
        <a:off x="6520142" y="39753"/>
        <a:ext cx="1524519" cy="251945"/>
      </dsp:txXfrm>
    </dsp:sp>
    <dsp:sp modelId="{C3981A27-8053-494C-B31C-CD514432EABA}">
      <dsp:nvSpPr>
        <dsp:cNvPr id="0" name=""/>
        <dsp:cNvSpPr/>
      </dsp:nvSpPr>
      <dsp:spPr>
        <a:xfrm>
          <a:off x="7992986" y="39757"/>
          <a:ext cx="1776464" cy="25124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Références</a:t>
          </a:r>
        </a:p>
      </dsp:txBody>
      <dsp:txXfrm>
        <a:off x="8118607" y="39757"/>
        <a:ext cx="1525223" cy="25124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22C22-F723-4267-B384-175729112192}">
      <dsp:nvSpPr>
        <dsp:cNvPr id="0" name=""/>
        <dsp:cNvSpPr/>
      </dsp:nvSpPr>
      <dsp:spPr>
        <a:xfrm>
          <a:off x="0" y="47710"/>
          <a:ext cx="1776464" cy="251998"/>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 Introduction</a:t>
          </a:r>
        </a:p>
      </dsp:txBody>
      <dsp:txXfrm>
        <a:off x="125999" y="47710"/>
        <a:ext cx="1524466" cy="251998"/>
      </dsp:txXfrm>
    </dsp:sp>
    <dsp:sp modelId="{FF1FB3C9-3B96-4821-9BE8-7EB7FF1F4F40}">
      <dsp:nvSpPr>
        <dsp:cNvPr id="0" name=""/>
        <dsp:cNvSpPr/>
      </dsp:nvSpPr>
      <dsp:spPr>
        <a:xfrm>
          <a:off x="1597716" y="39753"/>
          <a:ext cx="1776464" cy="251945"/>
        </a:xfrm>
        <a:prstGeom prst="chevron">
          <a:avLst/>
        </a:prstGeom>
        <a:solidFill>
          <a:srgbClr val="BC7E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 Etat de l’art / Historique</a:t>
          </a:r>
        </a:p>
      </dsp:txBody>
      <dsp:txXfrm>
        <a:off x="1723689" y="39753"/>
        <a:ext cx="1524519" cy="251945"/>
      </dsp:txXfrm>
    </dsp:sp>
    <dsp:sp modelId="{6C7FBA95-38CD-4A40-B2BD-B71370645728}">
      <dsp:nvSpPr>
        <dsp:cNvPr id="0" name=""/>
        <dsp:cNvSpPr/>
      </dsp:nvSpPr>
      <dsp:spPr>
        <a:xfrm>
          <a:off x="3196534"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III. Etude de cas : Obsidian</a:t>
          </a:r>
        </a:p>
      </dsp:txBody>
      <dsp:txXfrm>
        <a:off x="3322507" y="39753"/>
        <a:ext cx="1524519" cy="251945"/>
      </dsp:txXfrm>
    </dsp:sp>
    <dsp:sp modelId="{1116E069-98FF-4DE5-B1CA-E8A6746D4822}">
      <dsp:nvSpPr>
        <dsp:cNvPr id="0" name=""/>
        <dsp:cNvSpPr/>
      </dsp:nvSpPr>
      <dsp:spPr>
        <a:xfrm>
          <a:off x="4795351"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IV. Discussion</a:t>
          </a:r>
        </a:p>
      </dsp:txBody>
      <dsp:txXfrm>
        <a:off x="4921324" y="39753"/>
        <a:ext cx="1524519" cy="251945"/>
      </dsp:txXfrm>
    </dsp:sp>
    <dsp:sp modelId="{A0E12C0F-F9DB-42AF-8A67-1B2E8F3ED636}">
      <dsp:nvSpPr>
        <dsp:cNvPr id="0" name=""/>
        <dsp:cNvSpPr/>
      </dsp:nvSpPr>
      <dsp:spPr>
        <a:xfrm>
          <a:off x="6394169"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V. Conclusion</a:t>
          </a:r>
        </a:p>
      </dsp:txBody>
      <dsp:txXfrm>
        <a:off x="6520142" y="39753"/>
        <a:ext cx="1524519" cy="251945"/>
      </dsp:txXfrm>
    </dsp:sp>
    <dsp:sp modelId="{C3981A27-8053-494C-B31C-CD514432EABA}">
      <dsp:nvSpPr>
        <dsp:cNvPr id="0" name=""/>
        <dsp:cNvSpPr/>
      </dsp:nvSpPr>
      <dsp:spPr>
        <a:xfrm>
          <a:off x="7992986" y="39757"/>
          <a:ext cx="1776464" cy="25124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Références</a:t>
          </a:r>
        </a:p>
      </dsp:txBody>
      <dsp:txXfrm>
        <a:off x="8118607" y="39757"/>
        <a:ext cx="1525223" cy="25124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22C22-F723-4267-B384-175729112192}">
      <dsp:nvSpPr>
        <dsp:cNvPr id="0" name=""/>
        <dsp:cNvSpPr/>
      </dsp:nvSpPr>
      <dsp:spPr>
        <a:xfrm>
          <a:off x="0" y="47710"/>
          <a:ext cx="1776464" cy="251998"/>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 Introduction</a:t>
          </a:r>
        </a:p>
      </dsp:txBody>
      <dsp:txXfrm>
        <a:off x="125999" y="47710"/>
        <a:ext cx="1524466" cy="251998"/>
      </dsp:txXfrm>
    </dsp:sp>
    <dsp:sp modelId="{FF1FB3C9-3B96-4821-9BE8-7EB7FF1F4F40}">
      <dsp:nvSpPr>
        <dsp:cNvPr id="0" name=""/>
        <dsp:cNvSpPr/>
      </dsp:nvSpPr>
      <dsp:spPr>
        <a:xfrm>
          <a:off x="1597716" y="39753"/>
          <a:ext cx="1776464" cy="251945"/>
        </a:xfrm>
        <a:prstGeom prst="chevron">
          <a:avLst/>
        </a:prstGeom>
        <a:solidFill>
          <a:srgbClr val="BC7E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 Etat de l’art / Historique</a:t>
          </a:r>
        </a:p>
      </dsp:txBody>
      <dsp:txXfrm>
        <a:off x="1723689" y="39753"/>
        <a:ext cx="1524519" cy="251945"/>
      </dsp:txXfrm>
    </dsp:sp>
    <dsp:sp modelId="{6C7FBA95-38CD-4A40-B2BD-B71370645728}">
      <dsp:nvSpPr>
        <dsp:cNvPr id="0" name=""/>
        <dsp:cNvSpPr/>
      </dsp:nvSpPr>
      <dsp:spPr>
        <a:xfrm>
          <a:off x="3196534"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III. Etude de cas : Obsidian</a:t>
          </a:r>
        </a:p>
      </dsp:txBody>
      <dsp:txXfrm>
        <a:off x="3322507" y="39753"/>
        <a:ext cx="1524519" cy="251945"/>
      </dsp:txXfrm>
    </dsp:sp>
    <dsp:sp modelId="{1116E069-98FF-4DE5-B1CA-E8A6746D4822}">
      <dsp:nvSpPr>
        <dsp:cNvPr id="0" name=""/>
        <dsp:cNvSpPr/>
      </dsp:nvSpPr>
      <dsp:spPr>
        <a:xfrm>
          <a:off x="4795351"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IV. Discussion</a:t>
          </a:r>
        </a:p>
      </dsp:txBody>
      <dsp:txXfrm>
        <a:off x="4921324" y="39753"/>
        <a:ext cx="1524519" cy="251945"/>
      </dsp:txXfrm>
    </dsp:sp>
    <dsp:sp modelId="{A0E12C0F-F9DB-42AF-8A67-1B2E8F3ED636}">
      <dsp:nvSpPr>
        <dsp:cNvPr id="0" name=""/>
        <dsp:cNvSpPr/>
      </dsp:nvSpPr>
      <dsp:spPr>
        <a:xfrm>
          <a:off x="6394169"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V. Conclusion</a:t>
          </a:r>
        </a:p>
      </dsp:txBody>
      <dsp:txXfrm>
        <a:off x="6520142" y="39753"/>
        <a:ext cx="1524519" cy="251945"/>
      </dsp:txXfrm>
    </dsp:sp>
    <dsp:sp modelId="{C3981A27-8053-494C-B31C-CD514432EABA}">
      <dsp:nvSpPr>
        <dsp:cNvPr id="0" name=""/>
        <dsp:cNvSpPr/>
      </dsp:nvSpPr>
      <dsp:spPr>
        <a:xfrm>
          <a:off x="7992986" y="39757"/>
          <a:ext cx="1776464" cy="25124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Références</a:t>
          </a:r>
        </a:p>
      </dsp:txBody>
      <dsp:txXfrm>
        <a:off x="8118607" y="39757"/>
        <a:ext cx="1525223" cy="25124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22C22-F723-4267-B384-175729112192}">
      <dsp:nvSpPr>
        <dsp:cNvPr id="0" name=""/>
        <dsp:cNvSpPr/>
      </dsp:nvSpPr>
      <dsp:spPr>
        <a:xfrm>
          <a:off x="0" y="47710"/>
          <a:ext cx="1776464" cy="251998"/>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 Introduction</a:t>
          </a:r>
        </a:p>
      </dsp:txBody>
      <dsp:txXfrm>
        <a:off x="125999" y="47710"/>
        <a:ext cx="1524466" cy="251998"/>
      </dsp:txXfrm>
    </dsp:sp>
    <dsp:sp modelId="{FF1FB3C9-3B96-4821-9BE8-7EB7FF1F4F40}">
      <dsp:nvSpPr>
        <dsp:cNvPr id="0" name=""/>
        <dsp:cNvSpPr/>
      </dsp:nvSpPr>
      <dsp:spPr>
        <a:xfrm>
          <a:off x="1597716" y="39753"/>
          <a:ext cx="1776464" cy="251945"/>
        </a:xfrm>
        <a:prstGeom prst="chevron">
          <a:avLst/>
        </a:prstGeom>
        <a:solidFill>
          <a:srgbClr val="BC7E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 Etat de l’art / Historique</a:t>
          </a:r>
        </a:p>
      </dsp:txBody>
      <dsp:txXfrm>
        <a:off x="1723689" y="39753"/>
        <a:ext cx="1524519" cy="251945"/>
      </dsp:txXfrm>
    </dsp:sp>
    <dsp:sp modelId="{6C7FBA95-38CD-4A40-B2BD-B71370645728}">
      <dsp:nvSpPr>
        <dsp:cNvPr id="0" name=""/>
        <dsp:cNvSpPr/>
      </dsp:nvSpPr>
      <dsp:spPr>
        <a:xfrm>
          <a:off x="3196534"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III. Etude de cas : Obsidian</a:t>
          </a:r>
        </a:p>
      </dsp:txBody>
      <dsp:txXfrm>
        <a:off x="3322507" y="39753"/>
        <a:ext cx="1524519" cy="251945"/>
      </dsp:txXfrm>
    </dsp:sp>
    <dsp:sp modelId="{1116E069-98FF-4DE5-B1CA-E8A6746D4822}">
      <dsp:nvSpPr>
        <dsp:cNvPr id="0" name=""/>
        <dsp:cNvSpPr/>
      </dsp:nvSpPr>
      <dsp:spPr>
        <a:xfrm>
          <a:off x="4795351"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IV. Discussion</a:t>
          </a:r>
        </a:p>
      </dsp:txBody>
      <dsp:txXfrm>
        <a:off x="4921324" y="39753"/>
        <a:ext cx="1524519" cy="251945"/>
      </dsp:txXfrm>
    </dsp:sp>
    <dsp:sp modelId="{A0E12C0F-F9DB-42AF-8A67-1B2E8F3ED636}">
      <dsp:nvSpPr>
        <dsp:cNvPr id="0" name=""/>
        <dsp:cNvSpPr/>
      </dsp:nvSpPr>
      <dsp:spPr>
        <a:xfrm>
          <a:off x="6394169"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V. Conclusion</a:t>
          </a:r>
        </a:p>
      </dsp:txBody>
      <dsp:txXfrm>
        <a:off x="6520142" y="39753"/>
        <a:ext cx="1524519" cy="251945"/>
      </dsp:txXfrm>
    </dsp:sp>
    <dsp:sp modelId="{C3981A27-8053-494C-B31C-CD514432EABA}">
      <dsp:nvSpPr>
        <dsp:cNvPr id="0" name=""/>
        <dsp:cNvSpPr/>
      </dsp:nvSpPr>
      <dsp:spPr>
        <a:xfrm>
          <a:off x="7992986" y="39757"/>
          <a:ext cx="1776464" cy="25124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Références</a:t>
          </a:r>
        </a:p>
      </dsp:txBody>
      <dsp:txXfrm>
        <a:off x="8118607" y="39757"/>
        <a:ext cx="1525223" cy="25124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22C22-F723-4267-B384-175729112192}">
      <dsp:nvSpPr>
        <dsp:cNvPr id="0" name=""/>
        <dsp:cNvSpPr/>
      </dsp:nvSpPr>
      <dsp:spPr>
        <a:xfrm>
          <a:off x="0" y="47710"/>
          <a:ext cx="1776464" cy="251998"/>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 Introduction</a:t>
          </a:r>
        </a:p>
      </dsp:txBody>
      <dsp:txXfrm>
        <a:off x="125999" y="47710"/>
        <a:ext cx="1524466" cy="251998"/>
      </dsp:txXfrm>
    </dsp:sp>
    <dsp:sp modelId="{FF1FB3C9-3B96-4821-9BE8-7EB7FF1F4F40}">
      <dsp:nvSpPr>
        <dsp:cNvPr id="0" name=""/>
        <dsp:cNvSpPr/>
      </dsp:nvSpPr>
      <dsp:spPr>
        <a:xfrm>
          <a:off x="1597716" y="39753"/>
          <a:ext cx="1776464" cy="251945"/>
        </a:xfrm>
        <a:prstGeom prst="chevron">
          <a:avLst/>
        </a:prstGeom>
        <a:solidFill>
          <a:srgbClr val="BC7E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 Etat de l’art / Historique</a:t>
          </a:r>
        </a:p>
      </dsp:txBody>
      <dsp:txXfrm>
        <a:off x="1723689" y="39753"/>
        <a:ext cx="1524519" cy="251945"/>
      </dsp:txXfrm>
    </dsp:sp>
    <dsp:sp modelId="{6C7FBA95-38CD-4A40-B2BD-B71370645728}">
      <dsp:nvSpPr>
        <dsp:cNvPr id="0" name=""/>
        <dsp:cNvSpPr/>
      </dsp:nvSpPr>
      <dsp:spPr>
        <a:xfrm>
          <a:off x="3196534"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III. Etude de cas : Obsidian</a:t>
          </a:r>
        </a:p>
      </dsp:txBody>
      <dsp:txXfrm>
        <a:off x="3322507" y="39753"/>
        <a:ext cx="1524519" cy="251945"/>
      </dsp:txXfrm>
    </dsp:sp>
    <dsp:sp modelId="{1116E069-98FF-4DE5-B1CA-E8A6746D4822}">
      <dsp:nvSpPr>
        <dsp:cNvPr id="0" name=""/>
        <dsp:cNvSpPr/>
      </dsp:nvSpPr>
      <dsp:spPr>
        <a:xfrm>
          <a:off x="4795351"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IV. Discussion</a:t>
          </a:r>
        </a:p>
      </dsp:txBody>
      <dsp:txXfrm>
        <a:off x="4921324" y="39753"/>
        <a:ext cx="1524519" cy="251945"/>
      </dsp:txXfrm>
    </dsp:sp>
    <dsp:sp modelId="{A0E12C0F-F9DB-42AF-8A67-1B2E8F3ED636}">
      <dsp:nvSpPr>
        <dsp:cNvPr id="0" name=""/>
        <dsp:cNvSpPr/>
      </dsp:nvSpPr>
      <dsp:spPr>
        <a:xfrm>
          <a:off x="6394169"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V. Conclusion</a:t>
          </a:r>
        </a:p>
      </dsp:txBody>
      <dsp:txXfrm>
        <a:off x="6520142" y="39753"/>
        <a:ext cx="1524519" cy="251945"/>
      </dsp:txXfrm>
    </dsp:sp>
    <dsp:sp modelId="{C3981A27-8053-494C-B31C-CD514432EABA}">
      <dsp:nvSpPr>
        <dsp:cNvPr id="0" name=""/>
        <dsp:cNvSpPr/>
      </dsp:nvSpPr>
      <dsp:spPr>
        <a:xfrm>
          <a:off x="7992986" y="39757"/>
          <a:ext cx="1776464" cy="25124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Références</a:t>
          </a:r>
        </a:p>
      </dsp:txBody>
      <dsp:txXfrm>
        <a:off x="8118607" y="39757"/>
        <a:ext cx="1525223" cy="2512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22C22-F723-4267-B384-175729112192}">
      <dsp:nvSpPr>
        <dsp:cNvPr id="0" name=""/>
        <dsp:cNvSpPr/>
      </dsp:nvSpPr>
      <dsp:spPr>
        <a:xfrm>
          <a:off x="0" y="47710"/>
          <a:ext cx="1776464" cy="251998"/>
        </a:xfrm>
        <a:prstGeom prst="chevron">
          <a:avLst/>
        </a:prstGeom>
        <a:solidFill>
          <a:srgbClr val="BC7E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 Introduction</a:t>
          </a:r>
        </a:p>
      </dsp:txBody>
      <dsp:txXfrm>
        <a:off x="125999" y="47710"/>
        <a:ext cx="1524466" cy="251998"/>
      </dsp:txXfrm>
    </dsp:sp>
    <dsp:sp modelId="{FF1FB3C9-3B96-4821-9BE8-7EB7FF1F4F40}">
      <dsp:nvSpPr>
        <dsp:cNvPr id="0" name=""/>
        <dsp:cNvSpPr/>
      </dsp:nvSpPr>
      <dsp:spPr>
        <a:xfrm>
          <a:off x="1597716"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 Etat de l’art / Historique</a:t>
          </a:r>
        </a:p>
      </dsp:txBody>
      <dsp:txXfrm>
        <a:off x="1723689" y="39753"/>
        <a:ext cx="1524519" cy="251945"/>
      </dsp:txXfrm>
    </dsp:sp>
    <dsp:sp modelId="{6C7FBA95-38CD-4A40-B2BD-B71370645728}">
      <dsp:nvSpPr>
        <dsp:cNvPr id="0" name=""/>
        <dsp:cNvSpPr/>
      </dsp:nvSpPr>
      <dsp:spPr>
        <a:xfrm>
          <a:off x="3196534"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III. Etude de cas : Obsidian</a:t>
          </a:r>
        </a:p>
      </dsp:txBody>
      <dsp:txXfrm>
        <a:off x="3322507" y="39753"/>
        <a:ext cx="1524519" cy="251945"/>
      </dsp:txXfrm>
    </dsp:sp>
    <dsp:sp modelId="{1116E069-98FF-4DE5-B1CA-E8A6746D4822}">
      <dsp:nvSpPr>
        <dsp:cNvPr id="0" name=""/>
        <dsp:cNvSpPr/>
      </dsp:nvSpPr>
      <dsp:spPr>
        <a:xfrm>
          <a:off x="4795351"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IV. Discussion</a:t>
          </a:r>
        </a:p>
      </dsp:txBody>
      <dsp:txXfrm>
        <a:off x="4921324" y="39753"/>
        <a:ext cx="1524519" cy="251945"/>
      </dsp:txXfrm>
    </dsp:sp>
    <dsp:sp modelId="{A0E12C0F-F9DB-42AF-8A67-1B2E8F3ED636}">
      <dsp:nvSpPr>
        <dsp:cNvPr id="0" name=""/>
        <dsp:cNvSpPr/>
      </dsp:nvSpPr>
      <dsp:spPr>
        <a:xfrm>
          <a:off x="6394169"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V. Conclusion</a:t>
          </a:r>
        </a:p>
      </dsp:txBody>
      <dsp:txXfrm>
        <a:off x="6520142" y="39753"/>
        <a:ext cx="1524519" cy="251945"/>
      </dsp:txXfrm>
    </dsp:sp>
    <dsp:sp modelId="{C3981A27-8053-494C-B31C-CD514432EABA}">
      <dsp:nvSpPr>
        <dsp:cNvPr id="0" name=""/>
        <dsp:cNvSpPr/>
      </dsp:nvSpPr>
      <dsp:spPr>
        <a:xfrm>
          <a:off x="7992986" y="39757"/>
          <a:ext cx="1776464" cy="25124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Références</a:t>
          </a:r>
        </a:p>
      </dsp:txBody>
      <dsp:txXfrm>
        <a:off x="8118607" y="39757"/>
        <a:ext cx="1525223" cy="25124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22C22-F723-4267-B384-175729112192}">
      <dsp:nvSpPr>
        <dsp:cNvPr id="0" name=""/>
        <dsp:cNvSpPr/>
      </dsp:nvSpPr>
      <dsp:spPr>
        <a:xfrm>
          <a:off x="0" y="47710"/>
          <a:ext cx="1776464" cy="251998"/>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 Introduction</a:t>
          </a:r>
        </a:p>
      </dsp:txBody>
      <dsp:txXfrm>
        <a:off x="125999" y="47710"/>
        <a:ext cx="1524466" cy="251998"/>
      </dsp:txXfrm>
    </dsp:sp>
    <dsp:sp modelId="{FF1FB3C9-3B96-4821-9BE8-7EB7FF1F4F40}">
      <dsp:nvSpPr>
        <dsp:cNvPr id="0" name=""/>
        <dsp:cNvSpPr/>
      </dsp:nvSpPr>
      <dsp:spPr>
        <a:xfrm>
          <a:off x="1597716"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 Etat de l’art / Historique</a:t>
          </a:r>
        </a:p>
      </dsp:txBody>
      <dsp:txXfrm>
        <a:off x="1723689" y="39753"/>
        <a:ext cx="1524519" cy="251945"/>
      </dsp:txXfrm>
    </dsp:sp>
    <dsp:sp modelId="{6C7FBA95-38CD-4A40-B2BD-B71370645728}">
      <dsp:nvSpPr>
        <dsp:cNvPr id="0" name=""/>
        <dsp:cNvSpPr/>
      </dsp:nvSpPr>
      <dsp:spPr>
        <a:xfrm>
          <a:off x="3196534" y="39753"/>
          <a:ext cx="1776464" cy="251945"/>
        </a:xfrm>
        <a:prstGeom prst="chevron">
          <a:avLst/>
        </a:prstGeom>
        <a:solidFill>
          <a:srgbClr val="BC7E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III. Etude de cas : Obsidian</a:t>
          </a:r>
        </a:p>
      </dsp:txBody>
      <dsp:txXfrm>
        <a:off x="3322507" y="39753"/>
        <a:ext cx="1524519" cy="251945"/>
      </dsp:txXfrm>
    </dsp:sp>
    <dsp:sp modelId="{1116E069-98FF-4DE5-B1CA-E8A6746D4822}">
      <dsp:nvSpPr>
        <dsp:cNvPr id="0" name=""/>
        <dsp:cNvSpPr/>
      </dsp:nvSpPr>
      <dsp:spPr>
        <a:xfrm>
          <a:off x="4795351"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IV. Discussion</a:t>
          </a:r>
        </a:p>
      </dsp:txBody>
      <dsp:txXfrm>
        <a:off x="4921324" y="39753"/>
        <a:ext cx="1524519" cy="251945"/>
      </dsp:txXfrm>
    </dsp:sp>
    <dsp:sp modelId="{A0E12C0F-F9DB-42AF-8A67-1B2E8F3ED636}">
      <dsp:nvSpPr>
        <dsp:cNvPr id="0" name=""/>
        <dsp:cNvSpPr/>
      </dsp:nvSpPr>
      <dsp:spPr>
        <a:xfrm>
          <a:off x="6394169"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V. Conclusion</a:t>
          </a:r>
        </a:p>
      </dsp:txBody>
      <dsp:txXfrm>
        <a:off x="6520142" y="39753"/>
        <a:ext cx="1524519" cy="251945"/>
      </dsp:txXfrm>
    </dsp:sp>
    <dsp:sp modelId="{C3981A27-8053-494C-B31C-CD514432EABA}">
      <dsp:nvSpPr>
        <dsp:cNvPr id="0" name=""/>
        <dsp:cNvSpPr/>
      </dsp:nvSpPr>
      <dsp:spPr>
        <a:xfrm>
          <a:off x="7992986" y="39757"/>
          <a:ext cx="1776464" cy="25124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Références</a:t>
          </a:r>
        </a:p>
      </dsp:txBody>
      <dsp:txXfrm>
        <a:off x="8118607" y="39757"/>
        <a:ext cx="1525223" cy="25124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22C22-F723-4267-B384-175729112192}">
      <dsp:nvSpPr>
        <dsp:cNvPr id="0" name=""/>
        <dsp:cNvSpPr/>
      </dsp:nvSpPr>
      <dsp:spPr>
        <a:xfrm>
          <a:off x="0" y="47710"/>
          <a:ext cx="1776464" cy="251998"/>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 Introduction</a:t>
          </a:r>
        </a:p>
      </dsp:txBody>
      <dsp:txXfrm>
        <a:off x="125999" y="47710"/>
        <a:ext cx="1524466" cy="251998"/>
      </dsp:txXfrm>
    </dsp:sp>
    <dsp:sp modelId="{FF1FB3C9-3B96-4821-9BE8-7EB7FF1F4F40}">
      <dsp:nvSpPr>
        <dsp:cNvPr id="0" name=""/>
        <dsp:cNvSpPr/>
      </dsp:nvSpPr>
      <dsp:spPr>
        <a:xfrm>
          <a:off x="1597716"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 Etat de l’art / Historique</a:t>
          </a:r>
        </a:p>
      </dsp:txBody>
      <dsp:txXfrm>
        <a:off x="1723689" y="39753"/>
        <a:ext cx="1524519" cy="251945"/>
      </dsp:txXfrm>
    </dsp:sp>
    <dsp:sp modelId="{6C7FBA95-38CD-4A40-B2BD-B71370645728}">
      <dsp:nvSpPr>
        <dsp:cNvPr id="0" name=""/>
        <dsp:cNvSpPr/>
      </dsp:nvSpPr>
      <dsp:spPr>
        <a:xfrm>
          <a:off x="3196534" y="39753"/>
          <a:ext cx="1776464" cy="251945"/>
        </a:xfrm>
        <a:prstGeom prst="chevron">
          <a:avLst/>
        </a:prstGeom>
        <a:solidFill>
          <a:srgbClr val="BC7E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III. Etude de cas : Obsidian</a:t>
          </a:r>
        </a:p>
      </dsp:txBody>
      <dsp:txXfrm>
        <a:off x="3322507" y="39753"/>
        <a:ext cx="1524519" cy="251945"/>
      </dsp:txXfrm>
    </dsp:sp>
    <dsp:sp modelId="{1116E069-98FF-4DE5-B1CA-E8A6746D4822}">
      <dsp:nvSpPr>
        <dsp:cNvPr id="0" name=""/>
        <dsp:cNvSpPr/>
      </dsp:nvSpPr>
      <dsp:spPr>
        <a:xfrm>
          <a:off x="4795351"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IV. Discussion</a:t>
          </a:r>
        </a:p>
      </dsp:txBody>
      <dsp:txXfrm>
        <a:off x="4921324" y="39753"/>
        <a:ext cx="1524519" cy="251945"/>
      </dsp:txXfrm>
    </dsp:sp>
    <dsp:sp modelId="{A0E12C0F-F9DB-42AF-8A67-1B2E8F3ED636}">
      <dsp:nvSpPr>
        <dsp:cNvPr id="0" name=""/>
        <dsp:cNvSpPr/>
      </dsp:nvSpPr>
      <dsp:spPr>
        <a:xfrm>
          <a:off x="6394169"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V. Conclusion</a:t>
          </a:r>
        </a:p>
      </dsp:txBody>
      <dsp:txXfrm>
        <a:off x="6520142" y="39753"/>
        <a:ext cx="1524519" cy="251945"/>
      </dsp:txXfrm>
    </dsp:sp>
    <dsp:sp modelId="{C3981A27-8053-494C-B31C-CD514432EABA}">
      <dsp:nvSpPr>
        <dsp:cNvPr id="0" name=""/>
        <dsp:cNvSpPr/>
      </dsp:nvSpPr>
      <dsp:spPr>
        <a:xfrm>
          <a:off x="7992986" y="39757"/>
          <a:ext cx="1776464" cy="25124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Références</a:t>
          </a:r>
        </a:p>
      </dsp:txBody>
      <dsp:txXfrm>
        <a:off x="8118607" y="39757"/>
        <a:ext cx="1525223" cy="25124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22C22-F723-4267-B384-175729112192}">
      <dsp:nvSpPr>
        <dsp:cNvPr id="0" name=""/>
        <dsp:cNvSpPr/>
      </dsp:nvSpPr>
      <dsp:spPr>
        <a:xfrm>
          <a:off x="0" y="47710"/>
          <a:ext cx="1776464" cy="251998"/>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 Introduction</a:t>
          </a:r>
        </a:p>
      </dsp:txBody>
      <dsp:txXfrm>
        <a:off x="125999" y="47710"/>
        <a:ext cx="1524466" cy="251998"/>
      </dsp:txXfrm>
    </dsp:sp>
    <dsp:sp modelId="{FF1FB3C9-3B96-4821-9BE8-7EB7FF1F4F40}">
      <dsp:nvSpPr>
        <dsp:cNvPr id="0" name=""/>
        <dsp:cNvSpPr/>
      </dsp:nvSpPr>
      <dsp:spPr>
        <a:xfrm>
          <a:off x="1597716"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 Etat de l’art / Historique</a:t>
          </a:r>
        </a:p>
      </dsp:txBody>
      <dsp:txXfrm>
        <a:off x="1723689" y="39753"/>
        <a:ext cx="1524519" cy="251945"/>
      </dsp:txXfrm>
    </dsp:sp>
    <dsp:sp modelId="{6C7FBA95-38CD-4A40-B2BD-B71370645728}">
      <dsp:nvSpPr>
        <dsp:cNvPr id="0" name=""/>
        <dsp:cNvSpPr/>
      </dsp:nvSpPr>
      <dsp:spPr>
        <a:xfrm>
          <a:off x="3196534" y="39753"/>
          <a:ext cx="1776464" cy="251945"/>
        </a:xfrm>
        <a:prstGeom prst="chevron">
          <a:avLst/>
        </a:prstGeom>
        <a:solidFill>
          <a:srgbClr val="BC7E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III. Etude de cas : Obsidian</a:t>
          </a:r>
        </a:p>
      </dsp:txBody>
      <dsp:txXfrm>
        <a:off x="3322507" y="39753"/>
        <a:ext cx="1524519" cy="251945"/>
      </dsp:txXfrm>
    </dsp:sp>
    <dsp:sp modelId="{1116E069-98FF-4DE5-B1CA-E8A6746D4822}">
      <dsp:nvSpPr>
        <dsp:cNvPr id="0" name=""/>
        <dsp:cNvSpPr/>
      </dsp:nvSpPr>
      <dsp:spPr>
        <a:xfrm>
          <a:off x="4795351"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IV. Discussion</a:t>
          </a:r>
        </a:p>
      </dsp:txBody>
      <dsp:txXfrm>
        <a:off x="4921324" y="39753"/>
        <a:ext cx="1524519" cy="251945"/>
      </dsp:txXfrm>
    </dsp:sp>
    <dsp:sp modelId="{A0E12C0F-F9DB-42AF-8A67-1B2E8F3ED636}">
      <dsp:nvSpPr>
        <dsp:cNvPr id="0" name=""/>
        <dsp:cNvSpPr/>
      </dsp:nvSpPr>
      <dsp:spPr>
        <a:xfrm>
          <a:off x="6394169"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V. Conclusion</a:t>
          </a:r>
        </a:p>
      </dsp:txBody>
      <dsp:txXfrm>
        <a:off x="6520142" y="39753"/>
        <a:ext cx="1524519" cy="251945"/>
      </dsp:txXfrm>
    </dsp:sp>
    <dsp:sp modelId="{C3981A27-8053-494C-B31C-CD514432EABA}">
      <dsp:nvSpPr>
        <dsp:cNvPr id="0" name=""/>
        <dsp:cNvSpPr/>
      </dsp:nvSpPr>
      <dsp:spPr>
        <a:xfrm>
          <a:off x="7992986" y="39757"/>
          <a:ext cx="1776464" cy="25124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Références</a:t>
          </a:r>
        </a:p>
      </dsp:txBody>
      <dsp:txXfrm>
        <a:off x="8118607" y="39757"/>
        <a:ext cx="1525223" cy="25124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22C22-F723-4267-B384-175729112192}">
      <dsp:nvSpPr>
        <dsp:cNvPr id="0" name=""/>
        <dsp:cNvSpPr/>
      </dsp:nvSpPr>
      <dsp:spPr>
        <a:xfrm>
          <a:off x="0" y="47710"/>
          <a:ext cx="1776464" cy="251998"/>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 Introduction</a:t>
          </a:r>
        </a:p>
      </dsp:txBody>
      <dsp:txXfrm>
        <a:off x="125999" y="47710"/>
        <a:ext cx="1524466" cy="251998"/>
      </dsp:txXfrm>
    </dsp:sp>
    <dsp:sp modelId="{FF1FB3C9-3B96-4821-9BE8-7EB7FF1F4F40}">
      <dsp:nvSpPr>
        <dsp:cNvPr id="0" name=""/>
        <dsp:cNvSpPr/>
      </dsp:nvSpPr>
      <dsp:spPr>
        <a:xfrm>
          <a:off x="1597716"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 Etat de l’art / Historique</a:t>
          </a:r>
        </a:p>
      </dsp:txBody>
      <dsp:txXfrm>
        <a:off x="1723689" y="39753"/>
        <a:ext cx="1524519" cy="251945"/>
      </dsp:txXfrm>
    </dsp:sp>
    <dsp:sp modelId="{6C7FBA95-38CD-4A40-B2BD-B71370645728}">
      <dsp:nvSpPr>
        <dsp:cNvPr id="0" name=""/>
        <dsp:cNvSpPr/>
      </dsp:nvSpPr>
      <dsp:spPr>
        <a:xfrm>
          <a:off x="3196534" y="39753"/>
          <a:ext cx="1776464" cy="251945"/>
        </a:xfrm>
        <a:prstGeom prst="chevron">
          <a:avLst/>
        </a:prstGeom>
        <a:solidFill>
          <a:srgbClr val="BC7E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III. Etude de cas : Obsidian</a:t>
          </a:r>
        </a:p>
      </dsp:txBody>
      <dsp:txXfrm>
        <a:off x="3322507" y="39753"/>
        <a:ext cx="1524519" cy="251945"/>
      </dsp:txXfrm>
    </dsp:sp>
    <dsp:sp modelId="{1116E069-98FF-4DE5-B1CA-E8A6746D4822}">
      <dsp:nvSpPr>
        <dsp:cNvPr id="0" name=""/>
        <dsp:cNvSpPr/>
      </dsp:nvSpPr>
      <dsp:spPr>
        <a:xfrm>
          <a:off x="4795351"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IV. Discussion</a:t>
          </a:r>
        </a:p>
      </dsp:txBody>
      <dsp:txXfrm>
        <a:off x="4921324" y="39753"/>
        <a:ext cx="1524519" cy="251945"/>
      </dsp:txXfrm>
    </dsp:sp>
    <dsp:sp modelId="{A0E12C0F-F9DB-42AF-8A67-1B2E8F3ED636}">
      <dsp:nvSpPr>
        <dsp:cNvPr id="0" name=""/>
        <dsp:cNvSpPr/>
      </dsp:nvSpPr>
      <dsp:spPr>
        <a:xfrm>
          <a:off x="6394169"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V. Conclusion</a:t>
          </a:r>
        </a:p>
      </dsp:txBody>
      <dsp:txXfrm>
        <a:off x="6520142" y="39753"/>
        <a:ext cx="1524519" cy="251945"/>
      </dsp:txXfrm>
    </dsp:sp>
    <dsp:sp modelId="{C3981A27-8053-494C-B31C-CD514432EABA}">
      <dsp:nvSpPr>
        <dsp:cNvPr id="0" name=""/>
        <dsp:cNvSpPr/>
      </dsp:nvSpPr>
      <dsp:spPr>
        <a:xfrm>
          <a:off x="7992986" y="39757"/>
          <a:ext cx="1776464" cy="25124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Références</a:t>
          </a:r>
        </a:p>
      </dsp:txBody>
      <dsp:txXfrm>
        <a:off x="8118607" y="39757"/>
        <a:ext cx="1525223" cy="25124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22C22-F723-4267-B384-175729112192}">
      <dsp:nvSpPr>
        <dsp:cNvPr id="0" name=""/>
        <dsp:cNvSpPr/>
      </dsp:nvSpPr>
      <dsp:spPr>
        <a:xfrm>
          <a:off x="0" y="47710"/>
          <a:ext cx="1776464" cy="251998"/>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 Introduction</a:t>
          </a:r>
        </a:p>
      </dsp:txBody>
      <dsp:txXfrm>
        <a:off x="125999" y="47710"/>
        <a:ext cx="1524466" cy="251998"/>
      </dsp:txXfrm>
    </dsp:sp>
    <dsp:sp modelId="{FF1FB3C9-3B96-4821-9BE8-7EB7FF1F4F40}">
      <dsp:nvSpPr>
        <dsp:cNvPr id="0" name=""/>
        <dsp:cNvSpPr/>
      </dsp:nvSpPr>
      <dsp:spPr>
        <a:xfrm>
          <a:off x="1597716"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 Etat de l’art / Historique</a:t>
          </a:r>
        </a:p>
      </dsp:txBody>
      <dsp:txXfrm>
        <a:off x="1723689" y="39753"/>
        <a:ext cx="1524519" cy="251945"/>
      </dsp:txXfrm>
    </dsp:sp>
    <dsp:sp modelId="{6C7FBA95-38CD-4A40-B2BD-B71370645728}">
      <dsp:nvSpPr>
        <dsp:cNvPr id="0" name=""/>
        <dsp:cNvSpPr/>
      </dsp:nvSpPr>
      <dsp:spPr>
        <a:xfrm>
          <a:off x="3196534" y="39753"/>
          <a:ext cx="1776464" cy="251945"/>
        </a:xfrm>
        <a:prstGeom prst="chevron">
          <a:avLst/>
        </a:prstGeom>
        <a:solidFill>
          <a:srgbClr val="BC7E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III. Etude de cas : Obsidian</a:t>
          </a:r>
        </a:p>
      </dsp:txBody>
      <dsp:txXfrm>
        <a:off x="3322507" y="39753"/>
        <a:ext cx="1524519" cy="251945"/>
      </dsp:txXfrm>
    </dsp:sp>
    <dsp:sp modelId="{1116E069-98FF-4DE5-B1CA-E8A6746D4822}">
      <dsp:nvSpPr>
        <dsp:cNvPr id="0" name=""/>
        <dsp:cNvSpPr/>
      </dsp:nvSpPr>
      <dsp:spPr>
        <a:xfrm>
          <a:off x="4795351"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IV. Discussion</a:t>
          </a:r>
        </a:p>
      </dsp:txBody>
      <dsp:txXfrm>
        <a:off x="4921324" y="39753"/>
        <a:ext cx="1524519" cy="251945"/>
      </dsp:txXfrm>
    </dsp:sp>
    <dsp:sp modelId="{A0E12C0F-F9DB-42AF-8A67-1B2E8F3ED636}">
      <dsp:nvSpPr>
        <dsp:cNvPr id="0" name=""/>
        <dsp:cNvSpPr/>
      </dsp:nvSpPr>
      <dsp:spPr>
        <a:xfrm>
          <a:off x="6394169"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V. Conclusion</a:t>
          </a:r>
        </a:p>
      </dsp:txBody>
      <dsp:txXfrm>
        <a:off x="6520142" y="39753"/>
        <a:ext cx="1524519" cy="251945"/>
      </dsp:txXfrm>
    </dsp:sp>
    <dsp:sp modelId="{C3981A27-8053-494C-B31C-CD514432EABA}">
      <dsp:nvSpPr>
        <dsp:cNvPr id="0" name=""/>
        <dsp:cNvSpPr/>
      </dsp:nvSpPr>
      <dsp:spPr>
        <a:xfrm>
          <a:off x="7992986" y="39757"/>
          <a:ext cx="1776464" cy="25124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Références</a:t>
          </a:r>
        </a:p>
      </dsp:txBody>
      <dsp:txXfrm>
        <a:off x="8118607" y="39757"/>
        <a:ext cx="1525223" cy="25124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22C22-F723-4267-B384-175729112192}">
      <dsp:nvSpPr>
        <dsp:cNvPr id="0" name=""/>
        <dsp:cNvSpPr/>
      </dsp:nvSpPr>
      <dsp:spPr>
        <a:xfrm>
          <a:off x="0" y="47710"/>
          <a:ext cx="1776464" cy="251998"/>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 Introduction</a:t>
          </a:r>
        </a:p>
      </dsp:txBody>
      <dsp:txXfrm>
        <a:off x="125999" y="47710"/>
        <a:ext cx="1524466" cy="251998"/>
      </dsp:txXfrm>
    </dsp:sp>
    <dsp:sp modelId="{FF1FB3C9-3B96-4821-9BE8-7EB7FF1F4F40}">
      <dsp:nvSpPr>
        <dsp:cNvPr id="0" name=""/>
        <dsp:cNvSpPr/>
      </dsp:nvSpPr>
      <dsp:spPr>
        <a:xfrm>
          <a:off x="1597716"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 Etat de l’art / Historique</a:t>
          </a:r>
        </a:p>
      </dsp:txBody>
      <dsp:txXfrm>
        <a:off x="1723689" y="39753"/>
        <a:ext cx="1524519" cy="251945"/>
      </dsp:txXfrm>
    </dsp:sp>
    <dsp:sp modelId="{6C7FBA95-38CD-4A40-B2BD-B71370645728}">
      <dsp:nvSpPr>
        <dsp:cNvPr id="0" name=""/>
        <dsp:cNvSpPr/>
      </dsp:nvSpPr>
      <dsp:spPr>
        <a:xfrm>
          <a:off x="3196534" y="39753"/>
          <a:ext cx="1776464" cy="251945"/>
        </a:xfrm>
        <a:prstGeom prst="chevron">
          <a:avLst/>
        </a:prstGeom>
        <a:solidFill>
          <a:srgbClr val="BC7E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III. Etude de cas : Obsidian</a:t>
          </a:r>
        </a:p>
      </dsp:txBody>
      <dsp:txXfrm>
        <a:off x="3322507" y="39753"/>
        <a:ext cx="1524519" cy="251945"/>
      </dsp:txXfrm>
    </dsp:sp>
    <dsp:sp modelId="{1116E069-98FF-4DE5-B1CA-E8A6746D4822}">
      <dsp:nvSpPr>
        <dsp:cNvPr id="0" name=""/>
        <dsp:cNvSpPr/>
      </dsp:nvSpPr>
      <dsp:spPr>
        <a:xfrm>
          <a:off x="4795351"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IV. Discussion</a:t>
          </a:r>
        </a:p>
      </dsp:txBody>
      <dsp:txXfrm>
        <a:off x="4921324" y="39753"/>
        <a:ext cx="1524519" cy="251945"/>
      </dsp:txXfrm>
    </dsp:sp>
    <dsp:sp modelId="{A0E12C0F-F9DB-42AF-8A67-1B2E8F3ED636}">
      <dsp:nvSpPr>
        <dsp:cNvPr id="0" name=""/>
        <dsp:cNvSpPr/>
      </dsp:nvSpPr>
      <dsp:spPr>
        <a:xfrm>
          <a:off x="6394169"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V. Conclusion</a:t>
          </a:r>
        </a:p>
      </dsp:txBody>
      <dsp:txXfrm>
        <a:off x="6520142" y="39753"/>
        <a:ext cx="1524519" cy="251945"/>
      </dsp:txXfrm>
    </dsp:sp>
    <dsp:sp modelId="{C3981A27-8053-494C-B31C-CD514432EABA}">
      <dsp:nvSpPr>
        <dsp:cNvPr id="0" name=""/>
        <dsp:cNvSpPr/>
      </dsp:nvSpPr>
      <dsp:spPr>
        <a:xfrm>
          <a:off x="7992986" y="39757"/>
          <a:ext cx="1776464" cy="25124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Références</a:t>
          </a:r>
        </a:p>
      </dsp:txBody>
      <dsp:txXfrm>
        <a:off x="8118607" y="39757"/>
        <a:ext cx="1525223" cy="25124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22C22-F723-4267-B384-175729112192}">
      <dsp:nvSpPr>
        <dsp:cNvPr id="0" name=""/>
        <dsp:cNvSpPr/>
      </dsp:nvSpPr>
      <dsp:spPr>
        <a:xfrm>
          <a:off x="0" y="47710"/>
          <a:ext cx="1776464" cy="251998"/>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 Introduction</a:t>
          </a:r>
        </a:p>
      </dsp:txBody>
      <dsp:txXfrm>
        <a:off x="125999" y="47710"/>
        <a:ext cx="1524466" cy="251998"/>
      </dsp:txXfrm>
    </dsp:sp>
    <dsp:sp modelId="{FF1FB3C9-3B96-4821-9BE8-7EB7FF1F4F40}">
      <dsp:nvSpPr>
        <dsp:cNvPr id="0" name=""/>
        <dsp:cNvSpPr/>
      </dsp:nvSpPr>
      <dsp:spPr>
        <a:xfrm>
          <a:off x="1597716"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 Etat de l’art / Historique</a:t>
          </a:r>
        </a:p>
      </dsp:txBody>
      <dsp:txXfrm>
        <a:off x="1723689" y="39753"/>
        <a:ext cx="1524519" cy="251945"/>
      </dsp:txXfrm>
    </dsp:sp>
    <dsp:sp modelId="{6C7FBA95-38CD-4A40-B2BD-B71370645728}">
      <dsp:nvSpPr>
        <dsp:cNvPr id="0" name=""/>
        <dsp:cNvSpPr/>
      </dsp:nvSpPr>
      <dsp:spPr>
        <a:xfrm>
          <a:off x="3196534" y="39753"/>
          <a:ext cx="1776464" cy="251945"/>
        </a:xfrm>
        <a:prstGeom prst="chevron">
          <a:avLst/>
        </a:prstGeom>
        <a:solidFill>
          <a:srgbClr val="BC7E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III. Etude de cas : Obsidian</a:t>
          </a:r>
        </a:p>
      </dsp:txBody>
      <dsp:txXfrm>
        <a:off x="3322507" y="39753"/>
        <a:ext cx="1524519" cy="251945"/>
      </dsp:txXfrm>
    </dsp:sp>
    <dsp:sp modelId="{1116E069-98FF-4DE5-B1CA-E8A6746D4822}">
      <dsp:nvSpPr>
        <dsp:cNvPr id="0" name=""/>
        <dsp:cNvSpPr/>
      </dsp:nvSpPr>
      <dsp:spPr>
        <a:xfrm>
          <a:off x="4795351"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IV. Discussion</a:t>
          </a:r>
        </a:p>
      </dsp:txBody>
      <dsp:txXfrm>
        <a:off x="4921324" y="39753"/>
        <a:ext cx="1524519" cy="251945"/>
      </dsp:txXfrm>
    </dsp:sp>
    <dsp:sp modelId="{A0E12C0F-F9DB-42AF-8A67-1B2E8F3ED636}">
      <dsp:nvSpPr>
        <dsp:cNvPr id="0" name=""/>
        <dsp:cNvSpPr/>
      </dsp:nvSpPr>
      <dsp:spPr>
        <a:xfrm>
          <a:off x="6394169"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V. Conclusion</a:t>
          </a:r>
        </a:p>
      </dsp:txBody>
      <dsp:txXfrm>
        <a:off x="6520142" y="39753"/>
        <a:ext cx="1524519" cy="251945"/>
      </dsp:txXfrm>
    </dsp:sp>
    <dsp:sp modelId="{C3981A27-8053-494C-B31C-CD514432EABA}">
      <dsp:nvSpPr>
        <dsp:cNvPr id="0" name=""/>
        <dsp:cNvSpPr/>
      </dsp:nvSpPr>
      <dsp:spPr>
        <a:xfrm>
          <a:off x="7992986" y="39757"/>
          <a:ext cx="1776464" cy="25124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Références</a:t>
          </a:r>
        </a:p>
      </dsp:txBody>
      <dsp:txXfrm>
        <a:off x="8118607" y="39757"/>
        <a:ext cx="1525223" cy="25124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22C22-F723-4267-B384-175729112192}">
      <dsp:nvSpPr>
        <dsp:cNvPr id="0" name=""/>
        <dsp:cNvSpPr/>
      </dsp:nvSpPr>
      <dsp:spPr>
        <a:xfrm>
          <a:off x="0" y="47710"/>
          <a:ext cx="1776464" cy="251998"/>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 Introduction</a:t>
          </a:r>
        </a:p>
      </dsp:txBody>
      <dsp:txXfrm>
        <a:off x="125999" y="47710"/>
        <a:ext cx="1524466" cy="251998"/>
      </dsp:txXfrm>
    </dsp:sp>
    <dsp:sp modelId="{FF1FB3C9-3B96-4821-9BE8-7EB7FF1F4F40}">
      <dsp:nvSpPr>
        <dsp:cNvPr id="0" name=""/>
        <dsp:cNvSpPr/>
      </dsp:nvSpPr>
      <dsp:spPr>
        <a:xfrm>
          <a:off x="1597716"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 Etat de l’art / Historique</a:t>
          </a:r>
        </a:p>
      </dsp:txBody>
      <dsp:txXfrm>
        <a:off x="1723689" y="39753"/>
        <a:ext cx="1524519" cy="251945"/>
      </dsp:txXfrm>
    </dsp:sp>
    <dsp:sp modelId="{6C7FBA95-38CD-4A40-B2BD-B71370645728}">
      <dsp:nvSpPr>
        <dsp:cNvPr id="0" name=""/>
        <dsp:cNvSpPr/>
      </dsp:nvSpPr>
      <dsp:spPr>
        <a:xfrm>
          <a:off x="3196534" y="39753"/>
          <a:ext cx="1776464" cy="251945"/>
        </a:xfrm>
        <a:prstGeom prst="chevron">
          <a:avLst/>
        </a:prstGeom>
        <a:solidFill>
          <a:srgbClr val="BC7E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III. Etude de cas : Obsidian</a:t>
          </a:r>
        </a:p>
      </dsp:txBody>
      <dsp:txXfrm>
        <a:off x="3322507" y="39753"/>
        <a:ext cx="1524519" cy="251945"/>
      </dsp:txXfrm>
    </dsp:sp>
    <dsp:sp modelId="{1116E069-98FF-4DE5-B1CA-E8A6746D4822}">
      <dsp:nvSpPr>
        <dsp:cNvPr id="0" name=""/>
        <dsp:cNvSpPr/>
      </dsp:nvSpPr>
      <dsp:spPr>
        <a:xfrm>
          <a:off x="4795351"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IV. Discussion</a:t>
          </a:r>
        </a:p>
      </dsp:txBody>
      <dsp:txXfrm>
        <a:off x="4921324" y="39753"/>
        <a:ext cx="1524519" cy="251945"/>
      </dsp:txXfrm>
    </dsp:sp>
    <dsp:sp modelId="{A0E12C0F-F9DB-42AF-8A67-1B2E8F3ED636}">
      <dsp:nvSpPr>
        <dsp:cNvPr id="0" name=""/>
        <dsp:cNvSpPr/>
      </dsp:nvSpPr>
      <dsp:spPr>
        <a:xfrm>
          <a:off x="6394169"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V. Conclusion</a:t>
          </a:r>
        </a:p>
      </dsp:txBody>
      <dsp:txXfrm>
        <a:off x="6520142" y="39753"/>
        <a:ext cx="1524519" cy="251945"/>
      </dsp:txXfrm>
    </dsp:sp>
    <dsp:sp modelId="{C3981A27-8053-494C-B31C-CD514432EABA}">
      <dsp:nvSpPr>
        <dsp:cNvPr id="0" name=""/>
        <dsp:cNvSpPr/>
      </dsp:nvSpPr>
      <dsp:spPr>
        <a:xfrm>
          <a:off x="7992986" y="39757"/>
          <a:ext cx="1776464" cy="25124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Références</a:t>
          </a:r>
        </a:p>
      </dsp:txBody>
      <dsp:txXfrm>
        <a:off x="8118607" y="39757"/>
        <a:ext cx="1525223" cy="251241"/>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22C22-F723-4267-B384-175729112192}">
      <dsp:nvSpPr>
        <dsp:cNvPr id="0" name=""/>
        <dsp:cNvSpPr/>
      </dsp:nvSpPr>
      <dsp:spPr>
        <a:xfrm>
          <a:off x="0" y="47710"/>
          <a:ext cx="1776464" cy="251998"/>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 Introduction</a:t>
          </a:r>
        </a:p>
      </dsp:txBody>
      <dsp:txXfrm>
        <a:off x="125999" y="47710"/>
        <a:ext cx="1524466" cy="251998"/>
      </dsp:txXfrm>
    </dsp:sp>
    <dsp:sp modelId="{FF1FB3C9-3B96-4821-9BE8-7EB7FF1F4F40}">
      <dsp:nvSpPr>
        <dsp:cNvPr id="0" name=""/>
        <dsp:cNvSpPr/>
      </dsp:nvSpPr>
      <dsp:spPr>
        <a:xfrm>
          <a:off x="1597716"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 Etat de l’art / Historique</a:t>
          </a:r>
        </a:p>
      </dsp:txBody>
      <dsp:txXfrm>
        <a:off x="1723689" y="39753"/>
        <a:ext cx="1524519" cy="251945"/>
      </dsp:txXfrm>
    </dsp:sp>
    <dsp:sp modelId="{6C7FBA95-38CD-4A40-B2BD-B71370645728}">
      <dsp:nvSpPr>
        <dsp:cNvPr id="0" name=""/>
        <dsp:cNvSpPr/>
      </dsp:nvSpPr>
      <dsp:spPr>
        <a:xfrm>
          <a:off x="3196534" y="39753"/>
          <a:ext cx="1776464" cy="251945"/>
        </a:xfrm>
        <a:prstGeom prst="chevron">
          <a:avLst/>
        </a:prstGeom>
        <a:solidFill>
          <a:srgbClr val="BC7E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III. Etude de cas : Obsidian</a:t>
          </a:r>
        </a:p>
      </dsp:txBody>
      <dsp:txXfrm>
        <a:off x="3322507" y="39753"/>
        <a:ext cx="1524519" cy="251945"/>
      </dsp:txXfrm>
    </dsp:sp>
    <dsp:sp modelId="{1116E069-98FF-4DE5-B1CA-E8A6746D4822}">
      <dsp:nvSpPr>
        <dsp:cNvPr id="0" name=""/>
        <dsp:cNvSpPr/>
      </dsp:nvSpPr>
      <dsp:spPr>
        <a:xfrm>
          <a:off x="4795351"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IV. Discussion</a:t>
          </a:r>
        </a:p>
      </dsp:txBody>
      <dsp:txXfrm>
        <a:off x="4921324" y="39753"/>
        <a:ext cx="1524519" cy="251945"/>
      </dsp:txXfrm>
    </dsp:sp>
    <dsp:sp modelId="{A0E12C0F-F9DB-42AF-8A67-1B2E8F3ED636}">
      <dsp:nvSpPr>
        <dsp:cNvPr id="0" name=""/>
        <dsp:cNvSpPr/>
      </dsp:nvSpPr>
      <dsp:spPr>
        <a:xfrm>
          <a:off x="6394169"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V. Conclusion</a:t>
          </a:r>
        </a:p>
      </dsp:txBody>
      <dsp:txXfrm>
        <a:off x="6520142" y="39753"/>
        <a:ext cx="1524519" cy="251945"/>
      </dsp:txXfrm>
    </dsp:sp>
    <dsp:sp modelId="{C3981A27-8053-494C-B31C-CD514432EABA}">
      <dsp:nvSpPr>
        <dsp:cNvPr id="0" name=""/>
        <dsp:cNvSpPr/>
      </dsp:nvSpPr>
      <dsp:spPr>
        <a:xfrm>
          <a:off x="7992986" y="39757"/>
          <a:ext cx="1776464" cy="25124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Références</a:t>
          </a:r>
        </a:p>
      </dsp:txBody>
      <dsp:txXfrm>
        <a:off x="8118607" y="39757"/>
        <a:ext cx="1525223" cy="25124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22C22-F723-4267-B384-175729112192}">
      <dsp:nvSpPr>
        <dsp:cNvPr id="0" name=""/>
        <dsp:cNvSpPr/>
      </dsp:nvSpPr>
      <dsp:spPr>
        <a:xfrm>
          <a:off x="0" y="47710"/>
          <a:ext cx="1776464" cy="251998"/>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 Introduction</a:t>
          </a:r>
        </a:p>
      </dsp:txBody>
      <dsp:txXfrm>
        <a:off x="125999" y="47710"/>
        <a:ext cx="1524466" cy="251998"/>
      </dsp:txXfrm>
    </dsp:sp>
    <dsp:sp modelId="{FF1FB3C9-3B96-4821-9BE8-7EB7FF1F4F40}">
      <dsp:nvSpPr>
        <dsp:cNvPr id="0" name=""/>
        <dsp:cNvSpPr/>
      </dsp:nvSpPr>
      <dsp:spPr>
        <a:xfrm>
          <a:off x="1597716"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 Etat de l’art / Historique</a:t>
          </a:r>
        </a:p>
      </dsp:txBody>
      <dsp:txXfrm>
        <a:off x="1723689" y="39753"/>
        <a:ext cx="1524519" cy="251945"/>
      </dsp:txXfrm>
    </dsp:sp>
    <dsp:sp modelId="{6C7FBA95-38CD-4A40-B2BD-B71370645728}">
      <dsp:nvSpPr>
        <dsp:cNvPr id="0" name=""/>
        <dsp:cNvSpPr/>
      </dsp:nvSpPr>
      <dsp:spPr>
        <a:xfrm>
          <a:off x="3196534" y="39753"/>
          <a:ext cx="1776464" cy="251945"/>
        </a:xfrm>
        <a:prstGeom prst="chevron">
          <a:avLst/>
        </a:prstGeom>
        <a:solidFill>
          <a:srgbClr val="BC7E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III. Etude de cas : Obsidian</a:t>
          </a:r>
        </a:p>
      </dsp:txBody>
      <dsp:txXfrm>
        <a:off x="3322507" y="39753"/>
        <a:ext cx="1524519" cy="251945"/>
      </dsp:txXfrm>
    </dsp:sp>
    <dsp:sp modelId="{1116E069-98FF-4DE5-B1CA-E8A6746D4822}">
      <dsp:nvSpPr>
        <dsp:cNvPr id="0" name=""/>
        <dsp:cNvSpPr/>
      </dsp:nvSpPr>
      <dsp:spPr>
        <a:xfrm>
          <a:off x="4795351"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IV. Discussion</a:t>
          </a:r>
        </a:p>
      </dsp:txBody>
      <dsp:txXfrm>
        <a:off x="4921324" y="39753"/>
        <a:ext cx="1524519" cy="251945"/>
      </dsp:txXfrm>
    </dsp:sp>
    <dsp:sp modelId="{A0E12C0F-F9DB-42AF-8A67-1B2E8F3ED636}">
      <dsp:nvSpPr>
        <dsp:cNvPr id="0" name=""/>
        <dsp:cNvSpPr/>
      </dsp:nvSpPr>
      <dsp:spPr>
        <a:xfrm>
          <a:off x="6394169"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V. Conclusion</a:t>
          </a:r>
        </a:p>
      </dsp:txBody>
      <dsp:txXfrm>
        <a:off x="6520142" y="39753"/>
        <a:ext cx="1524519" cy="251945"/>
      </dsp:txXfrm>
    </dsp:sp>
    <dsp:sp modelId="{C3981A27-8053-494C-B31C-CD514432EABA}">
      <dsp:nvSpPr>
        <dsp:cNvPr id="0" name=""/>
        <dsp:cNvSpPr/>
      </dsp:nvSpPr>
      <dsp:spPr>
        <a:xfrm>
          <a:off x="7992986" y="39757"/>
          <a:ext cx="1776464" cy="25124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Références</a:t>
          </a:r>
        </a:p>
      </dsp:txBody>
      <dsp:txXfrm>
        <a:off x="8118607" y="39757"/>
        <a:ext cx="1525223" cy="2512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22C22-F723-4267-B384-175729112192}">
      <dsp:nvSpPr>
        <dsp:cNvPr id="0" name=""/>
        <dsp:cNvSpPr/>
      </dsp:nvSpPr>
      <dsp:spPr>
        <a:xfrm>
          <a:off x="0" y="47710"/>
          <a:ext cx="1776464" cy="251998"/>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 Introduction</a:t>
          </a:r>
        </a:p>
      </dsp:txBody>
      <dsp:txXfrm>
        <a:off x="125999" y="47710"/>
        <a:ext cx="1524466" cy="251998"/>
      </dsp:txXfrm>
    </dsp:sp>
    <dsp:sp modelId="{FF1FB3C9-3B96-4821-9BE8-7EB7FF1F4F40}">
      <dsp:nvSpPr>
        <dsp:cNvPr id="0" name=""/>
        <dsp:cNvSpPr/>
      </dsp:nvSpPr>
      <dsp:spPr>
        <a:xfrm>
          <a:off x="1597716" y="39753"/>
          <a:ext cx="1776464" cy="251945"/>
        </a:xfrm>
        <a:prstGeom prst="chevron">
          <a:avLst/>
        </a:prstGeom>
        <a:solidFill>
          <a:srgbClr val="BC7E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 Etat de l’art / Historique</a:t>
          </a:r>
        </a:p>
      </dsp:txBody>
      <dsp:txXfrm>
        <a:off x="1723689" y="39753"/>
        <a:ext cx="1524519" cy="251945"/>
      </dsp:txXfrm>
    </dsp:sp>
    <dsp:sp modelId="{6C7FBA95-38CD-4A40-B2BD-B71370645728}">
      <dsp:nvSpPr>
        <dsp:cNvPr id="0" name=""/>
        <dsp:cNvSpPr/>
      </dsp:nvSpPr>
      <dsp:spPr>
        <a:xfrm>
          <a:off x="3196534"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III. Etude de cas : Obsidian</a:t>
          </a:r>
        </a:p>
      </dsp:txBody>
      <dsp:txXfrm>
        <a:off x="3322507" y="39753"/>
        <a:ext cx="1524519" cy="251945"/>
      </dsp:txXfrm>
    </dsp:sp>
    <dsp:sp modelId="{1116E069-98FF-4DE5-B1CA-E8A6746D4822}">
      <dsp:nvSpPr>
        <dsp:cNvPr id="0" name=""/>
        <dsp:cNvSpPr/>
      </dsp:nvSpPr>
      <dsp:spPr>
        <a:xfrm>
          <a:off x="4795351"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IV. Discussion</a:t>
          </a:r>
        </a:p>
      </dsp:txBody>
      <dsp:txXfrm>
        <a:off x="4921324" y="39753"/>
        <a:ext cx="1524519" cy="251945"/>
      </dsp:txXfrm>
    </dsp:sp>
    <dsp:sp modelId="{A0E12C0F-F9DB-42AF-8A67-1B2E8F3ED636}">
      <dsp:nvSpPr>
        <dsp:cNvPr id="0" name=""/>
        <dsp:cNvSpPr/>
      </dsp:nvSpPr>
      <dsp:spPr>
        <a:xfrm>
          <a:off x="6394169"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V. Conclusion</a:t>
          </a:r>
        </a:p>
      </dsp:txBody>
      <dsp:txXfrm>
        <a:off x="6520142" y="39753"/>
        <a:ext cx="1524519" cy="251945"/>
      </dsp:txXfrm>
    </dsp:sp>
    <dsp:sp modelId="{C3981A27-8053-494C-B31C-CD514432EABA}">
      <dsp:nvSpPr>
        <dsp:cNvPr id="0" name=""/>
        <dsp:cNvSpPr/>
      </dsp:nvSpPr>
      <dsp:spPr>
        <a:xfrm>
          <a:off x="7992986" y="39757"/>
          <a:ext cx="1776464" cy="25124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Références</a:t>
          </a:r>
        </a:p>
      </dsp:txBody>
      <dsp:txXfrm>
        <a:off x="8118607" y="39757"/>
        <a:ext cx="1525223" cy="251241"/>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22C22-F723-4267-B384-175729112192}">
      <dsp:nvSpPr>
        <dsp:cNvPr id="0" name=""/>
        <dsp:cNvSpPr/>
      </dsp:nvSpPr>
      <dsp:spPr>
        <a:xfrm>
          <a:off x="0" y="47710"/>
          <a:ext cx="1776464" cy="251998"/>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 Introduction</a:t>
          </a:r>
        </a:p>
      </dsp:txBody>
      <dsp:txXfrm>
        <a:off x="125999" y="47710"/>
        <a:ext cx="1524466" cy="251998"/>
      </dsp:txXfrm>
    </dsp:sp>
    <dsp:sp modelId="{FF1FB3C9-3B96-4821-9BE8-7EB7FF1F4F40}">
      <dsp:nvSpPr>
        <dsp:cNvPr id="0" name=""/>
        <dsp:cNvSpPr/>
      </dsp:nvSpPr>
      <dsp:spPr>
        <a:xfrm>
          <a:off x="1597716"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 Etat de l’art / Historique</a:t>
          </a:r>
        </a:p>
      </dsp:txBody>
      <dsp:txXfrm>
        <a:off x="1723689" y="39753"/>
        <a:ext cx="1524519" cy="251945"/>
      </dsp:txXfrm>
    </dsp:sp>
    <dsp:sp modelId="{6C7FBA95-38CD-4A40-B2BD-B71370645728}">
      <dsp:nvSpPr>
        <dsp:cNvPr id="0" name=""/>
        <dsp:cNvSpPr/>
      </dsp:nvSpPr>
      <dsp:spPr>
        <a:xfrm>
          <a:off x="3196534" y="39753"/>
          <a:ext cx="1776464" cy="251945"/>
        </a:xfrm>
        <a:prstGeom prst="chevron">
          <a:avLst/>
        </a:prstGeom>
        <a:solidFill>
          <a:srgbClr val="BC7E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III. Etude de cas : Obsidian</a:t>
          </a:r>
        </a:p>
      </dsp:txBody>
      <dsp:txXfrm>
        <a:off x="3322507" y="39753"/>
        <a:ext cx="1524519" cy="251945"/>
      </dsp:txXfrm>
    </dsp:sp>
    <dsp:sp modelId="{1116E069-98FF-4DE5-B1CA-E8A6746D4822}">
      <dsp:nvSpPr>
        <dsp:cNvPr id="0" name=""/>
        <dsp:cNvSpPr/>
      </dsp:nvSpPr>
      <dsp:spPr>
        <a:xfrm>
          <a:off x="4795351"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IV. Discussion</a:t>
          </a:r>
        </a:p>
      </dsp:txBody>
      <dsp:txXfrm>
        <a:off x="4921324" y="39753"/>
        <a:ext cx="1524519" cy="251945"/>
      </dsp:txXfrm>
    </dsp:sp>
    <dsp:sp modelId="{A0E12C0F-F9DB-42AF-8A67-1B2E8F3ED636}">
      <dsp:nvSpPr>
        <dsp:cNvPr id="0" name=""/>
        <dsp:cNvSpPr/>
      </dsp:nvSpPr>
      <dsp:spPr>
        <a:xfrm>
          <a:off x="6394169"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V. Conclusion</a:t>
          </a:r>
        </a:p>
      </dsp:txBody>
      <dsp:txXfrm>
        <a:off x="6520142" y="39753"/>
        <a:ext cx="1524519" cy="251945"/>
      </dsp:txXfrm>
    </dsp:sp>
    <dsp:sp modelId="{C3981A27-8053-494C-B31C-CD514432EABA}">
      <dsp:nvSpPr>
        <dsp:cNvPr id="0" name=""/>
        <dsp:cNvSpPr/>
      </dsp:nvSpPr>
      <dsp:spPr>
        <a:xfrm>
          <a:off x="7992986" y="39757"/>
          <a:ext cx="1776464" cy="25124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Références</a:t>
          </a:r>
        </a:p>
      </dsp:txBody>
      <dsp:txXfrm>
        <a:off x="8118607" y="39757"/>
        <a:ext cx="1525223" cy="251241"/>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22C22-F723-4267-B384-175729112192}">
      <dsp:nvSpPr>
        <dsp:cNvPr id="0" name=""/>
        <dsp:cNvSpPr/>
      </dsp:nvSpPr>
      <dsp:spPr>
        <a:xfrm>
          <a:off x="0" y="47710"/>
          <a:ext cx="1776464" cy="251998"/>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 Introduction</a:t>
          </a:r>
        </a:p>
      </dsp:txBody>
      <dsp:txXfrm>
        <a:off x="125999" y="47710"/>
        <a:ext cx="1524466" cy="251998"/>
      </dsp:txXfrm>
    </dsp:sp>
    <dsp:sp modelId="{FF1FB3C9-3B96-4821-9BE8-7EB7FF1F4F40}">
      <dsp:nvSpPr>
        <dsp:cNvPr id="0" name=""/>
        <dsp:cNvSpPr/>
      </dsp:nvSpPr>
      <dsp:spPr>
        <a:xfrm>
          <a:off x="1597716"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 Etat de l’art / Historique</a:t>
          </a:r>
        </a:p>
      </dsp:txBody>
      <dsp:txXfrm>
        <a:off x="1723689" y="39753"/>
        <a:ext cx="1524519" cy="251945"/>
      </dsp:txXfrm>
    </dsp:sp>
    <dsp:sp modelId="{6C7FBA95-38CD-4A40-B2BD-B71370645728}">
      <dsp:nvSpPr>
        <dsp:cNvPr id="0" name=""/>
        <dsp:cNvSpPr/>
      </dsp:nvSpPr>
      <dsp:spPr>
        <a:xfrm>
          <a:off x="3196534" y="39753"/>
          <a:ext cx="1776464" cy="251945"/>
        </a:xfrm>
        <a:prstGeom prst="chevron">
          <a:avLst/>
        </a:prstGeom>
        <a:solidFill>
          <a:srgbClr val="BC7E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III. Etude de cas : Obsidian</a:t>
          </a:r>
        </a:p>
      </dsp:txBody>
      <dsp:txXfrm>
        <a:off x="3322507" y="39753"/>
        <a:ext cx="1524519" cy="251945"/>
      </dsp:txXfrm>
    </dsp:sp>
    <dsp:sp modelId="{1116E069-98FF-4DE5-B1CA-E8A6746D4822}">
      <dsp:nvSpPr>
        <dsp:cNvPr id="0" name=""/>
        <dsp:cNvSpPr/>
      </dsp:nvSpPr>
      <dsp:spPr>
        <a:xfrm>
          <a:off x="4795351"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IV. Discussion</a:t>
          </a:r>
        </a:p>
      </dsp:txBody>
      <dsp:txXfrm>
        <a:off x="4921324" y="39753"/>
        <a:ext cx="1524519" cy="251945"/>
      </dsp:txXfrm>
    </dsp:sp>
    <dsp:sp modelId="{A0E12C0F-F9DB-42AF-8A67-1B2E8F3ED636}">
      <dsp:nvSpPr>
        <dsp:cNvPr id="0" name=""/>
        <dsp:cNvSpPr/>
      </dsp:nvSpPr>
      <dsp:spPr>
        <a:xfrm>
          <a:off x="6394169"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V. Conclusion</a:t>
          </a:r>
        </a:p>
      </dsp:txBody>
      <dsp:txXfrm>
        <a:off x="6520142" y="39753"/>
        <a:ext cx="1524519" cy="251945"/>
      </dsp:txXfrm>
    </dsp:sp>
    <dsp:sp modelId="{C3981A27-8053-494C-B31C-CD514432EABA}">
      <dsp:nvSpPr>
        <dsp:cNvPr id="0" name=""/>
        <dsp:cNvSpPr/>
      </dsp:nvSpPr>
      <dsp:spPr>
        <a:xfrm>
          <a:off x="7992986" y="39757"/>
          <a:ext cx="1776464" cy="25124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Références</a:t>
          </a:r>
        </a:p>
      </dsp:txBody>
      <dsp:txXfrm>
        <a:off x="8118607" y="39757"/>
        <a:ext cx="1525223" cy="251241"/>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22C22-F723-4267-B384-175729112192}">
      <dsp:nvSpPr>
        <dsp:cNvPr id="0" name=""/>
        <dsp:cNvSpPr/>
      </dsp:nvSpPr>
      <dsp:spPr>
        <a:xfrm>
          <a:off x="0" y="47710"/>
          <a:ext cx="1776464" cy="251998"/>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 Introduction</a:t>
          </a:r>
        </a:p>
      </dsp:txBody>
      <dsp:txXfrm>
        <a:off x="125999" y="47710"/>
        <a:ext cx="1524466" cy="251998"/>
      </dsp:txXfrm>
    </dsp:sp>
    <dsp:sp modelId="{FF1FB3C9-3B96-4821-9BE8-7EB7FF1F4F40}">
      <dsp:nvSpPr>
        <dsp:cNvPr id="0" name=""/>
        <dsp:cNvSpPr/>
      </dsp:nvSpPr>
      <dsp:spPr>
        <a:xfrm>
          <a:off x="1597716"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 Etat de l’art / Historique</a:t>
          </a:r>
        </a:p>
      </dsp:txBody>
      <dsp:txXfrm>
        <a:off x="1723689" y="39753"/>
        <a:ext cx="1524519" cy="251945"/>
      </dsp:txXfrm>
    </dsp:sp>
    <dsp:sp modelId="{6C7FBA95-38CD-4A40-B2BD-B71370645728}">
      <dsp:nvSpPr>
        <dsp:cNvPr id="0" name=""/>
        <dsp:cNvSpPr/>
      </dsp:nvSpPr>
      <dsp:spPr>
        <a:xfrm>
          <a:off x="3196534" y="39753"/>
          <a:ext cx="1776464" cy="251945"/>
        </a:xfrm>
        <a:prstGeom prst="chevron">
          <a:avLst/>
        </a:prstGeom>
        <a:solidFill>
          <a:srgbClr val="BC7E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III. Etude de cas : Obsidian</a:t>
          </a:r>
        </a:p>
      </dsp:txBody>
      <dsp:txXfrm>
        <a:off x="3322507" y="39753"/>
        <a:ext cx="1524519" cy="251945"/>
      </dsp:txXfrm>
    </dsp:sp>
    <dsp:sp modelId="{1116E069-98FF-4DE5-B1CA-E8A6746D4822}">
      <dsp:nvSpPr>
        <dsp:cNvPr id="0" name=""/>
        <dsp:cNvSpPr/>
      </dsp:nvSpPr>
      <dsp:spPr>
        <a:xfrm>
          <a:off x="4795351"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IV. Discussion</a:t>
          </a:r>
        </a:p>
      </dsp:txBody>
      <dsp:txXfrm>
        <a:off x="4921324" y="39753"/>
        <a:ext cx="1524519" cy="251945"/>
      </dsp:txXfrm>
    </dsp:sp>
    <dsp:sp modelId="{A0E12C0F-F9DB-42AF-8A67-1B2E8F3ED636}">
      <dsp:nvSpPr>
        <dsp:cNvPr id="0" name=""/>
        <dsp:cNvSpPr/>
      </dsp:nvSpPr>
      <dsp:spPr>
        <a:xfrm>
          <a:off x="6394169"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V. Conclusion</a:t>
          </a:r>
        </a:p>
      </dsp:txBody>
      <dsp:txXfrm>
        <a:off x="6520142" y="39753"/>
        <a:ext cx="1524519" cy="251945"/>
      </dsp:txXfrm>
    </dsp:sp>
    <dsp:sp modelId="{C3981A27-8053-494C-B31C-CD514432EABA}">
      <dsp:nvSpPr>
        <dsp:cNvPr id="0" name=""/>
        <dsp:cNvSpPr/>
      </dsp:nvSpPr>
      <dsp:spPr>
        <a:xfrm>
          <a:off x="7992986" y="39757"/>
          <a:ext cx="1776464" cy="25124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Références</a:t>
          </a:r>
        </a:p>
      </dsp:txBody>
      <dsp:txXfrm>
        <a:off x="8118607" y="39757"/>
        <a:ext cx="1525223" cy="251241"/>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22C22-F723-4267-B384-175729112192}">
      <dsp:nvSpPr>
        <dsp:cNvPr id="0" name=""/>
        <dsp:cNvSpPr/>
      </dsp:nvSpPr>
      <dsp:spPr>
        <a:xfrm>
          <a:off x="0" y="47710"/>
          <a:ext cx="1776464" cy="251998"/>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 Introduction</a:t>
          </a:r>
        </a:p>
      </dsp:txBody>
      <dsp:txXfrm>
        <a:off x="125999" y="47710"/>
        <a:ext cx="1524466" cy="251998"/>
      </dsp:txXfrm>
    </dsp:sp>
    <dsp:sp modelId="{FF1FB3C9-3B96-4821-9BE8-7EB7FF1F4F40}">
      <dsp:nvSpPr>
        <dsp:cNvPr id="0" name=""/>
        <dsp:cNvSpPr/>
      </dsp:nvSpPr>
      <dsp:spPr>
        <a:xfrm>
          <a:off x="1597716"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 Etat de l’art / Historique</a:t>
          </a:r>
        </a:p>
      </dsp:txBody>
      <dsp:txXfrm>
        <a:off x="1723689" y="39753"/>
        <a:ext cx="1524519" cy="251945"/>
      </dsp:txXfrm>
    </dsp:sp>
    <dsp:sp modelId="{6C7FBA95-38CD-4A40-B2BD-B71370645728}">
      <dsp:nvSpPr>
        <dsp:cNvPr id="0" name=""/>
        <dsp:cNvSpPr/>
      </dsp:nvSpPr>
      <dsp:spPr>
        <a:xfrm>
          <a:off x="3196534"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III. Etude de cas : Obsidian</a:t>
          </a:r>
        </a:p>
      </dsp:txBody>
      <dsp:txXfrm>
        <a:off x="3322507" y="39753"/>
        <a:ext cx="1524519" cy="251945"/>
      </dsp:txXfrm>
    </dsp:sp>
    <dsp:sp modelId="{1116E069-98FF-4DE5-B1CA-E8A6746D4822}">
      <dsp:nvSpPr>
        <dsp:cNvPr id="0" name=""/>
        <dsp:cNvSpPr/>
      </dsp:nvSpPr>
      <dsp:spPr>
        <a:xfrm>
          <a:off x="4795351" y="39753"/>
          <a:ext cx="1776464" cy="251945"/>
        </a:xfrm>
        <a:prstGeom prst="chevron">
          <a:avLst/>
        </a:prstGeom>
        <a:solidFill>
          <a:srgbClr val="BC7E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IV. Discussion</a:t>
          </a:r>
        </a:p>
      </dsp:txBody>
      <dsp:txXfrm>
        <a:off x="4921324" y="39753"/>
        <a:ext cx="1524519" cy="251945"/>
      </dsp:txXfrm>
    </dsp:sp>
    <dsp:sp modelId="{A0E12C0F-F9DB-42AF-8A67-1B2E8F3ED636}">
      <dsp:nvSpPr>
        <dsp:cNvPr id="0" name=""/>
        <dsp:cNvSpPr/>
      </dsp:nvSpPr>
      <dsp:spPr>
        <a:xfrm>
          <a:off x="6394169"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V. Conclusion</a:t>
          </a:r>
        </a:p>
      </dsp:txBody>
      <dsp:txXfrm>
        <a:off x="6520142" y="39753"/>
        <a:ext cx="1524519" cy="251945"/>
      </dsp:txXfrm>
    </dsp:sp>
    <dsp:sp modelId="{C3981A27-8053-494C-B31C-CD514432EABA}">
      <dsp:nvSpPr>
        <dsp:cNvPr id="0" name=""/>
        <dsp:cNvSpPr/>
      </dsp:nvSpPr>
      <dsp:spPr>
        <a:xfrm>
          <a:off x="7992986" y="39757"/>
          <a:ext cx="1776464" cy="25124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Références</a:t>
          </a:r>
        </a:p>
      </dsp:txBody>
      <dsp:txXfrm>
        <a:off x="8118607" y="39757"/>
        <a:ext cx="1525223" cy="251241"/>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22C22-F723-4267-B384-175729112192}">
      <dsp:nvSpPr>
        <dsp:cNvPr id="0" name=""/>
        <dsp:cNvSpPr/>
      </dsp:nvSpPr>
      <dsp:spPr>
        <a:xfrm>
          <a:off x="0" y="47710"/>
          <a:ext cx="1776464" cy="251998"/>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 Introduction</a:t>
          </a:r>
        </a:p>
      </dsp:txBody>
      <dsp:txXfrm>
        <a:off x="125999" y="47710"/>
        <a:ext cx="1524466" cy="251998"/>
      </dsp:txXfrm>
    </dsp:sp>
    <dsp:sp modelId="{FF1FB3C9-3B96-4821-9BE8-7EB7FF1F4F40}">
      <dsp:nvSpPr>
        <dsp:cNvPr id="0" name=""/>
        <dsp:cNvSpPr/>
      </dsp:nvSpPr>
      <dsp:spPr>
        <a:xfrm>
          <a:off x="1597716"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 Etat de l’art / Historique</a:t>
          </a:r>
        </a:p>
      </dsp:txBody>
      <dsp:txXfrm>
        <a:off x="1723689" y="39753"/>
        <a:ext cx="1524519" cy="251945"/>
      </dsp:txXfrm>
    </dsp:sp>
    <dsp:sp modelId="{6C7FBA95-38CD-4A40-B2BD-B71370645728}">
      <dsp:nvSpPr>
        <dsp:cNvPr id="0" name=""/>
        <dsp:cNvSpPr/>
      </dsp:nvSpPr>
      <dsp:spPr>
        <a:xfrm>
          <a:off x="3196534"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III. Etude de cas : Obsidian</a:t>
          </a:r>
        </a:p>
      </dsp:txBody>
      <dsp:txXfrm>
        <a:off x="3322507" y="39753"/>
        <a:ext cx="1524519" cy="251945"/>
      </dsp:txXfrm>
    </dsp:sp>
    <dsp:sp modelId="{1116E069-98FF-4DE5-B1CA-E8A6746D4822}">
      <dsp:nvSpPr>
        <dsp:cNvPr id="0" name=""/>
        <dsp:cNvSpPr/>
      </dsp:nvSpPr>
      <dsp:spPr>
        <a:xfrm>
          <a:off x="4795351"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IV. Discussion</a:t>
          </a:r>
        </a:p>
      </dsp:txBody>
      <dsp:txXfrm>
        <a:off x="4921324" y="39753"/>
        <a:ext cx="1524519" cy="251945"/>
      </dsp:txXfrm>
    </dsp:sp>
    <dsp:sp modelId="{A0E12C0F-F9DB-42AF-8A67-1B2E8F3ED636}">
      <dsp:nvSpPr>
        <dsp:cNvPr id="0" name=""/>
        <dsp:cNvSpPr/>
      </dsp:nvSpPr>
      <dsp:spPr>
        <a:xfrm>
          <a:off x="6394169" y="39753"/>
          <a:ext cx="1776464" cy="251945"/>
        </a:xfrm>
        <a:prstGeom prst="chevron">
          <a:avLst/>
        </a:prstGeom>
        <a:solidFill>
          <a:srgbClr val="BC7E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V. Conclusion</a:t>
          </a:r>
        </a:p>
      </dsp:txBody>
      <dsp:txXfrm>
        <a:off x="6520142" y="39753"/>
        <a:ext cx="1524519" cy="251945"/>
      </dsp:txXfrm>
    </dsp:sp>
    <dsp:sp modelId="{C3981A27-8053-494C-B31C-CD514432EABA}">
      <dsp:nvSpPr>
        <dsp:cNvPr id="0" name=""/>
        <dsp:cNvSpPr/>
      </dsp:nvSpPr>
      <dsp:spPr>
        <a:xfrm>
          <a:off x="7992986" y="39757"/>
          <a:ext cx="1776464" cy="25124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Références</a:t>
          </a:r>
        </a:p>
      </dsp:txBody>
      <dsp:txXfrm>
        <a:off x="8118607" y="39757"/>
        <a:ext cx="1525223" cy="251241"/>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22C22-F723-4267-B384-175729112192}">
      <dsp:nvSpPr>
        <dsp:cNvPr id="0" name=""/>
        <dsp:cNvSpPr/>
      </dsp:nvSpPr>
      <dsp:spPr>
        <a:xfrm>
          <a:off x="0" y="47710"/>
          <a:ext cx="1776464" cy="251998"/>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 Introduction</a:t>
          </a:r>
        </a:p>
      </dsp:txBody>
      <dsp:txXfrm>
        <a:off x="125999" y="47710"/>
        <a:ext cx="1524466" cy="251998"/>
      </dsp:txXfrm>
    </dsp:sp>
    <dsp:sp modelId="{FF1FB3C9-3B96-4821-9BE8-7EB7FF1F4F40}">
      <dsp:nvSpPr>
        <dsp:cNvPr id="0" name=""/>
        <dsp:cNvSpPr/>
      </dsp:nvSpPr>
      <dsp:spPr>
        <a:xfrm>
          <a:off x="1597716"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 Etat de l’art / Historique</a:t>
          </a:r>
        </a:p>
      </dsp:txBody>
      <dsp:txXfrm>
        <a:off x="1723689" y="39753"/>
        <a:ext cx="1524519" cy="251945"/>
      </dsp:txXfrm>
    </dsp:sp>
    <dsp:sp modelId="{6C7FBA95-38CD-4A40-B2BD-B71370645728}">
      <dsp:nvSpPr>
        <dsp:cNvPr id="0" name=""/>
        <dsp:cNvSpPr/>
      </dsp:nvSpPr>
      <dsp:spPr>
        <a:xfrm>
          <a:off x="3196534"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III. Etude de cas : Obsidian</a:t>
          </a:r>
        </a:p>
      </dsp:txBody>
      <dsp:txXfrm>
        <a:off x="3322507" y="39753"/>
        <a:ext cx="1524519" cy="251945"/>
      </dsp:txXfrm>
    </dsp:sp>
    <dsp:sp modelId="{1116E069-98FF-4DE5-B1CA-E8A6746D4822}">
      <dsp:nvSpPr>
        <dsp:cNvPr id="0" name=""/>
        <dsp:cNvSpPr/>
      </dsp:nvSpPr>
      <dsp:spPr>
        <a:xfrm>
          <a:off x="4795351"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IV. Discussion</a:t>
          </a:r>
        </a:p>
      </dsp:txBody>
      <dsp:txXfrm>
        <a:off x="4921324" y="39753"/>
        <a:ext cx="1524519" cy="251945"/>
      </dsp:txXfrm>
    </dsp:sp>
    <dsp:sp modelId="{A0E12C0F-F9DB-42AF-8A67-1B2E8F3ED636}">
      <dsp:nvSpPr>
        <dsp:cNvPr id="0" name=""/>
        <dsp:cNvSpPr/>
      </dsp:nvSpPr>
      <dsp:spPr>
        <a:xfrm>
          <a:off x="6394169"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V. Conclusion</a:t>
          </a:r>
        </a:p>
      </dsp:txBody>
      <dsp:txXfrm>
        <a:off x="6520142" y="39753"/>
        <a:ext cx="1524519" cy="251945"/>
      </dsp:txXfrm>
    </dsp:sp>
    <dsp:sp modelId="{C3981A27-8053-494C-B31C-CD514432EABA}">
      <dsp:nvSpPr>
        <dsp:cNvPr id="0" name=""/>
        <dsp:cNvSpPr/>
      </dsp:nvSpPr>
      <dsp:spPr>
        <a:xfrm>
          <a:off x="7992986" y="39757"/>
          <a:ext cx="1776464" cy="251241"/>
        </a:xfrm>
        <a:prstGeom prst="chevron">
          <a:avLst/>
        </a:prstGeom>
        <a:solidFill>
          <a:srgbClr val="BC7E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Références</a:t>
          </a:r>
        </a:p>
      </dsp:txBody>
      <dsp:txXfrm>
        <a:off x="8118607" y="39757"/>
        <a:ext cx="1525223" cy="251241"/>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22C22-F723-4267-B384-175729112192}">
      <dsp:nvSpPr>
        <dsp:cNvPr id="0" name=""/>
        <dsp:cNvSpPr/>
      </dsp:nvSpPr>
      <dsp:spPr>
        <a:xfrm>
          <a:off x="0" y="47710"/>
          <a:ext cx="1776464" cy="251998"/>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 Introduction</a:t>
          </a:r>
        </a:p>
      </dsp:txBody>
      <dsp:txXfrm>
        <a:off x="125999" y="47710"/>
        <a:ext cx="1524466" cy="251998"/>
      </dsp:txXfrm>
    </dsp:sp>
    <dsp:sp modelId="{FF1FB3C9-3B96-4821-9BE8-7EB7FF1F4F40}">
      <dsp:nvSpPr>
        <dsp:cNvPr id="0" name=""/>
        <dsp:cNvSpPr/>
      </dsp:nvSpPr>
      <dsp:spPr>
        <a:xfrm>
          <a:off x="1597716"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 Etat de l’art / Historique</a:t>
          </a:r>
        </a:p>
      </dsp:txBody>
      <dsp:txXfrm>
        <a:off x="1723689" y="39753"/>
        <a:ext cx="1524519" cy="251945"/>
      </dsp:txXfrm>
    </dsp:sp>
    <dsp:sp modelId="{6C7FBA95-38CD-4A40-B2BD-B71370645728}">
      <dsp:nvSpPr>
        <dsp:cNvPr id="0" name=""/>
        <dsp:cNvSpPr/>
      </dsp:nvSpPr>
      <dsp:spPr>
        <a:xfrm>
          <a:off x="3196534"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III. Etude de cas : Obsidian</a:t>
          </a:r>
        </a:p>
      </dsp:txBody>
      <dsp:txXfrm>
        <a:off x="3322507" y="39753"/>
        <a:ext cx="1524519" cy="251945"/>
      </dsp:txXfrm>
    </dsp:sp>
    <dsp:sp modelId="{1116E069-98FF-4DE5-B1CA-E8A6746D4822}">
      <dsp:nvSpPr>
        <dsp:cNvPr id="0" name=""/>
        <dsp:cNvSpPr/>
      </dsp:nvSpPr>
      <dsp:spPr>
        <a:xfrm>
          <a:off x="4795351"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IV. Discussion</a:t>
          </a:r>
        </a:p>
      </dsp:txBody>
      <dsp:txXfrm>
        <a:off x="4921324" y="39753"/>
        <a:ext cx="1524519" cy="251945"/>
      </dsp:txXfrm>
    </dsp:sp>
    <dsp:sp modelId="{A0E12C0F-F9DB-42AF-8A67-1B2E8F3ED636}">
      <dsp:nvSpPr>
        <dsp:cNvPr id="0" name=""/>
        <dsp:cNvSpPr/>
      </dsp:nvSpPr>
      <dsp:spPr>
        <a:xfrm>
          <a:off x="6394169"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V. Conclusion</a:t>
          </a:r>
        </a:p>
      </dsp:txBody>
      <dsp:txXfrm>
        <a:off x="6520142" y="39753"/>
        <a:ext cx="1524519" cy="251945"/>
      </dsp:txXfrm>
    </dsp:sp>
    <dsp:sp modelId="{C3981A27-8053-494C-B31C-CD514432EABA}">
      <dsp:nvSpPr>
        <dsp:cNvPr id="0" name=""/>
        <dsp:cNvSpPr/>
      </dsp:nvSpPr>
      <dsp:spPr>
        <a:xfrm>
          <a:off x="7992986" y="39757"/>
          <a:ext cx="1776464" cy="251241"/>
        </a:xfrm>
        <a:prstGeom prst="chevron">
          <a:avLst/>
        </a:prstGeom>
        <a:solidFill>
          <a:srgbClr val="BC7E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Références</a:t>
          </a:r>
        </a:p>
      </dsp:txBody>
      <dsp:txXfrm>
        <a:off x="8118607" y="39757"/>
        <a:ext cx="1525223" cy="251241"/>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22C22-F723-4267-B384-175729112192}">
      <dsp:nvSpPr>
        <dsp:cNvPr id="0" name=""/>
        <dsp:cNvSpPr/>
      </dsp:nvSpPr>
      <dsp:spPr>
        <a:xfrm>
          <a:off x="0" y="47710"/>
          <a:ext cx="1776464" cy="251998"/>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 Introduction</a:t>
          </a:r>
        </a:p>
      </dsp:txBody>
      <dsp:txXfrm>
        <a:off x="125999" y="47710"/>
        <a:ext cx="1524466" cy="251998"/>
      </dsp:txXfrm>
    </dsp:sp>
    <dsp:sp modelId="{FF1FB3C9-3B96-4821-9BE8-7EB7FF1F4F40}">
      <dsp:nvSpPr>
        <dsp:cNvPr id="0" name=""/>
        <dsp:cNvSpPr/>
      </dsp:nvSpPr>
      <dsp:spPr>
        <a:xfrm>
          <a:off x="1597716"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 Etat de l’art / Historique</a:t>
          </a:r>
        </a:p>
      </dsp:txBody>
      <dsp:txXfrm>
        <a:off x="1723689" y="39753"/>
        <a:ext cx="1524519" cy="251945"/>
      </dsp:txXfrm>
    </dsp:sp>
    <dsp:sp modelId="{6C7FBA95-38CD-4A40-B2BD-B71370645728}">
      <dsp:nvSpPr>
        <dsp:cNvPr id="0" name=""/>
        <dsp:cNvSpPr/>
      </dsp:nvSpPr>
      <dsp:spPr>
        <a:xfrm>
          <a:off x="3196534"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III. Etude de cas : Obsidian</a:t>
          </a:r>
        </a:p>
      </dsp:txBody>
      <dsp:txXfrm>
        <a:off x="3322507" y="39753"/>
        <a:ext cx="1524519" cy="251945"/>
      </dsp:txXfrm>
    </dsp:sp>
    <dsp:sp modelId="{1116E069-98FF-4DE5-B1CA-E8A6746D4822}">
      <dsp:nvSpPr>
        <dsp:cNvPr id="0" name=""/>
        <dsp:cNvSpPr/>
      </dsp:nvSpPr>
      <dsp:spPr>
        <a:xfrm>
          <a:off x="4795351"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IV. Discussion</a:t>
          </a:r>
        </a:p>
      </dsp:txBody>
      <dsp:txXfrm>
        <a:off x="4921324" y="39753"/>
        <a:ext cx="1524519" cy="251945"/>
      </dsp:txXfrm>
    </dsp:sp>
    <dsp:sp modelId="{A0E12C0F-F9DB-42AF-8A67-1B2E8F3ED636}">
      <dsp:nvSpPr>
        <dsp:cNvPr id="0" name=""/>
        <dsp:cNvSpPr/>
      </dsp:nvSpPr>
      <dsp:spPr>
        <a:xfrm>
          <a:off x="6394169"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V. Conclusion</a:t>
          </a:r>
        </a:p>
      </dsp:txBody>
      <dsp:txXfrm>
        <a:off x="6520142" y="39753"/>
        <a:ext cx="1524519" cy="251945"/>
      </dsp:txXfrm>
    </dsp:sp>
    <dsp:sp modelId="{C3981A27-8053-494C-B31C-CD514432EABA}">
      <dsp:nvSpPr>
        <dsp:cNvPr id="0" name=""/>
        <dsp:cNvSpPr/>
      </dsp:nvSpPr>
      <dsp:spPr>
        <a:xfrm>
          <a:off x="7992986" y="39757"/>
          <a:ext cx="1776464" cy="251241"/>
        </a:xfrm>
        <a:prstGeom prst="chevron">
          <a:avLst/>
        </a:prstGeom>
        <a:solidFill>
          <a:srgbClr val="BC7E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Références</a:t>
          </a:r>
        </a:p>
      </dsp:txBody>
      <dsp:txXfrm>
        <a:off x="8118607" y="39757"/>
        <a:ext cx="1525223" cy="251241"/>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22C22-F723-4267-B384-175729112192}">
      <dsp:nvSpPr>
        <dsp:cNvPr id="0" name=""/>
        <dsp:cNvSpPr/>
      </dsp:nvSpPr>
      <dsp:spPr>
        <a:xfrm>
          <a:off x="0" y="47710"/>
          <a:ext cx="1776464" cy="251998"/>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 Introduction</a:t>
          </a:r>
        </a:p>
      </dsp:txBody>
      <dsp:txXfrm>
        <a:off x="125999" y="47710"/>
        <a:ext cx="1524466" cy="251998"/>
      </dsp:txXfrm>
    </dsp:sp>
    <dsp:sp modelId="{FF1FB3C9-3B96-4821-9BE8-7EB7FF1F4F40}">
      <dsp:nvSpPr>
        <dsp:cNvPr id="0" name=""/>
        <dsp:cNvSpPr/>
      </dsp:nvSpPr>
      <dsp:spPr>
        <a:xfrm>
          <a:off x="1597716"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 Etat de l’art / Historique</a:t>
          </a:r>
        </a:p>
      </dsp:txBody>
      <dsp:txXfrm>
        <a:off x="1723689" y="39753"/>
        <a:ext cx="1524519" cy="251945"/>
      </dsp:txXfrm>
    </dsp:sp>
    <dsp:sp modelId="{6C7FBA95-38CD-4A40-B2BD-B71370645728}">
      <dsp:nvSpPr>
        <dsp:cNvPr id="0" name=""/>
        <dsp:cNvSpPr/>
      </dsp:nvSpPr>
      <dsp:spPr>
        <a:xfrm>
          <a:off x="3196534"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III. Etude de cas : Obsidian</a:t>
          </a:r>
        </a:p>
      </dsp:txBody>
      <dsp:txXfrm>
        <a:off x="3322507" y="39753"/>
        <a:ext cx="1524519" cy="251945"/>
      </dsp:txXfrm>
    </dsp:sp>
    <dsp:sp modelId="{1116E069-98FF-4DE5-B1CA-E8A6746D4822}">
      <dsp:nvSpPr>
        <dsp:cNvPr id="0" name=""/>
        <dsp:cNvSpPr/>
      </dsp:nvSpPr>
      <dsp:spPr>
        <a:xfrm>
          <a:off x="4795351"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IV. Discussion</a:t>
          </a:r>
        </a:p>
      </dsp:txBody>
      <dsp:txXfrm>
        <a:off x="4921324" y="39753"/>
        <a:ext cx="1524519" cy="251945"/>
      </dsp:txXfrm>
    </dsp:sp>
    <dsp:sp modelId="{A0E12C0F-F9DB-42AF-8A67-1B2E8F3ED636}">
      <dsp:nvSpPr>
        <dsp:cNvPr id="0" name=""/>
        <dsp:cNvSpPr/>
      </dsp:nvSpPr>
      <dsp:spPr>
        <a:xfrm>
          <a:off x="6394169"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V. Conclusion</a:t>
          </a:r>
        </a:p>
      </dsp:txBody>
      <dsp:txXfrm>
        <a:off x="6520142" y="39753"/>
        <a:ext cx="1524519" cy="251945"/>
      </dsp:txXfrm>
    </dsp:sp>
    <dsp:sp modelId="{C3981A27-8053-494C-B31C-CD514432EABA}">
      <dsp:nvSpPr>
        <dsp:cNvPr id="0" name=""/>
        <dsp:cNvSpPr/>
      </dsp:nvSpPr>
      <dsp:spPr>
        <a:xfrm>
          <a:off x="7992986" y="39757"/>
          <a:ext cx="1776464" cy="251241"/>
        </a:xfrm>
        <a:prstGeom prst="chevron">
          <a:avLst/>
        </a:prstGeom>
        <a:solidFill>
          <a:srgbClr val="BC7E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Références</a:t>
          </a:r>
        </a:p>
      </dsp:txBody>
      <dsp:txXfrm>
        <a:off x="8118607" y="39757"/>
        <a:ext cx="1525223" cy="251241"/>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22C22-F723-4267-B384-175729112192}">
      <dsp:nvSpPr>
        <dsp:cNvPr id="0" name=""/>
        <dsp:cNvSpPr/>
      </dsp:nvSpPr>
      <dsp:spPr>
        <a:xfrm>
          <a:off x="0" y="47710"/>
          <a:ext cx="1776464" cy="251998"/>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 Introduction</a:t>
          </a:r>
        </a:p>
      </dsp:txBody>
      <dsp:txXfrm>
        <a:off x="125999" y="47710"/>
        <a:ext cx="1524466" cy="251998"/>
      </dsp:txXfrm>
    </dsp:sp>
    <dsp:sp modelId="{FF1FB3C9-3B96-4821-9BE8-7EB7FF1F4F40}">
      <dsp:nvSpPr>
        <dsp:cNvPr id="0" name=""/>
        <dsp:cNvSpPr/>
      </dsp:nvSpPr>
      <dsp:spPr>
        <a:xfrm>
          <a:off x="1597716"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 Etat de l’art / Historique</a:t>
          </a:r>
        </a:p>
      </dsp:txBody>
      <dsp:txXfrm>
        <a:off x="1723689" y="39753"/>
        <a:ext cx="1524519" cy="251945"/>
      </dsp:txXfrm>
    </dsp:sp>
    <dsp:sp modelId="{6C7FBA95-38CD-4A40-B2BD-B71370645728}">
      <dsp:nvSpPr>
        <dsp:cNvPr id="0" name=""/>
        <dsp:cNvSpPr/>
      </dsp:nvSpPr>
      <dsp:spPr>
        <a:xfrm>
          <a:off x="3196534"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III. Etude de cas : Obsidian</a:t>
          </a:r>
        </a:p>
      </dsp:txBody>
      <dsp:txXfrm>
        <a:off x="3322507" y="39753"/>
        <a:ext cx="1524519" cy="251945"/>
      </dsp:txXfrm>
    </dsp:sp>
    <dsp:sp modelId="{1116E069-98FF-4DE5-B1CA-E8A6746D4822}">
      <dsp:nvSpPr>
        <dsp:cNvPr id="0" name=""/>
        <dsp:cNvSpPr/>
      </dsp:nvSpPr>
      <dsp:spPr>
        <a:xfrm>
          <a:off x="4795351"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IV. Discussion</a:t>
          </a:r>
        </a:p>
      </dsp:txBody>
      <dsp:txXfrm>
        <a:off x="4921324" y="39753"/>
        <a:ext cx="1524519" cy="251945"/>
      </dsp:txXfrm>
    </dsp:sp>
    <dsp:sp modelId="{A0E12C0F-F9DB-42AF-8A67-1B2E8F3ED636}">
      <dsp:nvSpPr>
        <dsp:cNvPr id="0" name=""/>
        <dsp:cNvSpPr/>
      </dsp:nvSpPr>
      <dsp:spPr>
        <a:xfrm>
          <a:off x="6394169"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V. Conclusion</a:t>
          </a:r>
        </a:p>
      </dsp:txBody>
      <dsp:txXfrm>
        <a:off x="6520142" y="39753"/>
        <a:ext cx="1524519" cy="251945"/>
      </dsp:txXfrm>
    </dsp:sp>
    <dsp:sp modelId="{C3981A27-8053-494C-B31C-CD514432EABA}">
      <dsp:nvSpPr>
        <dsp:cNvPr id="0" name=""/>
        <dsp:cNvSpPr/>
      </dsp:nvSpPr>
      <dsp:spPr>
        <a:xfrm>
          <a:off x="7992986" y="39757"/>
          <a:ext cx="1776464" cy="251241"/>
        </a:xfrm>
        <a:prstGeom prst="chevron">
          <a:avLst/>
        </a:prstGeom>
        <a:solidFill>
          <a:srgbClr val="BC7E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Références</a:t>
          </a:r>
        </a:p>
      </dsp:txBody>
      <dsp:txXfrm>
        <a:off x="8118607" y="39757"/>
        <a:ext cx="1525223" cy="2512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22C22-F723-4267-B384-175729112192}">
      <dsp:nvSpPr>
        <dsp:cNvPr id="0" name=""/>
        <dsp:cNvSpPr/>
      </dsp:nvSpPr>
      <dsp:spPr>
        <a:xfrm>
          <a:off x="0" y="47710"/>
          <a:ext cx="1776464" cy="251998"/>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 Introduction</a:t>
          </a:r>
        </a:p>
      </dsp:txBody>
      <dsp:txXfrm>
        <a:off x="125999" y="47710"/>
        <a:ext cx="1524466" cy="251998"/>
      </dsp:txXfrm>
    </dsp:sp>
    <dsp:sp modelId="{FF1FB3C9-3B96-4821-9BE8-7EB7FF1F4F40}">
      <dsp:nvSpPr>
        <dsp:cNvPr id="0" name=""/>
        <dsp:cNvSpPr/>
      </dsp:nvSpPr>
      <dsp:spPr>
        <a:xfrm>
          <a:off x="1597716" y="39753"/>
          <a:ext cx="1776464" cy="251945"/>
        </a:xfrm>
        <a:prstGeom prst="chevron">
          <a:avLst/>
        </a:prstGeom>
        <a:solidFill>
          <a:srgbClr val="BC7E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 Etat de l’art / Historique</a:t>
          </a:r>
        </a:p>
      </dsp:txBody>
      <dsp:txXfrm>
        <a:off x="1723689" y="39753"/>
        <a:ext cx="1524519" cy="251945"/>
      </dsp:txXfrm>
    </dsp:sp>
    <dsp:sp modelId="{6C7FBA95-38CD-4A40-B2BD-B71370645728}">
      <dsp:nvSpPr>
        <dsp:cNvPr id="0" name=""/>
        <dsp:cNvSpPr/>
      </dsp:nvSpPr>
      <dsp:spPr>
        <a:xfrm>
          <a:off x="3196534"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III. Etude de cas : Obsidian</a:t>
          </a:r>
        </a:p>
      </dsp:txBody>
      <dsp:txXfrm>
        <a:off x="3322507" y="39753"/>
        <a:ext cx="1524519" cy="251945"/>
      </dsp:txXfrm>
    </dsp:sp>
    <dsp:sp modelId="{1116E069-98FF-4DE5-B1CA-E8A6746D4822}">
      <dsp:nvSpPr>
        <dsp:cNvPr id="0" name=""/>
        <dsp:cNvSpPr/>
      </dsp:nvSpPr>
      <dsp:spPr>
        <a:xfrm>
          <a:off x="4795351"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IV. Discussion</a:t>
          </a:r>
        </a:p>
      </dsp:txBody>
      <dsp:txXfrm>
        <a:off x="4921324" y="39753"/>
        <a:ext cx="1524519" cy="251945"/>
      </dsp:txXfrm>
    </dsp:sp>
    <dsp:sp modelId="{A0E12C0F-F9DB-42AF-8A67-1B2E8F3ED636}">
      <dsp:nvSpPr>
        <dsp:cNvPr id="0" name=""/>
        <dsp:cNvSpPr/>
      </dsp:nvSpPr>
      <dsp:spPr>
        <a:xfrm>
          <a:off x="6394169"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V. Conclusion</a:t>
          </a:r>
        </a:p>
      </dsp:txBody>
      <dsp:txXfrm>
        <a:off x="6520142" y="39753"/>
        <a:ext cx="1524519" cy="251945"/>
      </dsp:txXfrm>
    </dsp:sp>
    <dsp:sp modelId="{C3981A27-8053-494C-B31C-CD514432EABA}">
      <dsp:nvSpPr>
        <dsp:cNvPr id="0" name=""/>
        <dsp:cNvSpPr/>
      </dsp:nvSpPr>
      <dsp:spPr>
        <a:xfrm>
          <a:off x="7992986" y="39757"/>
          <a:ext cx="1776464" cy="25124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Références</a:t>
          </a:r>
        </a:p>
      </dsp:txBody>
      <dsp:txXfrm>
        <a:off x="8118607" y="39757"/>
        <a:ext cx="1525223" cy="2512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22C22-F723-4267-B384-175729112192}">
      <dsp:nvSpPr>
        <dsp:cNvPr id="0" name=""/>
        <dsp:cNvSpPr/>
      </dsp:nvSpPr>
      <dsp:spPr>
        <a:xfrm>
          <a:off x="0" y="47710"/>
          <a:ext cx="1776464" cy="251998"/>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 Introduction</a:t>
          </a:r>
        </a:p>
      </dsp:txBody>
      <dsp:txXfrm>
        <a:off x="125999" y="47710"/>
        <a:ext cx="1524466" cy="251998"/>
      </dsp:txXfrm>
    </dsp:sp>
    <dsp:sp modelId="{FF1FB3C9-3B96-4821-9BE8-7EB7FF1F4F40}">
      <dsp:nvSpPr>
        <dsp:cNvPr id="0" name=""/>
        <dsp:cNvSpPr/>
      </dsp:nvSpPr>
      <dsp:spPr>
        <a:xfrm>
          <a:off x="1597716" y="39753"/>
          <a:ext cx="1776464" cy="251945"/>
        </a:xfrm>
        <a:prstGeom prst="chevron">
          <a:avLst/>
        </a:prstGeom>
        <a:solidFill>
          <a:srgbClr val="BC7E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 Etat de l’art / Historique</a:t>
          </a:r>
        </a:p>
      </dsp:txBody>
      <dsp:txXfrm>
        <a:off x="1723689" y="39753"/>
        <a:ext cx="1524519" cy="251945"/>
      </dsp:txXfrm>
    </dsp:sp>
    <dsp:sp modelId="{6C7FBA95-38CD-4A40-B2BD-B71370645728}">
      <dsp:nvSpPr>
        <dsp:cNvPr id="0" name=""/>
        <dsp:cNvSpPr/>
      </dsp:nvSpPr>
      <dsp:spPr>
        <a:xfrm>
          <a:off x="3196534"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III. Etude de cas : Obsidian</a:t>
          </a:r>
        </a:p>
      </dsp:txBody>
      <dsp:txXfrm>
        <a:off x="3322507" y="39753"/>
        <a:ext cx="1524519" cy="251945"/>
      </dsp:txXfrm>
    </dsp:sp>
    <dsp:sp modelId="{1116E069-98FF-4DE5-B1CA-E8A6746D4822}">
      <dsp:nvSpPr>
        <dsp:cNvPr id="0" name=""/>
        <dsp:cNvSpPr/>
      </dsp:nvSpPr>
      <dsp:spPr>
        <a:xfrm>
          <a:off x="4795351"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IV. Discussion</a:t>
          </a:r>
        </a:p>
      </dsp:txBody>
      <dsp:txXfrm>
        <a:off x="4921324" y="39753"/>
        <a:ext cx="1524519" cy="251945"/>
      </dsp:txXfrm>
    </dsp:sp>
    <dsp:sp modelId="{A0E12C0F-F9DB-42AF-8A67-1B2E8F3ED636}">
      <dsp:nvSpPr>
        <dsp:cNvPr id="0" name=""/>
        <dsp:cNvSpPr/>
      </dsp:nvSpPr>
      <dsp:spPr>
        <a:xfrm>
          <a:off x="6394169"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V. Conclusion</a:t>
          </a:r>
        </a:p>
      </dsp:txBody>
      <dsp:txXfrm>
        <a:off x="6520142" y="39753"/>
        <a:ext cx="1524519" cy="251945"/>
      </dsp:txXfrm>
    </dsp:sp>
    <dsp:sp modelId="{C3981A27-8053-494C-B31C-CD514432EABA}">
      <dsp:nvSpPr>
        <dsp:cNvPr id="0" name=""/>
        <dsp:cNvSpPr/>
      </dsp:nvSpPr>
      <dsp:spPr>
        <a:xfrm>
          <a:off x="7992986" y="39757"/>
          <a:ext cx="1776464" cy="25124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Références</a:t>
          </a:r>
        </a:p>
      </dsp:txBody>
      <dsp:txXfrm>
        <a:off x="8118607" y="39757"/>
        <a:ext cx="1525223" cy="2512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22C22-F723-4267-B384-175729112192}">
      <dsp:nvSpPr>
        <dsp:cNvPr id="0" name=""/>
        <dsp:cNvSpPr/>
      </dsp:nvSpPr>
      <dsp:spPr>
        <a:xfrm>
          <a:off x="0" y="47710"/>
          <a:ext cx="1776464" cy="251998"/>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 Introduction</a:t>
          </a:r>
        </a:p>
      </dsp:txBody>
      <dsp:txXfrm>
        <a:off x="125999" y="47710"/>
        <a:ext cx="1524466" cy="251998"/>
      </dsp:txXfrm>
    </dsp:sp>
    <dsp:sp modelId="{FF1FB3C9-3B96-4821-9BE8-7EB7FF1F4F40}">
      <dsp:nvSpPr>
        <dsp:cNvPr id="0" name=""/>
        <dsp:cNvSpPr/>
      </dsp:nvSpPr>
      <dsp:spPr>
        <a:xfrm>
          <a:off x="1597716" y="39753"/>
          <a:ext cx="1776464" cy="251945"/>
        </a:xfrm>
        <a:prstGeom prst="chevron">
          <a:avLst/>
        </a:prstGeom>
        <a:solidFill>
          <a:srgbClr val="BC7E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 Etat de l’art / Historique</a:t>
          </a:r>
        </a:p>
      </dsp:txBody>
      <dsp:txXfrm>
        <a:off x="1723689" y="39753"/>
        <a:ext cx="1524519" cy="251945"/>
      </dsp:txXfrm>
    </dsp:sp>
    <dsp:sp modelId="{6C7FBA95-38CD-4A40-B2BD-B71370645728}">
      <dsp:nvSpPr>
        <dsp:cNvPr id="0" name=""/>
        <dsp:cNvSpPr/>
      </dsp:nvSpPr>
      <dsp:spPr>
        <a:xfrm>
          <a:off x="3196534"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III. Etude de cas : Obsidian</a:t>
          </a:r>
        </a:p>
      </dsp:txBody>
      <dsp:txXfrm>
        <a:off x="3322507" y="39753"/>
        <a:ext cx="1524519" cy="251945"/>
      </dsp:txXfrm>
    </dsp:sp>
    <dsp:sp modelId="{1116E069-98FF-4DE5-B1CA-E8A6746D4822}">
      <dsp:nvSpPr>
        <dsp:cNvPr id="0" name=""/>
        <dsp:cNvSpPr/>
      </dsp:nvSpPr>
      <dsp:spPr>
        <a:xfrm>
          <a:off x="4795351"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IV. Discussion</a:t>
          </a:r>
        </a:p>
      </dsp:txBody>
      <dsp:txXfrm>
        <a:off x="4921324" y="39753"/>
        <a:ext cx="1524519" cy="251945"/>
      </dsp:txXfrm>
    </dsp:sp>
    <dsp:sp modelId="{A0E12C0F-F9DB-42AF-8A67-1B2E8F3ED636}">
      <dsp:nvSpPr>
        <dsp:cNvPr id="0" name=""/>
        <dsp:cNvSpPr/>
      </dsp:nvSpPr>
      <dsp:spPr>
        <a:xfrm>
          <a:off x="6394169"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V. Conclusion</a:t>
          </a:r>
        </a:p>
      </dsp:txBody>
      <dsp:txXfrm>
        <a:off x="6520142" y="39753"/>
        <a:ext cx="1524519" cy="251945"/>
      </dsp:txXfrm>
    </dsp:sp>
    <dsp:sp modelId="{C3981A27-8053-494C-B31C-CD514432EABA}">
      <dsp:nvSpPr>
        <dsp:cNvPr id="0" name=""/>
        <dsp:cNvSpPr/>
      </dsp:nvSpPr>
      <dsp:spPr>
        <a:xfrm>
          <a:off x="7992986" y="39757"/>
          <a:ext cx="1776464" cy="25124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Références</a:t>
          </a:r>
        </a:p>
      </dsp:txBody>
      <dsp:txXfrm>
        <a:off x="8118607" y="39757"/>
        <a:ext cx="1525223" cy="2512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22C22-F723-4267-B384-175729112192}">
      <dsp:nvSpPr>
        <dsp:cNvPr id="0" name=""/>
        <dsp:cNvSpPr/>
      </dsp:nvSpPr>
      <dsp:spPr>
        <a:xfrm>
          <a:off x="0" y="47710"/>
          <a:ext cx="1776464" cy="251998"/>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 Introduction</a:t>
          </a:r>
        </a:p>
      </dsp:txBody>
      <dsp:txXfrm>
        <a:off x="125999" y="47710"/>
        <a:ext cx="1524466" cy="251998"/>
      </dsp:txXfrm>
    </dsp:sp>
    <dsp:sp modelId="{FF1FB3C9-3B96-4821-9BE8-7EB7FF1F4F40}">
      <dsp:nvSpPr>
        <dsp:cNvPr id="0" name=""/>
        <dsp:cNvSpPr/>
      </dsp:nvSpPr>
      <dsp:spPr>
        <a:xfrm>
          <a:off x="1597716" y="39753"/>
          <a:ext cx="1776464" cy="251945"/>
        </a:xfrm>
        <a:prstGeom prst="chevron">
          <a:avLst/>
        </a:prstGeom>
        <a:solidFill>
          <a:srgbClr val="BC7E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 Etat de l’art / Historique</a:t>
          </a:r>
        </a:p>
      </dsp:txBody>
      <dsp:txXfrm>
        <a:off x="1723689" y="39753"/>
        <a:ext cx="1524519" cy="251945"/>
      </dsp:txXfrm>
    </dsp:sp>
    <dsp:sp modelId="{6C7FBA95-38CD-4A40-B2BD-B71370645728}">
      <dsp:nvSpPr>
        <dsp:cNvPr id="0" name=""/>
        <dsp:cNvSpPr/>
      </dsp:nvSpPr>
      <dsp:spPr>
        <a:xfrm>
          <a:off x="3196534"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III. Etude de cas : Obsidian</a:t>
          </a:r>
        </a:p>
      </dsp:txBody>
      <dsp:txXfrm>
        <a:off x="3322507" y="39753"/>
        <a:ext cx="1524519" cy="251945"/>
      </dsp:txXfrm>
    </dsp:sp>
    <dsp:sp modelId="{1116E069-98FF-4DE5-B1CA-E8A6746D4822}">
      <dsp:nvSpPr>
        <dsp:cNvPr id="0" name=""/>
        <dsp:cNvSpPr/>
      </dsp:nvSpPr>
      <dsp:spPr>
        <a:xfrm>
          <a:off x="4795351"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IV. Discussion</a:t>
          </a:r>
        </a:p>
      </dsp:txBody>
      <dsp:txXfrm>
        <a:off x="4921324" y="39753"/>
        <a:ext cx="1524519" cy="251945"/>
      </dsp:txXfrm>
    </dsp:sp>
    <dsp:sp modelId="{A0E12C0F-F9DB-42AF-8A67-1B2E8F3ED636}">
      <dsp:nvSpPr>
        <dsp:cNvPr id="0" name=""/>
        <dsp:cNvSpPr/>
      </dsp:nvSpPr>
      <dsp:spPr>
        <a:xfrm>
          <a:off x="6394169"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V. Conclusion</a:t>
          </a:r>
        </a:p>
      </dsp:txBody>
      <dsp:txXfrm>
        <a:off x="6520142" y="39753"/>
        <a:ext cx="1524519" cy="251945"/>
      </dsp:txXfrm>
    </dsp:sp>
    <dsp:sp modelId="{C3981A27-8053-494C-B31C-CD514432EABA}">
      <dsp:nvSpPr>
        <dsp:cNvPr id="0" name=""/>
        <dsp:cNvSpPr/>
      </dsp:nvSpPr>
      <dsp:spPr>
        <a:xfrm>
          <a:off x="7992986" y="39757"/>
          <a:ext cx="1776464" cy="25124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Références</a:t>
          </a:r>
        </a:p>
      </dsp:txBody>
      <dsp:txXfrm>
        <a:off x="8118607" y="39757"/>
        <a:ext cx="1525223" cy="25124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22C22-F723-4267-B384-175729112192}">
      <dsp:nvSpPr>
        <dsp:cNvPr id="0" name=""/>
        <dsp:cNvSpPr/>
      </dsp:nvSpPr>
      <dsp:spPr>
        <a:xfrm>
          <a:off x="0" y="47710"/>
          <a:ext cx="1776464" cy="251998"/>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 Introduction</a:t>
          </a:r>
        </a:p>
      </dsp:txBody>
      <dsp:txXfrm>
        <a:off x="125999" y="47710"/>
        <a:ext cx="1524466" cy="251998"/>
      </dsp:txXfrm>
    </dsp:sp>
    <dsp:sp modelId="{FF1FB3C9-3B96-4821-9BE8-7EB7FF1F4F40}">
      <dsp:nvSpPr>
        <dsp:cNvPr id="0" name=""/>
        <dsp:cNvSpPr/>
      </dsp:nvSpPr>
      <dsp:spPr>
        <a:xfrm>
          <a:off x="1597716" y="39753"/>
          <a:ext cx="1776464" cy="251945"/>
        </a:xfrm>
        <a:prstGeom prst="chevron">
          <a:avLst/>
        </a:prstGeom>
        <a:solidFill>
          <a:srgbClr val="BC7E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 Etat de l’art / Historique</a:t>
          </a:r>
        </a:p>
      </dsp:txBody>
      <dsp:txXfrm>
        <a:off x="1723689" y="39753"/>
        <a:ext cx="1524519" cy="251945"/>
      </dsp:txXfrm>
    </dsp:sp>
    <dsp:sp modelId="{6C7FBA95-38CD-4A40-B2BD-B71370645728}">
      <dsp:nvSpPr>
        <dsp:cNvPr id="0" name=""/>
        <dsp:cNvSpPr/>
      </dsp:nvSpPr>
      <dsp:spPr>
        <a:xfrm>
          <a:off x="3196534"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III. Etude de cas : Obsidian</a:t>
          </a:r>
        </a:p>
      </dsp:txBody>
      <dsp:txXfrm>
        <a:off x="3322507" y="39753"/>
        <a:ext cx="1524519" cy="251945"/>
      </dsp:txXfrm>
    </dsp:sp>
    <dsp:sp modelId="{1116E069-98FF-4DE5-B1CA-E8A6746D4822}">
      <dsp:nvSpPr>
        <dsp:cNvPr id="0" name=""/>
        <dsp:cNvSpPr/>
      </dsp:nvSpPr>
      <dsp:spPr>
        <a:xfrm>
          <a:off x="4795351"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IV. Discussion</a:t>
          </a:r>
        </a:p>
      </dsp:txBody>
      <dsp:txXfrm>
        <a:off x="4921324" y="39753"/>
        <a:ext cx="1524519" cy="251945"/>
      </dsp:txXfrm>
    </dsp:sp>
    <dsp:sp modelId="{A0E12C0F-F9DB-42AF-8A67-1B2E8F3ED636}">
      <dsp:nvSpPr>
        <dsp:cNvPr id="0" name=""/>
        <dsp:cNvSpPr/>
      </dsp:nvSpPr>
      <dsp:spPr>
        <a:xfrm>
          <a:off x="6394169"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V. Conclusion</a:t>
          </a:r>
        </a:p>
      </dsp:txBody>
      <dsp:txXfrm>
        <a:off x="6520142" y="39753"/>
        <a:ext cx="1524519" cy="251945"/>
      </dsp:txXfrm>
    </dsp:sp>
    <dsp:sp modelId="{C3981A27-8053-494C-B31C-CD514432EABA}">
      <dsp:nvSpPr>
        <dsp:cNvPr id="0" name=""/>
        <dsp:cNvSpPr/>
      </dsp:nvSpPr>
      <dsp:spPr>
        <a:xfrm>
          <a:off x="7992986" y="39757"/>
          <a:ext cx="1776464" cy="25124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Références</a:t>
          </a:r>
        </a:p>
      </dsp:txBody>
      <dsp:txXfrm>
        <a:off x="8118607" y="39757"/>
        <a:ext cx="1525223" cy="25124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22C22-F723-4267-B384-175729112192}">
      <dsp:nvSpPr>
        <dsp:cNvPr id="0" name=""/>
        <dsp:cNvSpPr/>
      </dsp:nvSpPr>
      <dsp:spPr>
        <a:xfrm>
          <a:off x="0" y="47710"/>
          <a:ext cx="1776464" cy="251998"/>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 Introduction</a:t>
          </a:r>
        </a:p>
      </dsp:txBody>
      <dsp:txXfrm>
        <a:off x="125999" y="47710"/>
        <a:ext cx="1524466" cy="251998"/>
      </dsp:txXfrm>
    </dsp:sp>
    <dsp:sp modelId="{FF1FB3C9-3B96-4821-9BE8-7EB7FF1F4F40}">
      <dsp:nvSpPr>
        <dsp:cNvPr id="0" name=""/>
        <dsp:cNvSpPr/>
      </dsp:nvSpPr>
      <dsp:spPr>
        <a:xfrm>
          <a:off x="1597716" y="39753"/>
          <a:ext cx="1776464" cy="251945"/>
        </a:xfrm>
        <a:prstGeom prst="chevron">
          <a:avLst/>
        </a:prstGeom>
        <a:solidFill>
          <a:srgbClr val="BC7E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 Etat de l’art / Historique</a:t>
          </a:r>
        </a:p>
      </dsp:txBody>
      <dsp:txXfrm>
        <a:off x="1723689" y="39753"/>
        <a:ext cx="1524519" cy="251945"/>
      </dsp:txXfrm>
    </dsp:sp>
    <dsp:sp modelId="{6C7FBA95-38CD-4A40-B2BD-B71370645728}">
      <dsp:nvSpPr>
        <dsp:cNvPr id="0" name=""/>
        <dsp:cNvSpPr/>
      </dsp:nvSpPr>
      <dsp:spPr>
        <a:xfrm>
          <a:off x="3196534"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III. Etude de cas : Obsidian</a:t>
          </a:r>
        </a:p>
      </dsp:txBody>
      <dsp:txXfrm>
        <a:off x="3322507" y="39753"/>
        <a:ext cx="1524519" cy="251945"/>
      </dsp:txXfrm>
    </dsp:sp>
    <dsp:sp modelId="{1116E069-98FF-4DE5-B1CA-E8A6746D4822}">
      <dsp:nvSpPr>
        <dsp:cNvPr id="0" name=""/>
        <dsp:cNvSpPr/>
      </dsp:nvSpPr>
      <dsp:spPr>
        <a:xfrm>
          <a:off x="4795351"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IV. Discussion</a:t>
          </a:r>
        </a:p>
      </dsp:txBody>
      <dsp:txXfrm>
        <a:off x="4921324" y="39753"/>
        <a:ext cx="1524519" cy="251945"/>
      </dsp:txXfrm>
    </dsp:sp>
    <dsp:sp modelId="{A0E12C0F-F9DB-42AF-8A67-1B2E8F3ED636}">
      <dsp:nvSpPr>
        <dsp:cNvPr id="0" name=""/>
        <dsp:cNvSpPr/>
      </dsp:nvSpPr>
      <dsp:spPr>
        <a:xfrm>
          <a:off x="6394169" y="39753"/>
          <a:ext cx="1776464" cy="25194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V. Conclusion</a:t>
          </a:r>
        </a:p>
      </dsp:txBody>
      <dsp:txXfrm>
        <a:off x="6520142" y="39753"/>
        <a:ext cx="1524519" cy="251945"/>
      </dsp:txXfrm>
    </dsp:sp>
    <dsp:sp modelId="{C3981A27-8053-494C-B31C-CD514432EABA}">
      <dsp:nvSpPr>
        <dsp:cNvPr id="0" name=""/>
        <dsp:cNvSpPr/>
      </dsp:nvSpPr>
      <dsp:spPr>
        <a:xfrm>
          <a:off x="7992986" y="39757"/>
          <a:ext cx="1776464" cy="25124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noProof="0" dirty="0"/>
            <a:t>Références</a:t>
          </a:r>
        </a:p>
      </dsp:txBody>
      <dsp:txXfrm>
        <a:off x="8118607" y="39757"/>
        <a:ext cx="1525223" cy="25124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0CCE88-0A7F-452C-B242-72435571DBB4}" type="datetimeFigureOut">
              <a:rPr lang="fr-FR" smtClean="0"/>
              <a:t>06/12/2022</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727200-3DB7-4356-B19A-33136C5A9416}" type="slidenum">
              <a:rPr lang="fr-FR" smtClean="0"/>
              <a:t>‹#›</a:t>
            </a:fld>
            <a:endParaRPr lang="fr-FR"/>
          </a:p>
        </p:txBody>
      </p:sp>
    </p:spTree>
    <p:extLst>
      <p:ext uri="{BB962C8B-B14F-4D97-AF65-F5344CB8AC3E}">
        <p14:creationId xmlns:p14="http://schemas.microsoft.com/office/powerpoint/2010/main" val="2775955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sz="1200" kern="1200" noProof="0" dirty="0">
                <a:solidFill>
                  <a:schemeClr val="tx1"/>
                </a:solidFill>
                <a:effectLst/>
                <a:latin typeface="+mn-lt"/>
                <a:ea typeface="+mn-ea"/>
                <a:cs typeface="+mn-cs"/>
              </a:rPr>
              <a:t>la data = symboles, chiffres</a:t>
            </a:r>
          </a:p>
          <a:p>
            <a:pPr marL="171450" indent="-171450">
              <a:buFont typeface="Arial" panose="020B0604020202020204" pitchFamily="34" charset="0"/>
              <a:buChar char="•"/>
            </a:pPr>
            <a:r>
              <a:rPr lang="fr-FR" sz="1200" kern="1200" noProof="0" dirty="0">
                <a:solidFill>
                  <a:schemeClr val="tx1"/>
                </a:solidFill>
                <a:effectLst/>
                <a:latin typeface="+mn-lt"/>
                <a:ea typeface="+mn-ea"/>
                <a:cs typeface="+mn-cs"/>
              </a:rPr>
              <a:t>l’information = des data qui contiennent du sens</a:t>
            </a:r>
          </a:p>
          <a:p>
            <a:pPr marL="171450" indent="-171450">
              <a:buFont typeface="Arial" panose="020B0604020202020204" pitchFamily="34" charset="0"/>
              <a:buChar char="•"/>
            </a:pPr>
            <a:r>
              <a:rPr lang="fr-FR" sz="1200" kern="1200" noProof="0" dirty="0">
                <a:solidFill>
                  <a:schemeClr val="tx1"/>
                </a:solidFill>
                <a:effectLst/>
                <a:latin typeface="+mn-lt"/>
                <a:ea typeface="+mn-ea"/>
                <a:cs typeface="+mn-cs"/>
              </a:rPr>
              <a:t>la connaissance = de l’information qui a une signification particulière pour une ou plusieurs personnes dans un contexte donné</a:t>
            </a:r>
          </a:p>
          <a:p>
            <a:r>
              <a:rPr lang="fr-FR" sz="1200" kern="1200" noProof="0" dirty="0">
                <a:solidFill>
                  <a:schemeClr val="tx1"/>
                </a:solidFill>
                <a:effectLst/>
                <a:latin typeface="+mn-lt"/>
                <a:ea typeface="+mn-ea"/>
                <a:cs typeface="+mn-cs"/>
              </a:rPr>
              <a:t>Processus de filtrage / raffinement / transformation</a:t>
            </a:r>
          </a:p>
          <a:p>
            <a:r>
              <a:rPr lang="fr-FR" sz="1200" kern="1200" noProof="0" dirty="0">
                <a:solidFill>
                  <a:schemeClr val="tx1"/>
                </a:solidFill>
                <a:effectLst/>
                <a:latin typeface="+mn-lt"/>
                <a:ea typeface="+mn-ea"/>
                <a:cs typeface="+mn-cs"/>
              </a:rPr>
              <a:t>qui devient plus difficile lorsqu’il y a plus de data et d’informations</a:t>
            </a:r>
          </a:p>
          <a:p>
            <a:r>
              <a:rPr lang="en-US" sz="1200" kern="1200" noProof="0" dirty="0">
                <a:solidFill>
                  <a:schemeClr val="tx1"/>
                </a:solidFill>
                <a:effectLst/>
                <a:latin typeface="+mn-lt"/>
                <a:ea typeface="+mn-ea"/>
                <a:cs typeface="+mn-cs"/>
              </a:rPr>
              <a:t>L</a:t>
            </a:r>
            <a:r>
              <a:rPr lang="fr-FR" sz="1200" kern="1200" noProof="0" dirty="0">
                <a:solidFill>
                  <a:schemeClr val="tx1"/>
                </a:solidFill>
                <a:effectLst/>
                <a:latin typeface="+mn-lt"/>
                <a:ea typeface="+mn-ea"/>
                <a:cs typeface="+mn-cs"/>
              </a:rPr>
              <a:t>a quête de la connaissance vs. La surcharge d’informations</a:t>
            </a:r>
          </a:p>
          <a:p>
            <a:endParaRPr lang="fr-FR" noProof="0" dirty="0"/>
          </a:p>
        </p:txBody>
      </p:sp>
      <p:sp>
        <p:nvSpPr>
          <p:cNvPr id="4" name="Slide Number Placeholder 3"/>
          <p:cNvSpPr>
            <a:spLocks noGrp="1"/>
          </p:cNvSpPr>
          <p:nvPr>
            <p:ph type="sldNum" sz="quarter" idx="5"/>
          </p:nvPr>
        </p:nvSpPr>
        <p:spPr/>
        <p:txBody>
          <a:bodyPr/>
          <a:lstStyle/>
          <a:p>
            <a:fld id="{EB727200-3DB7-4356-B19A-33136C5A9416}" type="slidenum">
              <a:rPr lang="fr-FR" smtClean="0"/>
              <a:t>3</a:t>
            </a:fld>
            <a:endParaRPr lang="fr-FR"/>
          </a:p>
        </p:txBody>
      </p:sp>
    </p:spTree>
    <p:extLst>
      <p:ext uri="{BB962C8B-B14F-4D97-AF65-F5344CB8AC3E}">
        <p14:creationId xmlns:p14="http://schemas.microsoft.com/office/powerpoint/2010/main" val="2656084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 </a:t>
            </a:r>
            <a:r>
              <a:rPr lang="fr-FR" noProof="0" dirty="0" err="1"/>
              <a:t>situated</a:t>
            </a:r>
            <a:r>
              <a:rPr lang="fr-FR" noProof="0" dirty="0"/>
              <a:t> </a:t>
            </a:r>
            <a:r>
              <a:rPr lang="fr-FR" noProof="0" dirty="0" err="1"/>
              <a:t>learning</a:t>
            </a:r>
            <a:r>
              <a:rPr lang="fr-FR" noProof="0" dirty="0"/>
              <a:t> » ou apprentissage contextualisé, qui a souligné la dimension sociale du processus d’apprentissage (Lave et Wenger 1991)</a:t>
            </a:r>
          </a:p>
          <a:p>
            <a:endParaRPr lang="fr-FR" noProof="0" dirty="0"/>
          </a:p>
          <a:p>
            <a:r>
              <a:rPr lang="fr-FR" noProof="0" dirty="0" err="1"/>
              <a:t>Nonaka</a:t>
            </a:r>
            <a:r>
              <a:rPr lang="fr-FR" noProof="0" dirty="0"/>
              <a:t> &amp; </a:t>
            </a:r>
            <a:r>
              <a:rPr lang="fr-FR" noProof="0" dirty="0" err="1"/>
              <a:t>Takeuchi</a:t>
            </a:r>
            <a:r>
              <a:rPr lang="fr-FR" noProof="0" dirty="0"/>
              <a:t> « La connaissance créatrice : La dynamique de l'entreprise apprenante ».</a:t>
            </a:r>
          </a:p>
          <a:p>
            <a:endParaRPr lang="fr-FR" noProof="0" dirty="0"/>
          </a:p>
        </p:txBody>
      </p:sp>
      <p:sp>
        <p:nvSpPr>
          <p:cNvPr id="4" name="Slide Number Placeholder 3"/>
          <p:cNvSpPr>
            <a:spLocks noGrp="1"/>
          </p:cNvSpPr>
          <p:nvPr>
            <p:ph type="sldNum" sz="quarter" idx="5"/>
          </p:nvPr>
        </p:nvSpPr>
        <p:spPr/>
        <p:txBody>
          <a:bodyPr/>
          <a:lstStyle/>
          <a:p>
            <a:fld id="{EB727200-3DB7-4356-B19A-33136C5A9416}" type="slidenum">
              <a:rPr lang="fr-FR" smtClean="0"/>
              <a:t>12</a:t>
            </a:fld>
            <a:endParaRPr lang="fr-FR"/>
          </a:p>
        </p:txBody>
      </p:sp>
    </p:spTree>
    <p:extLst>
      <p:ext uri="{BB962C8B-B14F-4D97-AF65-F5344CB8AC3E}">
        <p14:creationId xmlns:p14="http://schemas.microsoft.com/office/powerpoint/2010/main" val="1016578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 On ne peut pas gérer la connaissance. La connaissance se situe entre deux oreilles, et seulement entre deux oreilles. » Pour Drucker, le </a:t>
            </a:r>
            <a:r>
              <a:rPr lang="fr-FR" sz="1200" i="1" kern="1200" dirty="0" err="1">
                <a:solidFill>
                  <a:schemeClr val="tx1"/>
                </a:solidFill>
                <a:effectLst/>
                <a:latin typeface="+mn-lt"/>
                <a:ea typeface="+mn-ea"/>
                <a:cs typeface="+mn-cs"/>
              </a:rPr>
              <a:t>knowledge</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worker</a:t>
            </a:r>
            <a:r>
              <a:rPr lang="fr-FR" sz="1200" kern="1200" dirty="0">
                <a:solidFill>
                  <a:schemeClr val="tx1"/>
                </a:solidFill>
                <a:effectLst/>
                <a:latin typeface="+mn-lt"/>
                <a:ea typeface="+mn-ea"/>
                <a:cs typeface="+mn-cs"/>
              </a:rPr>
              <a:t> individuel devait être au centre de l’activité.</a:t>
            </a:r>
            <a:endParaRPr lang="fr-FR" noProof="0" dirty="0"/>
          </a:p>
        </p:txBody>
      </p:sp>
      <p:sp>
        <p:nvSpPr>
          <p:cNvPr id="4" name="Slide Number Placeholder 3"/>
          <p:cNvSpPr>
            <a:spLocks noGrp="1"/>
          </p:cNvSpPr>
          <p:nvPr>
            <p:ph type="sldNum" sz="quarter" idx="5"/>
          </p:nvPr>
        </p:nvSpPr>
        <p:spPr/>
        <p:txBody>
          <a:bodyPr/>
          <a:lstStyle/>
          <a:p>
            <a:fld id="{EB727200-3DB7-4356-B19A-33136C5A9416}" type="slidenum">
              <a:rPr lang="fr-FR" smtClean="0"/>
              <a:t>13</a:t>
            </a:fld>
            <a:endParaRPr lang="fr-FR"/>
          </a:p>
        </p:txBody>
      </p:sp>
    </p:spTree>
    <p:extLst>
      <p:ext uri="{BB962C8B-B14F-4D97-AF65-F5344CB8AC3E}">
        <p14:creationId xmlns:p14="http://schemas.microsoft.com/office/powerpoint/2010/main" val="820560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Jason </a:t>
            </a:r>
            <a:r>
              <a:rPr lang="fr-FR" sz="1200" kern="1200" dirty="0" err="1">
                <a:solidFill>
                  <a:schemeClr val="tx1"/>
                </a:solidFill>
                <a:effectLst/>
                <a:latin typeface="+mn-lt"/>
                <a:ea typeface="+mn-ea"/>
                <a:cs typeface="+mn-cs"/>
              </a:rPr>
              <a:t>Frand</a:t>
            </a:r>
            <a:r>
              <a:rPr lang="fr-FR" sz="1200" kern="1200" dirty="0">
                <a:solidFill>
                  <a:schemeClr val="tx1"/>
                </a:solidFill>
                <a:effectLst/>
                <a:latin typeface="+mn-lt"/>
                <a:ea typeface="+mn-ea"/>
                <a:cs typeface="+mn-cs"/>
              </a:rPr>
              <a:t> et Carol </a:t>
            </a:r>
            <a:r>
              <a:rPr lang="fr-FR" sz="1200" kern="1200" dirty="0" err="1">
                <a:solidFill>
                  <a:schemeClr val="tx1"/>
                </a:solidFill>
                <a:effectLst/>
                <a:latin typeface="+mn-lt"/>
                <a:ea typeface="+mn-ea"/>
                <a:cs typeface="+mn-cs"/>
              </a:rPr>
              <a:t>Hixson</a:t>
            </a:r>
            <a:r>
              <a:rPr lang="fr-FR" sz="1200" kern="1200" dirty="0">
                <a:solidFill>
                  <a:schemeClr val="tx1"/>
                </a:solidFill>
                <a:effectLst/>
                <a:latin typeface="+mn-lt"/>
                <a:ea typeface="+mn-ea"/>
                <a:cs typeface="+mn-cs"/>
              </a:rPr>
              <a:t> de l’Université de Californie - Los Angeles (UCLA) soit à Paul Dorsey de l’Université </a:t>
            </a:r>
            <a:r>
              <a:rPr lang="fr-FR" sz="1200" kern="1200" dirty="0" err="1">
                <a:solidFill>
                  <a:schemeClr val="tx1"/>
                </a:solidFill>
                <a:effectLst/>
                <a:latin typeface="+mn-lt"/>
                <a:ea typeface="+mn-ea"/>
                <a:cs typeface="+mn-cs"/>
              </a:rPr>
              <a:t>Millikin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Frand</a:t>
            </a:r>
            <a:r>
              <a:rPr lang="fr-FR" sz="1200" kern="1200" dirty="0">
                <a:solidFill>
                  <a:schemeClr val="tx1"/>
                </a:solidFill>
                <a:effectLst/>
                <a:latin typeface="+mn-lt"/>
                <a:ea typeface="+mn-ea"/>
                <a:cs typeface="+mn-cs"/>
              </a:rPr>
              <a:t> et </a:t>
            </a:r>
            <a:r>
              <a:rPr lang="fr-FR" sz="1200" kern="1200" dirty="0" err="1">
                <a:solidFill>
                  <a:schemeClr val="tx1"/>
                </a:solidFill>
                <a:effectLst/>
                <a:latin typeface="+mn-lt"/>
                <a:ea typeface="+mn-ea"/>
                <a:cs typeface="+mn-cs"/>
              </a:rPr>
              <a:t>Hixson</a:t>
            </a:r>
            <a:r>
              <a:rPr lang="fr-FR" sz="1200" kern="1200" dirty="0">
                <a:solidFill>
                  <a:schemeClr val="tx1"/>
                </a:solidFill>
                <a:effectLst/>
                <a:latin typeface="+mn-lt"/>
                <a:ea typeface="+mn-ea"/>
                <a:cs typeface="+mn-cs"/>
              </a:rPr>
              <a:t>, qui en 1998 </a:t>
            </a:r>
          </a:p>
          <a:p>
            <a:r>
              <a:rPr lang="en-US" sz="1200" kern="1200" noProof="0" dirty="0" err="1">
                <a:solidFill>
                  <a:schemeClr val="tx1"/>
                </a:solidFill>
                <a:effectLst/>
                <a:latin typeface="+mn-lt"/>
                <a:ea typeface="+mn-ea"/>
                <a:cs typeface="+mn-cs"/>
              </a:rPr>
              <a:t>Semex</a:t>
            </a:r>
            <a:r>
              <a:rPr lang="en-US" sz="1200" kern="1200" noProof="0" dirty="0">
                <a:solidFill>
                  <a:schemeClr val="tx1"/>
                </a:solidFill>
                <a:effectLst/>
                <a:latin typeface="+mn-lt"/>
                <a:ea typeface="+mn-ea"/>
                <a:cs typeface="+mn-cs"/>
              </a:rPr>
              <a:t> – architecture </a:t>
            </a:r>
            <a:r>
              <a:rPr lang="en-US" sz="1200" kern="1200" noProof="0" dirty="0" err="1">
                <a:solidFill>
                  <a:schemeClr val="tx1"/>
                </a:solidFill>
                <a:effectLst/>
                <a:latin typeface="+mn-lt"/>
                <a:ea typeface="+mn-ea"/>
                <a:cs typeface="+mn-cs"/>
              </a:rPr>
              <a:t>d’entreprise</a:t>
            </a:r>
            <a:r>
              <a:rPr lang="en-US" sz="1200" kern="1200" noProof="0" dirty="0">
                <a:solidFill>
                  <a:schemeClr val="tx1"/>
                </a:solidFill>
                <a:effectLst/>
                <a:latin typeface="+mn-lt"/>
                <a:ea typeface="+mn-ea"/>
                <a:cs typeface="+mn-cs"/>
              </a:rPr>
              <a:t>, </a:t>
            </a:r>
            <a:r>
              <a:rPr lang="en-US" sz="1200" kern="1200" noProof="0" dirty="0" err="1">
                <a:solidFill>
                  <a:schemeClr val="tx1"/>
                </a:solidFill>
                <a:effectLst/>
                <a:latin typeface="+mn-lt"/>
                <a:ea typeface="+mn-ea"/>
                <a:cs typeface="+mn-cs"/>
              </a:rPr>
              <a:t>académique</a:t>
            </a:r>
            <a:endParaRPr lang="en-US" sz="1200" kern="1200" noProof="0" dirty="0">
              <a:solidFill>
                <a:schemeClr val="tx1"/>
              </a:solidFill>
              <a:effectLst/>
              <a:latin typeface="+mn-lt"/>
              <a:ea typeface="+mn-ea"/>
              <a:cs typeface="+mn-cs"/>
            </a:endParaRPr>
          </a:p>
          <a:p>
            <a:r>
              <a:rPr lang="en-US" sz="1200" kern="1200" noProof="0" dirty="0" err="1">
                <a:solidFill>
                  <a:schemeClr val="tx1"/>
                </a:solidFill>
                <a:effectLst/>
                <a:latin typeface="+mn-lt"/>
                <a:ea typeface="+mn-ea"/>
                <a:cs typeface="+mn-cs"/>
              </a:rPr>
              <a:t>TiddlyWiki</a:t>
            </a:r>
            <a:r>
              <a:rPr lang="en-US" sz="1200" kern="1200" noProof="0" dirty="0">
                <a:solidFill>
                  <a:schemeClr val="tx1"/>
                </a:solidFill>
                <a:effectLst/>
                <a:latin typeface="+mn-lt"/>
                <a:ea typeface="+mn-ea"/>
                <a:cs typeface="+mn-cs"/>
              </a:rPr>
              <a:t> – </a:t>
            </a:r>
            <a:r>
              <a:rPr lang="en-US" sz="1200" kern="1200" noProof="0" dirty="0" err="1">
                <a:solidFill>
                  <a:schemeClr val="tx1"/>
                </a:solidFill>
                <a:effectLst/>
                <a:latin typeface="+mn-lt"/>
                <a:ea typeface="+mn-ea"/>
                <a:cs typeface="+mn-cs"/>
              </a:rPr>
              <a:t>brittanique</a:t>
            </a:r>
            <a:r>
              <a:rPr lang="en-US" sz="1200" kern="1200" noProof="0" dirty="0">
                <a:solidFill>
                  <a:schemeClr val="tx1"/>
                </a:solidFill>
                <a:effectLst/>
                <a:latin typeface="+mn-lt"/>
                <a:ea typeface="+mn-ea"/>
                <a:cs typeface="+mn-cs"/>
              </a:rPr>
              <a:t> J</a:t>
            </a:r>
            <a:r>
              <a:rPr lang="fr-FR" sz="1200" kern="1200" noProof="0" dirty="0" err="1">
                <a:solidFill>
                  <a:schemeClr val="tx1"/>
                </a:solidFill>
                <a:effectLst/>
                <a:latin typeface="+mn-lt"/>
                <a:ea typeface="+mn-ea"/>
                <a:cs typeface="+mn-cs"/>
              </a:rPr>
              <a:t>eremy</a:t>
            </a:r>
            <a:r>
              <a:rPr lang="fr-FR" sz="1200" kern="1200" noProof="0" dirty="0">
                <a:solidFill>
                  <a:schemeClr val="tx1"/>
                </a:solidFill>
                <a:effectLst/>
                <a:latin typeface="+mn-lt"/>
                <a:ea typeface="+mn-ea"/>
                <a:cs typeface="+mn-cs"/>
              </a:rPr>
              <a:t> Ruston, 2004</a:t>
            </a:r>
          </a:p>
          <a:p>
            <a:endParaRPr lang="fr-FR" noProof="0" dirty="0"/>
          </a:p>
        </p:txBody>
      </p:sp>
      <p:sp>
        <p:nvSpPr>
          <p:cNvPr id="4" name="Slide Number Placeholder 3"/>
          <p:cNvSpPr>
            <a:spLocks noGrp="1"/>
          </p:cNvSpPr>
          <p:nvPr>
            <p:ph type="sldNum" sz="quarter" idx="5"/>
          </p:nvPr>
        </p:nvSpPr>
        <p:spPr/>
        <p:txBody>
          <a:bodyPr/>
          <a:lstStyle/>
          <a:p>
            <a:fld id="{EB727200-3DB7-4356-B19A-33136C5A9416}" type="slidenum">
              <a:rPr lang="fr-FR" smtClean="0"/>
              <a:t>14</a:t>
            </a:fld>
            <a:endParaRPr lang="fr-FR"/>
          </a:p>
        </p:txBody>
      </p:sp>
    </p:spTree>
    <p:extLst>
      <p:ext uri="{BB962C8B-B14F-4D97-AF65-F5344CB8AC3E}">
        <p14:creationId xmlns:p14="http://schemas.microsoft.com/office/powerpoint/2010/main" val="2899668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Jason </a:t>
            </a:r>
            <a:r>
              <a:rPr lang="fr-FR" sz="1200" kern="1200" dirty="0" err="1">
                <a:solidFill>
                  <a:schemeClr val="tx1"/>
                </a:solidFill>
                <a:effectLst/>
                <a:latin typeface="+mn-lt"/>
                <a:ea typeface="+mn-ea"/>
                <a:cs typeface="+mn-cs"/>
              </a:rPr>
              <a:t>Frand</a:t>
            </a:r>
            <a:r>
              <a:rPr lang="fr-FR" sz="1200" kern="1200" dirty="0">
                <a:solidFill>
                  <a:schemeClr val="tx1"/>
                </a:solidFill>
                <a:effectLst/>
                <a:latin typeface="+mn-lt"/>
                <a:ea typeface="+mn-ea"/>
                <a:cs typeface="+mn-cs"/>
              </a:rPr>
              <a:t> et Carol </a:t>
            </a:r>
            <a:r>
              <a:rPr lang="fr-FR" sz="1200" kern="1200" dirty="0" err="1">
                <a:solidFill>
                  <a:schemeClr val="tx1"/>
                </a:solidFill>
                <a:effectLst/>
                <a:latin typeface="+mn-lt"/>
                <a:ea typeface="+mn-ea"/>
                <a:cs typeface="+mn-cs"/>
              </a:rPr>
              <a:t>Hixson</a:t>
            </a:r>
            <a:r>
              <a:rPr lang="fr-FR" sz="1200" kern="1200" dirty="0">
                <a:solidFill>
                  <a:schemeClr val="tx1"/>
                </a:solidFill>
                <a:effectLst/>
                <a:latin typeface="+mn-lt"/>
                <a:ea typeface="+mn-ea"/>
                <a:cs typeface="+mn-cs"/>
              </a:rPr>
              <a:t> de l’Université de Californie - Los Angeles (UCLA) soit à Paul Dorsey de l’Université </a:t>
            </a:r>
            <a:r>
              <a:rPr lang="fr-FR" sz="1200" kern="1200" dirty="0" err="1">
                <a:solidFill>
                  <a:schemeClr val="tx1"/>
                </a:solidFill>
                <a:effectLst/>
                <a:latin typeface="+mn-lt"/>
                <a:ea typeface="+mn-ea"/>
                <a:cs typeface="+mn-cs"/>
              </a:rPr>
              <a:t>Millikin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Frand</a:t>
            </a:r>
            <a:r>
              <a:rPr lang="fr-FR" sz="1200" kern="1200" dirty="0">
                <a:solidFill>
                  <a:schemeClr val="tx1"/>
                </a:solidFill>
                <a:effectLst/>
                <a:latin typeface="+mn-lt"/>
                <a:ea typeface="+mn-ea"/>
                <a:cs typeface="+mn-cs"/>
              </a:rPr>
              <a:t> et </a:t>
            </a:r>
            <a:r>
              <a:rPr lang="fr-FR" sz="1200" kern="1200" dirty="0" err="1">
                <a:solidFill>
                  <a:schemeClr val="tx1"/>
                </a:solidFill>
                <a:effectLst/>
                <a:latin typeface="+mn-lt"/>
                <a:ea typeface="+mn-ea"/>
                <a:cs typeface="+mn-cs"/>
              </a:rPr>
              <a:t>Hixson</a:t>
            </a:r>
            <a:r>
              <a:rPr lang="fr-FR" sz="1200" kern="1200" dirty="0">
                <a:solidFill>
                  <a:schemeClr val="tx1"/>
                </a:solidFill>
                <a:effectLst/>
                <a:latin typeface="+mn-lt"/>
                <a:ea typeface="+mn-ea"/>
                <a:cs typeface="+mn-cs"/>
              </a:rPr>
              <a:t>, qui en 1998 </a:t>
            </a:r>
            <a:endParaRPr lang="fr-FR" noProof="0" dirty="0"/>
          </a:p>
        </p:txBody>
      </p:sp>
      <p:sp>
        <p:nvSpPr>
          <p:cNvPr id="4" name="Slide Number Placeholder 3"/>
          <p:cNvSpPr>
            <a:spLocks noGrp="1"/>
          </p:cNvSpPr>
          <p:nvPr>
            <p:ph type="sldNum" sz="quarter" idx="5"/>
          </p:nvPr>
        </p:nvSpPr>
        <p:spPr/>
        <p:txBody>
          <a:bodyPr/>
          <a:lstStyle/>
          <a:p>
            <a:fld id="{EB727200-3DB7-4356-B19A-33136C5A9416}" type="slidenum">
              <a:rPr lang="fr-FR" smtClean="0"/>
              <a:t>15</a:t>
            </a:fld>
            <a:endParaRPr lang="fr-FR"/>
          </a:p>
        </p:txBody>
      </p:sp>
    </p:spTree>
    <p:extLst>
      <p:ext uri="{BB962C8B-B14F-4D97-AF65-F5344CB8AC3E}">
        <p14:creationId xmlns:p14="http://schemas.microsoft.com/office/powerpoint/2010/main" val="1995853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a:t>
            </a:r>
            <a:endParaRPr lang="fr-FR" noProof="0" dirty="0"/>
          </a:p>
        </p:txBody>
      </p:sp>
      <p:sp>
        <p:nvSpPr>
          <p:cNvPr id="4" name="Slide Number Placeholder 3"/>
          <p:cNvSpPr>
            <a:spLocks noGrp="1"/>
          </p:cNvSpPr>
          <p:nvPr>
            <p:ph type="sldNum" sz="quarter" idx="5"/>
          </p:nvPr>
        </p:nvSpPr>
        <p:spPr/>
        <p:txBody>
          <a:bodyPr/>
          <a:lstStyle/>
          <a:p>
            <a:fld id="{EB727200-3DB7-4356-B19A-33136C5A9416}" type="slidenum">
              <a:rPr lang="fr-FR" smtClean="0"/>
              <a:t>16</a:t>
            </a:fld>
            <a:endParaRPr lang="fr-FR"/>
          </a:p>
        </p:txBody>
      </p:sp>
    </p:spTree>
    <p:extLst>
      <p:ext uri="{BB962C8B-B14F-4D97-AF65-F5344CB8AC3E}">
        <p14:creationId xmlns:p14="http://schemas.microsoft.com/office/powerpoint/2010/main" val="1989299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a:t>
            </a:r>
            <a:endParaRPr lang="fr-FR" noProof="0" dirty="0"/>
          </a:p>
        </p:txBody>
      </p:sp>
      <p:sp>
        <p:nvSpPr>
          <p:cNvPr id="4" name="Slide Number Placeholder 3"/>
          <p:cNvSpPr>
            <a:spLocks noGrp="1"/>
          </p:cNvSpPr>
          <p:nvPr>
            <p:ph type="sldNum" sz="quarter" idx="5"/>
          </p:nvPr>
        </p:nvSpPr>
        <p:spPr/>
        <p:txBody>
          <a:bodyPr/>
          <a:lstStyle/>
          <a:p>
            <a:fld id="{EB727200-3DB7-4356-B19A-33136C5A9416}" type="slidenum">
              <a:rPr lang="fr-FR" smtClean="0"/>
              <a:t>17</a:t>
            </a:fld>
            <a:endParaRPr lang="fr-FR"/>
          </a:p>
        </p:txBody>
      </p:sp>
    </p:spTree>
    <p:extLst>
      <p:ext uri="{BB962C8B-B14F-4D97-AF65-F5344CB8AC3E}">
        <p14:creationId xmlns:p14="http://schemas.microsoft.com/office/powerpoint/2010/main" val="76440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a:t>
            </a:r>
            <a:endParaRPr lang="fr-FR" noProof="0" dirty="0"/>
          </a:p>
        </p:txBody>
      </p:sp>
      <p:sp>
        <p:nvSpPr>
          <p:cNvPr id="4" name="Slide Number Placeholder 3"/>
          <p:cNvSpPr>
            <a:spLocks noGrp="1"/>
          </p:cNvSpPr>
          <p:nvPr>
            <p:ph type="sldNum" sz="quarter" idx="5"/>
          </p:nvPr>
        </p:nvSpPr>
        <p:spPr/>
        <p:txBody>
          <a:bodyPr/>
          <a:lstStyle/>
          <a:p>
            <a:fld id="{EB727200-3DB7-4356-B19A-33136C5A9416}" type="slidenum">
              <a:rPr lang="fr-FR" smtClean="0"/>
              <a:t>18</a:t>
            </a:fld>
            <a:endParaRPr lang="fr-FR"/>
          </a:p>
        </p:txBody>
      </p:sp>
    </p:spTree>
    <p:extLst>
      <p:ext uri="{BB962C8B-B14F-4D97-AF65-F5344CB8AC3E}">
        <p14:creationId xmlns:p14="http://schemas.microsoft.com/office/powerpoint/2010/main" val="1494877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a:t>
            </a:r>
            <a:endParaRPr lang="fr-FR" noProof="0" dirty="0"/>
          </a:p>
        </p:txBody>
      </p:sp>
      <p:sp>
        <p:nvSpPr>
          <p:cNvPr id="4" name="Slide Number Placeholder 3"/>
          <p:cNvSpPr>
            <a:spLocks noGrp="1"/>
          </p:cNvSpPr>
          <p:nvPr>
            <p:ph type="sldNum" sz="quarter" idx="5"/>
          </p:nvPr>
        </p:nvSpPr>
        <p:spPr/>
        <p:txBody>
          <a:bodyPr/>
          <a:lstStyle/>
          <a:p>
            <a:fld id="{EB727200-3DB7-4356-B19A-33136C5A9416}" type="slidenum">
              <a:rPr lang="fr-FR" smtClean="0"/>
              <a:t>19</a:t>
            </a:fld>
            <a:endParaRPr lang="fr-FR"/>
          </a:p>
        </p:txBody>
      </p:sp>
    </p:spTree>
    <p:extLst>
      <p:ext uri="{BB962C8B-B14F-4D97-AF65-F5344CB8AC3E}">
        <p14:creationId xmlns:p14="http://schemas.microsoft.com/office/powerpoint/2010/main" val="3100592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rtl="0">
              <a:buFont typeface="Arial" panose="020B0604020202020204" pitchFamily="34" charset="0"/>
              <a:buChar char="•"/>
            </a:pPr>
            <a:r>
              <a:rPr lang="fr-FR" sz="1200" kern="1200" dirty="0">
                <a:solidFill>
                  <a:schemeClr val="tx1"/>
                </a:solidFill>
                <a:effectLst/>
                <a:latin typeface="+mn-lt"/>
                <a:ea typeface="+mn-ea"/>
                <a:cs typeface="+mn-cs"/>
              </a:rPr>
              <a:t>Fichiers en format Markdown : Tout est sauvegardé dans de simples fichiers textes qui sont faciles à exporter vers un autre logiciel. La rédaction est plus simple (par rapport à des documents Word ou d’autres formats de texte enrichi) et les chances que les fichiers deviendront obsolètes ou illisibles par de futurs logiciels sont minimes.</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Liens bidirectionnels : Au contraire des liens monodirectionnels qui composent les interconnexions sur le World Wide Web, des liens bidirectionnels permettent de naviguer dans les deux sens. Le logiciel maintient ces liens hypertextes à jour en cas de changement d’un nom de fichier, pour assurer que le lien ne soit jamais perdu (au contraire de la norme sur le web, ou la pourriture des liens dégrade continuellement l’utilité du réseau).</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Transclusion : Possibilité d’intégrer du texte d’une note dans une autre sans le dupliquer, à travers une « vue » dynamique. Lorsque le texte source est mis à jour, le changement est reflété instantanément dans l’autre note.</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Organisation automatique : L’application sauvegarde les fichiers selon ses prérogatives ; l’utilisateur n’est pas obligé de choisir le dossier à chaque fois. La navigation se fait par d’autres moyens que le chemin d’accès au fichier. Des dossiers hiérarchiques sont possibles, mais pas nécessaires. </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Données semi-structurées : Possibilité de taguer ses notes ou d’ajouter d’autres métadonnées pour ensuite mieux les chercher, trier, filtrer ou résumer.</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Vue graphique : Module pour visualiser ses notes et leurs liens sous forme de réseau de nœuds interconnectés, pour ensuite explorer ou naviguer plus facilement en exploitant les fortes capacités spatiales et visuelles des utilisateurs humains. Le diagramme ressemble au réseau de neurones qu’il appuie.</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Extensibilité : Possibilité de développer des modules supplémentaires ou d’installer des modules faits par un tiers.</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Backup dans le cloud : Sauvegardes automatiques et sécurisées pour éviter une perte ou une fuite de données.</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Publication en ligne : Publier toutes ou une partie de ses notes en ligne en tant que pages statiques, augmentées par une vue graphique et une fonction de navigation comme celle dans le logiciel. Mise à jour instantanée et automatique en cas de changements, ce qui permet à l’utilisateur de pratiquer le « </a:t>
            </a:r>
            <a:r>
              <a:rPr lang="fr-FR" sz="1200" i="1" kern="1200" dirty="0">
                <a:solidFill>
                  <a:schemeClr val="tx1"/>
                </a:solidFill>
                <a:effectLst/>
                <a:latin typeface="+mn-lt"/>
                <a:ea typeface="+mn-ea"/>
                <a:cs typeface="+mn-cs"/>
              </a:rPr>
              <a:t>digital </a:t>
            </a:r>
            <a:r>
              <a:rPr lang="fr-FR" sz="1200" i="1" kern="1200" dirty="0" err="1">
                <a:solidFill>
                  <a:schemeClr val="tx1"/>
                </a:solidFill>
                <a:effectLst/>
                <a:latin typeface="+mn-lt"/>
                <a:ea typeface="+mn-ea"/>
                <a:cs typeface="+mn-cs"/>
              </a:rPr>
              <a:t>gardening</a:t>
            </a:r>
            <a:r>
              <a:rPr lang="fr-FR" sz="1200" kern="1200" dirty="0">
                <a:solidFill>
                  <a:schemeClr val="tx1"/>
                </a:solidFill>
                <a:effectLst/>
                <a:latin typeface="+mn-lt"/>
                <a:ea typeface="+mn-ea"/>
                <a:cs typeface="+mn-cs"/>
              </a:rPr>
              <a:t> » (jardinage numérique), tendance récente où l’on publie des notes dans leur état actuel puis on les adapte au fur et à mesure de l’évolution de ses idées.</a:t>
            </a:r>
          </a:p>
        </p:txBody>
      </p:sp>
      <p:sp>
        <p:nvSpPr>
          <p:cNvPr id="4" name="Slide Number Placeholder 3"/>
          <p:cNvSpPr>
            <a:spLocks noGrp="1"/>
          </p:cNvSpPr>
          <p:nvPr>
            <p:ph type="sldNum" sz="quarter" idx="5"/>
          </p:nvPr>
        </p:nvSpPr>
        <p:spPr/>
        <p:txBody>
          <a:bodyPr/>
          <a:lstStyle/>
          <a:p>
            <a:fld id="{EB727200-3DB7-4356-B19A-33136C5A9416}" type="slidenum">
              <a:rPr lang="fr-FR" smtClean="0"/>
              <a:t>20</a:t>
            </a:fld>
            <a:endParaRPr lang="fr-FR"/>
          </a:p>
        </p:txBody>
      </p:sp>
    </p:spTree>
    <p:extLst>
      <p:ext uri="{BB962C8B-B14F-4D97-AF65-F5344CB8AC3E}">
        <p14:creationId xmlns:p14="http://schemas.microsoft.com/office/powerpoint/2010/main" val="113439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buFont typeface="Arial" panose="020B0604020202020204" pitchFamily="34" charset="0"/>
              <a:buNone/>
            </a:pPr>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727200-3DB7-4356-B19A-33136C5A9416}" type="slidenum">
              <a:rPr lang="fr-FR" smtClean="0"/>
              <a:t>21</a:t>
            </a:fld>
            <a:endParaRPr lang="fr-FR"/>
          </a:p>
        </p:txBody>
      </p:sp>
    </p:spTree>
    <p:extLst>
      <p:ext uri="{BB962C8B-B14F-4D97-AF65-F5344CB8AC3E}">
        <p14:creationId xmlns:p14="http://schemas.microsoft.com/office/powerpoint/2010/main" val="523293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kern="1200" dirty="0">
                <a:solidFill>
                  <a:schemeClr val="tx1"/>
                </a:solidFill>
                <a:effectLst/>
                <a:latin typeface="+mn-lt"/>
                <a:ea typeface="+mn-ea"/>
                <a:cs typeface="+mn-cs"/>
              </a:rPr>
              <a:t>Mais en réalité les relations d’exploitation, d’intermédiation et autres entre ces trois facteurs sont complexes et parfois contre-intuitives.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John M. </a:t>
            </a:r>
            <a:r>
              <a:rPr lang="fr-FR" dirty="0" err="1"/>
              <a:t>Culkin</a:t>
            </a:r>
            <a:r>
              <a:rPr lang="fr-FR" dirty="0"/>
              <a:t> / collaborateur de Marshall </a:t>
            </a:r>
            <a:r>
              <a:rPr lang="fr-FR" dirty="0" err="1"/>
              <a:t>McLuhan</a:t>
            </a:r>
            <a:endParaRPr lang="fr-FR" dirty="0"/>
          </a:p>
          <a:p>
            <a:endParaRPr lang="fr-FR" noProof="0" dirty="0"/>
          </a:p>
        </p:txBody>
      </p:sp>
      <p:sp>
        <p:nvSpPr>
          <p:cNvPr id="4" name="Slide Number Placeholder 3"/>
          <p:cNvSpPr>
            <a:spLocks noGrp="1"/>
          </p:cNvSpPr>
          <p:nvPr>
            <p:ph type="sldNum" sz="quarter" idx="5"/>
          </p:nvPr>
        </p:nvSpPr>
        <p:spPr/>
        <p:txBody>
          <a:bodyPr/>
          <a:lstStyle/>
          <a:p>
            <a:fld id="{EB727200-3DB7-4356-B19A-33136C5A9416}" type="slidenum">
              <a:rPr lang="fr-FR" smtClean="0"/>
              <a:t>4</a:t>
            </a:fld>
            <a:endParaRPr lang="fr-FR"/>
          </a:p>
        </p:txBody>
      </p:sp>
    </p:spTree>
    <p:extLst>
      <p:ext uri="{BB962C8B-B14F-4D97-AF65-F5344CB8AC3E}">
        <p14:creationId xmlns:p14="http://schemas.microsoft.com/office/powerpoint/2010/main" val="3565762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buFont typeface="Arial" panose="020B0604020202020204" pitchFamily="34" charset="0"/>
              <a:buNone/>
            </a:pPr>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727200-3DB7-4356-B19A-33136C5A9416}" type="slidenum">
              <a:rPr lang="fr-FR" smtClean="0"/>
              <a:t>22</a:t>
            </a:fld>
            <a:endParaRPr lang="fr-FR"/>
          </a:p>
        </p:txBody>
      </p:sp>
    </p:spTree>
    <p:extLst>
      <p:ext uri="{BB962C8B-B14F-4D97-AF65-F5344CB8AC3E}">
        <p14:creationId xmlns:p14="http://schemas.microsoft.com/office/powerpoint/2010/main" val="3229731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buFont typeface="Arial" panose="020B0604020202020204" pitchFamily="34" charset="0"/>
              <a:buNone/>
            </a:pPr>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727200-3DB7-4356-B19A-33136C5A9416}" type="slidenum">
              <a:rPr lang="fr-FR" smtClean="0"/>
              <a:t>23</a:t>
            </a:fld>
            <a:endParaRPr lang="fr-FR"/>
          </a:p>
        </p:txBody>
      </p:sp>
    </p:spTree>
    <p:extLst>
      <p:ext uri="{BB962C8B-B14F-4D97-AF65-F5344CB8AC3E}">
        <p14:creationId xmlns:p14="http://schemas.microsoft.com/office/powerpoint/2010/main" val="149982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buFont typeface="Arial" panose="020B0604020202020204" pitchFamily="34" charset="0"/>
              <a:buNone/>
            </a:pPr>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727200-3DB7-4356-B19A-33136C5A9416}" type="slidenum">
              <a:rPr lang="fr-FR" smtClean="0"/>
              <a:t>24</a:t>
            </a:fld>
            <a:endParaRPr lang="fr-FR"/>
          </a:p>
        </p:txBody>
      </p:sp>
    </p:spTree>
    <p:extLst>
      <p:ext uri="{BB962C8B-B14F-4D97-AF65-F5344CB8AC3E}">
        <p14:creationId xmlns:p14="http://schemas.microsoft.com/office/powerpoint/2010/main" val="1303887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buFont typeface="Arial" panose="020B0604020202020204" pitchFamily="34" charset="0"/>
              <a:buNone/>
            </a:pPr>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727200-3DB7-4356-B19A-33136C5A9416}" type="slidenum">
              <a:rPr lang="fr-FR" smtClean="0"/>
              <a:t>25</a:t>
            </a:fld>
            <a:endParaRPr lang="fr-FR"/>
          </a:p>
        </p:txBody>
      </p:sp>
    </p:spTree>
    <p:extLst>
      <p:ext uri="{BB962C8B-B14F-4D97-AF65-F5344CB8AC3E}">
        <p14:creationId xmlns:p14="http://schemas.microsoft.com/office/powerpoint/2010/main" val="3487552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buFont typeface="Arial" panose="020B0604020202020204" pitchFamily="34" charset="0"/>
              <a:buNone/>
            </a:pPr>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727200-3DB7-4356-B19A-33136C5A9416}" type="slidenum">
              <a:rPr lang="fr-FR" smtClean="0"/>
              <a:t>26</a:t>
            </a:fld>
            <a:endParaRPr lang="fr-FR"/>
          </a:p>
        </p:txBody>
      </p:sp>
    </p:spTree>
    <p:extLst>
      <p:ext uri="{BB962C8B-B14F-4D97-AF65-F5344CB8AC3E}">
        <p14:creationId xmlns:p14="http://schemas.microsoft.com/office/powerpoint/2010/main" val="16085487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buFont typeface="Arial" panose="020B0604020202020204" pitchFamily="34" charset="0"/>
              <a:buNone/>
            </a:pPr>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727200-3DB7-4356-B19A-33136C5A9416}" type="slidenum">
              <a:rPr lang="fr-FR" smtClean="0"/>
              <a:t>27</a:t>
            </a:fld>
            <a:endParaRPr lang="fr-FR"/>
          </a:p>
        </p:txBody>
      </p:sp>
    </p:spTree>
    <p:extLst>
      <p:ext uri="{BB962C8B-B14F-4D97-AF65-F5344CB8AC3E}">
        <p14:creationId xmlns:p14="http://schemas.microsoft.com/office/powerpoint/2010/main" val="3770264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buFont typeface="Arial" panose="020B0604020202020204" pitchFamily="34" charset="0"/>
              <a:buNone/>
            </a:pPr>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727200-3DB7-4356-B19A-33136C5A9416}" type="slidenum">
              <a:rPr lang="fr-FR" smtClean="0"/>
              <a:t>28</a:t>
            </a:fld>
            <a:endParaRPr lang="fr-FR"/>
          </a:p>
        </p:txBody>
      </p:sp>
    </p:spTree>
    <p:extLst>
      <p:ext uri="{BB962C8B-B14F-4D97-AF65-F5344CB8AC3E}">
        <p14:creationId xmlns:p14="http://schemas.microsoft.com/office/powerpoint/2010/main" val="20849219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buFont typeface="Arial" panose="020B0604020202020204" pitchFamily="34" charset="0"/>
              <a:buNone/>
            </a:pPr>
            <a:r>
              <a:rPr lang="fr-FR" sz="1200" kern="1200" dirty="0">
                <a:solidFill>
                  <a:schemeClr val="tx1"/>
                </a:solidFill>
                <a:effectLst/>
                <a:latin typeface="+mn-lt"/>
                <a:ea typeface="+mn-ea"/>
                <a:cs typeface="+mn-cs"/>
              </a:rPr>
              <a:t>-	Connaissance de la communauté, vision large de la diversité des utilisateurs et de leurs cas d’utilisation ;</a:t>
            </a:r>
          </a:p>
          <a:p>
            <a:pPr marL="0" lvl="0" indent="0" rtl="0">
              <a:buFont typeface="Arial" panose="020B0604020202020204" pitchFamily="34" charset="0"/>
              <a:buNone/>
            </a:pPr>
            <a:r>
              <a:rPr lang="fr-FR" sz="1200" kern="1200" dirty="0">
                <a:solidFill>
                  <a:schemeClr val="tx1"/>
                </a:solidFill>
                <a:effectLst/>
                <a:latin typeface="+mn-lt"/>
                <a:ea typeface="+mn-ea"/>
                <a:cs typeface="+mn-cs"/>
              </a:rPr>
              <a:t>-	Expertise technique, notamment de l’expérience dans le développement de modules pour Obsidian ;</a:t>
            </a:r>
          </a:p>
          <a:p>
            <a:pPr marL="0" lvl="0" indent="0" rtl="0">
              <a:buFont typeface="Arial" panose="020B0604020202020204" pitchFamily="34" charset="0"/>
              <a:buNone/>
            </a:pPr>
            <a:r>
              <a:rPr lang="fr-FR" sz="1200" kern="1200" dirty="0">
                <a:solidFill>
                  <a:schemeClr val="tx1"/>
                </a:solidFill>
                <a:effectLst/>
                <a:latin typeface="+mn-lt"/>
                <a:ea typeface="+mn-ea"/>
                <a:cs typeface="+mn-cs"/>
              </a:rPr>
              <a:t>-	Perspective académique, idéalement dans un domaine pertinent ;</a:t>
            </a:r>
          </a:p>
          <a:p>
            <a:pPr marL="0" lvl="0" indent="0" rtl="0">
              <a:buFont typeface="Arial" panose="020B0604020202020204" pitchFamily="34" charset="0"/>
              <a:buNone/>
            </a:pPr>
            <a:r>
              <a:rPr lang="fr-FR" sz="1200" kern="1200" dirty="0">
                <a:solidFill>
                  <a:schemeClr val="tx1"/>
                </a:solidFill>
                <a:effectLst/>
                <a:latin typeface="+mn-lt"/>
                <a:ea typeface="+mn-ea"/>
                <a:cs typeface="+mn-cs"/>
              </a:rPr>
              <a:t>-	Visibilité dans la communauté et bonnes relations avec ses membres, y compris des développeurs renommés.</a:t>
            </a:r>
          </a:p>
          <a:p>
            <a:pPr marL="0" lvl="0" indent="0" rtl="0">
              <a:buFont typeface="Arial" panose="020B0604020202020204" pitchFamily="34" charset="0"/>
              <a:buNone/>
            </a:pPr>
            <a:endParaRPr lang="fr-FR" sz="1200" kern="1200" dirty="0">
              <a:solidFill>
                <a:schemeClr val="tx1"/>
              </a:solidFill>
              <a:effectLst/>
              <a:latin typeface="+mn-lt"/>
              <a:ea typeface="+mn-ea"/>
              <a:cs typeface="+mn-cs"/>
            </a:endParaRPr>
          </a:p>
          <a:p>
            <a:pPr marL="0" lvl="0" indent="0" rtl="0">
              <a:buFont typeface="Arial" panose="020B0604020202020204" pitchFamily="34" charset="0"/>
              <a:buNone/>
            </a:pPr>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727200-3DB7-4356-B19A-33136C5A9416}" type="slidenum">
              <a:rPr lang="fr-FR" smtClean="0"/>
              <a:t>29</a:t>
            </a:fld>
            <a:endParaRPr lang="fr-FR"/>
          </a:p>
        </p:txBody>
      </p:sp>
    </p:spTree>
    <p:extLst>
      <p:ext uri="{BB962C8B-B14F-4D97-AF65-F5344CB8AC3E}">
        <p14:creationId xmlns:p14="http://schemas.microsoft.com/office/powerpoint/2010/main" val="296490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buFont typeface="Arial" panose="020B0604020202020204" pitchFamily="34" charset="0"/>
              <a:buNone/>
            </a:pPr>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727200-3DB7-4356-B19A-33136C5A9416}" type="slidenum">
              <a:rPr lang="fr-FR" smtClean="0"/>
              <a:t>30</a:t>
            </a:fld>
            <a:endParaRPr lang="fr-FR"/>
          </a:p>
        </p:txBody>
      </p:sp>
    </p:spTree>
    <p:extLst>
      <p:ext uri="{BB962C8B-B14F-4D97-AF65-F5344CB8AC3E}">
        <p14:creationId xmlns:p14="http://schemas.microsoft.com/office/powerpoint/2010/main" val="14774222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buFont typeface="Arial" panose="020B0604020202020204" pitchFamily="34" charset="0"/>
              <a:buNone/>
            </a:pPr>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727200-3DB7-4356-B19A-33136C5A9416}" type="slidenum">
              <a:rPr lang="fr-FR" smtClean="0"/>
              <a:t>31</a:t>
            </a:fld>
            <a:endParaRPr lang="fr-FR"/>
          </a:p>
        </p:txBody>
      </p:sp>
    </p:spTree>
    <p:extLst>
      <p:ext uri="{BB962C8B-B14F-4D97-AF65-F5344CB8AC3E}">
        <p14:creationId xmlns:p14="http://schemas.microsoft.com/office/powerpoint/2010/main" val="1413340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noProof="0" dirty="0"/>
          </a:p>
        </p:txBody>
      </p:sp>
      <p:sp>
        <p:nvSpPr>
          <p:cNvPr id="4" name="Slide Number Placeholder 3"/>
          <p:cNvSpPr>
            <a:spLocks noGrp="1"/>
          </p:cNvSpPr>
          <p:nvPr>
            <p:ph type="sldNum" sz="quarter" idx="5"/>
          </p:nvPr>
        </p:nvSpPr>
        <p:spPr/>
        <p:txBody>
          <a:bodyPr/>
          <a:lstStyle/>
          <a:p>
            <a:fld id="{EB727200-3DB7-4356-B19A-33136C5A9416}" type="slidenum">
              <a:rPr lang="fr-FR" smtClean="0"/>
              <a:t>5</a:t>
            </a:fld>
            <a:endParaRPr lang="fr-FR"/>
          </a:p>
        </p:txBody>
      </p:sp>
    </p:spTree>
    <p:extLst>
      <p:ext uri="{BB962C8B-B14F-4D97-AF65-F5344CB8AC3E}">
        <p14:creationId xmlns:p14="http://schemas.microsoft.com/office/powerpoint/2010/main" val="37399315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buFont typeface="Arial" panose="020B0604020202020204" pitchFamily="34" charset="0"/>
              <a:buNone/>
            </a:pPr>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727200-3DB7-4356-B19A-33136C5A9416}" type="slidenum">
              <a:rPr lang="fr-FR" smtClean="0"/>
              <a:t>32</a:t>
            </a:fld>
            <a:endParaRPr lang="fr-FR"/>
          </a:p>
        </p:txBody>
      </p:sp>
    </p:spTree>
    <p:extLst>
      <p:ext uri="{BB962C8B-B14F-4D97-AF65-F5344CB8AC3E}">
        <p14:creationId xmlns:p14="http://schemas.microsoft.com/office/powerpoint/2010/main" val="28491739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buFont typeface="Arial" panose="020B0604020202020204" pitchFamily="34" charset="0"/>
              <a:buNone/>
            </a:pPr>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727200-3DB7-4356-B19A-33136C5A9416}" type="slidenum">
              <a:rPr lang="fr-FR" smtClean="0"/>
              <a:t>33</a:t>
            </a:fld>
            <a:endParaRPr lang="fr-FR"/>
          </a:p>
        </p:txBody>
      </p:sp>
    </p:spTree>
    <p:extLst>
      <p:ext uri="{BB962C8B-B14F-4D97-AF65-F5344CB8AC3E}">
        <p14:creationId xmlns:p14="http://schemas.microsoft.com/office/powerpoint/2010/main" val="42806597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buFont typeface="Arial" panose="020B0604020202020204" pitchFamily="34" charset="0"/>
              <a:buNone/>
            </a:pPr>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727200-3DB7-4356-B19A-33136C5A9416}" type="slidenum">
              <a:rPr lang="fr-FR" smtClean="0"/>
              <a:t>34</a:t>
            </a:fld>
            <a:endParaRPr lang="fr-FR"/>
          </a:p>
        </p:txBody>
      </p:sp>
    </p:spTree>
    <p:extLst>
      <p:ext uri="{BB962C8B-B14F-4D97-AF65-F5344CB8AC3E}">
        <p14:creationId xmlns:p14="http://schemas.microsoft.com/office/powerpoint/2010/main" val="12227456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buFont typeface="Arial" panose="020B0604020202020204" pitchFamily="34" charset="0"/>
              <a:buNone/>
            </a:pPr>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727200-3DB7-4356-B19A-33136C5A9416}" type="slidenum">
              <a:rPr lang="fr-FR" smtClean="0"/>
              <a:t>35</a:t>
            </a:fld>
            <a:endParaRPr lang="fr-FR"/>
          </a:p>
        </p:txBody>
      </p:sp>
    </p:spTree>
    <p:extLst>
      <p:ext uri="{BB962C8B-B14F-4D97-AF65-F5344CB8AC3E}">
        <p14:creationId xmlns:p14="http://schemas.microsoft.com/office/powerpoint/2010/main" val="22440188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buFont typeface="Arial" panose="020B0604020202020204" pitchFamily="34" charset="0"/>
              <a:buNone/>
            </a:pPr>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727200-3DB7-4356-B19A-33136C5A9416}" type="slidenum">
              <a:rPr lang="fr-FR" smtClean="0"/>
              <a:t>36</a:t>
            </a:fld>
            <a:endParaRPr lang="fr-FR"/>
          </a:p>
        </p:txBody>
      </p:sp>
    </p:spTree>
    <p:extLst>
      <p:ext uri="{BB962C8B-B14F-4D97-AF65-F5344CB8AC3E}">
        <p14:creationId xmlns:p14="http://schemas.microsoft.com/office/powerpoint/2010/main" val="259895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buFont typeface="Arial" panose="020B0604020202020204" pitchFamily="34" charset="0"/>
              <a:buNone/>
            </a:pPr>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727200-3DB7-4356-B19A-33136C5A9416}" type="slidenum">
              <a:rPr lang="fr-FR" smtClean="0"/>
              <a:t>37</a:t>
            </a:fld>
            <a:endParaRPr lang="fr-FR"/>
          </a:p>
        </p:txBody>
      </p:sp>
    </p:spTree>
    <p:extLst>
      <p:ext uri="{BB962C8B-B14F-4D97-AF65-F5344CB8AC3E}">
        <p14:creationId xmlns:p14="http://schemas.microsoft.com/office/powerpoint/2010/main" val="33420204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buFont typeface="Arial" panose="020B0604020202020204" pitchFamily="34" charset="0"/>
              <a:buNone/>
            </a:pPr>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727200-3DB7-4356-B19A-33136C5A9416}" type="slidenum">
              <a:rPr lang="fr-FR" smtClean="0"/>
              <a:t>38</a:t>
            </a:fld>
            <a:endParaRPr lang="fr-FR"/>
          </a:p>
        </p:txBody>
      </p:sp>
    </p:spTree>
    <p:extLst>
      <p:ext uri="{BB962C8B-B14F-4D97-AF65-F5344CB8AC3E}">
        <p14:creationId xmlns:p14="http://schemas.microsoft.com/office/powerpoint/2010/main" val="19621788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buFont typeface="Arial" panose="020B0604020202020204" pitchFamily="34" charset="0"/>
              <a:buNone/>
            </a:pPr>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727200-3DB7-4356-B19A-33136C5A9416}" type="slidenum">
              <a:rPr lang="fr-FR" smtClean="0"/>
              <a:t>39</a:t>
            </a:fld>
            <a:endParaRPr lang="fr-FR"/>
          </a:p>
        </p:txBody>
      </p:sp>
    </p:spTree>
    <p:extLst>
      <p:ext uri="{BB962C8B-B14F-4D97-AF65-F5344CB8AC3E}">
        <p14:creationId xmlns:p14="http://schemas.microsoft.com/office/powerpoint/2010/main" val="15816682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buFont typeface="Arial" panose="020B0604020202020204" pitchFamily="34" charset="0"/>
              <a:buNone/>
            </a:pPr>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727200-3DB7-4356-B19A-33136C5A9416}" type="slidenum">
              <a:rPr lang="fr-FR" smtClean="0"/>
              <a:t>40</a:t>
            </a:fld>
            <a:endParaRPr lang="fr-FR"/>
          </a:p>
        </p:txBody>
      </p:sp>
    </p:spTree>
    <p:extLst>
      <p:ext uri="{BB962C8B-B14F-4D97-AF65-F5344CB8AC3E}">
        <p14:creationId xmlns:p14="http://schemas.microsoft.com/office/powerpoint/2010/main" val="14243750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buFont typeface="Arial" panose="020B0604020202020204" pitchFamily="34" charset="0"/>
              <a:buNone/>
            </a:pPr>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727200-3DB7-4356-B19A-33136C5A9416}" type="slidenum">
              <a:rPr lang="fr-FR" smtClean="0"/>
              <a:t>41</a:t>
            </a:fld>
            <a:endParaRPr lang="fr-FR"/>
          </a:p>
        </p:txBody>
      </p:sp>
    </p:spTree>
    <p:extLst>
      <p:ext uri="{BB962C8B-B14F-4D97-AF65-F5344CB8AC3E}">
        <p14:creationId xmlns:p14="http://schemas.microsoft.com/office/powerpoint/2010/main" val="320777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a:t>
            </a:r>
          </a:p>
        </p:txBody>
      </p:sp>
      <p:sp>
        <p:nvSpPr>
          <p:cNvPr id="4" name="Slide Number Placeholder 3"/>
          <p:cNvSpPr>
            <a:spLocks noGrp="1"/>
          </p:cNvSpPr>
          <p:nvPr>
            <p:ph type="sldNum" sz="quarter" idx="5"/>
          </p:nvPr>
        </p:nvSpPr>
        <p:spPr/>
        <p:txBody>
          <a:bodyPr/>
          <a:lstStyle/>
          <a:p>
            <a:fld id="{EB727200-3DB7-4356-B19A-33136C5A9416}" type="slidenum">
              <a:rPr lang="fr-FR" smtClean="0"/>
              <a:t>6</a:t>
            </a:fld>
            <a:endParaRPr lang="fr-FR"/>
          </a:p>
        </p:txBody>
      </p:sp>
    </p:spTree>
    <p:extLst>
      <p:ext uri="{BB962C8B-B14F-4D97-AF65-F5344CB8AC3E}">
        <p14:creationId xmlns:p14="http://schemas.microsoft.com/office/powerpoint/2010/main" val="1330722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4 réponses</a:t>
            </a:r>
          </a:p>
        </p:txBody>
      </p:sp>
      <p:sp>
        <p:nvSpPr>
          <p:cNvPr id="4" name="Slide Number Placeholder 3"/>
          <p:cNvSpPr>
            <a:spLocks noGrp="1"/>
          </p:cNvSpPr>
          <p:nvPr>
            <p:ph type="sldNum" sz="quarter" idx="5"/>
          </p:nvPr>
        </p:nvSpPr>
        <p:spPr/>
        <p:txBody>
          <a:bodyPr/>
          <a:lstStyle/>
          <a:p>
            <a:fld id="{EB727200-3DB7-4356-B19A-33136C5A9416}" type="slidenum">
              <a:rPr lang="fr-FR" smtClean="0"/>
              <a:t>7</a:t>
            </a:fld>
            <a:endParaRPr lang="fr-FR"/>
          </a:p>
        </p:txBody>
      </p:sp>
    </p:spTree>
    <p:extLst>
      <p:ext uri="{BB962C8B-B14F-4D97-AF65-F5344CB8AC3E}">
        <p14:creationId xmlns:p14="http://schemas.microsoft.com/office/powerpoint/2010/main" val="148181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3 </a:t>
            </a:r>
            <a:r>
              <a:rPr lang="en-US" noProof="0" dirty="0" err="1"/>
              <a:t>réponses</a:t>
            </a:r>
            <a:endParaRPr lang="en-US" noProof="0" dirty="0"/>
          </a:p>
          <a:p>
            <a:endParaRPr lang="fr-FR" noProof="0" dirty="0"/>
          </a:p>
          <a:p>
            <a:r>
              <a:rPr lang="fr-FR" noProof="0" dirty="0"/>
              <a:t>- « l’indexation associative » où des « sentiers »</a:t>
            </a:r>
          </a:p>
        </p:txBody>
      </p:sp>
      <p:sp>
        <p:nvSpPr>
          <p:cNvPr id="4" name="Slide Number Placeholder 3"/>
          <p:cNvSpPr>
            <a:spLocks noGrp="1"/>
          </p:cNvSpPr>
          <p:nvPr>
            <p:ph type="sldNum" sz="quarter" idx="5"/>
          </p:nvPr>
        </p:nvSpPr>
        <p:spPr/>
        <p:txBody>
          <a:bodyPr/>
          <a:lstStyle/>
          <a:p>
            <a:fld id="{EB727200-3DB7-4356-B19A-33136C5A9416}" type="slidenum">
              <a:rPr lang="fr-FR" smtClean="0"/>
              <a:t>8</a:t>
            </a:fld>
            <a:endParaRPr lang="fr-FR"/>
          </a:p>
        </p:txBody>
      </p:sp>
    </p:spTree>
    <p:extLst>
      <p:ext uri="{BB962C8B-B14F-4D97-AF65-F5344CB8AC3E}">
        <p14:creationId xmlns:p14="http://schemas.microsoft.com/office/powerpoint/2010/main" val="1853375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Niklas Luhmann, sociologue allemand des années 1970-90</a:t>
            </a:r>
          </a:p>
          <a:p>
            <a:endParaRPr lang="fr-FR" noProof="0" dirty="0"/>
          </a:p>
        </p:txBody>
      </p:sp>
      <p:sp>
        <p:nvSpPr>
          <p:cNvPr id="4" name="Slide Number Placeholder 3"/>
          <p:cNvSpPr>
            <a:spLocks noGrp="1"/>
          </p:cNvSpPr>
          <p:nvPr>
            <p:ph type="sldNum" sz="quarter" idx="5"/>
          </p:nvPr>
        </p:nvSpPr>
        <p:spPr/>
        <p:txBody>
          <a:bodyPr/>
          <a:lstStyle/>
          <a:p>
            <a:fld id="{EB727200-3DB7-4356-B19A-33136C5A9416}" type="slidenum">
              <a:rPr lang="fr-FR" smtClean="0"/>
              <a:t>9</a:t>
            </a:fld>
            <a:endParaRPr lang="fr-FR"/>
          </a:p>
        </p:txBody>
      </p:sp>
    </p:spTree>
    <p:extLst>
      <p:ext uri="{BB962C8B-B14F-4D97-AF65-F5344CB8AC3E}">
        <p14:creationId xmlns:p14="http://schemas.microsoft.com/office/powerpoint/2010/main" val="2342246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noProof="0" dirty="0"/>
          </a:p>
          <a:p>
            <a:r>
              <a:rPr lang="fr-FR" noProof="0" dirty="0"/>
              <a:t>- « l’indexation associative » où des « sentiers »</a:t>
            </a:r>
          </a:p>
        </p:txBody>
      </p:sp>
      <p:sp>
        <p:nvSpPr>
          <p:cNvPr id="4" name="Slide Number Placeholder 3"/>
          <p:cNvSpPr>
            <a:spLocks noGrp="1"/>
          </p:cNvSpPr>
          <p:nvPr>
            <p:ph type="sldNum" sz="quarter" idx="5"/>
          </p:nvPr>
        </p:nvSpPr>
        <p:spPr/>
        <p:txBody>
          <a:bodyPr/>
          <a:lstStyle/>
          <a:p>
            <a:fld id="{EB727200-3DB7-4356-B19A-33136C5A9416}" type="slidenum">
              <a:rPr lang="fr-FR" smtClean="0"/>
              <a:t>10</a:t>
            </a:fld>
            <a:endParaRPr lang="fr-FR"/>
          </a:p>
        </p:txBody>
      </p:sp>
    </p:spTree>
    <p:extLst>
      <p:ext uri="{BB962C8B-B14F-4D97-AF65-F5344CB8AC3E}">
        <p14:creationId xmlns:p14="http://schemas.microsoft.com/office/powerpoint/2010/main" val="2955059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noProof="0" dirty="0"/>
          </a:p>
          <a:p>
            <a:r>
              <a:rPr lang="fr-FR" noProof="0" dirty="0"/>
              <a:t>- « l’indexation associative » où des « sentiers »</a:t>
            </a:r>
          </a:p>
        </p:txBody>
      </p:sp>
      <p:sp>
        <p:nvSpPr>
          <p:cNvPr id="4" name="Slide Number Placeholder 3"/>
          <p:cNvSpPr>
            <a:spLocks noGrp="1"/>
          </p:cNvSpPr>
          <p:nvPr>
            <p:ph type="sldNum" sz="quarter" idx="5"/>
          </p:nvPr>
        </p:nvSpPr>
        <p:spPr/>
        <p:txBody>
          <a:bodyPr/>
          <a:lstStyle/>
          <a:p>
            <a:fld id="{EB727200-3DB7-4356-B19A-33136C5A9416}" type="slidenum">
              <a:rPr lang="fr-FR" smtClean="0"/>
              <a:t>11</a:t>
            </a:fld>
            <a:endParaRPr lang="fr-FR"/>
          </a:p>
        </p:txBody>
      </p:sp>
    </p:spTree>
    <p:extLst>
      <p:ext uri="{BB962C8B-B14F-4D97-AF65-F5344CB8AC3E}">
        <p14:creationId xmlns:p14="http://schemas.microsoft.com/office/powerpoint/2010/main" val="3384908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031EE-B16E-4AD5-81CB-7DBEE601ABE9}"/>
              </a:ext>
            </a:extLst>
          </p:cNvPr>
          <p:cNvSpPr>
            <a:spLocks noGrp="1"/>
          </p:cNvSpPr>
          <p:nvPr>
            <p:ph type="ctrTitle"/>
          </p:nvPr>
        </p:nvSpPr>
        <p:spPr>
          <a:xfrm>
            <a:off x="1524000" y="1122363"/>
            <a:ext cx="9144000" cy="2387600"/>
          </a:xfrm>
        </p:spPr>
        <p:txBody>
          <a:bodyPr anchor="b"/>
          <a:lstStyle>
            <a:lvl1pPr algn="ctr">
              <a:defRPr sz="6000">
                <a:latin typeface="Eurostile"/>
              </a:defRPr>
            </a:lvl1pPr>
          </a:lstStyle>
          <a:p>
            <a:r>
              <a:rPr lang="fr-FR" noProof="0"/>
              <a:t>Click to edit Master title style</a:t>
            </a:r>
          </a:p>
        </p:txBody>
      </p:sp>
      <p:sp>
        <p:nvSpPr>
          <p:cNvPr id="3" name="Subtitle 2">
            <a:extLst>
              <a:ext uri="{FF2B5EF4-FFF2-40B4-BE49-F238E27FC236}">
                <a16:creationId xmlns:a16="http://schemas.microsoft.com/office/drawing/2014/main" id="{E26DB079-2FD5-4858-A2AE-AF2B0AEDCE91}"/>
              </a:ext>
            </a:extLst>
          </p:cNvPr>
          <p:cNvSpPr>
            <a:spLocks noGrp="1"/>
          </p:cNvSpPr>
          <p:nvPr>
            <p:ph type="subTitle" idx="1"/>
          </p:nvPr>
        </p:nvSpPr>
        <p:spPr>
          <a:xfrm>
            <a:off x="1524000" y="3602038"/>
            <a:ext cx="9144000" cy="1655762"/>
          </a:xfrm>
        </p:spPr>
        <p:txBody>
          <a:bodyPr/>
          <a:lstStyle>
            <a:lvl1pPr marL="0" indent="0" algn="ctr">
              <a:buNone/>
              <a:defRPr sz="2400">
                <a:latin typeface="Eurostile"/>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a:t>Click to edit Master subtitle style</a:t>
            </a:r>
          </a:p>
        </p:txBody>
      </p:sp>
      <p:sp>
        <p:nvSpPr>
          <p:cNvPr id="4" name="Date Placeholder 3">
            <a:extLst>
              <a:ext uri="{FF2B5EF4-FFF2-40B4-BE49-F238E27FC236}">
                <a16:creationId xmlns:a16="http://schemas.microsoft.com/office/drawing/2014/main" id="{7B1B4A13-9E12-44CA-89E5-17FE34CD3975}"/>
              </a:ext>
            </a:extLst>
          </p:cNvPr>
          <p:cNvSpPr>
            <a:spLocks noGrp="1"/>
          </p:cNvSpPr>
          <p:nvPr>
            <p:ph type="dt" sz="half" idx="10"/>
          </p:nvPr>
        </p:nvSpPr>
        <p:spPr/>
        <p:txBody>
          <a:bodyPr/>
          <a:lstStyle>
            <a:lvl1pPr>
              <a:defRPr sz="1100" i="1">
                <a:solidFill>
                  <a:srgbClr val="173E6F"/>
                </a:solidFill>
              </a:defRPr>
            </a:lvl1pPr>
          </a:lstStyle>
          <a:p>
            <a:fld id="{DCC033DF-6936-4C5D-9850-01B7AD48ADD0}" type="datetime1">
              <a:rPr lang="fr-FR" noProof="0" smtClean="0"/>
              <a:t>06/12/2022</a:t>
            </a:fld>
            <a:endParaRPr lang="fr-FR" noProof="0"/>
          </a:p>
        </p:txBody>
      </p:sp>
      <p:sp>
        <p:nvSpPr>
          <p:cNvPr id="5" name="Footer Placeholder 4">
            <a:extLst>
              <a:ext uri="{FF2B5EF4-FFF2-40B4-BE49-F238E27FC236}">
                <a16:creationId xmlns:a16="http://schemas.microsoft.com/office/drawing/2014/main" id="{E4590717-6440-4B79-98E9-635D1EF4D351}"/>
              </a:ext>
            </a:extLst>
          </p:cNvPr>
          <p:cNvSpPr>
            <a:spLocks noGrp="1"/>
          </p:cNvSpPr>
          <p:nvPr>
            <p:ph type="ftr" sz="quarter" idx="11"/>
          </p:nvPr>
        </p:nvSpPr>
        <p:spPr/>
        <p:txBody>
          <a:bodyPr/>
          <a:lstStyle/>
          <a:p>
            <a:endParaRPr lang="fr-FR" noProof="0"/>
          </a:p>
        </p:txBody>
      </p:sp>
      <p:sp>
        <p:nvSpPr>
          <p:cNvPr id="6" name="Slide Number Placeholder 5">
            <a:extLst>
              <a:ext uri="{FF2B5EF4-FFF2-40B4-BE49-F238E27FC236}">
                <a16:creationId xmlns:a16="http://schemas.microsoft.com/office/drawing/2014/main" id="{F6047CC4-F7FD-4521-B34C-058FD411B787}"/>
              </a:ext>
            </a:extLst>
          </p:cNvPr>
          <p:cNvSpPr>
            <a:spLocks noGrp="1"/>
          </p:cNvSpPr>
          <p:nvPr>
            <p:ph type="sldNum" sz="quarter" idx="12"/>
          </p:nvPr>
        </p:nvSpPr>
        <p:spPr/>
        <p:txBody>
          <a:bodyPr/>
          <a:lstStyle>
            <a:lvl1pPr>
              <a:defRPr sz="1100" i="1">
                <a:solidFill>
                  <a:srgbClr val="173E6F"/>
                </a:solidFill>
              </a:defRPr>
            </a:lvl1pPr>
          </a:lstStyle>
          <a:p>
            <a:fld id="{B8528F4E-2EBA-4050-9E2E-518FCF7DC710}" type="slidenum">
              <a:rPr lang="fr-FR" noProof="0" smtClean="0"/>
              <a:pPr/>
              <a:t>‹#›</a:t>
            </a:fld>
            <a:endParaRPr lang="fr-FR" noProof="0"/>
          </a:p>
        </p:txBody>
      </p:sp>
      <p:grpSp>
        <p:nvGrpSpPr>
          <p:cNvPr id="7" name="Group 6">
            <a:extLst>
              <a:ext uri="{FF2B5EF4-FFF2-40B4-BE49-F238E27FC236}">
                <a16:creationId xmlns:a16="http://schemas.microsoft.com/office/drawing/2014/main" id="{0DA123B3-0B7A-4C80-88DA-D92F0DE7AAFE}"/>
              </a:ext>
            </a:extLst>
          </p:cNvPr>
          <p:cNvGrpSpPr/>
          <p:nvPr userDrawn="1"/>
        </p:nvGrpSpPr>
        <p:grpSpPr>
          <a:xfrm>
            <a:off x="1524000" y="3537278"/>
            <a:ext cx="9144000" cy="37445"/>
            <a:chOff x="973459" y="1755658"/>
            <a:chExt cx="10515600" cy="37445"/>
          </a:xfrm>
        </p:grpSpPr>
        <p:cxnSp>
          <p:nvCxnSpPr>
            <p:cNvPr id="8" name="Straight Connector 7">
              <a:extLst>
                <a:ext uri="{FF2B5EF4-FFF2-40B4-BE49-F238E27FC236}">
                  <a16:creationId xmlns:a16="http://schemas.microsoft.com/office/drawing/2014/main" id="{2E877DD3-879D-4E9B-9264-D0B1665D7798}"/>
                </a:ext>
              </a:extLst>
            </p:cNvPr>
            <p:cNvCxnSpPr>
              <a:cxnSpLocks/>
            </p:cNvCxnSpPr>
            <p:nvPr userDrawn="1"/>
          </p:nvCxnSpPr>
          <p:spPr>
            <a:xfrm>
              <a:off x="973459" y="1755658"/>
              <a:ext cx="10515600" cy="0"/>
            </a:xfrm>
            <a:prstGeom prst="line">
              <a:avLst/>
            </a:prstGeom>
            <a:ln>
              <a:solidFill>
                <a:srgbClr val="BC7E09"/>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4EB1366-0749-4E69-A6E3-A452243C9648}"/>
                </a:ext>
              </a:extLst>
            </p:cNvPr>
            <p:cNvCxnSpPr/>
            <p:nvPr userDrawn="1"/>
          </p:nvCxnSpPr>
          <p:spPr>
            <a:xfrm>
              <a:off x="973459" y="1773045"/>
              <a:ext cx="10515600" cy="0"/>
            </a:xfrm>
            <a:prstGeom prst="line">
              <a:avLst/>
            </a:prstGeom>
            <a:ln>
              <a:solidFill>
                <a:srgbClr val="BC7E09"/>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271C12B-B26F-46B0-801C-03CE43424A01}"/>
                </a:ext>
              </a:extLst>
            </p:cNvPr>
            <p:cNvCxnSpPr/>
            <p:nvPr userDrawn="1"/>
          </p:nvCxnSpPr>
          <p:spPr>
            <a:xfrm>
              <a:off x="973459" y="1793103"/>
              <a:ext cx="10515600" cy="0"/>
            </a:xfrm>
            <a:prstGeom prst="line">
              <a:avLst/>
            </a:prstGeom>
            <a:ln>
              <a:solidFill>
                <a:srgbClr val="BC7E0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75350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5F344-E508-4CF6-BC58-F486CA6FFDBD}"/>
              </a:ext>
            </a:extLst>
          </p:cNvPr>
          <p:cNvSpPr>
            <a:spLocks noGrp="1"/>
          </p:cNvSpPr>
          <p:nvPr>
            <p:ph type="title"/>
          </p:nvPr>
        </p:nvSpPr>
        <p:spPr/>
        <p:txBody>
          <a:bodyPr/>
          <a:lstStyle>
            <a:lvl1pPr>
              <a:defRPr>
                <a:latin typeface="Eurostile"/>
              </a:defRPr>
            </a:lvl1pPr>
          </a:lstStyle>
          <a:p>
            <a:r>
              <a:rPr lang="fr-FR" noProof="0" dirty="0"/>
              <a:t>Click to </a:t>
            </a:r>
            <a:r>
              <a:rPr lang="fr-FR" noProof="0" dirty="0" err="1"/>
              <a:t>edit</a:t>
            </a:r>
            <a:r>
              <a:rPr lang="fr-FR" noProof="0" dirty="0"/>
              <a:t> Master </a:t>
            </a:r>
            <a:r>
              <a:rPr lang="fr-FR" noProof="0" dirty="0" err="1"/>
              <a:t>title</a:t>
            </a:r>
            <a:r>
              <a:rPr lang="fr-FR" noProof="0" dirty="0"/>
              <a:t> style</a:t>
            </a:r>
          </a:p>
        </p:txBody>
      </p:sp>
      <p:sp>
        <p:nvSpPr>
          <p:cNvPr id="3" name="Content Placeholder 2">
            <a:extLst>
              <a:ext uri="{FF2B5EF4-FFF2-40B4-BE49-F238E27FC236}">
                <a16:creationId xmlns:a16="http://schemas.microsoft.com/office/drawing/2014/main" id="{631280DA-2497-4F16-8492-12A01F7C69C6}"/>
              </a:ext>
            </a:extLst>
          </p:cNvPr>
          <p:cNvSpPr>
            <a:spLocks noGrp="1"/>
          </p:cNvSpPr>
          <p:nvPr>
            <p:ph idx="1"/>
          </p:nvPr>
        </p:nvSpPr>
        <p:spPr/>
        <p:txBody>
          <a:bodyPr/>
          <a:lstStyle/>
          <a:p>
            <a:pPr lvl="0"/>
            <a:r>
              <a:rPr lang="fr-FR" noProof="0" dirty="0"/>
              <a:t>Edit Master </a:t>
            </a:r>
            <a:r>
              <a:rPr lang="fr-FR" noProof="0" dirty="0" err="1"/>
              <a:t>text</a:t>
            </a:r>
            <a:r>
              <a:rPr lang="fr-FR" noProof="0" dirty="0"/>
              <a:t> styles</a:t>
            </a:r>
          </a:p>
          <a:p>
            <a:pPr lvl="1"/>
            <a:r>
              <a:rPr lang="fr-FR" noProof="0" dirty="0"/>
              <a:t>Second </a:t>
            </a:r>
            <a:r>
              <a:rPr lang="fr-FR" noProof="0" dirty="0" err="1"/>
              <a:t>level</a:t>
            </a:r>
            <a:endParaRPr lang="fr-FR" noProof="0" dirty="0"/>
          </a:p>
          <a:p>
            <a:pPr lvl="2"/>
            <a:r>
              <a:rPr lang="fr-FR" noProof="0" dirty="0" err="1"/>
              <a:t>Third</a:t>
            </a:r>
            <a:r>
              <a:rPr lang="fr-FR" noProof="0" dirty="0"/>
              <a:t> </a:t>
            </a:r>
            <a:r>
              <a:rPr lang="fr-FR" noProof="0" dirty="0" err="1"/>
              <a:t>level</a:t>
            </a:r>
            <a:endParaRPr lang="fr-FR" noProof="0" dirty="0"/>
          </a:p>
          <a:p>
            <a:pPr lvl="3"/>
            <a:r>
              <a:rPr lang="fr-FR" noProof="0" dirty="0" err="1"/>
              <a:t>Fourth</a:t>
            </a:r>
            <a:r>
              <a:rPr lang="fr-FR" noProof="0" dirty="0"/>
              <a:t> </a:t>
            </a:r>
            <a:r>
              <a:rPr lang="fr-FR" noProof="0" dirty="0" err="1"/>
              <a:t>level</a:t>
            </a:r>
            <a:endParaRPr lang="fr-FR" noProof="0" dirty="0"/>
          </a:p>
          <a:p>
            <a:pPr lvl="4"/>
            <a:r>
              <a:rPr lang="fr-FR" noProof="0" dirty="0" err="1"/>
              <a:t>Fifth</a:t>
            </a:r>
            <a:r>
              <a:rPr lang="fr-FR" noProof="0" dirty="0"/>
              <a:t> </a:t>
            </a:r>
            <a:r>
              <a:rPr lang="fr-FR" noProof="0" dirty="0" err="1"/>
              <a:t>level</a:t>
            </a:r>
            <a:endParaRPr lang="fr-FR" noProof="0" dirty="0"/>
          </a:p>
        </p:txBody>
      </p:sp>
      <p:sp>
        <p:nvSpPr>
          <p:cNvPr id="4" name="Date Placeholder 3">
            <a:extLst>
              <a:ext uri="{FF2B5EF4-FFF2-40B4-BE49-F238E27FC236}">
                <a16:creationId xmlns:a16="http://schemas.microsoft.com/office/drawing/2014/main" id="{69EB4F0E-B9F2-4CC0-A99F-78227B025FEA}"/>
              </a:ext>
            </a:extLst>
          </p:cNvPr>
          <p:cNvSpPr>
            <a:spLocks noGrp="1"/>
          </p:cNvSpPr>
          <p:nvPr>
            <p:ph type="dt" sz="half" idx="10"/>
          </p:nvPr>
        </p:nvSpPr>
        <p:spPr/>
        <p:txBody>
          <a:bodyPr/>
          <a:lstStyle/>
          <a:p>
            <a:fld id="{AFEA6022-CA72-42AB-B6F1-BCD476F3B4F2}" type="datetime1">
              <a:rPr lang="fr-FR" noProof="0" smtClean="0"/>
              <a:t>06/12/2022</a:t>
            </a:fld>
            <a:endParaRPr lang="fr-FR" noProof="0" dirty="0"/>
          </a:p>
        </p:txBody>
      </p:sp>
      <p:sp>
        <p:nvSpPr>
          <p:cNvPr id="5" name="Footer Placeholder 4">
            <a:extLst>
              <a:ext uri="{FF2B5EF4-FFF2-40B4-BE49-F238E27FC236}">
                <a16:creationId xmlns:a16="http://schemas.microsoft.com/office/drawing/2014/main" id="{DB00B4BD-BBB9-4B79-9F06-AEEE66A05D24}"/>
              </a:ext>
            </a:extLst>
          </p:cNvPr>
          <p:cNvSpPr>
            <a:spLocks noGrp="1"/>
          </p:cNvSpPr>
          <p:nvPr>
            <p:ph type="ftr" sz="quarter" idx="11"/>
          </p:nvPr>
        </p:nvSpPr>
        <p:spPr/>
        <p:txBody>
          <a:bodyPr/>
          <a:lstStyle/>
          <a:p>
            <a:endParaRPr lang="fr-FR" noProof="0" dirty="0"/>
          </a:p>
        </p:txBody>
      </p:sp>
      <p:sp>
        <p:nvSpPr>
          <p:cNvPr id="6" name="Slide Number Placeholder 5">
            <a:extLst>
              <a:ext uri="{FF2B5EF4-FFF2-40B4-BE49-F238E27FC236}">
                <a16:creationId xmlns:a16="http://schemas.microsoft.com/office/drawing/2014/main" id="{B104A75E-563F-4C70-A1E9-702B8B27183F}"/>
              </a:ext>
            </a:extLst>
          </p:cNvPr>
          <p:cNvSpPr>
            <a:spLocks noGrp="1"/>
          </p:cNvSpPr>
          <p:nvPr>
            <p:ph type="sldNum" sz="quarter" idx="12"/>
          </p:nvPr>
        </p:nvSpPr>
        <p:spPr/>
        <p:txBody>
          <a:bodyPr/>
          <a:lstStyle/>
          <a:p>
            <a:fld id="{B8528F4E-2EBA-4050-9E2E-518FCF7DC710}" type="slidenum">
              <a:rPr lang="fr-FR" noProof="0" smtClean="0"/>
              <a:t>‹#›</a:t>
            </a:fld>
            <a:endParaRPr lang="fr-FR" noProof="0" dirty="0"/>
          </a:p>
        </p:txBody>
      </p:sp>
      <p:grpSp>
        <p:nvGrpSpPr>
          <p:cNvPr id="8" name="Group 7">
            <a:extLst>
              <a:ext uri="{FF2B5EF4-FFF2-40B4-BE49-F238E27FC236}">
                <a16:creationId xmlns:a16="http://schemas.microsoft.com/office/drawing/2014/main" id="{BC5CD589-0385-4086-8324-F6B201EABEDB}"/>
              </a:ext>
            </a:extLst>
          </p:cNvPr>
          <p:cNvGrpSpPr/>
          <p:nvPr userDrawn="1"/>
        </p:nvGrpSpPr>
        <p:grpSpPr>
          <a:xfrm>
            <a:off x="838199" y="1758716"/>
            <a:ext cx="10515600" cy="37445"/>
            <a:chOff x="973459" y="1755658"/>
            <a:chExt cx="10515600" cy="37445"/>
          </a:xfrm>
        </p:grpSpPr>
        <p:cxnSp>
          <p:nvCxnSpPr>
            <p:cNvPr id="9" name="Straight Connector 8">
              <a:extLst>
                <a:ext uri="{FF2B5EF4-FFF2-40B4-BE49-F238E27FC236}">
                  <a16:creationId xmlns:a16="http://schemas.microsoft.com/office/drawing/2014/main" id="{E29A5C3A-95A3-4E86-9BBB-BF0CF02AFA03}"/>
                </a:ext>
              </a:extLst>
            </p:cNvPr>
            <p:cNvCxnSpPr>
              <a:cxnSpLocks/>
            </p:cNvCxnSpPr>
            <p:nvPr userDrawn="1"/>
          </p:nvCxnSpPr>
          <p:spPr>
            <a:xfrm>
              <a:off x="973459" y="1755658"/>
              <a:ext cx="10515600" cy="0"/>
            </a:xfrm>
            <a:prstGeom prst="line">
              <a:avLst/>
            </a:prstGeom>
            <a:ln>
              <a:solidFill>
                <a:srgbClr val="BC7E09"/>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0346C26-A2D6-456E-A0E4-DC9F76C3A07D}"/>
                </a:ext>
              </a:extLst>
            </p:cNvPr>
            <p:cNvCxnSpPr/>
            <p:nvPr userDrawn="1"/>
          </p:nvCxnSpPr>
          <p:spPr>
            <a:xfrm>
              <a:off x="973459" y="1773045"/>
              <a:ext cx="10515600" cy="0"/>
            </a:xfrm>
            <a:prstGeom prst="line">
              <a:avLst/>
            </a:prstGeom>
            <a:ln>
              <a:solidFill>
                <a:srgbClr val="BC7E0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E40CBF4-3B6B-4ADD-AC2E-495A3E64171A}"/>
                </a:ext>
              </a:extLst>
            </p:cNvPr>
            <p:cNvCxnSpPr/>
            <p:nvPr userDrawn="1"/>
          </p:nvCxnSpPr>
          <p:spPr>
            <a:xfrm>
              <a:off x="973459" y="1793103"/>
              <a:ext cx="10515600" cy="0"/>
            </a:xfrm>
            <a:prstGeom prst="line">
              <a:avLst/>
            </a:prstGeom>
            <a:ln>
              <a:solidFill>
                <a:srgbClr val="BC7E0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68005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DFCAF-955C-4FD1-8368-F7D97C47BC7C}"/>
              </a:ext>
            </a:extLst>
          </p:cNvPr>
          <p:cNvSpPr>
            <a:spLocks noGrp="1"/>
          </p:cNvSpPr>
          <p:nvPr>
            <p:ph type="title"/>
          </p:nvPr>
        </p:nvSpPr>
        <p:spPr>
          <a:xfrm>
            <a:off x="831850" y="1709738"/>
            <a:ext cx="10515600" cy="2852737"/>
          </a:xfrm>
        </p:spPr>
        <p:txBody>
          <a:bodyPr anchor="b"/>
          <a:lstStyle>
            <a:lvl1pPr>
              <a:defRPr sz="6000"/>
            </a:lvl1pPr>
          </a:lstStyle>
          <a:p>
            <a:r>
              <a:rPr lang="fr-FR" noProof="0"/>
              <a:t>Click to edit Master title style</a:t>
            </a:r>
          </a:p>
        </p:txBody>
      </p:sp>
      <p:sp>
        <p:nvSpPr>
          <p:cNvPr id="3" name="Text Placeholder 2">
            <a:extLst>
              <a:ext uri="{FF2B5EF4-FFF2-40B4-BE49-F238E27FC236}">
                <a16:creationId xmlns:a16="http://schemas.microsoft.com/office/drawing/2014/main" id="{AC1B7F95-F3B8-4CDD-8513-5B9EADD9349C}"/>
              </a:ext>
            </a:extLst>
          </p:cNvPr>
          <p:cNvSpPr>
            <a:spLocks noGrp="1"/>
          </p:cNvSpPr>
          <p:nvPr>
            <p:ph type="body" idx="1"/>
          </p:nvPr>
        </p:nvSpPr>
        <p:spPr>
          <a:xfrm>
            <a:off x="831850" y="4589463"/>
            <a:ext cx="10515600" cy="1500187"/>
          </a:xfrm>
        </p:spPr>
        <p:txBody>
          <a:bodyPr/>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noProof="0"/>
              <a:t>Edit Master text styles</a:t>
            </a:r>
          </a:p>
        </p:txBody>
      </p:sp>
      <p:sp>
        <p:nvSpPr>
          <p:cNvPr id="4" name="Date Placeholder 3">
            <a:extLst>
              <a:ext uri="{FF2B5EF4-FFF2-40B4-BE49-F238E27FC236}">
                <a16:creationId xmlns:a16="http://schemas.microsoft.com/office/drawing/2014/main" id="{8091A8B7-8866-40D6-8C10-69DD942FCEB0}"/>
              </a:ext>
            </a:extLst>
          </p:cNvPr>
          <p:cNvSpPr>
            <a:spLocks noGrp="1"/>
          </p:cNvSpPr>
          <p:nvPr>
            <p:ph type="dt" sz="half" idx="10"/>
          </p:nvPr>
        </p:nvSpPr>
        <p:spPr/>
        <p:txBody>
          <a:bodyPr/>
          <a:lstStyle/>
          <a:p>
            <a:fld id="{786CC8D8-C89C-4449-9545-449F83580AB7}" type="datetime1">
              <a:rPr lang="fr-FR" noProof="0" smtClean="0"/>
              <a:t>06/12/2022</a:t>
            </a:fld>
            <a:endParaRPr lang="fr-FR" noProof="0"/>
          </a:p>
        </p:txBody>
      </p:sp>
      <p:sp>
        <p:nvSpPr>
          <p:cNvPr id="5" name="Footer Placeholder 4">
            <a:extLst>
              <a:ext uri="{FF2B5EF4-FFF2-40B4-BE49-F238E27FC236}">
                <a16:creationId xmlns:a16="http://schemas.microsoft.com/office/drawing/2014/main" id="{336A8278-901E-4D72-981A-8EF51D38614A}"/>
              </a:ext>
            </a:extLst>
          </p:cNvPr>
          <p:cNvSpPr>
            <a:spLocks noGrp="1"/>
          </p:cNvSpPr>
          <p:nvPr>
            <p:ph type="ftr" sz="quarter" idx="11"/>
          </p:nvPr>
        </p:nvSpPr>
        <p:spPr/>
        <p:txBody>
          <a:bodyPr/>
          <a:lstStyle/>
          <a:p>
            <a:endParaRPr lang="fr-FR" noProof="0"/>
          </a:p>
        </p:txBody>
      </p:sp>
      <p:sp>
        <p:nvSpPr>
          <p:cNvPr id="6" name="Slide Number Placeholder 5">
            <a:extLst>
              <a:ext uri="{FF2B5EF4-FFF2-40B4-BE49-F238E27FC236}">
                <a16:creationId xmlns:a16="http://schemas.microsoft.com/office/drawing/2014/main" id="{1B144D7C-77DB-4B5B-9178-315D7A9C7416}"/>
              </a:ext>
            </a:extLst>
          </p:cNvPr>
          <p:cNvSpPr>
            <a:spLocks noGrp="1"/>
          </p:cNvSpPr>
          <p:nvPr>
            <p:ph type="sldNum" sz="quarter" idx="12"/>
          </p:nvPr>
        </p:nvSpPr>
        <p:spPr/>
        <p:txBody>
          <a:bodyPr/>
          <a:lstStyle/>
          <a:p>
            <a:fld id="{B8528F4E-2EBA-4050-9E2E-518FCF7DC710}" type="slidenum">
              <a:rPr lang="fr-FR" noProof="0" smtClean="0"/>
              <a:t>‹#›</a:t>
            </a:fld>
            <a:endParaRPr lang="fr-FR" noProof="0"/>
          </a:p>
        </p:txBody>
      </p:sp>
      <p:grpSp>
        <p:nvGrpSpPr>
          <p:cNvPr id="7" name="Group 6">
            <a:extLst>
              <a:ext uri="{FF2B5EF4-FFF2-40B4-BE49-F238E27FC236}">
                <a16:creationId xmlns:a16="http://schemas.microsoft.com/office/drawing/2014/main" id="{9EC9B39F-5C34-4BE8-9DA6-DCB37B171769}"/>
              </a:ext>
            </a:extLst>
          </p:cNvPr>
          <p:cNvGrpSpPr/>
          <p:nvPr userDrawn="1"/>
        </p:nvGrpSpPr>
        <p:grpSpPr>
          <a:xfrm>
            <a:off x="838199" y="4549668"/>
            <a:ext cx="10515600" cy="37445"/>
            <a:chOff x="973459" y="1755658"/>
            <a:chExt cx="10515600" cy="37445"/>
          </a:xfrm>
        </p:grpSpPr>
        <p:cxnSp>
          <p:nvCxnSpPr>
            <p:cNvPr id="8" name="Straight Connector 7">
              <a:extLst>
                <a:ext uri="{FF2B5EF4-FFF2-40B4-BE49-F238E27FC236}">
                  <a16:creationId xmlns:a16="http://schemas.microsoft.com/office/drawing/2014/main" id="{6A951FC4-31B4-4FE2-AB4D-98618C4A01DB}"/>
                </a:ext>
              </a:extLst>
            </p:cNvPr>
            <p:cNvCxnSpPr>
              <a:cxnSpLocks/>
            </p:cNvCxnSpPr>
            <p:nvPr userDrawn="1"/>
          </p:nvCxnSpPr>
          <p:spPr>
            <a:xfrm>
              <a:off x="973459" y="1755658"/>
              <a:ext cx="10515600" cy="0"/>
            </a:xfrm>
            <a:prstGeom prst="line">
              <a:avLst/>
            </a:prstGeom>
            <a:ln>
              <a:solidFill>
                <a:srgbClr val="BC7E09"/>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E1A73E5-5A1A-4C43-B464-941ED51E55DC}"/>
                </a:ext>
              </a:extLst>
            </p:cNvPr>
            <p:cNvCxnSpPr/>
            <p:nvPr userDrawn="1"/>
          </p:nvCxnSpPr>
          <p:spPr>
            <a:xfrm>
              <a:off x="973459" y="1773045"/>
              <a:ext cx="10515600" cy="0"/>
            </a:xfrm>
            <a:prstGeom prst="line">
              <a:avLst/>
            </a:prstGeom>
            <a:ln>
              <a:solidFill>
                <a:srgbClr val="BC7E09"/>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8E00F34-64F1-49F1-86EE-6619B0D58540}"/>
                </a:ext>
              </a:extLst>
            </p:cNvPr>
            <p:cNvCxnSpPr/>
            <p:nvPr userDrawn="1"/>
          </p:nvCxnSpPr>
          <p:spPr>
            <a:xfrm>
              <a:off x="973459" y="1793103"/>
              <a:ext cx="10515600" cy="0"/>
            </a:xfrm>
            <a:prstGeom prst="line">
              <a:avLst/>
            </a:prstGeom>
            <a:ln>
              <a:solidFill>
                <a:srgbClr val="BC7E0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83995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895805-596E-4CF2-B56C-CDFC948FE7CF}"/>
              </a:ext>
            </a:extLst>
          </p:cNvPr>
          <p:cNvSpPr>
            <a:spLocks noGrp="1"/>
          </p:cNvSpPr>
          <p:nvPr>
            <p:ph type="title"/>
          </p:nvPr>
        </p:nvSpPr>
        <p:spPr>
          <a:xfrm>
            <a:off x="838199" y="399478"/>
            <a:ext cx="105156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sp>
        <p:nvSpPr>
          <p:cNvPr id="3" name="Text Placeholder 2">
            <a:extLst>
              <a:ext uri="{FF2B5EF4-FFF2-40B4-BE49-F238E27FC236}">
                <a16:creationId xmlns:a16="http://schemas.microsoft.com/office/drawing/2014/main" id="{3DA160F3-C365-4AFC-A8F2-BD6C803CD5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noProof="0" dirty="0"/>
              <a:t>Edit Master </a:t>
            </a:r>
            <a:r>
              <a:rPr lang="fr-FR" noProof="0" dirty="0" err="1"/>
              <a:t>text</a:t>
            </a:r>
            <a:r>
              <a:rPr lang="fr-FR" noProof="0" dirty="0"/>
              <a:t> styles</a:t>
            </a:r>
          </a:p>
          <a:p>
            <a:pPr lvl="1"/>
            <a:r>
              <a:rPr lang="fr-FR" noProof="0" dirty="0"/>
              <a:t>Second </a:t>
            </a:r>
            <a:r>
              <a:rPr lang="fr-FR" noProof="0" dirty="0" err="1"/>
              <a:t>level</a:t>
            </a:r>
            <a:endParaRPr lang="fr-FR" noProof="0" dirty="0"/>
          </a:p>
          <a:p>
            <a:pPr lvl="2"/>
            <a:r>
              <a:rPr lang="fr-FR" noProof="0" dirty="0" err="1"/>
              <a:t>Third</a:t>
            </a:r>
            <a:r>
              <a:rPr lang="fr-FR" noProof="0" dirty="0"/>
              <a:t> </a:t>
            </a:r>
            <a:r>
              <a:rPr lang="fr-FR" noProof="0" dirty="0" err="1"/>
              <a:t>level</a:t>
            </a:r>
            <a:endParaRPr lang="fr-FR" noProof="0" dirty="0"/>
          </a:p>
          <a:p>
            <a:pPr lvl="3"/>
            <a:r>
              <a:rPr lang="fr-FR" noProof="0" dirty="0" err="1"/>
              <a:t>Fourth</a:t>
            </a:r>
            <a:r>
              <a:rPr lang="fr-FR" noProof="0" dirty="0"/>
              <a:t> </a:t>
            </a:r>
            <a:r>
              <a:rPr lang="fr-FR" noProof="0" dirty="0" err="1"/>
              <a:t>level</a:t>
            </a:r>
            <a:endParaRPr lang="fr-FR" noProof="0" dirty="0"/>
          </a:p>
          <a:p>
            <a:pPr lvl="4"/>
            <a:r>
              <a:rPr lang="fr-FR" noProof="0" dirty="0" err="1"/>
              <a:t>Fifth</a:t>
            </a:r>
            <a:r>
              <a:rPr lang="fr-FR" noProof="0" dirty="0"/>
              <a:t> </a:t>
            </a:r>
            <a:r>
              <a:rPr lang="fr-FR" noProof="0" dirty="0" err="1"/>
              <a:t>level</a:t>
            </a:r>
            <a:endParaRPr lang="fr-FR" noProof="0" dirty="0"/>
          </a:p>
        </p:txBody>
      </p:sp>
      <p:sp>
        <p:nvSpPr>
          <p:cNvPr id="4" name="Date Placeholder 3">
            <a:extLst>
              <a:ext uri="{FF2B5EF4-FFF2-40B4-BE49-F238E27FC236}">
                <a16:creationId xmlns:a16="http://schemas.microsoft.com/office/drawing/2014/main" id="{057CF947-721D-4C1F-8B86-35BC4D3D50E7}"/>
              </a:ext>
            </a:extLst>
          </p:cNvPr>
          <p:cNvSpPr>
            <a:spLocks noGrp="1"/>
          </p:cNvSpPr>
          <p:nvPr>
            <p:ph type="dt" sz="half" idx="2"/>
          </p:nvPr>
        </p:nvSpPr>
        <p:spPr>
          <a:xfrm>
            <a:off x="838200" y="6356350"/>
            <a:ext cx="1193800" cy="365125"/>
          </a:xfrm>
          <a:prstGeom prst="rect">
            <a:avLst/>
          </a:prstGeom>
        </p:spPr>
        <p:txBody>
          <a:bodyPr vert="horz" lIns="91440" tIns="45720" rIns="91440" bIns="45720" rtlCol="0" anchor="ctr"/>
          <a:lstStyle>
            <a:lvl1pPr algn="l">
              <a:defRPr sz="1100" b="1" i="1">
                <a:solidFill>
                  <a:srgbClr val="173E6F"/>
                </a:solidFill>
              </a:defRPr>
            </a:lvl1pPr>
          </a:lstStyle>
          <a:p>
            <a:fld id="{075E7097-DD1C-42B8-A727-D9169C8DD8B6}" type="datetime1">
              <a:rPr lang="fr-FR" smtClean="0"/>
              <a:t>06/12/2022</a:t>
            </a:fld>
            <a:endParaRPr lang="fr-FR" dirty="0"/>
          </a:p>
        </p:txBody>
      </p:sp>
      <p:sp>
        <p:nvSpPr>
          <p:cNvPr id="5" name="Footer Placeholder 4">
            <a:extLst>
              <a:ext uri="{FF2B5EF4-FFF2-40B4-BE49-F238E27FC236}">
                <a16:creationId xmlns:a16="http://schemas.microsoft.com/office/drawing/2014/main" id="{E919235E-B27A-4D29-8698-2212D1758FC9}"/>
              </a:ext>
            </a:extLst>
          </p:cNvPr>
          <p:cNvSpPr>
            <a:spLocks noGrp="1"/>
          </p:cNvSpPr>
          <p:nvPr>
            <p:ph type="ftr" sz="quarter" idx="3"/>
          </p:nvPr>
        </p:nvSpPr>
        <p:spPr>
          <a:xfrm>
            <a:off x="2616200" y="6356350"/>
            <a:ext cx="6959600" cy="365125"/>
          </a:xfrm>
          <a:prstGeom prst="rect">
            <a:avLst/>
          </a:prstGeom>
        </p:spPr>
        <p:txBody>
          <a:bodyPr vert="horz" lIns="91440" tIns="45720" rIns="91440" bIns="45720" rtlCol="0" anchor="ctr"/>
          <a:lstStyle>
            <a:lvl1pPr algn="ctr">
              <a:defRPr sz="1100" i="1">
                <a:solidFill>
                  <a:srgbClr val="173E6F"/>
                </a:solidFill>
              </a:defRPr>
            </a:lvl1pPr>
          </a:lstStyle>
          <a:p>
            <a:endParaRPr lang="fr-FR" dirty="0"/>
          </a:p>
        </p:txBody>
      </p:sp>
      <p:sp>
        <p:nvSpPr>
          <p:cNvPr id="6" name="Slide Number Placeholder 5">
            <a:extLst>
              <a:ext uri="{FF2B5EF4-FFF2-40B4-BE49-F238E27FC236}">
                <a16:creationId xmlns:a16="http://schemas.microsoft.com/office/drawing/2014/main" id="{CE7DAC35-14B8-49A6-8AEA-C485D18FBA3E}"/>
              </a:ext>
            </a:extLst>
          </p:cNvPr>
          <p:cNvSpPr>
            <a:spLocks noGrp="1"/>
          </p:cNvSpPr>
          <p:nvPr>
            <p:ph type="sldNum" sz="quarter" idx="4"/>
          </p:nvPr>
        </p:nvSpPr>
        <p:spPr>
          <a:xfrm>
            <a:off x="10456332" y="6356350"/>
            <a:ext cx="897467" cy="365125"/>
          </a:xfrm>
          <a:prstGeom prst="rect">
            <a:avLst/>
          </a:prstGeom>
        </p:spPr>
        <p:txBody>
          <a:bodyPr vert="horz" lIns="91440" tIns="45720" rIns="91440" bIns="45720" rtlCol="0" anchor="ctr"/>
          <a:lstStyle>
            <a:lvl1pPr algn="r">
              <a:defRPr sz="1100" b="1" i="1">
                <a:solidFill>
                  <a:srgbClr val="173E6F"/>
                </a:solidFill>
              </a:defRPr>
            </a:lvl1pPr>
          </a:lstStyle>
          <a:p>
            <a:fld id="{B8528F4E-2EBA-4050-9E2E-518FCF7DC710}" type="slidenum">
              <a:rPr lang="fr-FR" smtClean="0"/>
              <a:pPr/>
              <a:t>‹#›</a:t>
            </a:fld>
            <a:endParaRPr lang="fr-FR" dirty="0"/>
          </a:p>
        </p:txBody>
      </p:sp>
    </p:spTree>
    <p:extLst>
      <p:ext uri="{BB962C8B-B14F-4D97-AF65-F5344CB8AC3E}">
        <p14:creationId xmlns:p14="http://schemas.microsoft.com/office/powerpoint/2010/main" val="1881638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p:txStyles>
    <p:titleStyle>
      <a:lvl1pPr algn="l" defTabSz="914400" rtl="0" eaLnBrk="1" latinLnBrk="0" hangingPunct="1">
        <a:lnSpc>
          <a:spcPct val="90000"/>
        </a:lnSpc>
        <a:spcBef>
          <a:spcPct val="0"/>
        </a:spcBef>
        <a:buNone/>
        <a:defRPr sz="4400" kern="1200">
          <a:solidFill>
            <a:srgbClr val="173E6F"/>
          </a:solidFill>
          <a:latin typeface="Eurostile"/>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73E6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3E6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3E6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3E6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3E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13.png"/><Relationship Id="rId4" Type="http://schemas.openxmlformats.org/officeDocument/2006/relationships/diagramLayout" Target="../diagrams/layout8.xml"/><Relationship Id="rId9" Type="http://schemas.openxmlformats.org/officeDocument/2006/relationships/image" Target="../media/image12.jpeg"/></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openxmlformats.org/officeDocument/2006/relationships/image" Target="../media/image17.jpeg"/><Relationship Id="rId4" Type="http://schemas.openxmlformats.org/officeDocument/2006/relationships/diagramLayout" Target="../diagrams/layout10.xml"/><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image" Target="../media/image24.jpeg"/><Relationship Id="rId5" Type="http://schemas.openxmlformats.org/officeDocument/2006/relationships/diagramQuickStyle" Target="../diagrams/quickStyle14.xml"/><Relationship Id="rId10" Type="http://schemas.openxmlformats.org/officeDocument/2006/relationships/image" Target="../media/image23.jpeg"/><Relationship Id="rId4" Type="http://schemas.openxmlformats.org/officeDocument/2006/relationships/diagramLayout" Target="../diagrams/layout14.xml"/><Relationship Id="rId9" Type="http://schemas.openxmlformats.org/officeDocument/2006/relationships/image" Target="../media/image22.jpeg"/></Relationships>
</file>

<file path=ppt/slides/_rels/slide17.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jpeg"/><Relationship Id="rId3" Type="http://schemas.openxmlformats.org/officeDocument/2006/relationships/diagramData" Target="../diagrams/data16.xml"/><Relationship Id="rId21" Type="http://schemas.openxmlformats.org/officeDocument/2006/relationships/image" Target="../media/image38.png"/><Relationship Id="rId7" Type="http://schemas.microsoft.com/office/2007/relationships/diagramDrawing" Target="../diagrams/drawing16.xml"/><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16.xml"/><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diagramColors" Target="../diagrams/colors16.xml"/><Relationship Id="rId11" Type="http://schemas.openxmlformats.org/officeDocument/2006/relationships/image" Target="../media/image28.png"/><Relationship Id="rId24" Type="http://schemas.openxmlformats.org/officeDocument/2006/relationships/image" Target="../media/image41.png"/><Relationship Id="rId5" Type="http://schemas.openxmlformats.org/officeDocument/2006/relationships/diagramQuickStyle" Target="../diagrams/quickStyle16.xml"/><Relationship Id="rId15" Type="http://schemas.openxmlformats.org/officeDocument/2006/relationships/image" Target="../media/image32.png"/><Relationship Id="rId23" Type="http://schemas.openxmlformats.org/officeDocument/2006/relationships/image" Target="../media/image40.png"/><Relationship Id="rId10" Type="http://schemas.openxmlformats.org/officeDocument/2006/relationships/image" Target="../media/image27.jpeg"/><Relationship Id="rId19" Type="http://schemas.openxmlformats.org/officeDocument/2006/relationships/image" Target="../media/image36.png"/><Relationship Id="rId4" Type="http://schemas.openxmlformats.org/officeDocument/2006/relationships/diagramLayout" Target="../diagrams/layout16.xml"/><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8.xml.rels><?xml version="1.0" encoding="UTF-8" standalone="yes"?>
<Relationships xmlns="http://schemas.openxmlformats.org/package/2006/relationships"><Relationship Id="rId8" Type="http://schemas.openxmlformats.org/officeDocument/2006/relationships/hyperlink" Target="https://www.youtube.com/watch?v=J0EuJF2kf3E&amp;hl=fr&amp;cc_lang_pref=fr&amp;cc=1" TargetMode="External"/><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10" Type="http://schemas.openxmlformats.org/officeDocument/2006/relationships/image" Target="../media/image44.png"/><Relationship Id="rId4" Type="http://schemas.openxmlformats.org/officeDocument/2006/relationships/diagramLayout" Target="../diagrams/layout26.xml"/><Relationship Id="rId9" Type="http://schemas.openxmlformats.org/officeDocument/2006/relationships/image" Target="../media/image43.png"/></Relationships>
</file>

<file path=ppt/slides/_rels/slide29.xml.rels><?xml version="1.0" encoding="UTF-8" standalone="yes"?>
<Relationships xmlns="http://schemas.openxmlformats.org/package/2006/relationships"><Relationship Id="rId8" Type="http://schemas.openxmlformats.org/officeDocument/2006/relationships/hyperlink" Target="https://www.youtube.com/watch?v=J0EuJF2kf3E&amp;hl=fr&amp;cc_lang_pref=fr&amp;cc=1" TargetMode="External"/><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8.xml"/><Relationship Id="rId11" Type="http://schemas.openxmlformats.org/officeDocument/2006/relationships/image" Target="../media/image48.png"/><Relationship Id="rId5" Type="http://schemas.openxmlformats.org/officeDocument/2006/relationships/diagramQuickStyle" Target="../diagrams/quickStyle28.xml"/><Relationship Id="rId10" Type="http://schemas.openxmlformats.org/officeDocument/2006/relationships/image" Target="../media/image47.png"/><Relationship Id="rId4" Type="http://schemas.openxmlformats.org/officeDocument/2006/relationships/diagramLayout" Target="../diagrams/layout28.xml"/><Relationship Id="rId9"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7.jpeg"/><Relationship Id="rId4" Type="http://schemas.openxmlformats.org/officeDocument/2006/relationships/diagramLayout" Target="../diagrams/layout6.xml"/><Relationship Id="rId9"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10.jpeg"/><Relationship Id="rId4" Type="http://schemas.openxmlformats.org/officeDocument/2006/relationships/diagramLayout" Target="../diagrams/layout7.xml"/><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E3964-730D-42C4-B228-7BFACC4A7296}"/>
              </a:ext>
            </a:extLst>
          </p:cNvPr>
          <p:cNvSpPr>
            <a:spLocks noGrp="1"/>
          </p:cNvSpPr>
          <p:nvPr>
            <p:ph type="ctrTitle"/>
          </p:nvPr>
        </p:nvSpPr>
        <p:spPr/>
        <p:txBody>
          <a:bodyPr>
            <a:normAutofit/>
          </a:bodyPr>
          <a:lstStyle/>
          <a:p>
            <a:pPr lvl="0" eaLnBrk="0" fontAlgn="base" hangingPunct="0">
              <a:lnSpc>
                <a:spcPct val="100000"/>
              </a:lnSpc>
              <a:spcAft>
                <a:spcPct val="0"/>
              </a:spcAft>
            </a:pPr>
            <a:r>
              <a:rPr lang="fr-FR" altLang="fr-FR" b="1" dirty="0">
                <a:ea typeface="Times New Roman" panose="02020603050405020304" pitchFamily="18" charset="0"/>
                <a:cs typeface="Calibri" panose="020F0502020204030204" pitchFamily="34" charset="0"/>
              </a:rPr>
              <a:t>Façonner les outils de demain</a:t>
            </a:r>
            <a:br>
              <a:rPr lang="fr-FR" altLang="fr-FR" b="1" dirty="0">
                <a:ea typeface="Times New Roman" panose="02020603050405020304" pitchFamily="18" charset="0"/>
                <a:cs typeface="Calibri" panose="020F0502020204030204" pitchFamily="34" charset="0"/>
              </a:rPr>
            </a:br>
            <a:r>
              <a:rPr lang="fr-FR" altLang="fr-FR" sz="2000" b="1" dirty="0">
                <a:ea typeface="Times New Roman" panose="02020603050405020304" pitchFamily="18" charset="0"/>
                <a:cs typeface="Calibri" panose="020F0502020204030204" pitchFamily="34" charset="0"/>
              </a:rPr>
              <a:t>Comment rendre les nouveaux logiciels de gestion des connaissances personnelles plus performants ?</a:t>
            </a:r>
            <a:br>
              <a:rPr lang="fr-FR" altLang="fr-FR" sz="2000" b="1" dirty="0">
                <a:solidFill>
                  <a:schemeClr val="tx1"/>
                </a:solidFill>
                <a:ea typeface="Times New Roman" panose="02020603050405020304" pitchFamily="18" charset="0"/>
                <a:cs typeface="Calibri" panose="020F0502020204030204" pitchFamily="34" charset="0"/>
              </a:rPr>
            </a:br>
            <a:r>
              <a:rPr lang="fr-FR" altLang="fr-FR" sz="2000" b="1" i="1" dirty="0">
                <a:ea typeface="Times New Roman" panose="02020603050405020304" pitchFamily="18" charset="0"/>
                <a:cs typeface="Calibri" panose="020F0502020204030204" pitchFamily="34" charset="0"/>
              </a:rPr>
              <a:t>avec un cas d’étude de l’application Obsidian</a:t>
            </a:r>
            <a:endParaRPr lang="fr-FR" sz="2000" i="1" dirty="0"/>
          </a:p>
        </p:txBody>
      </p:sp>
      <p:pic>
        <p:nvPicPr>
          <p:cNvPr id="1026" name="Picture 4">
            <a:extLst>
              <a:ext uri="{FF2B5EF4-FFF2-40B4-BE49-F238E27FC236}">
                <a16:creationId xmlns:a16="http://schemas.microsoft.com/office/drawing/2014/main" id="{EB732004-D8C7-4F98-A928-1B904793FE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05938"/>
            <a:ext cx="701675" cy="8985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6">
            <a:extLst>
              <a:ext uri="{FF2B5EF4-FFF2-40B4-BE49-F238E27FC236}">
                <a16:creationId xmlns:a16="http://schemas.microsoft.com/office/drawing/2014/main" id="{CAD06FEB-EDE6-455F-B7C1-136B958E2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0" y="705938"/>
            <a:ext cx="2476500" cy="898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EB153416-399C-4239-BBB4-0BC90093BF57}"/>
              </a:ext>
            </a:extLst>
          </p:cNvPr>
          <p:cNvSpPr>
            <a:spLocks noChangeArrowheads="1"/>
          </p:cNvSpPr>
          <p:nvPr/>
        </p:nvSpPr>
        <p:spPr bwMode="auto">
          <a:xfrm>
            <a:off x="285135" y="5372535"/>
            <a:ext cx="1162173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3" anchor="ctr" anchorCtr="0" compatLnSpc="1">
            <a:prstTxWarp prst="textNoShape">
              <a:avLst/>
            </a:prstTxWarp>
            <a:spAutoFit/>
          </a:bodyPr>
          <a:lstStyle/>
          <a:p>
            <a:pPr lvl="0" algn="ctr" eaLnBrk="0" fontAlgn="base" hangingPunct="0">
              <a:spcBef>
                <a:spcPct val="0"/>
              </a:spcBef>
              <a:spcAft>
                <a:spcPct val="0"/>
              </a:spcAft>
            </a:pPr>
            <a:r>
              <a:rPr lang="fr-FR" altLang="fr-FR" sz="1600" dirty="0">
                <a:solidFill>
                  <a:srgbClr val="BC7E09"/>
                </a:solidFill>
                <a:latin typeface="Eurostile"/>
                <a:ea typeface="Times New Roman" panose="02020603050405020304" pitchFamily="18" charset="0"/>
                <a:cs typeface="Calibri" panose="020F0502020204030204" pitchFamily="34" charset="0"/>
              </a:rPr>
              <a:t>Date de la soutenance :</a:t>
            </a:r>
            <a:endParaRPr lang="fr-FR" altLang="fr-FR" sz="1600" dirty="0"/>
          </a:p>
          <a:p>
            <a:pPr lvl="0" algn="ctr" eaLnBrk="0" fontAlgn="base" hangingPunct="0">
              <a:spcBef>
                <a:spcPct val="0"/>
              </a:spcBef>
              <a:spcAft>
                <a:spcPct val="0"/>
              </a:spcAft>
            </a:pPr>
            <a:r>
              <a:rPr lang="fr-FR" altLang="fr-FR" b="1" dirty="0">
                <a:solidFill>
                  <a:srgbClr val="173E6F"/>
                </a:solidFill>
                <a:latin typeface="Eurostile"/>
                <a:ea typeface="Times New Roman" panose="02020603050405020304" pitchFamily="18" charset="0"/>
                <a:cs typeface="Calibri" panose="020F0502020204030204" pitchFamily="34" charset="0"/>
              </a:rPr>
              <a:t>05 décembre 2022</a:t>
            </a:r>
            <a:endParaRPr lang="fr-FR" altLang="fr-FR" dirty="0">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u="none" strike="noStrike" cap="none" normalizeH="0" baseline="0" dirty="0">
                <a:ln>
                  <a:noFill/>
                </a:ln>
                <a:solidFill>
                  <a:srgbClr val="BC7E09"/>
                </a:solidFill>
                <a:effectLst/>
                <a:latin typeface="Eurostile"/>
                <a:ea typeface="Times New Roman" panose="02020603050405020304" pitchFamily="18" charset="0"/>
                <a:cs typeface="Calibri" panose="020F0502020204030204" pitchFamily="34" charset="0"/>
              </a:rPr>
              <a:t>Rédigé et soutenu par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b="1" u="none" strike="noStrike" cap="none" normalizeH="0" baseline="0" dirty="0">
                <a:ln>
                  <a:noFill/>
                </a:ln>
                <a:solidFill>
                  <a:srgbClr val="173E6F"/>
                </a:solidFill>
                <a:effectLst/>
                <a:latin typeface="Eurostile"/>
                <a:ea typeface="Times New Roman" panose="02020603050405020304" pitchFamily="18" charset="0"/>
                <a:cs typeface="Calibri" panose="020F0502020204030204" pitchFamily="34" charset="0"/>
              </a:rPr>
              <a:t>Andrew G. Farrand</a:t>
            </a:r>
            <a:endParaRPr kumimoji="0" lang="fr-FR" altLang="fr-FR" b="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u="none" strike="noStrike" cap="none" normalizeH="0" baseline="0" dirty="0">
                <a:ln>
                  <a:noFill/>
                </a:ln>
                <a:solidFill>
                  <a:srgbClr val="BC7E09"/>
                </a:solidFill>
                <a:effectLst/>
                <a:latin typeface="Eurostile"/>
                <a:ea typeface="Times New Roman" panose="02020603050405020304" pitchFamily="18" charset="0"/>
                <a:cs typeface="Calibri" panose="020F0502020204030204" pitchFamily="34" charset="0"/>
              </a:rPr>
              <a:t>Directeur</a:t>
            </a:r>
            <a:r>
              <a:rPr kumimoji="0" lang="fr-FR" altLang="fr-FR" sz="1600" b="1" u="none" strike="noStrike" cap="none" normalizeH="0" baseline="0" dirty="0">
                <a:ln>
                  <a:noFill/>
                </a:ln>
                <a:solidFill>
                  <a:srgbClr val="173E6F"/>
                </a:solidFill>
                <a:effectLst/>
                <a:latin typeface="Eurostile"/>
                <a:ea typeface="Times New Roman" panose="02020603050405020304" pitchFamily="18" charset="0"/>
                <a:cs typeface="Calibri" panose="020F0502020204030204" pitchFamily="34" charset="0"/>
              </a:rPr>
              <a:t> </a:t>
            </a:r>
            <a:r>
              <a:rPr kumimoji="0" lang="fr-FR" altLang="fr-FR" sz="1600" b="0" u="none" strike="noStrike" cap="none" normalizeH="0" baseline="0" dirty="0">
                <a:ln>
                  <a:noFill/>
                </a:ln>
                <a:solidFill>
                  <a:srgbClr val="BC7E09"/>
                </a:solidFill>
                <a:effectLst/>
                <a:latin typeface="Eurostile"/>
                <a:ea typeface="Times New Roman" panose="02020603050405020304" pitchFamily="18" charset="0"/>
                <a:cs typeface="Calibri" panose="020F0502020204030204" pitchFamily="34" charset="0"/>
              </a:rPr>
              <a:t>de</a:t>
            </a:r>
            <a:r>
              <a:rPr kumimoji="0" lang="fr-FR" altLang="fr-FR" sz="1600" b="1" u="none" strike="noStrike" cap="none" normalizeH="0" baseline="0" dirty="0">
                <a:ln>
                  <a:noFill/>
                </a:ln>
                <a:solidFill>
                  <a:srgbClr val="173E6F"/>
                </a:solidFill>
                <a:effectLst/>
                <a:latin typeface="Eurostile"/>
                <a:ea typeface="Times New Roman" panose="02020603050405020304" pitchFamily="18" charset="0"/>
                <a:cs typeface="Calibri" panose="020F0502020204030204" pitchFamily="34" charset="0"/>
              </a:rPr>
              <a:t> </a:t>
            </a:r>
            <a:r>
              <a:rPr kumimoji="0" lang="fr-FR" altLang="fr-FR" sz="1600" b="0" u="none" strike="noStrike" cap="none" normalizeH="0" baseline="0" dirty="0">
                <a:ln>
                  <a:noFill/>
                </a:ln>
                <a:solidFill>
                  <a:srgbClr val="BC7E09"/>
                </a:solidFill>
                <a:effectLst/>
                <a:latin typeface="Eurostile"/>
                <a:ea typeface="Times New Roman" panose="02020603050405020304" pitchFamily="18" charset="0"/>
                <a:cs typeface="Calibri" panose="020F0502020204030204" pitchFamily="34" charset="0"/>
              </a:rPr>
              <a:t>mémoire</a:t>
            </a:r>
            <a:r>
              <a:rPr kumimoji="0" lang="fr-FR" altLang="fr-FR" sz="1600" b="1" u="none" strike="noStrike" cap="none" normalizeH="0" baseline="0" dirty="0">
                <a:ln>
                  <a:noFill/>
                </a:ln>
                <a:solidFill>
                  <a:srgbClr val="173E6F"/>
                </a:solidFill>
                <a:effectLst/>
                <a:latin typeface="Eurostile"/>
                <a:ea typeface="Times New Roman" panose="02020603050405020304" pitchFamily="18" charset="0"/>
                <a:cs typeface="Calibri" panose="020F0502020204030204" pitchFamily="34" charset="0"/>
              </a:rPr>
              <a:t> </a:t>
            </a:r>
            <a:r>
              <a:rPr kumimoji="0" lang="fr-FR" altLang="fr-FR" sz="1600" b="0" u="none" strike="noStrike" cap="none" normalizeH="0" baseline="0" dirty="0">
                <a:ln>
                  <a:noFill/>
                </a:ln>
                <a:solidFill>
                  <a:srgbClr val="BC7E09"/>
                </a:solidFill>
                <a:effectLst/>
                <a:latin typeface="Eurostile"/>
                <a:ea typeface="Times New Roman" panose="02020603050405020304" pitchFamily="18" charset="0"/>
                <a:cs typeface="Calibri" panose="020F0502020204030204" pitchFamily="34" charset="0"/>
              </a:rPr>
              <a:t>:</a:t>
            </a:r>
            <a:endParaRPr kumimoji="0" lang="fr-FR" altLang="fr-FR" sz="1600" b="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b="1" u="none" strike="noStrike" cap="none" normalizeH="0" baseline="0" dirty="0">
                <a:ln>
                  <a:noFill/>
                </a:ln>
                <a:solidFill>
                  <a:srgbClr val="173E6F"/>
                </a:solidFill>
                <a:effectLst/>
                <a:latin typeface="Eurostile"/>
                <a:ea typeface="Times New Roman" panose="02020603050405020304" pitchFamily="18" charset="0"/>
                <a:cs typeface="Calibri" panose="020F0502020204030204" pitchFamily="34" charset="0"/>
              </a:rPr>
              <a:t>Samuel Parfouru</a:t>
            </a:r>
          </a:p>
        </p:txBody>
      </p:sp>
      <p:sp>
        <p:nvSpPr>
          <p:cNvPr id="5" name="Subtitle 4">
            <a:extLst>
              <a:ext uri="{FF2B5EF4-FFF2-40B4-BE49-F238E27FC236}">
                <a16:creationId xmlns:a16="http://schemas.microsoft.com/office/drawing/2014/main" id="{6D1B9920-4B37-4237-BDE0-3B1F33C5C3ED}"/>
              </a:ext>
            </a:extLst>
          </p:cNvPr>
          <p:cNvSpPr>
            <a:spLocks noGrp="1"/>
          </p:cNvSpPr>
          <p:nvPr>
            <p:ph type="subTitle" idx="1"/>
          </p:nvPr>
        </p:nvSpPr>
        <p:spPr>
          <a:xfrm>
            <a:off x="1524000" y="3847844"/>
            <a:ext cx="9144000" cy="969776"/>
          </a:xfrm>
        </p:spPr>
        <p:txBody>
          <a:bodyPr>
            <a:noAutofit/>
          </a:bodyPr>
          <a:lstStyle/>
          <a:p>
            <a:pPr lvl="0" eaLnBrk="0" fontAlgn="base" hangingPunct="0">
              <a:lnSpc>
                <a:spcPct val="110000"/>
              </a:lnSpc>
              <a:spcBef>
                <a:spcPct val="0"/>
              </a:spcBef>
              <a:spcAft>
                <a:spcPct val="0"/>
              </a:spcAft>
            </a:pPr>
            <a:r>
              <a:rPr lang="fr-FR" altLang="fr-FR" sz="1600" b="1" dirty="0">
                <a:solidFill>
                  <a:srgbClr val="BC7E09"/>
                </a:solidFill>
                <a:ea typeface="Times New Roman" panose="02020603050405020304" pitchFamily="18" charset="0"/>
                <a:cs typeface="Calibri" panose="020F0502020204030204" pitchFamily="34" charset="0"/>
              </a:rPr>
              <a:t>Soutenance du mémoire</a:t>
            </a:r>
          </a:p>
          <a:p>
            <a:pPr lvl="0" eaLnBrk="0" fontAlgn="base" hangingPunct="0">
              <a:lnSpc>
                <a:spcPct val="110000"/>
              </a:lnSpc>
              <a:spcBef>
                <a:spcPct val="0"/>
              </a:spcBef>
              <a:spcAft>
                <a:spcPct val="0"/>
              </a:spcAft>
            </a:pPr>
            <a:r>
              <a:rPr lang="fr-FR" altLang="fr-FR" sz="1600" b="1" dirty="0">
                <a:ea typeface="Times New Roman" panose="02020603050405020304" pitchFamily="18" charset="0"/>
                <a:cs typeface="Calibri" panose="020F0502020204030204" pitchFamily="34" charset="0"/>
              </a:rPr>
              <a:t>MASTER MANAGEMENT des SYSTEMES d’INFORMATION</a:t>
            </a:r>
            <a:endParaRPr lang="fr-FR" altLang="fr-FR" sz="1600" dirty="0">
              <a:solidFill>
                <a:schemeClr val="tx1"/>
              </a:solidFill>
            </a:endParaRPr>
          </a:p>
          <a:p>
            <a:pPr lvl="0" eaLnBrk="0" fontAlgn="base" hangingPunct="0">
              <a:lnSpc>
                <a:spcPct val="110000"/>
              </a:lnSpc>
              <a:spcBef>
                <a:spcPct val="0"/>
              </a:spcBef>
              <a:spcAft>
                <a:spcPct val="0"/>
              </a:spcAft>
            </a:pPr>
            <a:r>
              <a:rPr lang="fr-FR" altLang="fr-FR" sz="1600" b="1" dirty="0">
                <a:ea typeface="Times New Roman" panose="02020603050405020304" pitchFamily="18" charset="0"/>
                <a:cs typeface="Calibri" panose="020F0502020204030204" pitchFamily="34" charset="0"/>
              </a:rPr>
              <a:t>Spécialité professionnelle : Exécutive Management des systèmes d’information et de connaissance</a:t>
            </a:r>
          </a:p>
          <a:p>
            <a:pPr lvl="0" eaLnBrk="0" fontAlgn="base" hangingPunct="0">
              <a:lnSpc>
                <a:spcPct val="110000"/>
              </a:lnSpc>
              <a:spcBef>
                <a:spcPct val="0"/>
              </a:spcBef>
              <a:spcAft>
                <a:spcPct val="0"/>
              </a:spcAft>
            </a:pPr>
            <a:r>
              <a:rPr lang="en-US" sz="1600" b="1" dirty="0">
                <a:cs typeface="Calibri" panose="020F0502020204030204" pitchFamily="34" charset="0"/>
              </a:rPr>
              <a:t>Promotion JB 2021</a:t>
            </a:r>
            <a:endParaRPr lang="fr-FR" sz="1600" dirty="0"/>
          </a:p>
        </p:txBody>
      </p:sp>
    </p:spTree>
    <p:extLst>
      <p:ext uri="{BB962C8B-B14F-4D97-AF65-F5344CB8AC3E}">
        <p14:creationId xmlns:p14="http://schemas.microsoft.com/office/powerpoint/2010/main" val="2472307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3E53-40B6-431F-9AB9-20371BC70B4F}"/>
              </a:ext>
            </a:extLst>
          </p:cNvPr>
          <p:cNvSpPr>
            <a:spLocks noGrp="1"/>
          </p:cNvSpPr>
          <p:nvPr>
            <p:ph type="title"/>
          </p:nvPr>
        </p:nvSpPr>
        <p:spPr>
          <a:xfrm>
            <a:off x="838198" y="681037"/>
            <a:ext cx="10683241" cy="1044004"/>
          </a:xfrm>
        </p:spPr>
        <p:txBody>
          <a:bodyPr>
            <a:normAutofit/>
          </a:bodyPr>
          <a:lstStyle/>
          <a:p>
            <a:r>
              <a:rPr lang="fr-FR" dirty="0"/>
              <a:t>Phase 1. L’aube de l’Ere de l’information </a:t>
            </a:r>
            <a:r>
              <a:rPr lang="fr-FR" sz="2400" dirty="0"/>
              <a:t>(années 1920-1980) </a:t>
            </a:r>
          </a:p>
        </p:txBody>
      </p:sp>
      <p:sp>
        <p:nvSpPr>
          <p:cNvPr id="4" name="Date Placeholder 3">
            <a:extLst>
              <a:ext uri="{FF2B5EF4-FFF2-40B4-BE49-F238E27FC236}">
                <a16:creationId xmlns:a16="http://schemas.microsoft.com/office/drawing/2014/main" id="{5BD815FB-1971-46AA-894B-5D1AB6D5A328}"/>
              </a:ext>
            </a:extLst>
          </p:cNvPr>
          <p:cNvSpPr>
            <a:spLocks noGrp="1"/>
          </p:cNvSpPr>
          <p:nvPr>
            <p:ph type="dt" sz="half" idx="10"/>
          </p:nvPr>
        </p:nvSpPr>
        <p:spPr/>
        <p:txBody>
          <a:bodyPr/>
          <a:lstStyle/>
          <a:p>
            <a:fld id="{59EDA2D9-A3CD-4C51-A8DA-EDADAF3A6C2B}" type="datetime1">
              <a:rPr lang="fr-FR" smtClean="0"/>
              <a:t>06/12/2022</a:t>
            </a:fld>
            <a:endParaRPr lang="fr-FR" dirty="0"/>
          </a:p>
        </p:txBody>
      </p:sp>
      <p:sp>
        <p:nvSpPr>
          <p:cNvPr id="5" name="Slide Number Placeholder 4">
            <a:extLst>
              <a:ext uri="{FF2B5EF4-FFF2-40B4-BE49-F238E27FC236}">
                <a16:creationId xmlns:a16="http://schemas.microsoft.com/office/drawing/2014/main" id="{018CBD4D-BCA8-4E8F-AEB7-484E51F723EE}"/>
              </a:ext>
            </a:extLst>
          </p:cNvPr>
          <p:cNvSpPr>
            <a:spLocks noGrp="1"/>
          </p:cNvSpPr>
          <p:nvPr>
            <p:ph type="sldNum" sz="quarter" idx="12"/>
          </p:nvPr>
        </p:nvSpPr>
        <p:spPr/>
        <p:txBody>
          <a:bodyPr/>
          <a:lstStyle/>
          <a:p>
            <a:fld id="{B8528F4E-2EBA-4050-9E2E-518FCF7DC710}" type="slidenum">
              <a:rPr lang="fr-FR" smtClean="0"/>
              <a:t>10</a:t>
            </a:fld>
            <a:endParaRPr lang="fr-FR" dirty="0"/>
          </a:p>
        </p:txBody>
      </p:sp>
      <p:graphicFrame>
        <p:nvGraphicFramePr>
          <p:cNvPr id="6" name="Diagram 5">
            <a:extLst>
              <a:ext uri="{FF2B5EF4-FFF2-40B4-BE49-F238E27FC236}">
                <a16:creationId xmlns:a16="http://schemas.microsoft.com/office/drawing/2014/main" id="{5F01AC6D-BF42-4CF1-8843-94BC236F38D1}"/>
              </a:ext>
            </a:extLst>
          </p:cNvPr>
          <p:cNvGraphicFramePr/>
          <p:nvPr>
            <p:extLst/>
          </p:nvPr>
        </p:nvGraphicFramePr>
        <p:xfrm>
          <a:off x="1176792" y="417514"/>
          <a:ext cx="9780103" cy="425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a:extLst>
              <a:ext uri="{FF2B5EF4-FFF2-40B4-BE49-F238E27FC236}">
                <a16:creationId xmlns:a16="http://schemas.microsoft.com/office/drawing/2014/main" id="{6480E850-9E4D-4926-9E1B-82C5B39CA49F}"/>
              </a:ext>
            </a:extLst>
          </p:cNvPr>
          <p:cNvSpPr>
            <a:spLocks noGrp="1"/>
          </p:cNvSpPr>
          <p:nvPr>
            <p:ph idx="1"/>
          </p:nvPr>
        </p:nvSpPr>
        <p:spPr>
          <a:xfrm>
            <a:off x="838200" y="1825625"/>
            <a:ext cx="10515600" cy="4351338"/>
          </a:xfrm>
        </p:spPr>
        <p:txBody>
          <a:bodyPr/>
          <a:lstStyle/>
          <a:p>
            <a:r>
              <a:rPr lang="fr-FR" dirty="0"/>
              <a:t>Comment </a:t>
            </a:r>
            <a:r>
              <a:rPr lang="fr-FR" b="1" dirty="0"/>
              <a:t>surmonter</a:t>
            </a:r>
            <a:r>
              <a:rPr lang="fr-FR" dirty="0"/>
              <a:t> le problème ?</a:t>
            </a:r>
          </a:p>
          <a:p>
            <a:pPr marL="457200" lvl="1" indent="0">
              <a:buNone/>
            </a:pPr>
            <a:r>
              <a:rPr lang="fr-FR" dirty="0"/>
              <a:t>3. </a:t>
            </a:r>
            <a:r>
              <a:rPr lang="fr-FR" b="1" dirty="0"/>
              <a:t>Projet </a:t>
            </a:r>
            <a:r>
              <a:rPr lang="fr-FR" b="1" dirty="0" err="1"/>
              <a:t>Xanadu</a:t>
            </a:r>
            <a:r>
              <a:rPr lang="fr-FR" dirty="0"/>
              <a:t> (T. Nelson, « Comme nous penserons », 1972)</a:t>
            </a:r>
          </a:p>
          <a:p>
            <a:pPr lvl="2"/>
            <a:r>
              <a:rPr lang="fr-FR" dirty="0"/>
              <a:t>Liens bidirectionnels d’hypertexte</a:t>
            </a:r>
          </a:p>
          <a:p>
            <a:pPr lvl="2"/>
            <a:r>
              <a:rPr lang="fr-FR" dirty="0"/>
              <a:t>Transclusion des textes originaux</a:t>
            </a:r>
          </a:p>
        </p:txBody>
      </p:sp>
      <p:grpSp>
        <p:nvGrpSpPr>
          <p:cNvPr id="3" name="Group 2">
            <a:extLst>
              <a:ext uri="{FF2B5EF4-FFF2-40B4-BE49-F238E27FC236}">
                <a16:creationId xmlns:a16="http://schemas.microsoft.com/office/drawing/2014/main" id="{DDA71A10-C0FE-424F-B47C-02902CB66C12}"/>
              </a:ext>
            </a:extLst>
          </p:cNvPr>
          <p:cNvGrpSpPr/>
          <p:nvPr/>
        </p:nvGrpSpPr>
        <p:grpSpPr>
          <a:xfrm>
            <a:off x="2674203" y="3794760"/>
            <a:ext cx="8679595" cy="2391169"/>
            <a:chOff x="3268980" y="3958617"/>
            <a:chExt cx="8084818" cy="2227312"/>
          </a:xfrm>
        </p:grpSpPr>
        <p:pic>
          <p:nvPicPr>
            <p:cNvPr id="7172" name="Picture 4" descr="What is Project Xanadu? How is it different from the World Wide Web?">
              <a:extLst>
                <a:ext uri="{FF2B5EF4-FFF2-40B4-BE49-F238E27FC236}">
                  <a16:creationId xmlns:a16="http://schemas.microsoft.com/office/drawing/2014/main" id="{53EAC03B-3E18-4749-94FD-205AE9DA9DE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2536" t="13875" r="33109" b="13408"/>
            <a:stretch/>
          </p:blipFill>
          <p:spPr bwMode="auto">
            <a:xfrm>
              <a:off x="3268980" y="3958617"/>
              <a:ext cx="1403033" cy="222731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Project Xanadu">
              <a:extLst>
                <a:ext uri="{FF2B5EF4-FFF2-40B4-BE49-F238E27FC236}">
                  <a16:creationId xmlns:a16="http://schemas.microsoft.com/office/drawing/2014/main" id="{24A6E2AF-BAD3-4DC5-B393-6AAFBBF70E2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01049" y="3962401"/>
              <a:ext cx="2952749" cy="2214562"/>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xanadu.com/ptf1.png">
              <a:extLst>
                <a:ext uri="{FF2B5EF4-FFF2-40B4-BE49-F238E27FC236}">
                  <a16:creationId xmlns:a16="http://schemas.microsoft.com/office/drawing/2014/main" id="{8BD8A121-AF28-42DF-8247-D355553FC74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600" y="3958617"/>
              <a:ext cx="3471862" cy="221834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20779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3E53-40B6-431F-9AB9-20371BC70B4F}"/>
              </a:ext>
            </a:extLst>
          </p:cNvPr>
          <p:cNvSpPr>
            <a:spLocks noGrp="1"/>
          </p:cNvSpPr>
          <p:nvPr>
            <p:ph type="title"/>
          </p:nvPr>
        </p:nvSpPr>
        <p:spPr>
          <a:xfrm>
            <a:off x="838198" y="681037"/>
            <a:ext cx="10683241" cy="1044004"/>
          </a:xfrm>
        </p:spPr>
        <p:txBody>
          <a:bodyPr>
            <a:normAutofit/>
          </a:bodyPr>
          <a:lstStyle/>
          <a:p>
            <a:r>
              <a:rPr lang="fr-FR" dirty="0"/>
              <a:t>Phase 2. La gestion des connaissances (organisationnelles)</a:t>
            </a:r>
            <a:br>
              <a:rPr lang="fr-FR" dirty="0"/>
            </a:br>
            <a:r>
              <a:rPr lang="fr-FR" sz="2400" dirty="0"/>
              <a:t>(années 1990-2000) </a:t>
            </a:r>
          </a:p>
        </p:txBody>
      </p:sp>
      <p:sp>
        <p:nvSpPr>
          <p:cNvPr id="4" name="Date Placeholder 3">
            <a:extLst>
              <a:ext uri="{FF2B5EF4-FFF2-40B4-BE49-F238E27FC236}">
                <a16:creationId xmlns:a16="http://schemas.microsoft.com/office/drawing/2014/main" id="{5BD815FB-1971-46AA-894B-5D1AB6D5A328}"/>
              </a:ext>
            </a:extLst>
          </p:cNvPr>
          <p:cNvSpPr>
            <a:spLocks noGrp="1"/>
          </p:cNvSpPr>
          <p:nvPr>
            <p:ph type="dt" sz="half" idx="10"/>
          </p:nvPr>
        </p:nvSpPr>
        <p:spPr/>
        <p:txBody>
          <a:bodyPr/>
          <a:lstStyle/>
          <a:p>
            <a:fld id="{59EDA2D9-A3CD-4C51-A8DA-EDADAF3A6C2B}" type="datetime1">
              <a:rPr lang="fr-FR" smtClean="0"/>
              <a:t>06/12/2022</a:t>
            </a:fld>
            <a:endParaRPr lang="fr-FR" dirty="0"/>
          </a:p>
        </p:txBody>
      </p:sp>
      <p:sp>
        <p:nvSpPr>
          <p:cNvPr id="5" name="Slide Number Placeholder 4">
            <a:extLst>
              <a:ext uri="{FF2B5EF4-FFF2-40B4-BE49-F238E27FC236}">
                <a16:creationId xmlns:a16="http://schemas.microsoft.com/office/drawing/2014/main" id="{018CBD4D-BCA8-4E8F-AEB7-484E51F723EE}"/>
              </a:ext>
            </a:extLst>
          </p:cNvPr>
          <p:cNvSpPr>
            <a:spLocks noGrp="1"/>
          </p:cNvSpPr>
          <p:nvPr>
            <p:ph type="sldNum" sz="quarter" idx="12"/>
          </p:nvPr>
        </p:nvSpPr>
        <p:spPr/>
        <p:txBody>
          <a:bodyPr/>
          <a:lstStyle/>
          <a:p>
            <a:fld id="{B8528F4E-2EBA-4050-9E2E-518FCF7DC710}" type="slidenum">
              <a:rPr lang="fr-FR" smtClean="0"/>
              <a:t>11</a:t>
            </a:fld>
            <a:endParaRPr lang="fr-FR" dirty="0"/>
          </a:p>
        </p:txBody>
      </p:sp>
      <p:graphicFrame>
        <p:nvGraphicFramePr>
          <p:cNvPr id="6" name="Diagram 5">
            <a:extLst>
              <a:ext uri="{FF2B5EF4-FFF2-40B4-BE49-F238E27FC236}">
                <a16:creationId xmlns:a16="http://schemas.microsoft.com/office/drawing/2014/main" id="{5F01AC6D-BF42-4CF1-8843-94BC236F38D1}"/>
              </a:ext>
            </a:extLst>
          </p:cNvPr>
          <p:cNvGraphicFramePr/>
          <p:nvPr>
            <p:extLst/>
          </p:nvPr>
        </p:nvGraphicFramePr>
        <p:xfrm>
          <a:off x="1176792" y="417514"/>
          <a:ext cx="9780103" cy="425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a:extLst>
              <a:ext uri="{FF2B5EF4-FFF2-40B4-BE49-F238E27FC236}">
                <a16:creationId xmlns:a16="http://schemas.microsoft.com/office/drawing/2014/main" id="{6480E850-9E4D-4926-9E1B-82C5B39CA49F}"/>
              </a:ext>
            </a:extLst>
          </p:cNvPr>
          <p:cNvSpPr>
            <a:spLocks noGrp="1"/>
          </p:cNvSpPr>
          <p:nvPr>
            <p:ph idx="1"/>
          </p:nvPr>
        </p:nvSpPr>
        <p:spPr>
          <a:xfrm>
            <a:off x="838200" y="1825625"/>
            <a:ext cx="10515600" cy="4351338"/>
          </a:xfrm>
        </p:spPr>
        <p:txBody>
          <a:bodyPr/>
          <a:lstStyle/>
          <a:p>
            <a:r>
              <a:rPr lang="fr-FR" dirty="0"/>
              <a:t>L’environnement : </a:t>
            </a:r>
          </a:p>
          <a:p>
            <a:pPr lvl="1"/>
            <a:r>
              <a:rPr lang="fr-FR" dirty="0"/>
              <a:t>Numérisation du travail</a:t>
            </a:r>
          </a:p>
          <a:p>
            <a:pPr lvl="1"/>
            <a:r>
              <a:rPr lang="fr-FR" dirty="0"/>
              <a:t>Mondialisation, nouvelle concurrence (Asie)</a:t>
            </a:r>
          </a:p>
          <a:p>
            <a:pPr lvl="1"/>
            <a:r>
              <a:rPr lang="fr-FR" dirty="0"/>
              <a:t>Turnover</a:t>
            </a:r>
          </a:p>
          <a:p>
            <a:r>
              <a:rPr lang="fr-FR" dirty="0"/>
              <a:t>L’acteur principal : le chercheur → l’entreprise</a:t>
            </a:r>
          </a:p>
          <a:p>
            <a:pPr lvl="1"/>
            <a:r>
              <a:rPr lang="fr-FR" dirty="0"/>
              <a:t>Changement de priorités : </a:t>
            </a:r>
          </a:p>
          <a:p>
            <a:pPr lvl="2"/>
            <a:r>
              <a:rPr lang="fr-FR" dirty="0"/>
              <a:t>Surcharge de l’information → Perte des connaissances</a:t>
            </a:r>
          </a:p>
          <a:p>
            <a:endParaRPr lang="fr-FR" dirty="0"/>
          </a:p>
        </p:txBody>
      </p:sp>
      <p:pic>
        <p:nvPicPr>
          <p:cNvPr id="8194" name="Picture 2" descr="Just Another Nineties Workday | The New Yorker">
            <a:extLst>
              <a:ext uri="{FF2B5EF4-FFF2-40B4-BE49-F238E27FC236}">
                <a16:creationId xmlns:a16="http://schemas.microsoft.com/office/drawing/2014/main" id="{9B6A8AF4-8677-4F12-AABE-7422C372630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55330" y="4026667"/>
            <a:ext cx="2998469" cy="2150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062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3E53-40B6-431F-9AB9-20371BC70B4F}"/>
              </a:ext>
            </a:extLst>
          </p:cNvPr>
          <p:cNvSpPr>
            <a:spLocks noGrp="1"/>
          </p:cNvSpPr>
          <p:nvPr>
            <p:ph type="title"/>
          </p:nvPr>
        </p:nvSpPr>
        <p:spPr>
          <a:xfrm>
            <a:off x="838198" y="681037"/>
            <a:ext cx="10683241" cy="1044004"/>
          </a:xfrm>
        </p:spPr>
        <p:txBody>
          <a:bodyPr>
            <a:normAutofit/>
          </a:bodyPr>
          <a:lstStyle/>
          <a:p>
            <a:r>
              <a:rPr lang="fr-FR" dirty="0"/>
              <a:t>Phase 2. La gestion des connaissances (organisationnelles)</a:t>
            </a:r>
            <a:br>
              <a:rPr lang="fr-FR" dirty="0"/>
            </a:br>
            <a:r>
              <a:rPr lang="fr-FR" sz="2400" dirty="0"/>
              <a:t>(années 1990-2000) </a:t>
            </a:r>
          </a:p>
        </p:txBody>
      </p:sp>
      <p:sp>
        <p:nvSpPr>
          <p:cNvPr id="4" name="Date Placeholder 3">
            <a:extLst>
              <a:ext uri="{FF2B5EF4-FFF2-40B4-BE49-F238E27FC236}">
                <a16:creationId xmlns:a16="http://schemas.microsoft.com/office/drawing/2014/main" id="{5BD815FB-1971-46AA-894B-5D1AB6D5A328}"/>
              </a:ext>
            </a:extLst>
          </p:cNvPr>
          <p:cNvSpPr>
            <a:spLocks noGrp="1"/>
          </p:cNvSpPr>
          <p:nvPr>
            <p:ph type="dt" sz="half" idx="10"/>
          </p:nvPr>
        </p:nvSpPr>
        <p:spPr/>
        <p:txBody>
          <a:bodyPr/>
          <a:lstStyle/>
          <a:p>
            <a:fld id="{59EDA2D9-A3CD-4C51-A8DA-EDADAF3A6C2B}" type="datetime1">
              <a:rPr lang="fr-FR" smtClean="0"/>
              <a:t>06/12/2022</a:t>
            </a:fld>
            <a:endParaRPr lang="fr-FR" dirty="0"/>
          </a:p>
        </p:txBody>
      </p:sp>
      <p:sp>
        <p:nvSpPr>
          <p:cNvPr id="5" name="Slide Number Placeholder 4">
            <a:extLst>
              <a:ext uri="{FF2B5EF4-FFF2-40B4-BE49-F238E27FC236}">
                <a16:creationId xmlns:a16="http://schemas.microsoft.com/office/drawing/2014/main" id="{018CBD4D-BCA8-4E8F-AEB7-484E51F723EE}"/>
              </a:ext>
            </a:extLst>
          </p:cNvPr>
          <p:cNvSpPr>
            <a:spLocks noGrp="1"/>
          </p:cNvSpPr>
          <p:nvPr>
            <p:ph type="sldNum" sz="quarter" idx="12"/>
          </p:nvPr>
        </p:nvSpPr>
        <p:spPr/>
        <p:txBody>
          <a:bodyPr/>
          <a:lstStyle/>
          <a:p>
            <a:fld id="{B8528F4E-2EBA-4050-9E2E-518FCF7DC710}" type="slidenum">
              <a:rPr lang="fr-FR" smtClean="0"/>
              <a:t>12</a:t>
            </a:fld>
            <a:endParaRPr lang="fr-FR" dirty="0"/>
          </a:p>
        </p:txBody>
      </p:sp>
      <p:graphicFrame>
        <p:nvGraphicFramePr>
          <p:cNvPr id="6" name="Diagram 5">
            <a:extLst>
              <a:ext uri="{FF2B5EF4-FFF2-40B4-BE49-F238E27FC236}">
                <a16:creationId xmlns:a16="http://schemas.microsoft.com/office/drawing/2014/main" id="{5F01AC6D-BF42-4CF1-8843-94BC236F38D1}"/>
              </a:ext>
            </a:extLst>
          </p:cNvPr>
          <p:cNvGraphicFramePr/>
          <p:nvPr>
            <p:extLst/>
          </p:nvPr>
        </p:nvGraphicFramePr>
        <p:xfrm>
          <a:off x="1176792" y="417514"/>
          <a:ext cx="9780103" cy="425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a:extLst>
              <a:ext uri="{FF2B5EF4-FFF2-40B4-BE49-F238E27FC236}">
                <a16:creationId xmlns:a16="http://schemas.microsoft.com/office/drawing/2014/main" id="{6480E850-9E4D-4926-9E1B-82C5B39CA49F}"/>
              </a:ext>
            </a:extLst>
          </p:cNvPr>
          <p:cNvSpPr>
            <a:spLocks noGrp="1"/>
          </p:cNvSpPr>
          <p:nvPr>
            <p:ph idx="1"/>
          </p:nvPr>
        </p:nvSpPr>
        <p:spPr>
          <a:xfrm>
            <a:off x="838200" y="1825625"/>
            <a:ext cx="10515600" cy="4351338"/>
          </a:xfrm>
        </p:spPr>
        <p:txBody>
          <a:bodyPr/>
          <a:lstStyle/>
          <a:p>
            <a:r>
              <a:rPr lang="fr-FR" dirty="0"/>
              <a:t>De nouvelles conceptions de l’apprentissage</a:t>
            </a:r>
          </a:p>
          <a:p>
            <a:pPr lvl="1"/>
            <a:r>
              <a:rPr lang="fr-FR" dirty="0"/>
              <a:t>« </a:t>
            </a:r>
            <a:r>
              <a:rPr lang="fr-FR" i="1" dirty="0" err="1"/>
              <a:t>Experiential</a:t>
            </a:r>
            <a:r>
              <a:rPr lang="fr-FR" i="1" dirty="0"/>
              <a:t> </a:t>
            </a:r>
            <a:r>
              <a:rPr lang="fr-FR" i="1" dirty="0" err="1"/>
              <a:t>learning</a:t>
            </a:r>
            <a:r>
              <a:rPr lang="fr-FR" i="1" dirty="0"/>
              <a:t> </a:t>
            </a:r>
            <a:r>
              <a:rPr lang="fr-FR" dirty="0"/>
              <a:t>», apprentissage par l’expérience (D. Kolb, 1984)</a:t>
            </a:r>
          </a:p>
          <a:p>
            <a:pPr lvl="1"/>
            <a:r>
              <a:rPr lang="fr-FR" dirty="0"/>
              <a:t>« </a:t>
            </a:r>
            <a:r>
              <a:rPr lang="fr-FR" i="1" dirty="0" err="1"/>
              <a:t>Situated</a:t>
            </a:r>
            <a:r>
              <a:rPr lang="fr-FR" i="1" dirty="0"/>
              <a:t> </a:t>
            </a:r>
            <a:r>
              <a:rPr lang="fr-FR" i="1" dirty="0" err="1"/>
              <a:t>learning</a:t>
            </a:r>
            <a:r>
              <a:rPr lang="fr-FR" dirty="0"/>
              <a:t> », apprentissage contextualisé (J. Lave et E. Wenger, 1991)</a:t>
            </a:r>
          </a:p>
          <a:p>
            <a:r>
              <a:rPr lang="fr-FR" dirty="0"/>
              <a:t>La gestion des connaissances (organisationnelles)</a:t>
            </a:r>
          </a:p>
          <a:p>
            <a:pPr lvl="1"/>
            <a:r>
              <a:rPr lang="fr-FR" i="1" dirty="0"/>
              <a:t>The </a:t>
            </a:r>
            <a:r>
              <a:rPr lang="fr-FR" i="1" dirty="0" err="1"/>
              <a:t>Knowledge-Creating</a:t>
            </a:r>
            <a:r>
              <a:rPr lang="fr-FR" i="1" dirty="0"/>
              <a:t> </a:t>
            </a:r>
            <a:r>
              <a:rPr lang="fr-FR" i="1" dirty="0" err="1"/>
              <a:t>Company</a:t>
            </a:r>
            <a:r>
              <a:rPr lang="fr-FR" dirty="0"/>
              <a:t> (I. </a:t>
            </a:r>
            <a:r>
              <a:rPr lang="fr-FR" dirty="0" err="1"/>
              <a:t>Nonaka</a:t>
            </a:r>
            <a:r>
              <a:rPr lang="fr-FR" dirty="0"/>
              <a:t> et H. </a:t>
            </a:r>
            <a:r>
              <a:rPr lang="fr-FR" dirty="0" err="1"/>
              <a:t>Takeuchi</a:t>
            </a:r>
            <a:r>
              <a:rPr lang="fr-FR" dirty="0"/>
              <a:t>, 1995)</a:t>
            </a:r>
            <a:endParaRPr lang="fr-FR" i="1" dirty="0"/>
          </a:p>
          <a:p>
            <a:pPr lvl="1"/>
            <a:endParaRPr lang="fr-FR" dirty="0"/>
          </a:p>
          <a:p>
            <a:pPr lvl="1"/>
            <a:endParaRPr lang="fr-FR" dirty="0"/>
          </a:p>
        </p:txBody>
      </p:sp>
      <p:pic>
        <p:nvPicPr>
          <p:cNvPr id="9218" name="Picture 2" descr="Quatre modes de conversion et spirale de connaissances de Nonaka et... |  Download Scientific Diagram">
            <a:extLst>
              <a:ext uri="{FF2B5EF4-FFF2-40B4-BE49-F238E27FC236}">
                <a16:creationId xmlns:a16="http://schemas.microsoft.com/office/drawing/2014/main" id="{89833360-F85B-4304-B4F7-1EB60512308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890" t="3427" b="14049"/>
          <a:stretch/>
        </p:blipFill>
        <p:spPr bwMode="auto">
          <a:xfrm>
            <a:off x="1368792" y="4218937"/>
            <a:ext cx="4875373" cy="213741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Amazon.fr - The Knowledge-Creating Company: How Japanese Companies Create  the Dynamics of Innovation - Nonaka, Ikujiro, Takeuchi, Hirotaka - Livres">
            <a:extLst>
              <a:ext uri="{FF2B5EF4-FFF2-40B4-BE49-F238E27FC236}">
                <a16:creationId xmlns:a16="http://schemas.microsoft.com/office/drawing/2014/main" id="{88885519-64B3-404A-AA57-42F4119B0C3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51005" y="4218938"/>
            <a:ext cx="1345282" cy="2137410"/>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10242" name="Picture 2" descr="Nonaka / Takeuchi: The Wise Leader - Center of Wise Leadership">
            <a:extLst>
              <a:ext uri="{FF2B5EF4-FFF2-40B4-BE49-F238E27FC236}">
                <a16:creationId xmlns:a16="http://schemas.microsoft.com/office/drawing/2014/main" id="{D623BCD0-F40E-4DA0-BA4B-29271EB484B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5611" r="6254"/>
          <a:stretch/>
        </p:blipFill>
        <p:spPr bwMode="auto">
          <a:xfrm>
            <a:off x="8004809" y="4218938"/>
            <a:ext cx="3348990" cy="2137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40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3E53-40B6-431F-9AB9-20371BC70B4F}"/>
              </a:ext>
            </a:extLst>
          </p:cNvPr>
          <p:cNvSpPr>
            <a:spLocks noGrp="1"/>
          </p:cNvSpPr>
          <p:nvPr>
            <p:ph type="title"/>
          </p:nvPr>
        </p:nvSpPr>
        <p:spPr>
          <a:xfrm>
            <a:off x="838198" y="681037"/>
            <a:ext cx="10683241" cy="1044004"/>
          </a:xfrm>
        </p:spPr>
        <p:txBody>
          <a:bodyPr>
            <a:normAutofit/>
          </a:bodyPr>
          <a:lstStyle/>
          <a:p>
            <a:r>
              <a:rPr lang="fr-FR" dirty="0"/>
              <a:t>Phase 2. La gestion des connaissances (organisationnelles)</a:t>
            </a:r>
            <a:br>
              <a:rPr lang="fr-FR" dirty="0"/>
            </a:br>
            <a:r>
              <a:rPr lang="fr-FR" sz="2400" dirty="0"/>
              <a:t>(années 1990-2000) </a:t>
            </a:r>
          </a:p>
        </p:txBody>
      </p:sp>
      <p:sp>
        <p:nvSpPr>
          <p:cNvPr id="4" name="Date Placeholder 3">
            <a:extLst>
              <a:ext uri="{FF2B5EF4-FFF2-40B4-BE49-F238E27FC236}">
                <a16:creationId xmlns:a16="http://schemas.microsoft.com/office/drawing/2014/main" id="{5BD815FB-1971-46AA-894B-5D1AB6D5A328}"/>
              </a:ext>
            </a:extLst>
          </p:cNvPr>
          <p:cNvSpPr>
            <a:spLocks noGrp="1"/>
          </p:cNvSpPr>
          <p:nvPr>
            <p:ph type="dt" sz="half" idx="10"/>
          </p:nvPr>
        </p:nvSpPr>
        <p:spPr/>
        <p:txBody>
          <a:bodyPr/>
          <a:lstStyle/>
          <a:p>
            <a:fld id="{59EDA2D9-A3CD-4C51-A8DA-EDADAF3A6C2B}" type="datetime1">
              <a:rPr lang="fr-FR" smtClean="0"/>
              <a:t>06/12/2022</a:t>
            </a:fld>
            <a:endParaRPr lang="fr-FR" dirty="0"/>
          </a:p>
        </p:txBody>
      </p:sp>
      <p:sp>
        <p:nvSpPr>
          <p:cNvPr id="5" name="Slide Number Placeholder 4">
            <a:extLst>
              <a:ext uri="{FF2B5EF4-FFF2-40B4-BE49-F238E27FC236}">
                <a16:creationId xmlns:a16="http://schemas.microsoft.com/office/drawing/2014/main" id="{018CBD4D-BCA8-4E8F-AEB7-484E51F723EE}"/>
              </a:ext>
            </a:extLst>
          </p:cNvPr>
          <p:cNvSpPr>
            <a:spLocks noGrp="1"/>
          </p:cNvSpPr>
          <p:nvPr>
            <p:ph type="sldNum" sz="quarter" idx="12"/>
          </p:nvPr>
        </p:nvSpPr>
        <p:spPr/>
        <p:txBody>
          <a:bodyPr/>
          <a:lstStyle/>
          <a:p>
            <a:fld id="{B8528F4E-2EBA-4050-9E2E-518FCF7DC710}" type="slidenum">
              <a:rPr lang="fr-FR" smtClean="0"/>
              <a:t>13</a:t>
            </a:fld>
            <a:endParaRPr lang="fr-FR" dirty="0"/>
          </a:p>
        </p:txBody>
      </p:sp>
      <p:graphicFrame>
        <p:nvGraphicFramePr>
          <p:cNvPr id="6" name="Diagram 5">
            <a:extLst>
              <a:ext uri="{FF2B5EF4-FFF2-40B4-BE49-F238E27FC236}">
                <a16:creationId xmlns:a16="http://schemas.microsoft.com/office/drawing/2014/main" id="{5F01AC6D-BF42-4CF1-8843-94BC236F38D1}"/>
              </a:ext>
            </a:extLst>
          </p:cNvPr>
          <p:cNvGraphicFramePr/>
          <p:nvPr>
            <p:extLst/>
          </p:nvPr>
        </p:nvGraphicFramePr>
        <p:xfrm>
          <a:off x="1176792" y="417514"/>
          <a:ext cx="9780103" cy="425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a:extLst>
              <a:ext uri="{FF2B5EF4-FFF2-40B4-BE49-F238E27FC236}">
                <a16:creationId xmlns:a16="http://schemas.microsoft.com/office/drawing/2014/main" id="{6480E850-9E4D-4926-9E1B-82C5B39CA49F}"/>
              </a:ext>
            </a:extLst>
          </p:cNvPr>
          <p:cNvSpPr>
            <a:spLocks noGrp="1"/>
          </p:cNvSpPr>
          <p:nvPr>
            <p:ph idx="1"/>
          </p:nvPr>
        </p:nvSpPr>
        <p:spPr>
          <a:xfrm>
            <a:off x="826770" y="1825625"/>
            <a:ext cx="10515600" cy="4351338"/>
          </a:xfrm>
        </p:spPr>
        <p:txBody>
          <a:bodyPr/>
          <a:lstStyle/>
          <a:p>
            <a:r>
              <a:rPr lang="fr-FR" dirty="0"/>
              <a:t>La gestion des connaissances (organisationnelles) (</a:t>
            </a:r>
            <a:r>
              <a:rPr lang="fr-FR" dirty="0" err="1"/>
              <a:t>cont</a:t>
            </a:r>
            <a:r>
              <a:rPr lang="fr-FR" dirty="0"/>
              <a:t>.)</a:t>
            </a:r>
          </a:p>
          <a:p>
            <a:pPr lvl="1"/>
            <a:r>
              <a:rPr lang="fr-FR" dirty="0"/>
              <a:t>« Marchés de connaissance » (T. Davenport et L. </a:t>
            </a:r>
            <a:r>
              <a:rPr lang="fr-FR" dirty="0" err="1"/>
              <a:t>Prusak</a:t>
            </a:r>
            <a:r>
              <a:rPr lang="fr-FR" dirty="0"/>
              <a:t>, 1998) </a:t>
            </a:r>
          </a:p>
          <a:p>
            <a:pPr lvl="1"/>
            <a:r>
              <a:rPr lang="fr-FR" dirty="0"/>
              <a:t>« Communautés de pratique » (E. Wenger, 1998) </a:t>
            </a:r>
          </a:p>
          <a:p>
            <a:pPr lvl="1"/>
            <a:r>
              <a:rPr lang="fr-FR" dirty="0"/>
              <a:t>« </a:t>
            </a:r>
            <a:r>
              <a:rPr lang="fr-FR" i="1" dirty="0"/>
              <a:t>Ba</a:t>
            </a:r>
            <a:r>
              <a:rPr lang="fr-FR" dirty="0"/>
              <a:t> » et les « actifs de connaissance » (I. </a:t>
            </a:r>
            <a:r>
              <a:rPr lang="fr-FR" dirty="0" err="1"/>
              <a:t>Nonaka</a:t>
            </a:r>
            <a:r>
              <a:rPr lang="fr-FR" dirty="0"/>
              <a:t>, 2000)</a:t>
            </a:r>
          </a:p>
          <a:p>
            <a:r>
              <a:rPr lang="fr-FR" dirty="0"/>
              <a:t>Outils</a:t>
            </a:r>
          </a:p>
          <a:p>
            <a:pPr lvl="1"/>
            <a:r>
              <a:rPr lang="fr-FR" dirty="0"/>
              <a:t>Confluence (</a:t>
            </a:r>
            <a:r>
              <a:rPr lang="fr-FR" dirty="0" err="1"/>
              <a:t>Atlassian</a:t>
            </a:r>
            <a:r>
              <a:rPr lang="fr-FR" dirty="0"/>
              <a:t>)</a:t>
            </a:r>
          </a:p>
          <a:p>
            <a:pPr lvl="1"/>
            <a:r>
              <a:rPr lang="fr-FR" dirty="0"/>
              <a:t>Wiki</a:t>
            </a:r>
          </a:p>
          <a:p>
            <a:r>
              <a:rPr lang="fr-FR" dirty="0"/>
              <a:t>Critiques</a:t>
            </a:r>
          </a:p>
          <a:p>
            <a:pPr lvl="1"/>
            <a:r>
              <a:rPr lang="fr-FR" dirty="0"/>
              <a:t>« The Nonsense of </a:t>
            </a:r>
            <a:r>
              <a:rPr lang="fr-FR" dirty="0" err="1"/>
              <a:t>Knowledge</a:t>
            </a:r>
            <a:r>
              <a:rPr lang="fr-FR" dirty="0"/>
              <a:t> Management » (T. Wilson, 2002)</a:t>
            </a:r>
          </a:p>
          <a:p>
            <a:pPr lvl="1"/>
            <a:r>
              <a:rPr lang="fr-FR" dirty="0"/>
              <a:t>« On ne peut pas gérer la connaissance. » (Drucker)</a:t>
            </a:r>
          </a:p>
          <a:p>
            <a:pPr lvl="1"/>
            <a:endParaRPr lang="fr-FR" dirty="0"/>
          </a:p>
        </p:txBody>
      </p:sp>
      <p:pic>
        <p:nvPicPr>
          <p:cNvPr id="11266" name="Picture 2" descr="Confluence - Icônes marques et logotypes gratuites">
            <a:extLst>
              <a:ext uri="{FF2B5EF4-FFF2-40B4-BE49-F238E27FC236}">
                <a16:creationId xmlns:a16="http://schemas.microsoft.com/office/drawing/2014/main" id="{222EDBE3-D93A-4E55-90ED-F887AFB6151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63149" y="3387598"/>
            <a:ext cx="1390650" cy="13906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B75F2F2-8918-45EF-97E6-F98752BE0C6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63149" y="4965700"/>
            <a:ext cx="1390650" cy="1390650"/>
          </a:xfrm>
          <a:prstGeom prst="rect">
            <a:avLst/>
          </a:prstGeom>
        </p:spPr>
      </p:pic>
    </p:spTree>
    <p:extLst>
      <p:ext uri="{BB962C8B-B14F-4D97-AF65-F5344CB8AC3E}">
        <p14:creationId xmlns:p14="http://schemas.microsoft.com/office/powerpoint/2010/main" val="1571803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3E53-40B6-431F-9AB9-20371BC70B4F}"/>
              </a:ext>
            </a:extLst>
          </p:cNvPr>
          <p:cNvSpPr>
            <a:spLocks noGrp="1"/>
          </p:cNvSpPr>
          <p:nvPr>
            <p:ph type="title"/>
          </p:nvPr>
        </p:nvSpPr>
        <p:spPr>
          <a:xfrm>
            <a:off x="838198" y="681037"/>
            <a:ext cx="10683241" cy="1044004"/>
          </a:xfrm>
        </p:spPr>
        <p:txBody>
          <a:bodyPr>
            <a:normAutofit/>
          </a:bodyPr>
          <a:lstStyle/>
          <a:p>
            <a:r>
              <a:rPr lang="fr-FR" dirty="0"/>
              <a:t>Phase 3. La gestion des connaissances personnelles</a:t>
            </a:r>
            <a:br>
              <a:rPr lang="fr-FR" dirty="0"/>
            </a:br>
            <a:r>
              <a:rPr lang="fr-FR" sz="2400" dirty="0"/>
              <a:t>(années 2010 - présent) </a:t>
            </a:r>
          </a:p>
        </p:txBody>
      </p:sp>
      <p:sp>
        <p:nvSpPr>
          <p:cNvPr id="4" name="Date Placeholder 3">
            <a:extLst>
              <a:ext uri="{FF2B5EF4-FFF2-40B4-BE49-F238E27FC236}">
                <a16:creationId xmlns:a16="http://schemas.microsoft.com/office/drawing/2014/main" id="{5BD815FB-1971-46AA-894B-5D1AB6D5A328}"/>
              </a:ext>
            </a:extLst>
          </p:cNvPr>
          <p:cNvSpPr>
            <a:spLocks noGrp="1"/>
          </p:cNvSpPr>
          <p:nvPr>
            <p:ph type="dt" sz="half" idx="10"/>
          </p:nvPr>
        </p:nvSpPr>
        <p:spPr/>
        <p:txBody>
          <a:bodyPr/>
          <a:lstStyle/>
          <a:p>
            <a:fld id="{59EDA2D9-A3CD-4C51-A8DA-EDADAF3A6C2B}" type="datetime1">
              <a:rPr lang="fr-FR" smtClean="0"/>
              <a:t>06/12/2022</a:t>
            </a:fld>
            <a:endParaRPr lang="fr-FR" dirty="0"/>
          </a:p>
        </p:txBody>
      </p:sp>
      <p:sp>
        <p:nvSpPr>
          <p:cNvPr id="5" name="Slide Number Placeholder 4">
            <a:extLst>
              <a:ext uri="{FF2B5EF4-FFF2-40B4-BE49-F238E27FC236}">
                <a16:creationId xmlns:a16="http://schemas.microsoft.com/office/drawing/2014/main" id="{018CBD4D-BCA8-4E8F-AEB7-484E51F723EE}"/>
              </a:ext>
            </a:extLst>
          </p:cNvPr>
          <p:cNvSpPr>
            <a:spLocks noGrp="1"/>
          </p:cNvSpPr>
          <p:nvPr>
            <p:ph type="sldNum" sz="quarter" idx="12"/>
          </p:nvPr>
        </p:nvSpPr>
        <p:spPr/>
        <p:txBody>
          <a:bodyPr/>
          <a:lstStyle/>
          <a:p>
            <a:fld id="{B8528F4E-2EBA-4050-9E2E-518FCF7DC710}" type="slidenum">
              <a:rPr lang="fr-FR" smtClean="0"/>
              <a:t>14</a:t>
            </a:fld>
            <a:endParaRPr lang="fr-FR" dirty="0"/>
          </a:p>
        </p:txBody>
      </p:sp>
      <p:graphicFrame>
        <p:nvGraphicFramePr>
          <p:cNvPr id="6" name="Diagram 5">
            <a:extLst>
              <a:ext uri="{FF2B5EF4-FFF2-40B4-BE49-F238E27FC236}">
                <a16:creationId xmlns:a16="http://schemas.microsoft.com/office/drawing/2014/main" id="{5F01AC6D-BF42-4CF1-8843-94BC236F38D1}"/>
              </a:ext>
            </a:extLst>
          </p:cNvPr>
          <p:cNvGraphicFramePr/>
          <p:nvPr>
            <p:extLst/>
          </p:nvPr>
        </p:nvGraphicFramePr>
        <p:xfrm>
          <a:off x="1176792" y="417514"/>
          <a:ext cx="9780103" cy="425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a:extLst>
              <a:ext uri="{FF2B5EF4-FFF2-40B4-BE49-F238E27FC236}">
                <a16:creationId xmlns:a16="http://schemas.microsoft.com/office/drawing/2014/main" id="{6480E850-9E4D-4926-9E1B-82C5B39CA49F}"/>
              </a:ext>
            </a:extLst>
          </p:cNvPr>
          <p:cNvSpPr>
            <a:spLocks noGrp="1"/>
          </p:cNvSpPr>
          <p:nvPr>
            <p:ph idx="1"/>
          </p:nvPr>
        </p:nvSpPr>
        <p:spPr>
          <a:xfrm>
            <a:off x="838199" y="1825625"/>
            <a:ext cx="6316981" cy="4351338"/>
          </a:xfrm>
        </p:spPr>
        <p:txBody>
          <a:bodyPr/>
          <a:lstStyle/>
          <a:p>
            <a:r>
              <a:rPr lang="fr-FR" dirty="0"/>
              <a:t>Le « </a:t>
            </a:r>
            <a:r>
              <a:rPr lang="fr-FR" dirty="0" err="1"/>
              <a:t>Personal</a:t>
            </a:r>
            <a:r>
              <a:rPr lang="fr-FR" dirty="0"/>
              <a:t> </a:t>
            </a:r>
            <a:r>
              <a:rPr lang="fr-FR" dirty="0" err="1"/>
              <a:t>knowledge</a:t>
            </a:r>
            <a:r>
              <a:rPr lang="fr-FR" dirty="0"/>
              <a:t> management »</a:t>
            </a:r>
          </a:p>
          <a:p>
            <a:pPr lvl="1"/>
            <a:r>
              <a:rPr lang="fr-FR" dirty="0"/>
              <a:t>Les pionniers : J. </a:t>
            </a:r>
            <a:r>
              <a:rPr lang="fr-FR" dirty="0" err="1"/>
              <a:t>Frand</a:t>
            </a:r>
            <a:r>
              <a:rPr lang="fr-FR" dirty="0"/>
              <a:t> et C. </a:t>
            </a:r>
            <a:r>
              <a:rPr lang="fr-FR" dirty="0" err="1"/>
              <a:t>Hixson</a:t>
            </a:r>
            <a:r>
              <a:rPr lang="fr-FR" dirty="0"/>
              <a:t>, 1998 ; P. Dorsey, 2000</a:t>
            </a:r>
          </a:p>
          <a:p>
            <a:pPr lvl="1"/>
            <a:r>
              <a:rPr lang="fr-FR" dirty="0"/>
              <a:t>La classification des opérations</a:t>
            </a:r>
          </a:p>
          <a:p>
            <a:pPr lvl="1"/>
            <a:r>
              <a:rPr lang="fr-FR" dirty="0"/>
              <a:t>Le PKM vs. le PIM</a:t>
            </a:r>
          </a:p>
          <a:p>
            <a:r>
              <a:rPr lang="fr-FR" dirty="0"/>
              <a:t>Les premiers outils</a:t>
            </a:r>
          </a:p>
          <a:p>
            <a:pPr lvl="1"/>
            <a:r>
              <a:rPr lang="fr-FR" dirty="0" err="1"/>
              <a:t>Semex</a:t>
            </a:r>
            <a:r>
              <a:rPr lang="fr-FR" dirty="0"/>
              <a:t> (Cai et al., 2015)</a:t>
            </a:r>
          </a:p>
          <a:p>
            <a:pPr lvl="1"/>
            <a:r>
              <a:rPr lang="fr-FR" dirty="0" err="1"/>
              <a:t>TiddlyWiki</a:t>
            </a:r>
            <a:r>
              <a:rPr lang="fr-FR" dirty="0"/>
              <a:t> (J. Ruston, 2004)</a:t>
            </a:r>
          </a:p>
          <a:p>
            <a:endParaRPr lang="fr-FR" dirty="0"/>
          </a:p>
          <a:p>
            <a:pPr lvl="1"/>
            <a:endParaRPr lang="fr-FR" dirty="0"/>
          </a:p>
          <a:p>
            <a:pPr lvl="1"/>
            <a:endParaRPr lang="fr-FR" dirty="0"/>
          </a:p>
        </p:txBody>
      </p:sp>
      <p:graphicFrame>
        <p:nvGraphicFramePr>
          <p:cNvPr id="9" name="Chart 8">
            <a:extLst>
              <a:ext uri="{FF2B5EF4-FFF2-40B4-BE49-F238E27FC236}">
                <a16:creationId xmlns:a16="http://schemas.microsoft.com/office/drawing/2014/main" id="{5FA5E557-084D-4C8B-83C5-0091CC111131}"/>
              </a:ext>
            </a:extLst>
          </p:cNvPr>
          <p:cNvGraphicFramePr/>
          <p:nvPr>
            <p:extLst>
              <p:ext uri="{D42A27DB-BD31-4B8C-83A1-F6EECF244321}">
                <p14:modId xmlns:p14="http://schemas.microsoft.com/office/powerpoint/2010/main" val="2667691787"/>
              </p:ext>
            </p:extLst>
          </p:nvPr>
        </p:nvGraphicFramePr>
        <p:xfrm>
          <a:off x="6617970" y="2686794"/>
          <a:ext cx="4735828" cy="3055085"/>
        </p:xfrm>
        <a:graphic>
          <a:graphicData uri="http://schemas.openxmlformats.org/drawingml/2006/chart">
            <c:chart xmlns:c="http://schemas.openxmlformats.org/drawingml/2006/chart" xmlns:r="http://schemas.openxmlformats.org/officeDocument/2006/relationships" r:id="rId8"/>
          </a:graphicData>
        </a:graphic>
      </p:graphicFrame>
      <p:sp>
        <p:nvSpPr>
          <p:cNvPr id="3" name="Rectangle 2">
            <a:extLst>
              <a:ext uri="{FF2B5EF4-FFF2-40B4-BE49-F238E27FC236}">
                <a16:creationId xmlns:a16="http://schemas.microsoft.com/office/drawing/2014/main" id="{FCB422D8-A45B-458E-9446-2DE128435349}"/>
              </a:ext>
            </a:extLst>
          </p:cNvPr>
          <p:cNvSpPr/>
          <p:nvPr/>
        </p:nvSpPr>
        <p:spPr>
          <a:xfrm>
            <a:off x="6617970" y="5597846"/>
            <a:ext cx="5143500" cy="716991"/>
          </a:xfrm>
          <a:prstGeom prst="rect">
            <a:avLst/>
          </a:prstGeom>
        </p:spPr>
        <p:txBody>
          <a:bodyPr wrap="square">
            <a:spAutoFit/>
          </a:bodyPr>
          <a:lstStyle/>
          <a:p>
            <a:pPr marR="358775">
              <a:lnSpc>
                <a:spcPct val="115000"/>
              </a:lnSpc>
              <a:spcAft>
                <a:spcPts val="1000"/>
              </a:spcAft>
            </a:pPr>
            <a:r>
              <a:rPr lang="fr-FR" sz="1200" b="1" dirty="0">
                <a:solidFill>
                  <a:srgbClr val="173E6F"/>
                </a:solidFill>
                <a:latin typeface="Calibri" panose="020F0502020204030204" pitchFamily="34" charset="0"/>
                <a:ea typeface="Times New Roman" panose="02020603050405020304" pitchFamily="18" charset="0"/>
                <a:cs typeface="Calibri" panose="020F0502020204030204" pitchFamily="34" charset="0"/>
              </a:rPr>
              <a:t>Evolution de l’incidence du terme « </a:t>
            </a:r>
            <a:r>
              <a:rPr lang="fr-FR" sz="1200" b="1" i="1" dirty="0" err="1">
                <a:solidFill>
                  <a:srgbClr val="173E6F"/>
                </a:solidFill>
                <a:latin typeface="Calibri" panose="020F0502020204030204" pitchFamily="34" charset="0"/>
                <a:ea typeface="Times New Roman" panose="02020603050405020304" pitchFamily="18" charset="0"/>
                <a:cs typeface="Calibri" panose="020F0502020204030204" pitchFamily="34" charset="0"/>
              </a:rPr>
              <a:t>personal</a:t>
            </a:r>
            <a:r>
              <a:rPr lang="fr-FR" sz="1200" b="1" i="1" dirty="0">
                <a:solidFill>
                  <a:srgbClr val="173E6F"/>
                </a:solidFill>
                <a:latin typeface="Calibri" panose="020F0502020204030204" pitchFamily="34" charset="0"/>
                <a:ea typeface="Times New Roman" panose="02020603050405020304" pitchFamily="18" charset="0"/>
                <a:cs typeface="Calibri" panose="020F0502020204030204" pitchFamily="34" charset="0"/>
              </a:rPr>
              <a:t> </a:t>
            </a:r>
            <a:r>
              <a:rPr lang="fr-FR" sz="1200" b="1" i="1" dirty="0" err="1">
                <a:solidFill>
                  <a:srgbClr val="173E6F"/>
                </a:solidFill>
                <a:latin typeface="Calibri" panose="020F0502020204030204" pitchFamily="34" charset="0"/>
                <a:ea typeface="Times New Roman" panose="02020603050405020304" pitchFamily="18" charset="0"/>
                <a:cs typeface="Calibri" panose="020F0502020204030204" pitchFamily="34" charset="0"/>
              </a:rPr>
              <a:t>knowledge</a:t>
            </a:r>
            <a:r>
              <a:rPr lang="fr-FR" sz="1200" b="1" i="1" dirty="0">
                <a:solidFill>
                  <a:srgbClr val="173E6F"/>
                </a:solidFill>
                <a:latin typeface="Calibri" panose="020F0502020204030204" pitchFamily="34" charset="0"/>
                <a:ea typeface="Times New Roman" panose="02020603050405020304" pitchFamily="18" charset="0"/>
                <a:cs typeface="Calibri" panose="020F0502020204030204" pitchFamily="34" charset="0"/>
              </a:rPr>
              <a:t> management</a:t>
            </a:r>
            <a:r>
              <a:rPr lang="fr-FR" sz="1200" b="1" dirty="0">
                <a:solidFill>
                  <a:srgbClr val="173E6F"/>
                </a:solidFill>
                <a:latin typeface="Calibri" panose="020F0502020204030204" pitchFamily="34" charset="0"/>
                <a:ea typeface="Times New Roman" panose="02020603050405020304" pitchFamily="18" charset="0"/>
                <a:cs typeface="Calibri" panose="020F0502020204030204" pitchFamily="34" charset="0"/>
              </a:rPr>
              <a:t> » dans la littérature académique, 1995-2022.</a:t>
            </a:r>
            <a:r>
              <a:rPr lang="fr-FR" sz="1200" dirty="0">
                <a:solidFill>
                  <a:srgbClr val="173E6F"/>
                </a:solidFill>
                <a:latin typeface="Calibri" panose="020F0502020204030204" pitchFamily="34" charset="0"/>
                <a:ea typeface="Times New Roman" panose="02020603050405020304" pitchFamily="18" charset="0"/>
                <a:cs typeface="Calibri" panose="020F0502020204030204" pitchFamily="34" charset="0"/>
              </a:rPr>
              <a:t> (Source : Google Scholar.) Les données pour l’année en cours sont partielles.</a:t>
            </a:r>
            <a:endParaRPr lang="fr-FR" sz="1200" b="1" dirty="0">
              <a:solidFill>
                <a:srgbClr val="173E6F"/>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766824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3E53-40B6-431F-9AB9-20371BC70B4F}"/>
              </a:ext>
            </a:extLst>
          </p:cNvPr>
          <p:cNvSpPr>
            <a:spLocks noGrp="1"/>
          </p:cNvSpPr>
          <p:nvPr>
            <p:ph type="title"/>
          </p:nvPr>
        </p:nvSpPr>
        <p:spPr>
          <a:xfrm>
            <a:off x="838198" y="681037"/>
            <a:ext cx="10683241" cy="1044004"/>
          </a:xfrm>
        </p:spPr>
        <p:txBody>
          <a:bodyPr>
            <a:normAutofit/>
          </a:bodyPr>
          <a:lstStyle/>
          <a:p>
            <a:r>
              <a:rPr lang="fr-FR" dirty="0"/>
              <a:t>Phase 3. La gestion des connaissances personnelles</a:t>
            </a:r>
            <a:br>
              <a:rPr lang="fr-FR" dirty="0"/>
            </a:br>
            <a:r>
              <a:rPr lang="fr-FR" sz="2400" dirty="0"/>
              <a:t>(années 2010 - présent) </a:t>
            </a:r>
          </a:p>
        </p:txBody>
      </p:sp>
      <p:sp>
        <p:nvSpPr>
          <p:cNvPr id="4" name="Date Placeholder 3">
            <a:extLst>
              <a:ext uri="{FF2B5EF4-FFF2-40B4-BE49-F238E27FC236}">
                <a16:creationId xmlns:a16="http://schemas.microsoft.com/office/drawing/2014/main" id="{5BD815FB-1971-46AA-894B-5D1AB6D5A328}"/>
              </a:ext>
            </a:extLst>
          </p:cNvPr>
          <p:cNvSpPr>
            <a:spLocks noGrp="1"/>
          </p:cNvSpPr>
          <p:nvPr>
            <p:ph type="dt" sz="half" idx="10"/>
          </p:nvPr>
        </p:nvSpPr>
        <p:spPr/>
        <p:txBody>
          <a:bodyPr/>
          <a:lstStyle/>
          <a:p>
            <a:fld id="{59EDA2D9-A3CD-4C51-A8DA-EDADAF3A6C2B}" type="datetime1">
              <a:rPr lang="fr-FR" smtClean="0"/>
              <a:t>06/12/2022</a:t>
            </a:fld>
            <a:endParaRPr lang="fr-FR" dirty="0"/>
          </a:p>
        </p:txBody>
      </p:sp>
      <p:sp>
        <p:nvSpPr>
          <p:cNvPr id="5" name="Slide Number Placeholder 4">
            <a:extLst>
              <a:ext uri="{FF2B5EF4-FFF2-40B4-BE49-F238E27FC236}">
                <a16:creationId xmlns:a16="http://schemas.microsoft.com/office/drawing/2014/main" id="{018CBD4D-BCA8-4E8F-AEB7-484E51F723EE}"/>
              </a:ext>
            </a:extLst>
          </p:cNvPr>
          <p:cNvSpPr>
            <a:spLocks noGrp="1"/>
          </p:cNvSpPr>
          <p:nvPr>
            <p:ph type="sldNum" sz="quarter" idx="12"/>
          </p:nvPr>
        </p:nvSpPr>
        <p:spPr/>
        <p:txBody>
          <a:bodyPr/>
          <a:lstStyle/>
          <a:p>
            <a:fld id="{B8528F4E-2EBA-4050-9E2E-518FCF7DC710}" type="slidenum">
              <a:rPr lang="fr-FR" smtClean="0"/>
              <a:t>15</a:t>
            </a:fld>
            <a:endParaRPr lang="fr-FR" dirty="0"/>
          </a:p>
        </p:txBody>
      </p:sp>
      <p:graphicFrame>
        <p:nvGraphicFramePr>
          <p:cNvPr id="6" name="Diagram 5">
            <a:extLst>
              <a:ext uri="{FF2B5EF4-FFF2-40B4-BE49-F238E27FC236}">
                <a16:creationId xmlns:a16="http://schemas.microsoft.com/office/drawing/2014/main" id="{5F01AC6D-BF42-4CF1-8843-94BC236F38D1}"/>
              </a:ext>
            </a:extLst>
          </p:cNvPr>
          <p:cNvGraphicFramePr/>
          <p:nvPr>
            <p:extLst/>
          </p:nvPr>
        </p:nvGraphicFramePr>
        <p:xfrm>
          <a:off x="1176792" y="417514"/>
          <a:ext cx="9780103" cy="425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a:extLst>
              <a:ext uri="{FF2B5EF4-FFF2-40B4-BE49-F238E27FC236}">
                <a16:creationId xmlns:a16="http://schemas.microsoft.com/office/drawing/2014/main" id="{6480E850-9E4D-4926-9E1B-82C5B39CA49F}"/>
              </a:ext>
            </a:extLst>
          </p:cNvPr>
          <p:cNvSpPr>
            <a:spLocks noGrp="1"/>
          </p:cNvSpPr>
          <p:nvPr>
            <p:ph idx="1"/>
          </p:nvPr>
        </p:nvSpPr>
        <p:spPr>
          <a:xfrm>
            <a:off x="838200" y="1825625"/>
            <a:ext cx="7242810" cy="4351338"/>
          </a:xfrm>
        </p:spPr>
        <p:txBody>
          <a:bodyPr/>
          <a:lstStyle/>
          <a:p>
            <a:r>
              <a:rPr lang="fr-FR" dirty="0"/>
              <a:t>L’environnement : dé-fidélisation des employés</a:t>
            </a:r>
          </a:p>
          <a:p>
            <a:pPr lvl="1"/>
            <a:r>
              <a:rPr lang="fr-FR" dirty="0"/>
              <a:t>Evolutions des moyens technologiques</a:t>
            </a:r>
          </a:p>
          <a:p>
            <a:pPr lvl="1"/>
            <a:r>
              <a:rPr lang="fr-FR" dirty="0"/>
              <a:t>Web 2.0 et web3</a:t>
            </a:r>
          </a:p>
          <a:p>
            <a:pPr lvl="1"/>
            <a:r>
              <a:rPr lang="fr-FR" dirty="0"/>
              <a:t>Crash de 2008</a:t>
            </a:r>
          </a:p>
          <a:p>
            <a:pPr lvl="1"/>
            <a:r>
              <a:rPr lang="fr-FR" dirty="0"/>
              <a:t>Economie à la tâche</a:t>
            </a:r>
          </a:p>
          <a:p>
            <a:pPr lvl="1"/>
            <a:r>
              <a:rPr lang="fr-FR" dirty="0"/>
              <a:t>Pandémie Covid-19 : travail à distance</a:t>
            </a:r>
          </a:p>
          <a:p>
            <a:r>
              <a:rPr lang="fr-FR" dirty="0"/>
              <a:t>L’acteur principal : le </a:t>
            </a:r>
            <a:r>
              <a:rPr lang="fr-FR" i="1" dirty="0" err="1"/>
              <a:t>knowledge</a:t>
            </a:r>
            <a:r>
              <a:rPr lang="fr-FR" i="1" dirty="0"/>
              <a:t> </a:t>
            </a:r>
            <a:r>
              <a:rPr lang="fr-FR" i="1" dirty="0" err="1"/>
              <a:t>worker</a:t>
            </a:r>
            <a:r>
              <a:rPr lang="fr-FR" dirty="0"/>
              <a:t> / </a:t>
            </a:r>
            <a:r>
              <a:rPr lang="fr-FR" i="1" dirty="0"/>
              <a:t>digital </a:t>
            </a:r>
            <a:r>
              <a:rPr lang="fr-FR" i="1" dirty="0" err="1"/>
              <a:t>nomad</a:t>
            </a:r>
            <a:r>
              <a:rPr lang="fr-FR" dirty="0"/>
              <a:t> / </a:t>
            </a:r>
            <a:r>
              <a:rPr lang="fr-FR" i="1" dirty="0" err="1"/>
              <a:t>knowmad</a:t>
            </a:r>
            <a:endParaRPr lang="fr-FR" dirty="0"/>
          </a:p>
          <a:p>
            <a:r>
              <a:rPr lang="fr-FR" dirty="0"/>
              <a:t>Le problème : la surcharge d’informations</a:t>
            </a:r>
          </a:p>
        </p:txBody>
      </p:sp>
      <p:pic>
        <p:nvPicPr>
          <p:cNvPr id="12292" name="Picture 4" descr="It's Tough to Build a Corporate Culture in a Remote-Work World | WIRED">
            <a:extLst>
              <a:ext uri="{FF2B5EF4-FFF2-40B4-BE49-F238E27FC236}">
                <a16:creationId xmlns:a16="http://schemas.microsoft.com/office/drawing/2014/main" id="{D3086DAB-FC9D-49D6-AA3A-99C888D0DA1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60969" y="3846831"/>
            <a:ext cx="3592829" cy="2395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067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3E53-40B6-431F-9AB9-20371BC70B4F}"/>
              </a:ext>
            </a:extLst>
          </p:cNvPr>
          <p:cNvSpPr>
            <a:spLocks noGrp="1"/>
          </p:cNvSpPr>
          <p:nvPr>
            <p:ph type="title"/>
          </p:nvPr>
        </p:nvSpPr>
        <p:spPr>
          <a:xfrm>
            <a:off x="838198" y="681037"/>
            <a:ext cx="10683241" cy="1044004"/>
          </a:xfrm>
        </p:spPr>
        <p:txBody>
          <a:bodyPr>
            <a:normAutofit/>
          </a:bodyPr>
          <a:lstStyle/>
          <a:p>
            <a:r>
              <a:rPr lang="fr-FR" dirty="0"/>
              <a:t>Phase 3. La gestion des connaissances personnelles</a:t>
            </a:r>
            <a:br>
              <a:rPr lang="fr-FR" dirty="0"/>
            </a:br>
            <a:r>
              <a:rPr lang="fr-FR" sz="2400" dirty="0"/>
              <a:t>(années 2010 - présent) </a:t>
            </a:r>
          </a:p>
        </p:txBody>
      </p:sp>
      <p:sp>
        <p:nvSpPr>
          <p:cNvPr id="4" name="Date Placeholder 3">
            <a:extLst>
              <a:ext uri="{FF2B5EF4-FFF2-40B4-BE49-F238E27FC236}">
                <a16:creationId xmlns:a16="http://schemas.microsoft.com/office/drawing/2014/main" id="{5BD815FB-1971-46AA-894B-5D1AB6D5A328}"/>
              </a:ext>
            </a:extLst>
          </p:cNvPr>
          <p:cNvSpPr>
            <a:spLocks noGrp="1"/>
          </p:cNvSpPr>
          <p:nvPr>
            <p:ph type="dt" sz="half" idx="10"/>
          </p:nvPr>
        </p:nvSpPr>
        <p:spPr/>
        <p:txBody>
          <a:bodyPr/>
          <a:lstStyle/>
          <a:p>
            <a:fld id="{59EDA2D9-A3CD-4C51-A8DA-EDADAF3A6C2B}" type="datetime1">
              <a:rPr lang="fr-FR" smtClean="0"/>
              <a:t>06/12/2022</a:t>
            </a:fld>
            <a:endParaRPr lang="fr-FR" dirty="0"/>
          </a:p>
        </p:txBody>
      </p:sp>
      <p:sp>
        <p:nvSpPr>
          <p:cNvPr id="5" name="Slide Number Placeholder 4">
            <a:extLst>
              <a:ext uri="{FF2B5EF4-FFF2-40B4-BE49-F238E27FC236}">
                <a16:creationId xmlns:a16="http://schemas.microsoft.com/office/drawing/2014/main" id="{018CBD4D-BCA8-4E8F-AEB7-484E51F723EE}"/>
              </a:ext>
            </a:extLst>
          </p:cNvPr>
          <p:cNvSpPr>
            <a:spLocks noGrp="1"/>
          </p:cNvSpPr>
          <p:nvPr>
            <p:ph type="sldNum" sz="quarter" idx="12"/>
          </p:nvPr>
        </p:nvSpPr>
        <p:spPr/>
        <p:txBody>
          <a:bodyPr/>
          <a:lstStyle/>
          <a:p>
            <a:fld id="{B8528F4E-2EBA-4050-9E2E-518FCF7DC710}" type="slidenum">
              <a:rPr lang="fr-FR" smtClean="0"/>
              <a:t>16</a:t>
            </a:fld>
            <a:endParaRPr lang="fr-FR" dirty="0"/>
          </a:p>
        </p:txBody>
      </p:sp>
      <p:graphicFrame>
        <p:nvGraphicFramePr>
          <p:cNvPr id="6" name="Diagram 5">
            <a:extLst>
              <a:ext uri="{FF2B5EF4-FFF2-40B4-BE49-F238E27FC236}">
                <a16:creationId xmlns:a16="http://schemas.microsoft.com/office/drawing/2014/main" id="{5F01AC6D-BF42-4CF1-8843-94BC236F38D1}"/>
              </a:ext>
            </a:extLst>
          </p:cNvPr>
          <p:cNvGraphicFramePr/>
          <p:nvPr>
            <p:extLst/>
          </p:nvPr>
        </p:nvGraphicFramePr>
        <p:xfrm>
          <a:off x="1176792" y="417514"/>
          <a:ext cx="9780103" cy="425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a:extLst>
              <a:ext uri="{FF2B5EF4-FFF2-40B4-BE49-F238E27FC236}">
                <a16:creationId xmlns:a16="http://schemas.microsoft.com/office/drawing/2014/main" id="{6480E850-9E4D-4926-9E1B-82C5B39CA49F}"/>
              </a:ext>
            </a:extLst>
          </p:cNvPr>
          <p:cNvSpPr>
            <a:spLocks noGrp="1"/>
          </p:cNvSpPr>
          <p:nvPr>
            <p:ph idx="1"/>
          </p:nvPr>
        </p:nvSpPr>
        <p:spPr>
          <a:xfrm>
            <a:off x="838200" y="1825625"/>
            <a:ext cx="10515600" cy="4351338"/>
          </a:xfrm>
        </p:spPr>
        <p:txBody>
          <a:bodyPr/>
          <a:lstStyle/>
          <a:p>
            <a:r>
              <a:rPr lang="fr-FR" dirty="0"/>
              <a:t>PKM : La renaissance de la quête de la connaissance</a:t>
            </a:r>
          </a:p>
          <a:p>
            <a:pPr marL="914400" lvl="1" indent="-457200">
              <a:buFont typeface="+mj-lt"/>
              <a:buAutoNum type="arabicPeriod"/>
            </a:pPr>
            <a:r>
              <a:rPr lang="fr-FR" dirty="0"/>
              <a:t>Indépendance (modèle freelance, travail à distance)</a:t>
            </a:r>
          </a:p>
          <a:p>
            <a:pPr marL="914400" lvl="1" indent="-457200">
              <a:buFont typeface="+mj-lt"/>
              <a:buAutoNum type="arabicPeriod"/>
            </a:pPr>
            <a:r>
              <a:rPr lang="fr-FR" dirty="0"/>
              <a:t>Surcharge d’informations (</a:t>
            </a:r>
            <a:r>
              <a:rPr lang="fr-FR" dirty="0" err="1"/>
              <a:t>hyperconnectivité</a:t>
            </a:r>
            <a:r>
              <a:rPr lang="fr-FR" dirty="0"/>
              <a:t>)</a:t>
            </a:r>
          </a:p>
          <a:p>
            <a:pPr marL="914400" lvl="1" indent="-457200">
              <a:buFont typeface="+mj-lt"/>
              <a:buAutoNum type="arabicPeriod"/>
            </a:pPr>
            <a:r>
              <a:rPr lang="fr-FR" dirty="0"/>
              <a:t>Moyens technologiques (</a:t>
            </a:r>
            <a:r>
              <a:rPr lang="fr-FR" dirty="0" err="1"/>
              <a:t>PCs</a:t>
            </a:r>
            <a:r>
              <a:rPr lang="fr-FR" dirty="0"/>
              <a:t> et smartphones performants)</a:t>
            </a:r>
          </a:p>
          <a:p>
            <a:pPr marL="914400" lvl="1" indent="-457200">
              <a:buFont typeface="+mj-lt"/>
              <a:buAutoNum type="arabicPeriod"/>
            </a:pPr>
            <a:r>
              <a:rPr lang="fr-FR" dirty="0"/>
              <a:t>Vision (modèles non-hiérarchiques, anciennes idées réinterprétées)</a:t>
            </a:r>
          </a:p>
          <a:p>
            <a:pPr lvl="2"/>
            <a:r>
              <a:rPr lang="fr-FR" dirty="0"/>
              <a:t>« </a:t>
            </a:r>
            <a:r>
              <a:rPr lang="fr-FR" dirty="0" err="1"/>
              <a:t>infosphère</a:t>
            </a:r>
            <a:r>
              <a:rPr lang="fr-FR" dirty="0"/>
              <a:t> »</a:t>
            </a:r>
          </a:p>
          <a:p>
            <a:pPr lvl="2"/>
            <a:r>
              <a:rPr lang="fr-FR" dirty="0"/>
              <a:t>« </a:t>
            </a:r>
            <a:r>
              <a:rPr lang="fr-FR" dirty="0" err="1"/>
              <a:t>dataome</a:t>
            </a:r>
            <a:r>
              <a:rPr lang="fr-FR" dirty="0"/>
              <a:t> »</a:t>
            </a:r>
          </a:p>
          <a:p>
            <a:pPr lvl="2"/>
            <a:r>
              <a:rPr lang="fr-FR" dirty="0" err="1"/>
              <a:t>bullet</a:t>
            </a:r>
            <a:r>
              <a:rPr lang="fr-FR" dirty="0"/>
              <a:t> journaling</a:t>
            </a:r>
          </a:p>
          <a:p>
            <a:pPr lvl="2"/>
            <a:r>
              <a:rPr lang="fr-FR" dirty="0"/>
              <a:t>« </a:t>
            </a:r>
            <a:r>
              <a:rPr lang="fr-FR" i="1" dirty="0"/>
              <a:t>digital Zettelkasten</a:t>
            </a:r>
            <a:r>
              <a:rPr lang="fr-FR" dirty="0"/>
              <a:t> »</a:t>
            </a:r>
          </a:p>
        </p:txBody>
      </p:sp>
      <p:grpSp>
        <p:nvGrpSpPr>
          <p:cNvPr id="3" name="Group 2">
            <a:extLst>
              <a:ext uri="{FF2B5EF4-FFF2-40B4-BE49-F238E27FC236}">
                <a16:creationId xmlns:a16="http://schemas.microsoft.com/office/drawing/2014/main" id="{75543B71-CD4A-4088-A1BE-A1157B367CC8}"/>
              </a:ext>
            </a:extLst>
          </p:cNvPr>
          <p:cNvGrpSpPr/>
          <p:nvPr/>
        </p:nvGrpSpPr>
        <p:grpSpPr>
          <a:xfrm>
            <a:off x="5063490" y="4000500"/>
            <a:ext cx="6290309" cy="2176463"/>
            <a:chOff x="5363276" y="4226243"/>
            <a:chExt cx="6013383" cy="1950721"/>
          </a:xfrm>
        </p:grpSpPr>
        <p:pic>
          <p:nvPicPr>
            <p:cNvPr id="13314" name="Picture 2" descr="The Ascent of Information: Books, Bits, Genes, Machines, and Life's  Unending Algorithm: Scharf, Caleb: 9780593087244: Amazon.com: Books">
              <a:extLst>
                <a:ext uri="{FF2B5EF4-FFF2-40B4-BE49-F238E27FC236}">
                  <a16:creationId xmlns:a16="http://schemas.microsoft.com/office/drawing/2014/main" id="{145085DA-B356-4D9C-86CA-660B91FA323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5524" y="4226243"/>
              <a:ext cx="1950720" cy="195072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pictures.abebooks.com/isbn/9780525533337-fr.jpg">
              <a:extLst>
                <a:ext uri="{FF2B5EF4-FFF2-40B4-BE49-F238E27FC236}">
                  <a16:creationId xmlns:a16="http://schemas.microsoft.com/office/drawing/2014/main" id="{A81B02FB-89E1-4A56-81A4-6BC1202D238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87199" y="4226243"/>
              <a:ext cx="1342095" cy="195072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Amazon.fr - The Fourth Revolution: How the Infosphere is Reshaping Human  Reality - Floridi, Luciano - Livres">
              <a:extLst>
                <a:ext uri="{FF2B5EF4-FFF2-40B4-BE49-F238E27FC236}">
                  <a16:creationId xmlns:a16="http://schemas.microsoft.com/office/drawing/2014/main" id="{862D362F-4F3B-41D6-BACF-0E9B9EEE8D8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63276" y="4226244"/>
              <a:ext cx="1267968" cy="1950720"/>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https://pictures.abebooks.com/isbn/9781542866507-fr.jpg">
              <a:extLst>
                <a:ext uri="{FF2B5EF4-FFF2-40B4-BE49-F238E27FC236}">
                  <a16:creationId xmlns:a16="http://schemas.microsoft.com/office/drawing/2014/main" id="{38B45883-A4A6-46C4-BE61-F7918A09BFE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73578" y="4226243"/>
              <a:ext cx="1303081" cy="19507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58504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3E53-40B6-431F-9AB9-20371BC70B4F}"/>
              </a:ext>
            </a:extLst>
          </p:cNvPr>
          <p:cNvSpPr>
            <a:spLocks noGrp="1"/>
          </p:cNvSpPr>
          <p:nvPr>
            <p:ph type="title"/>
          </p:nvPr>
        </p:nvSpPr>
        <p:spPr>
          <a:xfrm>
            <a:off x="838198" y="681037"/>
            <a:ext cx="10683241" cy="1044004"/>
          </a:xfrm>
        </p:spPr>
        <p:txBody>
          <a:bodyPr>
            <a:normAutofit/>
          </a:bodyPr>
          <a:lstStyle/>
          <a:p>
            <a:r>
              <a:rPr lang="fr-FR" dirty="0"/>
              <a:t>Phase 3. La gestion des connaissances personnelles</a:t>
            </a:r>
            <a:br>
              <a:rPr lang="fr-FR" dirty="0"/>
            </a:br>
            <a:r>
              <a:rPr lang="fr-FR" sz="2400" dirty="0"/>
              <a:t>(années 2010 - présent) </a:t>
            </a:r>
          </a:p>
        </p:txBody>
      </p:sp>
      <p:sp>
        <p:nvSpPr>
          <p:cNvPr id="4" name="Date Placeholder 3">
            <a:extLst>
              <a:ext uri="{FF2B5EF4-FFF2-40B4-BE49-F238E27FC236}">
                <a16:creationId xmlns:a16="http://schemas.microsoft.com/office/drawing/2014/main" id="{5BD815FB-1971-46AA-894B-5D1AB6D5A328}"/>
              </a:ext>
            </a:extLst>
          </p:cNvPr>
          <p:cNvSpPr>
            <a:spLocks noGrp="1"/>
          </p:cNvSpPr>
          <p:nvPr>
            <p:ph type="dt" sz="half" idx="10"/>
          </p:nvPr>
        </p:nvSpPr>
        <p:spPr/>
        <p:txBody>
          <a:bodyPr/>
          <a:lstStyle/>
          <a:p>
            <a:fld id="{59EDA2D9-A3CD-4C51-A8DA-EDADAF3A6C2B}" type="datetime1">
              <a:rPr lang="fr-FR" smtClean="0"/>
              <a:t>06/12/2022</a:t>
            </a:fld>
            <a:endParaRPr lang="fr-FR" dirty="0"/>
          </a:p>
        </p:txBody>
      </p:sp>
      <p:sp>
        <p:nvSpPr>
          <p:cNvPr id="5" name="Slide Number Placeholder 4">
            <a:extLst>
              <a:ext uri="{FF2B5EF4-FFF2-40B4-BE49-F238E27FC236}">
                <a16:creationId xmlns:a16="http://schemas.microsoft.com/office/drawing/2014/main" id="{018CBD4D-BCA8-4E8F-AEB7-484E51F723EE}"/>
              </a:ext>
            </a:extLst>
          </p:cNvPr>
          <p:cNvSpPr>
            <a:spLocks noGrp="1"/>
          </p:cNvSpPr>
          <p:nvPr>
            <p:ph type="sldNum" sz="quarter" idx="12"/>
          </p:nvPr>
        </p:nvSpPr>
        <p:spPr/>
        <p:txBody>
          <a:bodyPr/>
          <a:lstStyle/>
          <a:p>
            <a:fld id="{B8528F4E-2EBA-4050-9E2E-518FCF7DC710}" type="slidenum">
              <a:rPr lang="fr-FR" smtClean="0"/>
              <a:t>17</a:t>
            </a:fld>
            <a:endParaRPr lang="fr-FR" dirty="0"/>
          </a:p>
        </p:txBody>
      </p:sp>
      <p:graphicFrame>
        <p:nvGraphicFramePr>
          <p:cNvPr id="6" name="Diagram 5">
            <a:extLst>
              <a:ext uri="{FF2B5EF4-FFF2-40B4-BE49-F238E27FC236}">
                <a16:creationId xmlns:a16="http://schemas.microsoft.com/office/drawing/2014/main" id="{5F01AC6D-BF42-4CF1-8843-94BC236F38D1}"/>
              </a:ext>
            </a:extLst>
          </p:cNvPr>
          <p:cNvGraphicFramePr/>
          <p:nvPr>
            <p:extLst/>
          </p:nvPr>
        </p:nvGraphicFramePr>
        <p:xfrm>
          <a:off x="1176792" y="417514"/>
          <a:ext cx="9780103" cy="425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a:extLst>
              <a:ext uri="{FF2B5EF4-FFF2-40B4-BE49-F238E27FC236}">
                <a16:creationId xmlns:a16="http://schemas.microsoft.com/office/drawing/2014/main" id="{6480E850-9E4D-4926-9E1B-82C5B39CA49F}"/>
              </a:ext>
            </a:extLst>
          </p:cNvPr>
          <p:cNvSpPr>
            <a:spLocks noGrp="1"/>
          </p:cNvSpPr>
          <p:nvPr>
            <p:ph idx="1"/>
          </p:nvPr>
        </p:nvSpPr>
        <p:spPr>
          <a:xfrm>
            <a:off x="838200" y="1825625"/>
            <a:ext cx="10515600" cy="4351338"/>
          </a:xfrm>
        </p:spPr>
        <p:txBody>
          <a:bodyPr/>
          <a:lstStyle/>
          <a:p>
            <a:r>
              <a:rPr lang="fr-FR" dirty="0"/>
              <a:t>PKM : La renaissance de la quête de la connaissance</a:t>
            </a:r>
          </a:p>
        </p:txBody>
      </p:sp>
      <p:graphicFrame>
        <p:nvGraphicFramePr>
          <p:cNvPr id="12" name="Chart 11">
            <a:extLst>
              <a:ext uri="{FF2B5EF4-FFF2-40B4-BE49-F238E27FC236}">
                <a16:creationId xmlns:a16="http://schemas.microsoft.com/office/drawing/2014/main" id="{D408D199-34A6-436E-8B4C-0E753DFC3F92}"/>
              </a:ext>
            </a:extLst>
          </p:cNvPr>
          <p:cNvGraphicFramePr/>
          <p:nvPr>
            <p:extLst>
              <p:ext uri="{D42A27DB-BD31-4B8C-83A1-F6EECF244321}">
                <p14:modId xmlns:p14="http://schemas.microsoft.com/office/powerpoint/2010/main" val="2157806271"/>
              </p:ext>
            </p:extLst>
          </p:nvPr>
        </p:nvGraphicFramePr>
        <p:xfrm>
          <a:off x="3112532" y="2274570"/>
          <a:ext cx="5966936" cy="3497580"/>
        </p:xfrm>
        <a:graphic>
          <a:graphicData uri="http://schemas.openxmlformats.org/drawingml/2006/chart">
            <c:chart xmlns:c="http://schemas.openxmlformats.org/drawingml/2006/chart" xmlns:r="http://schemas.openxmlformats.org/officeDocument/2006/relationships" r:id="rId8"/>
          </a:graphicData>
        </a:graphic>
      </p:graphicFrame>
      <p:sp>
        <p:nvSpPr>
          <p:cNvPr id="9" name="Rectangle 8">
            <a:extLst>
              <a:ext uri="{FF2B5EF4-FFF2-40B4-BE49-F238E27FC236}">
                <a16:creationId xmlns:a16="http://schemas.microsoft.com/office/drawing/2014/main" id="{12419EC5-064F-46BC-B532-9AD3CDFA008F}"/>
              </a:ext>
            </a:extLst>
          </p:cNvPr>
          <p:cNvSpPr/>
          <p:nvPr/>
        </p:nvSpPr>
        <p:spPr>
          <a:xfrm>
            <a:off x="3346966" y="5640706"/>
            <a:ext cx="5732502" cy="738664"/>
          </a:xfrm>
          <a:prstGeom prst="rect">
            <a:avLst/>
          </a:prstGeom>
        </p:spPr>
        <p:txBody>
          <a:bodyPr wrap="square">
            <a:spAutoFit/>
          </a:bodyPr>
          <a:lstStyle/>
          <a:p>
            <a:r>
              <a:rPr lang="fr-FR" sz="1400" b="1" dirty="0">
                <a:solidFill>
                  <a:srgbClr val="173E6F"/>
                </a:solidFill>
                <a:latin typeface="Calibri" panose="020F0502020204030204" pitchFamily="34" charset="0"/>
                <a:ea typeface="Times New Roman" panose="02020603050405020304" pitchFamily="18" charset="0"/>
              </a:rPr>
              <a:t>Evolution de la fréquence du terme « </a:t>
            </a:r>
            <a:r>
              <a:rPr lang="fr-FR" sz="1400" b="1" dirty="0" err="1">
                <a:solidFill>
                  <a:srgbClr val="173E6F"/>
                </a:solidFill>
                <a:latin typeface="Calibri" panose="020F0502020204030204" pitchFamily="34" charset="0"/>
                <a:ea typeface="Times New Roman" panose="02020603050405020304" pitchFamily="18" charset="0"/>
              </a:rPr>
              <a:t>personal</a:t>
            </a:r>
            <a:r>
              <a:rPr lang="fr-FR" sz="1400" b="1" dirty="0">
                <a:solidFill>
                  <a:srgbClr val="173E6F"/>
                </a:solidFill>
                <a:latin typeface="Calibri" panose="020F0502020204030204" pitchFamily="34" charset="0"/>
                <a:ea typeface="Times New Roman" panose="02020603050405020304" pitchFamily="18" charset="0"/>
              </a:rPr>
              <a:t> </a:t>
            </a:r>
            <a:r>
              <a:rPr lang="fr-FR" sz="1400" b="1" dirty="0" err="1">
                <a:solidFill>
                  <a:srgbClr val="173E6F"/>
                </a:solidFill>
                <a:latin typeface="Calibri" panose="020F0502020204030204" pitchFamily="34" charset="0"/>
                <a:ea typeface="Times New Roman" panose="02020603050405020304" pitchFamily="18" charset="0"/>
              </a:rPr>
              <a:t>knowledge</a:t>
            </a:r>
            <a:r>
              <a:rPr lang="fr-FR" sz="1400" b="1" dirty="0">
                <a:solidFill>
                  <a:srgbClr val="173E6F"/>
                </a:solidFill>
                <a:latin typeface="Calibri" panose="020F0502020204030204" pitchFamily="34" charset="0"/>
                <a:ea typeface="Times New Roman" panose="02020603050405020304" pitchFamily="18" charset="0"/>
              </a:rPr>
              <a:t> management » dans les recherches sur Google, 2013-2022.</a:t>
            </a:r>
            <a:r>
              <a:rPr lang="fr-FR" sz="1400" dirty="0">
                <a:solidFill>
                  <a:srgbClr val="173E6F"/>
                </a:solidFill>
                <a:latin typeface="Calibri" panose="020F0502020204030204" pitchFamily="34" charset="0"/>
                <a:ea typeface="Times New Roman" panose="02020603050405020304" pitchFamily="18" charset="0"/>
              </a:rPr>
              <a:t> (Source : Google Trends) Les données pour l’année en cours sont partielles.)</a:t>
            </a:r>
            <a:endParaRPr lang="fr-FR" sz="1400" dirty="0">
              <a:solidFill>
                <a:srgbClr val="173E6F"/>
              </a:solidFill>
            </a:endParaRPr>
          </a:p>
        </p:txBody>
      </p:sp>
    </p:spTree>
    <p:extLst>
      <p:ext uri="{BB962C8B-B14F-4D97-AF65-F5344CB8AC3E}">
        <p14:creationId xmlns:p14="http://schemas.microsoft.com/office/powerpoint/2010/main" val="1996214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3E53-40B6-431F-9AB9-20371BC70B4F}"/>
              </a:ext>
            </a:extLst>
          </p:cNvPr>
          <p:cNvSpPr>
            <a:spLocks noGrp="1"/>
          </p:cNvSpPr>
          <p:nvPr>
            <p:ph type="title"/>
          </p:nvPr>
        </p:nvSpPr>
        <p:spPr>
          <a:xfrm>
            <a:off x="838198" y="681037"/>
            <a:ext cx="10683241" cy="1044004"/>
          </a:xfrm>
        </p:spPr>
        <p:txBody>
          <a:bodyPr>
            <a:normAutofit/>
          </a:bodyPr>
          <a:lstStyle/>
          <a:p>
            <a:r>
              <a:rPr lang="fr-FR" dirty="0"/>
              <a:t>Phase 3. La gestion des connaissances personnelles</a:t>
            </a:r>
            <a:br>
              <a:rPr lang="fr-FR" dirty="0"/>
            </a:br>
            <a:r>
              <a:rPr lang="fr-FR" sz="2400" dirty="0"/>
              <a:t>(années 2010 - présent) </a:t>
            </a:r>
          </a:p>
        </p:txBody>
      </p:sp>
      <p:sp>
        <p:nvSpPr>
          <p:cNvPr id="4" name="Date Placeholder 3">
            <a:extLst>
              <a:ext uri="{FF2B5EF4-FFF2-40B4-BE49-F238E27FC236}">
                <a16:creationId xmlns:a16="http://schemas.microsoft.com/office/drawing/2014/main" id="{5BD815FB-1971-46AA-894B-5D1AB6D5A328}"/>
              </a:ext>
            </a:extLst>
          </p:cNvPr>
          <p:cNvSpPr>
            <a:spLocks noGrp="1"/>
          </p:cNvSpPr>
          <p:nvPr>
            <p:ph type="dt" sz="half" idx="10"/>
          </p:nvPr>
        </p:nvSpPr>
        <p:spPr/>
        <p:txBody>
          <a:bodyPr/>
          <a:lstStyle/>
          <a:p>
            <a:fld id="{59EDA2D9-A3CD-4C51-A8DA-EDADAF3A6C2B}" type="datetime1">
              <a:rPr lang="fr-FR" smtClean="0"/>
              <a:t>06/12/2022</a:t>
            </a:fld>
            <a:endParaRPr lang="fr-FR" dirty="0"/>
          </a:p>
        </p:txBody>
      </p:sp>
      <p:sp>
        <p:nvSpPr>
          <p:cNvPr id="5" name="Slide Number Placeholder 4">
            <a:extLst>
              <a:ext uri="{FF2B5EF4-FFF2-40B4-BE49-F238E27FC236}">
                <a16:creationId xmlns:a16="http://schemas.microsoft.com/office/drawing/2014/main" id="{018CBD4D-BCA8-4E8F-AEB7-484E51F723EE}"/>
              </a:ext>
            </a:extLst>
          </p:cNvPr>
          <p:cNvSpPr>
            <a:spLocks noGrp="1"/>
          </p:cNvSpPr>
          <p:nvPr>
            <p:ph type="sldNum" sz="quarter" idx="12"/>
          </p:nvPr>
        </p:nvSpPr>
        <p:spPr/>
        <p:txBody>
          <a:bodyPr/>
          <a:lstStyle/>
          <a:p>
            <a:fld id="{B8528F4E-2EBA-4050-9E2E-518FCF7DC710}" type="slidenum">
              <a:rPr lang="fr-FR" smtClean="0"/>
              <a:t>18</a:t>
            </a:fld>
            <a:endParaRPr lang="fr-FR" dirty="0"/>
          </a:p>
        </p:txBody>
      </p:sp>
      <p:graphicFrame>
        <p:nvGraphicFramePr>
          <p:cNvPr id="6" name="Diagram 5">
            <a:extLst>
              <a:ext uri="{FF2B5EF4-FFF2-40B4-BE49-F238E27FC236}">
                <a16:creationId xmlns:a16="http://schemas.microsoft.com/office/drawing/2014/main" id="{5F01AC6D-BF42-4CF1-8843-94BC236F38D1}"/>
              </a:ext>
            </a:extLst>
          </p:cNvPr>
          <p:cNvGraphicFramePr/>
          <p:nvPr>
            <p:extLst/>
          </p:nvPr>
        </p:nvGraphicFramePr>
        <p:xfrm>
          <a:off x="1176792" y="417514"/>
          <a:ext cx="9780103" cy="425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a:extLst>
              <a:ext uri="{FF2B5EF4-FFF2-40B4-BE49-F238E27FC236}">
                <a16:creationId xmlns:a16="http://schemas.microsoft.com/office/drawing/2014/main" id="{6480E850-9E4D-4926-9E1B-82C5B39CA49F}"/>
              </a:ext>
            </a:extLst>
          </p:cNvPr>
          <p:cNvSpPr>
            <a:spLocks noGrp="1"/>
          </p:cNvSpPr>
          <p:nvPr>
            <p:ph idx="1"/>
          </p:nvPr>
        </p:nvSpPr>
        <p:spPr>
          <a:xfrm>
            <a:off x="838200" y="1825625"/>
            <a:ext cx="10515600" cy="4351338"/>
          </a:xfrm>
        </p:spPr>
        <p:txBody>
          <a:bodyPr/>
          <a:lstStyle/>
          <a:p>
            <a:r>
              <a:rPr lang="fr-FR" i="1" dirty="0"/>
              <a:t>Tools for </a:t>
            </a:r>
            <a:r>
              <a:rPr lang="fr-FR" i="1" dirty="0" err="1"/>
              <a:t>thought</a:t>
            </a:r>
            <a:r>
              <a:rPr lang="fr-FR" i="1" dirty="0"/>
              <a:t> : </a:t>
            </a:r>
            <a:r>
              <a:rPr lang="fr-FR" dirty="0"/>
              <a:t>De nouveaux outils de réflexion</a:t>
            </a:r>
          </a:p>
        </p:txBody>
      </p:sp>
      <p:pic>
        <p:nvPicPr>
          <p:cNvPr id="15377" name="Picture 38">
            <a:extLst>
              <a:ext uri="{FF2B5EF4-FFF2-40B4-BE49-F238E27FC236}">
                <a16:creationId xmlns:a16="http://schemas.microsoft.com/office/drawing/2014/main" id="{399004E6-C30F-41A8-9159-2F4A795482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3699" y="2635775"/>
            <a:ext cx="756084" cy="756086"/>
          </a:xfrm>
          <a:prstGeom prst="rect">
            <a:avLst/>
          </a:prstGeom>
          <a:noFill/>
          <a:extLst>
            <a:ext uri="{909E8E84-426E-40DD-AFC4-6F175D3DCCD1}">
              <a14:hiddenFill xmlns:a14="http://schemas.microsoft.com/office/drawing/2010/main">
                <a:solidFill>
                  <a:srgbClr val="FFFFFF"/>
                </a:solidFill>
              </a14:hiddenFill>
            </a:ext>
          </a:extLst>
        </p:spPr>
      </p:pic>
      <p:pic>
        <p:nvPicPr>
          <p:cNvPr id="15376" name="Picture 39">
            <a:extLst>
              <a:ext uri="{FF2B5EF4-FFF2-40B4-BE49-F238E27FC236}">
                <a16:creationId xmlns:a16="http://schemas.microsoft.com/office/drawing/2014/main" id="{1D03BBFE-4CC1-400D-829F-F8FA75119A1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0104" y="2635775"/>
            <a:ext cx="756084" cy="756086"/>
          </a:xfrm>
          <a:prstGeom prst="rect">
            <a:avLst/>
          </a:prstGeom>
          <a:noFill/>
          <a:extLst>
            <a:ext uri="{909E8E84-426E-40DD-AFC4-6F175D3DCCD1}">
              <a14:hiddenFill xmlns:a14="http://schemas.microsoft.com/office/drawing/2010/main">
                <a:solidFill>
                  <a:srgbClr val="FFFFFF"/>
                </a:solidFill>
              </a14:hiddenFill>
            </a:ext>
          </a:extLst>
        </p:spPr>
      </p:pic>
      <p:pic>
        <p:nvPicPr>
          <p:cNvPr id="15375" name="Picture 40">
            <a:extLst>
              <a:ext uri="{FF2B5EF4-FFF2-40B4-BE49-F238E27FC236}">
                <a16:creationId xmlns:a16="http://schemas.microsoft.com/office/drawing/2014/main" id="{488AD2A3-5E91-4D18-9B8E-AA33CECC4C8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56508" y="2635775"/>
            <a:ext cx="756084" cy="756086"/>
          </a:xfrm>
          <a:prstGeom prst="rect">
            <a:avLst/>
          </a:prstGeom>
          <a:noFill/>
          <a:extLst>
            <a:ext uri="{909E8E84-426E-40DD-AFC4-6F175D3DCCD1}">
              <a14:hiddenFill xmlns:a14="http://schemas.microsoft.com/office/drawing/2010/main">
                <a:solidFill>
                  <a:srgbClr val="FFFFFF"/>
                </a:solidFill>
              </a14:hiddenFill>
            </a:ext>
          </a:extLst>
        </p:spPr>
      </p:pic>
      <p:pic>
        <p:nvPicPr>
          <p:cNvPr id="15374" name="Picture 41">
            <a:extLst>
              <a:ext uri="{FF2B5EF4-FFF2-40B4-BE49-F238E27FC236}">
                <a16:creationId xmlns:a16="http://schemas.microsoft.com/office/drawing/2014/main" id="{7BA3A6A6-ED33-4E26-A074-4BA84627137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12913" y="2634887"/>
            <a:ext cx="756084" cy="756086"/>
          </a:xfrm>
          <a:prstGeom prst="rect">
            <a:avLst/>
          </a:prstGeom>
          <a:noFill/>
          <a:extLst>
            <a:ext uri="{909E8E84-426E-40DD-AFC4-6F175D3DCCD1}">
              <a14:hiddenFill xmlns:a14="http://schemas.microsoft.com/office/drawing/2010/main">
                <a:solidFill>
                  <a:srgbClr val="FFFFFF"/>
                </a:solidFill>
              </a14:hiddenFill>
            </a:ext>
          </a:extLst>
        </p:spPr>
      </p:pic>
      <p:pic>
        <p:nvPicPr>
          <p:cNvPr id="15373" name="Picture 42">
            <a:extLst>
              <a:ext uri="{FF2B5EF4-FFF2-40B4-BE49-F238E27FC236}">
                <a16:creationId xmlns:a16="http://schemas.microsoft.com/office/drawing/2014/main" id="{EAB2CB5F-27D0-4A3E-90C0-ED76EED1722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69316" y="2623800"/>
            <a:ext cx="756084" cy="756086"/>
          </a:xfrm>
          <a:prstGeom prst="rect">
            <a:avLst/>
          </a:prstGeom>
          <a:noFill/>
          <a:extLst>
            <a:ext uri="{909E8E84-426E-40DD-AFC4-6F175D3DCCD1}">
              <a14:hiddenFill xmlns:a14="http://schemas.microsoft.com/office/drawing/2010/main">
                <a:solidFill>
                  <a:srgbClr val="FFFFFF"/>
                </a:solidFill>
              </a14:hiddenFill>
            </a:ext>
          </a:extLst>
        </p:spPr>
      </p:pic>
      <p:pic>
        <p:nvPicPr>
          <p:cNvPr id="15372" name="Picture 43">
            <a:extLst>
              <a:ext uri="{FF2B5EF4-FFF2-40B4-BE49-F238E27FC236}">
                <a16:creationId xmlns:a16="http://schemas.microsoft.com/office/drawing/2014/main" id="{C0081BF1-7A23-49C7-94ED-C42FE24E119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425720" y="2634887"/>
            <a:ext cx="756084" cy="756086"/>
          </a:xfrm>
          <a:prstGeom prst="rect">
            <a:avLst/>
          </a:prstGeom>
          <a:noFill/>
          <a:extLst>
            <a:ext uri="{909E8E84-426E-40DD-AFC4-6F175D3DCCD1}">
              <a14:hiddenFill xmlns:a14="http://schemas.microsoft.com/office/drawing/2010/main">
                <a:solidFill>
                  <a:srgbClr val="FFFFFF"/>
                </a:solidFill>
              </a14:hiddenFill>
            </a:ext>
          </a:extLst>
        </p:spPr>
      </p:pic>
      <p:pic>
        <p:nvPicPr>
          <p:cNvPr id="15371" name="Picture 44">
            <a:extLst>
              <a:ext uri="{FF2B5EF4-FFF2-40B4-BE49-F238E27FC236}">
                <a16:creationId xmlns:a16="http://schemas.microsoft.com/office/drawing/2014/main" id="{B1F166B4-03B5-458F-9977-78493DEA5C5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11108" t="10892" r="11108" b="10892"/>
          <a:stretch>
            <a:fillRect/>
          </a:stretch>
        </p:blipFill>
        <p:spPr bwMode="auto">
          <a:xfrm>
            <a:off x="1643699" y="3971176"/>
            <a:ext cx="756084" cy="756086"/>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45">
            <a:extLst>
              <a:ext uri="{FF2B5EF4-FFF2-40B4-BE49-F238E27FC236}">
                <a16:creationId xmlns:a16="http://schemas.microsoft.com/office/drawing/2014/main" id="{82420C38-CE86-4C98-B348-115A6B2111C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00104" y="3971176"/>
            <a:ext cx="756084" cy="756086"/>
          </a:xfrm>
          <a:prstGeom prst="rect">
            <a:avLst/>
          </a:prstGeom>
          <a:noFill/>
          <a:extLst>
            <a:ext uri="{909E8E84-426E-40DD-AFC4-6F175D3DCCD1}">
              <a14:hiddenFill xmlns:a14="http://schemas.microsoft.com/office/drawing/2010/main">
                <a:solidFill>
                  <a:srgbClr val="FFFFFF"/>
                </a:solidFill>
              </a14:hiddenFill>
            </a:ext>
          </a:extLst>
        </p:spPr>
      </p:pic>
      <p:pic>
        <p:nvPicPr>
          <p:cNvPr id="15369" name="Picture 46">
            <a:extLst>
              <a:ext uri="{FF2B5EF4-FFF2-40B4-BE49-F238E27FC236}">
                <a16:creationId xmlns:a16="http://schemas.microsoft.com/office/drawing/2014/main" id="{CAE159F9-A7BF-41C5-ADEF-F4371F78B52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56508" y="3971176"/>
            <a:ext cx="756084" cy="756086"/>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47">
            <a:extLst>
              <a:ext uri="{FF2B5EF4-FFF2-40B4-BE49-F238E27FC236}">
                <a16:creationId xmlns:a16="http://schemas.microsoft.com/office/drawing/2014/main" id="{C61592E6-D1F8-440C-8E2A-D407C11206E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12913" y="3971176"/>
            <a:ext cx="756084" cy="756086"/>
          </a:xfrm>
          <a:prstGeom prst="rect">
            <a:avLst/>
          </a:prstGeom>
          <a:noFill/>
          <a:extLst>
            <a:ext uri="{909E8E84-426E-40DD-AFC4-6F175D3DCCD1}">
              <a14:hiddenFill xmlns:a14="http://schemas.microsoft.com/office/drawing/2010/main">
                <a:solidFill>
                  <a:srgbClr val="FFFFFF"/>
                </a:solidFill>
              </a14:hiddenFill>
            </a:ext>
          </a:extLst>
        </p:spPr>
      </p:pic>
      <p:pic>
        <p:nvPicPr>
          <p:cNvPr id="15367" name="Picture 48">
            <a:extLst>
              <a:ext uri="{FF2B5EF4-FFF2-40B4-BE49-F238E27FC236}">
                <a16:creationId xmlns:a16="http://schemas.microsoft.com/office/drawing/2014/main" id="{3598C076-BBE7-44E8-8123-8CD531C62F3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l="10146" t="16133" r="10146" b="16133"/>
          <a:stretch>
            <a:fillRect/>
          </a:stretch>
        </p:blipFill>
        <p:spPr bwMode="auto">
          <a:xfrm>
            <a:off x="7886906" y="4029934"/>
            <a:ext cx="756084" cy="638570"/>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49">
            <a:extLst>
              <a:ext uri="{FF2B5EF4-FFF2-40B4-BE49-F238E27FC236}">
                <a16:creationId xmlns:a16="http://schemas.microsoft.com/office/drawing/2014/main" id="{E5F22657-D343-4EF5-891D-EC1C6A38ADB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471540" y="4258311"/>
            <a:ext cx="756084" cy="181815"/>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0">
            <a:extLst>
              <a:ext uri="{FF2B5EF4-FFF2-40B4-BE49-F238E27FC236}">
                <a16:creationId xmlns:a16="http://schemas.microsoft.com/office/drawing/2014/main" id="{B35CE994-966F-4443-935E-782321154F5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97799" y="5306577"/>
            <a:ext cx="722826" cy="756086"/>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51">
            <a:extLst>
              <a:ext uri="{FF2B5EF4-FFF2-40B4-BE49-F238E27FC236}">
                <a16:creationId xmlns:a16="http://schemas.microsoft.com/office/drawing/2014/main" id="{9B226854-BD63-4D98-A13A-3FE66373EFA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11189" y="5244825"/>
            <a:ext cx="744999" cy="756086"/>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52">
            <a:extLst>
              <a:ext uri="{FF2B5EF4-FFF2-40B4-BE49-F238E27FC236}">
                <a16:creationId xmlns:a16="http://schemas.microsoft.com/office/drawing/2014/main" id="{52FC7123-7AB3-441A-A2EA-27FCC5C435B1}"/>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756508" y="5246512"/>
            <a:ext cx="756084" cy="756086"/>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53">
            <a:extLst>
              <a:ext uri="{FF2B5EF4-FFF2-40B4-BE49-F238E27FC236}">
                <a16:creationId xmlns:a16="http://schemas.microsoft.com/office/drawing/2014/main" id="{BF1CA5C1-F202-4231-A1D7-96068DDC3EE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319785" y="5264581"/>
            <a:ext cx="756084" cy="756086"/>
          </a:xfrm>
          <a:prstGeom prst="rect">
            <a:avLst/>
          </a:prstGeom>
          <a:noFill/>
          <a:extLst>
            <a:ext uri="{909E8E84-426E-40DD-AFC4-6F175D3DCCD1}">
              <a14:hiddenFill xmlns:a14="http://schemas.microsoft.com/office/drawing/2010/main">
                <a:solidFill>
                  <a:srgbClr val="FFFFFF"/>
                </a:solidFill>
              </a14:hiddenFill>
            </a:ext>
          </a:extLst>
        </p:spPr>
      </p:pic>
      <p:pic>
        <p:nvPicPr>
          <p:cNvPr id="15361" name="Picture 54">
            <a:extLst>
              <a:ext uri="{FF2B5EF4-FFF2-40B4-BE49-F238E27FC236}">
                <a16:creationId xmlns:a16="http://schemas.microsoft.com/office/drawing/2014/main" id="{97393A08-5E6A-4A2B-BE0A-86FAA5C54B59}"/>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911516" y="5242523"/>
            <a:ext cx="756084" cy="756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690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3E53-40B6-431F-9AB9-20371BC70B4F}"/>
              </a:ext>
            </a:extLst>
          </p:cNvPr>
          <p:cNvSpPr>
            <a:spLocks noGrp="1"/>
          </p:cNvSpPr>
          <p:nvPr>
            <p:ph type="title"/>
          </p:nvPr>
        </p:nvSpPr>
        <p:spPr>
          <a:xfrm>
            <a:off x="838198" y="681037"/>
            <a:ext cx="10683241" cy="1044004"/>
          </a:xfrm>
        </p:spPr>
        <p:txBody>
          <a:bodyPr>
            <a:normAutofit/>
          </a:bodyPr>
          <a:lstStyle/>
          <a:p>
            <a:r>
              <a:rPr lang="fr-FR" dirty="0"/>
              <a:t>Phase 3. La gestion des connaissances personnelles</a:t>
            </a:r>
            <a:br>
              <a:rPr lang="fr-FR" dirty="0"/>
            </a:br>
            <a:r>
              <a:rPr lang="fr-FR" sz="2400" dirty="0"/>
              <a:t>(années 2010 - présent) </a:t>
            </a:r>
          </a:p>
        </p:txBody>
      </p:sp>
      <p:sp>
        <p:nvSpPr>
          <p:cNvPr id="4" name="Date Placeholder 3">
            <a:extLst>
              <a:ext uri="{FF2B5EF4-FFF2-40B4-BE49-F238E27FC236}">
                <a16:creationId xmlns:a16="http://schemas.microsoft.com/office/drawing/2014/main" id="{5BD815FB-1971-46AA-894B-5D1AB6D5A328}"/>
              </a:ext>
            </a:extLst>
          </p:cNvPr>
          <p:cNvSpPr>
            <a:spLocks noGrp="1"/>
          </p:cNvSpPr>
          <p:nvPr>
            <p:ph type="dt" sz="half" idx="10"/>
          </p:nvPr>
        </p:nvSpPr>
        <p:spPr/>
        <p:txBody>
          <a:bodyPr/>
          <a:lstStyle/>
          <a:p>
            <a:fld id="{59EDA2D9-A3CD-4C51-A8DA-EDADAF3A6C2B}" type="datetime1">
              <a:rPr lang="fr-FR" smtClean="0"/>
              <a:t>06/12/2022</a:t>
            </a:fld>
            <a:endParaRPr lang="fr-FR" dirty="0"/>
          </a:p>
        </p:txBody>
      </p:sp>
      <p:sp>
        <p:nvSpPr>
          <p:cNvPr id="5" name="Slide Number Placeholder 4">
            <a:extLst>
              <a:ext uri="{FF2B5EF4-FFF2-40B4-BE49-F238E27FC236}">
                <a16:creationId xmlns:a16="http://schemas.microsoft.com/office/drawing/2014/main" id="{018CBD4D-BCA8-4E8F-AEB7-484E51F723EE}"/>
              </a:ext>
            </a:extLst>
          </p:cNvPr>
          <p:cNvSpPr>
            <a:spLocks noGrp="1"/>
          </p:cNvSpPr>
          <p:nvPr>
            <p:ph type="sldNum" sz="quarter" idx="12"/>
          </p:nvPr>
        </p:nvSpPr>
        <p:spPr/>
        <p:txBody>
          <a:bodyPr/>
          <a:lstStyle/>
          <a:p>
            <a:fld id="{B8528F4E-2EBA-4050-9E2E-518FCF7DC710}" type="slidenum">
              <a:rPr lang="fr-FR" smtClean="0"/>
              <a:t>19</a:t>
            </a:fld>
            <a:endParaRPr lang="fr-FR" dirty="0"/>
          </a:p>
        </p:txBody>
      </p:sp>
      <p:graphicFrame>
        <p:nvGraphicFramePr>
          <p:cNvPr id="6" name="Diagram 5">
            <a:extLst>
              <a:ext uri="{FF2B5EF4-FFF2-40B4-BE49-F238E27FC236}">
                <a16:creationId xmlns:a16="http://schemas.microsoft.com/office/drawing/2014/main" id="{5F01AC6D-BF42-4CF1-8843-94BC236F38D1}"/>
              </a:ext>
            </a:extLst>
          </p:cNvPr>
          <p:cNvGraphicFramePr/>
          <p:nvPr>
            <p:extLst/>
          </p:nvPr>
        </p:nvGraphicFramePr>
        <p:xfrm>
          <a:off x="1176792" y="417514"/>
          <a:ext cx="9780103" cy="425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a:extLst>
              <a:ext uri="{FF2B5EF4-FFF2-40B4-BE49-F238E27FC236}">
                <a16:creationId xmlns:a16="http://schemas.microsoft.com/office/drawing/2014/main" id="{6480E850-9E4D-4926-9E1B-82C5B39CA49F}"/>
              </a:ext>
            </a:extLst>
          </p:cNvPr>
          <p:cNvSpPr>
            <a:spLocks noGrp="1"/>
          </p:cNvSpPr>
          <p:nvPr>
            <p:ph idx="1"/>
          </p:nvPr>
        </p:nvSpPr>
        <p:spPr>
          <a:xfrm>
            <a:off x="838200" y="1825625"/>
            <a:ext cx="10515600" cy="1044004"/>
          </a:xfrm>
        </p:spPr>
        <p:txBody>
          <a:bodyPr/>
          <a:lstStyle/>
          <a:p>
            <a:r>
              <a:rPr lang="fr-FR" i="1" dirty="0"/>
              <a:t>« Tools for </a:t>
            </a:r>
            <a:r>
              <a:rPr lang="fr-FR" i="1" dirty="0" err="1"/>
              <a:t>thought</a:t>
            </a:r>
            <a:r>
              <a:rPr lang="fr-FR" i="1" dirty="0"/>
              <a:t> » : </a:t>
            </a:r>
            <a:r>
              <a:rPr lang="fr-FR" dirty="0"/>
              <a:t>De nouveaux outils de réflexion</a:t>
            </a:r>
          </a:p>
          <a:p>
            <a:pPr lvl="1"/>
            <a:r>
              <a:rPr lang="en-US" dirty="0"/>
              <a:t>A</a:t>
            </a:r>
            <a:r>
              <a:rPr lang="fr-FR" dirty="0" err="1"/>
              <a:t>ffordances</a:t>
            </a:r>
            <a:r>
              <a:rPr lang="fr-FR" dirty="0"/>
              <a:t> (J. Gibson, 1979) :</a:t>
            </a:r>
            <a:endParaRPr lang="en-US" dirty="0"/>
          </a:p>
        </p:txBody>
      </p:sp>
      <p:sp>
        <p:nvSpPr>
          <p:cNvPr id="24" name="Content Placeholder 2">
            <a:extLst>
              <a:ext uri="{FF2B5EF4-FFF2-40B4-BE49-F238E27FC236}">
                <a16:creationId xmlns:a16="http://schemas.microsoft.com/office/drawing/2014/main" id="{5F0B606E-EFF7-42F4-B0DF-95BD92E495AE}"/>
              </a:ext>
            </a:extLst>
          </p:cNvPr>
          <p:cNvSpPr txBox="1">
            <a:spLocks/>
          </p:cNvSpPr>
          <p:nvPr/>
        </p:nvSpPr>
        <p:spPr>
          <a:xfrm>
            <a:off x="1005839" y="2986152"/>
            <a:ext cx="10515600" cy="2580258"/>
          </a:xfrm>
          <a:prstGeom prst="rect">
            <a:avLst/>
          </a:prstGeom>
        </p:spPr>
        <p:txBody>
          <a:bodyPr vert="horz" lIns="91440" tIns="45720" rIns="91440" bIns="45720" numCol="2"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73E6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3E6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3E6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3E6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3E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fr-FR" dirty="0"/>
              <a:t>Noter ce qu’on veut</a:t>
            </a:r>
          </a:p>
          <a:p>
            <a:pPr lvl="0"/>
            <a:r>
              <a:rPr lang="fr-FR" dirty="0"/>
              <a:t>Interconnecter ses notes comme on veut</a:t>
            </a:r>
          </a:p>
          <a:p>
            <a:pPr lvl="0"/>
            <a:r>
              <a:rPr lang="fr-FR" dirty="0"/>
              <a:t>Naviguer facilement entre ses notes</a:t>
            </a:r>
          </a:p>
          <a:p>
            <a:pPr lvl="0"/>
            <a:r>
              <a:rPr lang="fr-FR" dirty="0"/>
              <a:t>Organiser ses notes comme on veut</a:t>
            </a:r>
          </a:p>
          <a:p>
            <a:pPr lvl="0"/>
            <a:r>
              <a:rPr lang="fr-FR" dirty="0"/>
              <a:t>Visualiser ses notes et leurs interconnexions</a:t>
            </a:r>
          </a:p>
          <a:p>
            <a:pPr lvl="0"/>
            <a:r>
              <a:rPr lang="fr-FR" dirty="0"/>
              <a:t>Naviguer par la visualisation </a:t>
            </a:r>
          </a:p>
          <a:p>
            <a:pPr lvl="0"/>
            <a:r>
              <a:rPr lang="fr-FR" dirty="0"/>
              <a:t>Publier ses notes sur le web</a:t>
            </a:r>
          </a:p>
          <a:p>
            <a:pPr lvl="0"/>
            <a:r>
              <a:rPr lang="fr-FR" dirty="0"/>
              <a:t>Sécuriser ses notes</a:t>
            </a:r>
          </a:p>
          <a:p>
            <a:pPr lvl="0"/>
            <a:r>
              <a:rPr lang="fr-FR" dirty="0"/>
              <a:t>Maintenir une seule et unique copie de chaque contenu, sans redondances</a:t>
            </a:r>
          </a:p>
          <a:p>
            <a:pPr lvl="0"/>
            <a:r>
              <a:rPr lang="fr-FR" dirty="0"/>
              <a:t>Découvrir de nouvelles connexions entre ses idées</a:t>
            </a:r>
          </a:p>
          <a:p>
            <a:pPr lvl="0"/>
            <a:r>
              <a:rPr lang="fr-FR" dirty="0"/>
              <a:t>Retrouver une note rapidement</a:t>
            </a:r>
          </a:p>
          <a:p>
            <a:pPr lvl="0"/>
            <a:r>
              <a:rPr lang="fr-FR" dirty="0"/>
              <a:t>Etendre davantage les affordances en cas de besoin</a:t>
            </a:r>
          </a:p>
        </p:txBody>
      </p:sp>
    </p:spTree>
    <p:extLst>
      <p:ext uri="{BB962C8B-B14F-4D97-AF65-F5344CB8AC3E}">
        <p14:creationId xmlns:p14="http://schemas.microsoft.com/office/powerpoint/2010/main" val="3442204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3E53-40B6-431F-9AB9-20371BC70B4F}"/>
              </a:ext>
            </a:extLst>
          </p:cNvPr>
          <p:cNvSpPr>
            <a:spLocks noGrp="1"/>
          </p:cNvSpPr>
          <p:nvPr>
            <p:ph type="title"/>
          </p:nvPr>
        </p:nvSpPr>
        <p:spPr/>
        <p:txBody>
          <a:bodyPr/>
          <a:lstStyle/>
          <a:p>
            <a:r>
              <a:rPr lang="fr-FR" dirty="0"/>
              <a:t>Plan du mémoire</a:t>
            </a:r>
          </a:p>
        </p:txBody>
      </p:sp>
      <p:sp>
        <p:nvSpPr>
          <p:cNvPr id="3" name="Content Placeholder 2">
            <a:extLst>
              <a:ext uri="{FF2B5EF4-FFF2-40B4-BE49-F238E27FC236}">
                <a16:creationId xmlns:a16="http://schemas.microsoft.com/office/drawing/2014/main" id="{3AD87341-BB09-404A-B84C-65194069B54A}"/>
              </a:ext>
            </a:extLst>
          </p:cNvPr>
          <p:cNvSpPr>
            <a:spLocks noGrp="1"/>
          </p:cNvSpPr>
          <p:nvPr>
            <p:ph idx="1"/>
          </p:nvPr>
        </p:nvSpPr>
        <p:spPr/>
        <p:txBody>
          <a:bodyPr/>
          <a:lstStyle/>
          <a:p>
            <a:pPr marL="571500" indent="-571500">
              <a:buFont typeface="+mj-lt"/>
              <a:buAutoNum type="romanUcPeriod"/>
            </a:pPr>
            <a:r>
              <a:rPr lang="fr-FR" dirty="0"/>
              <a:t>Introduction</a:t>
            </a:r>
          </a:p>
          <a:p>
            <a:pPr marL="571500" indent="-571500">
              <a:buFont typeface="+mj-lt"/>
              <a:buAutoNum type="romanUcPeriod"/>
            </a:pPr>
            <a:r>
              <a:rPr lang="fr-FR" dirty="0"/>
              <a:t>Etat de l’art / Historique</a:t>
            </a:r>
          </a:p>
          <a:p>
            <a:pPr marL="571500" indent="-571500">
              <a:buFont typeface="+mj-lt"/>
              <a:buAutoNum type="romanUcPeriod"/>
            </a:pPr>
            <a:r>
              <a:rPr lang="fr-FR" dirty="0"/>
              <a:t>Etude de cas : Obsidian</a:t>
            </a:r>
          </a:p>
          <a:p>
            <a:pPr marL="571500" indent="-571500">
              <a:buFont typeface="+mj-lt"/>
              <a:buAutoNum type="romanUcPeriod"/>
            </a:pPr>
            <a:r>
              <a:rPr lang="fr-FR" dirty="0"/>
              <a:t>Discussion</a:t>
            </a:r>
          </a:p>
          <a:p>
            <a:pPr marL="571500" indent="-571500">
              <a:buFont typeface="+mj-lt"/>
              <a:buAutoNum type="romanUcPeriod"/>
            </a:pPr>
            <a:r>
              <a:rPr lang="fr-FR" dirty="0"/>
              <a:t>Conclusions</a:t>
            </a:r>
          </a:p>
          <a:p>
            <a:pPr marL="541338" indent="0">
              <a:buNone/>
            </a:pPr>
            <a:r>
              <a:rPr lang="fr-FR" sz="1600" dirty="0"/>
              <a:t> </a:t>
            </a:r>
            <a:r>
              <a:rPr lang="fr-FR" dirty="0"/>
              <a:t>Références</a:t>
            </a:r>
          </a:p>
        </p:txBody>
      </p:sp>
      <p:sp>
        <p:nvSpPr>
          <p:cNvPr id="4" name="Date Placeholder 3">
            <a:extLst>
              <a:ext uri="{FF2B5EF4-FFF2-40B4-BE49-F238E27FC236}">
                <a16:creationId xmlns:a16="http://schemas.microsoft.com/office/drawing/2014/main" id="{A70D030E-D26B-41EE-BC40-45F529C5CBE8}"/>
              </a:ext>
            </a:extLst>
          </p:cNvPr>
          <p:cNvSpPr>
            <a:spLocks noGrp="1"/>
          </p:cNvSpPr>
          <p:nvPr>
            <p:ph type="dt" sz="half" idx="10"/>
          </p:nvPr>
        </p:nvSpPr>
        <p:spPr/>
        <p:txBody>
          <a:bodyPr/>
          <a:lstStyle/>
          <a:p>
            <a:fld id="{F612E4A8-9A0E-490B-B912-529F7D5671E1}" type="datetime1">
              <a:rPr lang="fr-FR" smtClean="0"/>
              <a:t>06/12/2022</a:t>
            </a:fld>
            <a:endParaRPr lang="fr-FR"/>
          </a:p>
        </p:txBody>
      </p:sp>
      <p:sp>
        <p:nvSpPr>
          <p:cNvPr id="5" name="Slide Number Placeholder 4">
            <a:extLst>
              <a:ext uri="{FF2B5EF4-FFF2-40B4-BE49-F238E27FC236}">
                <a16:creationId xmlns:a16="http://schemas.microsoft.com/office/drawing/2014/main" id="{68DC03D2-FF77-4E1D-8A5E-378588C9BF46}"/>
              </a:ext>
            </a:extLst>
          </p:cNvPr>
          <p:cNvSpPr>
            <a:spLocks noGrp="1"/>
          </p:cNvSpPr>
          <p:nvPr>
            <p:ph type="sldNum" sz="quarter" idx="12"/>
          </p:nvPr>
        </p:nvSpPr>
        <p:spPr/>
        <p:txBody>
          <a:bodyPr/>
          <a:lstStyle/>
          <a:p>
            <a:fld id="{B8528F4E-2EBA-4050-9E2E-518FCF7DC710}" type="slidenum">
              <a:rPr lang="fr-FR" smtClean="0"/>
              <a:t>2</a:t>
            </a:fld>
            <a:endParaRPr lang="fr-FR"/>
          </a:p>
        </p:txBody>
      </p:sp>
    </p:spTree>
    <p:extLst>
      <p:ext uri="{BB962C8B-B14F-4D97-AF65-F5344CB8AC3E}">
        <p14:creationId xmlns:p14="http://schemas.microsoft.com/office/powerpoint/2010/main" val="1831743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3E53-40B6-431F-9AB9-20371BC70B4F}"/>
              </a:ext>
            </a:extLst>
          </p:cNvPr>
          <p:cNvSpPr>
            <a:spLocks noGrp="1"/>
          </p:cNvSpPr>
          <p:nvPr>
            <p:ph type="title"/>
          </p:nvPr>
        </p:nvSpPr>
        <p:spPr>
          <a:xfrm>
            <a:off x="838198" y="681037"/>
            <a:ext cx="10683241" cy="1044004"/>
          </a:xfrm>
        </p:spPr>
        <p:txBody>
          <a:bodyPr>
            <a:normAutofit/>
          </a:bodyPr>
          <a:lstStyle/>
          <a:p>
            <a:r>
              <a:rPr lang="fr-FR" dirty="0"/>
              <a:t>Phase 3. La gestion des connaissances personnelles</a:t>
            </a:r>
            <a:br>
              <a:rPr lang="fr-FR" dirty="0"/>
            </a:br>
            <a:r>
              <a:rPr lang="fr-FR" sz="2400" dirty="0"/>
              <a:t>(années 2010 - présent) </a:t>
            </a:r>
          </a:p>
        </p:txBody>
      </p:sp>
      <p:sp>
        <p:nvSpPr>
          <p:cNvPr id="4" name="Date Placeholder 3">
            <a:extLst>
              <a:ext uri="{FF2B5EF4-FFF2-40B4-BE49-F238E27FC236}">
                <a16:creationId xmlns:a16="http://schemas.microsoft.com/office/drawing/2014/main" id="{5BD815FB-1971-46AA-894B-5D1AB6D5A328}"/>
              </a:ext>
            </a:extLst>
          </p:cNvPr>
          <p:cNvSpPr>
            <a:spLocks noGrp="1"/>
          </p:cNvSpPr>
          <p:nvPr>
            <p:ph type="dt" sz="half" idx="10"/>
          </p:nvPr>
        </p:nvSpPr>
        <p:spPr/>
        <p:txBody>
          <a:bodyPr/>
          <a:lstStyle/>
          <a:p>
            <a:fld id="{59EDA2D9-A3CD-4C51-A8DA-EDADAF3A6C2B}" type="datetime1">
              <a:rPr lang="fr-FR" smtClean="0"/>
              <a:t>06/12/2022</a:t>
            </a:fld>
            <a:endParaRPr lang="fr-FR" dirty="0"/>
          </a:p>
        </p:txBody>
      </p:sp>
      <p:sp>
        <p:nvSpPr>
          <p:cNvPr id="5" name="Slide Number Placeholder 4">
            <a:extLst>
              <a:ext uri="{FF2B5EF4-FFF2-40B4-BE49-F238E27FC236}">
                <a16:creationId xmlns:a16="http://schemas.microsoft.com/office/drawing/2014/main" id="{018CBD4D-BCA8-4E8F-AEB7-484E51F723EE}"/>
              </a:ext>
            </a:extLst>
          </p:cNvPr>
          <p:cNvSpPr>
            <a:spLocks noGrp="1"/>
          </p:cNvSpPr>
          <p:nvPr>
            <p:ph type="sldNum" sz="quarter" idx="12"/>
          </p:nvPr>
        </p:nvSpPr>
        <p:spPr/>
        <p:txBody>
          <a:bodyPr/>
          <a:lstStyle/>
          <a:p>
            <a:fld id="{B8528F4E-2EBA-4050-9E2E-518FCF7DC710}" type="slidenum">
              <a:rPr lang="fr-FR" smtClean="0"/>
              <a:t>20</a:t>
            </a:fld>
            <a:endParaRPr lang="fr-FR" dirty="0"/>
          </a:p>
        </p:txBody>
      </p:sp>
      <p:graphicFrame>
        <p:nvGraphicFramePr>
          <p:cNvPr id="6" name="Diagram 5">
            <a:extLst>
              <a:ext uri="{FF2B5EF4-FFF2-40B4-BE49-F238E27FC236}">
                <a16:creationId xmlns:a16="http://schemas.microsoft.com/office/drawing/2014/main" id="{5F01AC6D-BF42-4CF1-8843-94BC236F38D1}"/>
              </a:ext>
            </a:extLst>
          </p:cNvPr>
          <p:cNvGraphicFramePr/>
          <p:nvPr>
            <p:extLst/>
          </p:nvPr>
        </p:nvGraphicFramePr>
        <p:xfrm>
          <a:off x="1176792" y="417514"/>
          <a:ext cx="9780103" cy="425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a:extLst>
              <a:ext uri="{FF2B5EF4-FFF2-40B4-BE49-F238E27FC236}">
                <a16:creationId xmlns:a16="http://schemas.microsoft.com/office/drawing/2014/main" id="{6480E850-9E4D-4926-9E1B-82C5B39CA49F}"/>
              </a:ext>
            </a:extLst>
          </p:cNvPr>
          <p:cNvSpPr>
            <a:spLocks noGrp="1"/>
          </p:cNvSpPr>
          <p:nvPr>
            <p:ph idx="1"/>
          </p:nvPr>
        </p:nvSpPr>
        <p:spPr>
          <a:xfrm>
            <a:off x="838200" y="1825625"/>
            <a:ext cx="10515600" cy="1044004"/>
          </a:xfrm>
        </p:spPr>
        <p:txBody>
          <a:bodyPr/>
          <a:lstStyle/>
          <a:p>
            <a:r>
              <a:rPr lang="fr-FR" i="1" dirty="0"/>
              <a:t>« Tools for </a:t>
            </a:r>
            <a:r>
              <a:rPr lang="fr-FR" i="1" dirty="0" err="1"/>
              <a:t>thought</a:t>
            </a:r>
            <a:r>
              <a:rPr lang="fr-FR" i="1" dirty="0"/>
              <a:t> » : </a:t>
            </a:r>
            <a:r>
              <a:rPr lang="fr-FR" dirty="0"/>
              <a:t>De nouveaux outils de réflexion</a:t>
            </a:r>
          </a:p>
          <a:p>
            <a:pPr lvl="1"/>
            <a:r>
              <a:rPr lang="en-US" dirty="0" err="1"/>
              <a:t>Fonctionnalités</a:t>
            </a:r>
            <a:r>
              <a:rPr lang="fr-FR" dirty="0"/>
              <a:t> :</a:t>
            </a:r>
            <a:endParaRPr lang="en-US" dirty="0"/>
          </a:p>
        </p:txBody>
      </p:sp>
      <p:sp>
        <p:nvSpPr>
          <p:cNvPr id="24" name="Content Placeholder 2">
            <a:extLst>
              <a:ext uri="{FF2B5EF4-FFF2-40B4-BE49-F238E27FC236}">
                <a16:creationId xmlns:a16="http://schemas.microsoft.com/office/drawing/2014/main" id="{5F0B606E-EFF7-42F4-B0DF-95BD92E495AE}"/>
              </a:ext>
            </a:extLst>
          </p:cNvPr>
          <p:cNvSpPr txBox="1">
            <a:spLocks/>
          </p:cNvSpPr>
          <p:nvPr/>
        </p:nvSpPr>
        <p:spPr>
          <a:xfrm>
            <a:off x="1005839" y="2986152"/>
            <a:ext cx="10515600" cy="2580258"/>
          </a:xfrm>
          <a:prstGeom prst="rect">
            <a:avLst/>
          </a:prstGeom>
        </p:spPr>
        <p:txBody>
          <a:bodyPr vert="horz" lIns="91440" tIns="45720" rIns="91440" bIns="45720" numCol="2"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73E6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3E6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3E6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3E6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3E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fr-FR" b="1" dirty="0"/>
              <a:t>Fichiers en format Markdown</a:t>
            </a:r>
            <a:r>
              <a:rPr lang="fr-FR" dirty="0"/>
              <a:t> : fichiers textes simples, exportables, peu de chance d’obsolescence</a:t>
            </a:r>
          </a:p>
          <a:p>
            <a:pPr lvl="0"/>
            <a:r>
              <a:rPr lang="fr-FR" b="1" dirty="0"/>
              <a:t>Liens bidirectionnels</a:t>
            </a:r>
            <a:r>
              <a:rPr lang="fr-FR" dirty="0"/>
              <a:t> : hypertexte, mis à jour automatiquement</a:t>
            </a:r>
          </a:p>
          <a:p>
            <a:pPr lvl="0"/>
            <a:r>
              <a:rPr lang="fr-FR" b="1" dirty="0"/>
              <a:t>Transclusion</a:t>
            </a:r>
            <a:r>
              <a:rPr lang="fr-FR" dirty="0"/>
              <a:t> : intégration à travers des « vues » dynamiques</a:t>
            </a:r>
          </a:p>
          <a:p>
            <a:pPr lvl="0"/>
            <a:r>
              <a:rPr lang="fr-FR" b="1" dirty="0"/>
              <a:t>Organisation automatique</a:t>
            </a:r>
            <a:r>
              <a:rPr lang="fr-FR" dirty="0"/>
              <a:t> : pas besoin de dossiers hiérarchiques</a:t>
            </a:r>
          </a:p>
          <a:p>
            <a:pPr lvl="0"/>
            <a:r>
              <a:rPr lang="fr-FR" b="1" dirty="0"/>
              <a:t>Données semi-structurées</a:t>
            </a:r>
            <a:r>
              <a:rPr lang="fr-FR" dirty="0"/>
              <a:t> : tags, métadonnées</a:t>
            </a:r>
          </a:p>
          <a:p>
            <a:pPr lvl="0"/>
            <a:r>
              <a:rPr lang="fr-FR" b="1" dirty="0"/>
              <a:t>Vue graphique</a:t>
            </a:r>
            <a:r>
              <a:rPr lang="fr-FR" dirty="0"/>
              <a:t> : visualiser ses notes en tant que réseau de nœuds interconnectés, explorer et naviguer</a:t>
            </a:r>
          </a:p>
          <a:p>
            <a:pPr lvl="0"/>
            <a:r>
              <a:rPr lang="fr-FR" b="1" dirty="0"/>
              <a:t>Extensibilité</a:t>
            </a:r>
            <a:r>
              <a:rPr lang="fr-FR" dirty="0"/>
              <a:t> : développer ou installer des modules supplémentaires</a:t>
            </a:r>
          </a:p>
          <a:p>
            <a:pPr lvl="0"/>
            <a:r>
              <a:rPr lang="fr-FR" b="1" dirty="0"/>
              <a:t>Backup </a:t>
            </a:r>
            <a:r>
              <a:rPr lang="fr-FR" dirty="0"/>
              <a:t>: Sauvegardes automatiques dans le cloud</a:t>
            </a:r>
          </a:p>
          <a:p>
            <a:pPr lvl="0"/>
            <a:r>
              <a:rPr lang="fr-FR" b="1" dirty="0"/>
              <a:t>Publication en ligne</a:t>
            </a:r>
            <a:r>
              <a:rPr lang="fr-FR" dirty="0"/>
              <a:t> : pages statiques et vue graphique, </a:t>
            </a:r>
            <a:r>
              <a:rPr lang="fr-FR" i="1" dirty="0"/>
              <a:t>digital </a:t>
            </a:r>
            <a:r>
              <a:rPr lang="fr-FR" i="1" dirty="0" err="1"/>
              <a:t>gardening</a:t>
            </a:r>
            <a:endParaRPr lang="fr-FR" dirty="0"/>
          </a:p>
        </p:txBody>
      </p:sp>
    </p:spTree>
    <p:extLst>
      <p:ext uri="{BB962C8B-B14F-4D97-AF65-F5344CB8AC3E}">
        <p14:creationId xmlns:p14="http://schemas.microsoft.com/office/powerpoint/2010/main" val="2150250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3E53-40B6-431F-9AB9-20371BC70B4F}"/>
              </a:ext>
            </a:extLst>
          </p:cNvPr>
          <p:cNvSpPr>
            <a:spLocks noGrp="1"/>
          </p:cNvSpPr>
          <p:nvPr>
            <p:ph type="title"/>
          </p:nvPr>
        </p:nvSpPr>
        <p:spPr>
          <a:xfrm>
            <a:off x="838198" y="681037"/>
            <a:ext cx="10683241" cy="1044004"/>
          </a:xfrm>
        </p:spPr>
        <p:txBody>
          <a:bodyPr>
            <a:normAutofit/>
          </a:bodyPr>
          <a:lstStyle/>
          <a:p>
            <a:r>
              <a:rPr lang="fr-FR" dirty="0"/>
              <a:t>Phase 3. La gestion des connaissances personnelles</a:t>
            </a:r>
            <a:br>
              <a:rPr lang="fr-FR" dirty="0"/>
            </a:br>
            <a:r>
              <a:rPr lang="fr-FR" sz="2400" dirty="0"/>
              <a:t>(années 2010 - présent) </a:t>
            </a:r>
          </a:p>
        </p:txBody>
      </p:sp>
      <p:sp>
        <p:nvSpPr>
          <p:cNvPr id="4" name="Date Placeholder 3">
            <a:extLst>
              <a:ext uri="{FF2B5EF4-FFF2-40B4-BE49-F238E27FC236}">
                <a16:creationId xmlns:a16="http://schemas.microsoft.com/office/drawing/2014/main" id="{5BD815FB-1971-46AA-894B-5D1AB6D5A328}"/>
              </a:ext>
            </a:extLst>
          </p:cNvPr>
          <p:cNvSpPr>
            <a:spLocks noGrp="1"/>
          </p:cNvSpPr>
          <p:nvPr>
            <p:ph type="dt" sz="half" idx="10"/>
          </p:nvPr>
        </p:nvSpPr>
        <p:spPr/>
        <p:txBody>
          <a:bodyPr/>
          <a:lstStyle/>
          <a:p>
            <a:fld id="{59EDA2D9-A3CD-4C51-A8DA-EDADAF3A6C2B}" type="datetime1">
              <a:rPr lang="fr-FR" smtClean="0"/>
              <a:t>06/12/2022</a:t>
            </a:fld>
            <a:endParaRPr lang="fr-FR" dirty="0"/>
          </a:p>
        </p:txBody>
      </p:sp>
      <p:sp>
        <p:nvSpPr>
          <p:cNvPr id="5" name="Slide Number Placeholder 4">
            <a:extLst>
              <a:ext uri="{FF2B5EF4-FFF2-40B4-BE49-F238E27FC236}">
                <a16:creationId xmlns:a16="http://schemas.microsoft.com/office/drawing/2014/main" id="{018CBD4D-BCA8-4E8F-AEB7-484E51F723EE}"/>
              </a:ext>
            </a:extLst>
          </p:cNvPr>
          <p:cNvSpPr>
            <a:spLocks noGrp="1"/>
          </p:cNvSpPr>
          <p:nvPr>
            <p:ph type="sldNum" sz="quarter" idx="12"/>
          </p:nvPr>
        </p:nvSpPr>
        <p:spPr/>
        <p:txBody>
          <a:bodyPr/>
          <a:lstStyle/>
          <a:p>
            <a:fld id="{B8528F4E-2EBA-4050-9E2E-518FCF7DC710}" type="slidenum">
              <a:rPr lang="fr-FR" smtClean="0"/>
              <a:t>21</a:t>
            </a:fld>
            <a:endParaRPr lang="fr-FR" dirty="0"/>
          </a:p>
        </p:txBody>
      </p:sp>
      <p:graphicFrame>
        <p:nvGraphicFramePr>
          <p:cNvPr id="6" name="Diagram 5">
            <a:extLst>
              <a:ext uri="{FF2B5EF4-FFF2-40B4-BE49-F238E27FC236}">
                <a16:creationId xmlns:a16="http://schemas.microsoft.com/office/drawing/2014/main" id="{5F01AC6D-BF42-4CF1-8843-94BC236F38D1}"/>
              </a:ext>
            </a:extLst>
          </p:cNvPr>
          <p:cNvGraphicFramePr/>
          <p:nvPr>
            <p:extLst/>
          </p:nvPr>
        </p:nvGraphicFramePr>
        <p:xfrm>
          <a:off x="1176792" y="417514"/>
          <a:ext cx="9780103" cy="425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a:extLst>
              <a:ext uri="{FF2B5EF4-FFF2-40B4-BE49-F238E27FC236}">
                <a16:creationId xmlns:a16="http://schemas.microsoft.com/office/drawing/2014/main" id="{6480E850-9E4D-4926-9E1B-82C5B39CA49F}"/>
              </a:ext>
            </a:extLst>
          </p:cNvPr>
          <p:cNvSpPr>
            <a:spLocks noGrp="1"/>
          </p:cNvSpPr>
          <p:nvPr>
            <p:ph idx="1"/>
          </p:nvPr>
        </p:nvSpPr>
        <p:spPr>
          <a:xfrm>
            <a:off x="838200" y="1825625"/>
            <a:ext cx="10515600" cy="4351338"/>
          </a:xfrm>
        </p:spPr>
        <p:txBody>
          <a:bodyPr/>
          <a:lstStyle/>
          <a:p>
            <a:r>
              <a:rPr lang="fr-FR" dirty="0"/>
              <a:t>Une mise à jour des théories existantes :</a:t>
            </a:r>
          </a:p>
          <a:p>
            <a:pPr lvl="1"/>
            <a:r>
              <a:rPr lang="fr-FR" dirty="0"/>
              <a:t>« </a:t>
            </a:r>
            <a:r>
              <a:rPr lang="fr-FR" i="1" dirty="0"/>
              <a:t>information </a:t>
            </a:r>
            <a:r>
              <a:rPr lang="fr-FR" i="1" dirty="0" err="1"/>
              <a:t>literacy</a:t>
            </a:r>
            <a:r>
              <a:rPr lang="fr-FR" dirty="0"/>
              <a:t> » (la maîtrise de l’information) et « </a:t>
            </a:r>
            <a:r>
              <a:rPr lang="fr-FR" i="1" dirty="0" err="1"/>
              <a:t>lifelong</a:t>
            </a:r>
            <a:r>
              <a:rPr lang="fr-FR" i="1" dirty="0"/>
              <a:t> </a:t>
            </a:r>
            <a:r>
              <a:rPr lang="fr-FR" i="1" dirty="0" err="1"/>
              <a:t>learning</a:t>
            </a:r>
            <a:r>
              <a:rPr lang="fr-FR" dirty="0"/>
              <a:t> » (l’apprentissage tout au long de la vie) (G. Gorman et D. </a:t>
            </a:r>
            <a:r>
              <a:rPr lang="fr-FR" dirty="0" err="1"/>
              <a:t>Pauleen</a:t>
            </a:r>
            <a:r>
              <a:rPr lang="fr-FR" dirty="0"/>
              <a:t>, 2016)</a:t>
            </a:r>
          </a:p>
          <a:p>
            <a:pPr lvl="1"/>
            <a:r>
              <a:rPr lang="fr-FR" dirty="0"/>
              <a:t>« écologies personnelles de connaissances » et « bricoleurs » (M. </a:t>
            </a:r>
            <a:r>
              <a:rPr lang="fr-FR" dirty="0" err="1"/>
              <a:t>Jarrahi</a:t>
            </a:r>
            <a:r>
              <a:rPr lang="fr-FR" dirty="0"/>
              <a:t> et al, 2019)</a:t>
            </a:r>
          </a:p>
          <a:p>
            <a:pPr lvl="1"/>
            <a:r>
              <a:rPr lang="fr-FR" dirty="0"/>
              <a:t>Etudes empiriques (M. </a:t>
            </a:r>
            <a:r>
              <a:rPr lang="fr-FR" dirty="0" err="1"/>
              <a:t>Shujahat</a:t>
            </a:r>
            <a:r>
              <a:rPr lang="fr-FR" dirty="0"/>
              <a:t> et al., 2020) </a:t>
            </a:r>
          </a:p>
          <a:p>
            <a:pPr lvl="1"/>
            <a:r>
              <a:rPr lang="fr-FR" dirty="0"/>
              <a:t>« </a:t>
            </a:r>
            <a:r>
              <a:rPr lang="fr-FR" dirty="0" err="1"/>
              <a:t>Knowcations</a:t>
            </a:r>
            <a:r>
              <a:rPr lang="fr-FR" dirty="0"/>
              <a:t> » (U. Schmitt, 2017-2022)</a:t>
            </a:r>
          </a:p>
          <a:p>
            <a:pPr lvl="1"/>
            <a:r>
              <a:rPr lang="fr-FR" dirty="0"/>
              <a:t>… et d’autres à suivre</a:t>
            </a:r>
          </a:p>
        </p:txBody>
      </p:sp>
    </p:spTree>
    <p:extLst>
      <p:ext uri="{BB962C8B-B14F-4D97-AF65-F5344CB8AC3E}">
        <p14:creationId xmlns:p14="http://schemas.microsoft.com/office/powerpoint/2010/main" val="1598201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3E53-40B6-431F-9AB9-20371BC70B4F}"/>
              </a:ext>
            </a:extLst>
          </p:cNvPr>
          <p:cNvSpPr>
            <a:spLocks noGrp="1"/>
          </p:cNvSpPr>
          <p:nvPr>
            <p:ph type="title"/>
          </p:nvPr>
        </p:nvSpPr>
        <p:spPr>
          <a:xfrm>
            <a:off x="838198" y="681037"/>
            <a:ext cx="10683241" cy="1044004"/>
          </a:xfrm>
        </p:spPr>
        <p:txBody>
          <a:bodyPr>
            <a:normAutofit/>
          </a:bodyPr>
          <a:lstStyle/>
          <a:p>
            <a:r>
              <a:rPr lang="fr-FR" dirty="0"/>
              <a:t>L’application Obsidian</a:t>
            </a:r>
            <a:endParaRPr lang="fr-FR" sz="2400" dirty="0"/>
          </a:p>
        </p:txBody>
      </p:sp>
      <p:sp>
        <p:nvSpPr>
          <p:cNvPr id="4" name="Date Placeholder 3">
            <a:extLst>
              <a:ext uri="{FF2B5EF4-FFF2-40B4-BE49-F238E27FC236}">
                <a16:creationId xmlns:a16="http://schemas.microsoft.com/office/drawing/2014/main" id="{5BD815FB-1971-46AA-894B-5D1AB6D5A328}"/>
              </a:ext>
            </a:extLst>
          </p:cNvPr>
          <p:cNvSpPr>
            <a:spLocks noGrp="1"/>
          </p:cNvSpPr>
          <p:nvPr>
            <p:ph type="dt" sz="half" idx="10"/>
          </p:nvPr>
        </p:nvSpPr>
        <p:spPr/>
        <p:txBody>
          <a:bodyPr/>
          <a:lstStyle/>
          <a:p>
            <a:fld id="{59EDA2D9-A3CD-4C51-A8DA-EDADAF3A6C2B}" type="datetime1">
              <a:rPr lang="fr-FR" smtClean="0"/>
              <a:t>06/12/2022</a:t>
            </a:fld>
            <a:endParaRPr lang="fr-FR" dirty="0"/>
          </a:p>
        </p:txBody>
      </p:sp>
      <p:sp>
        <p:nvSpPr>
          <p:cNvPr id="5" name="Slide Number Placeholder 4">
            <a:extLst>
              <a:ext uri="{FF2B5EF4-FFF2-40B4-BE49-F238E27FC236}">
                <a16:creationId xmlns:a16="http://schemas.microsoft.com/office/drawing/2014/main" id="{018CBD4D-BCA8-4E8F-AEB7-484E51F723EE}"/>
              </a:ext>
            </a:extLst>
          </p:cNvPr>
          <p:cNvSpPr>
            <a:spLocks noGrp="1"/>
          </p:cNvSpPr>
          <p:nvPr>
            <p:ph type="sldNum" sz="quarter" idx="12"/>
          </p:nvPr>
        </p:nvSpPr>
        <p:spPr/>
        <p:txBody>
          <a:bodyPr/>
          <a:lstStyle/>
          <a:p>
            <a:fld id="{B8528F4E-2EBA-4050-9E2E-518FCF7DC710}" type="slidenum">
              <a:rPr lang="fr-FR" smtClean="0"/>
              <a:t>22</a:t>
            </a:fld>
            <a:endParaRPr lang="fr-FR" dirty="0"/>
          </a:p>
        </p:txBody>
      </p:sp>
      <p:graphicFrame>
        <p:nvGraphicFramePr>
          <p:cNvPr id="6" name="Diagram 5">
            <a:extLst>
              <a:ext uri="{FF2B5EF4-FFF2-40B4-BE49-F238E27FC236}">
                <a16:creationId xmlns:a16="http://schemas.microsoft.com/office/drawing/2014/main" id="{5F01AC6D-BF42-4CF1-8843-94BC236F38D1}"/>
              </a:ext>
            </a:extLst>
          </p:cNvPr>
          <p:cNvGraphicFramePr/>
          <p:nvPr>
            <p:extLst>
              <p:ext uri="{D42A27DB-BD31-4B8C-83A1-F6EECF244321}">
                <p14:modId xmlns:p14="http://schemas.microsoft.com/office/powerpoint/2010/main" val="2136893961"/>
              </p:ext>
            </p:extLst>
          </p:nvPr>
        </p:nvGraphicFramePr>
        <p:xfrm>
          <a:off x="1176792" y="417514"/>
          <a:ext cx="9780103" cy="425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a:extLst>
              <a:ext uri="{FF2B5EF4-FFF2-40B4-BE49-F238E27FC236}">
                <a16:creationId xmlns:a16="http://schemas.microsoft.com/office/drawing/2014/main" id="{6480E850-9E4D-4926-9E1B-82C5B39CA49F}"/>
              </a:ext>
            </a:extLst>
          </p:cNvPr>
          <p:cNvSpPr>
            <a:spLocks noGrp="1"/>
          </p:cNvSpPr>
          <p:nvPr>
            <p:ph idx="1"/>
          </p:nvPr>
        </p:nvSpPr>
        <p:spPr>
          <a:xfrm>
            <a:off x="838200" y="1825625"/>
            <a:ext cx="10515600" cy="4351338"/>
          </a:xfrm>
        </p:spPr>
        <p:txBody>
          <a:bodyPr/>
          <a:lstStyle/>
          <a:p>
            <a:r>
              <a:rPr lang="fr-FR" dirty="0"/>
              <a:t>Créée en 2020 : Erica Xu et </a:t>
            </a:r>
            <a:r>
              <a:rPr lang="fr-FR" dirty="0" err="1"/>
              <a:t>Shida</a:t>
            </a:r>
            <a:r>
              <a:rPr lang="fr-FR" dirty="0"/>
              <a:t> Li (Ontario, Canada)</a:t>
            </a:r>
          </a:p>
          <a:p>
            <a:r>
              <a:rPr lang="fr-FR" dirty="0"/>
              <a:t>Spécificités :</a:t>
            </a:r>
          </a:p>
        </p:txBody>
      </p:sp>
      <p:sp>
        <p:nvSpPr>
          <p:cNvPr id="12" name="Content Placeholder 2">
            <a:extLst>
              <a:ext uri="{FF2B5EF4-FFF2-40B4-BE49-F238E27FC236}">
                <a16:creationId xmlns:a16="http://schemas.microsoft.com/office/drawing/2014/main" id="{CDAA9366-DF7B-4226-9FB2-7DB6DFE93FF0}"/>
              </a:ext>
            </a:extLst>
          </p:cNvPr>
          <p:cNvSpPr txBox="1">
            <a:spLocks/>
          </p:cNvSpPr>
          <p:nvPr/>
        </p:nvSpPr>
        <p:spPr>
          <a:xfrm>
            <a:off x="1005839" y="2986152"/>
            <a:ext cx="10515600" cy="2580258"/>
          </a:xfrm>
          <a:prstGeom prst="rect">
            <a:avLst/>
          </a:prstGeom>
        </p:spPr>
        <p:txBody>
          <a:bodyPr vert="horz" lIns="91440" tIns="45720" rIns="91440" bIns="45720" numCol="2"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73E6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3E6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3E6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3E6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3E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fr-FR" dirty="0"/>
              <a:t>Création d’un ou plusieurs « coffres » qui comportent ses notes</a:t>
            </a:r>
          </a:p>
          <a:p>
            <a:pPr lvl="0"/>
            <a:r>
              <a:rPr lang="fr-FR" dirty="0"/>
              <a:t>Création de notes en fichiers Markdown, avec lecture de plusieurs autres types de fichiers (</a:t>
            </a:r>
            <a:r>
              <a:rPr lang="fr-FR" dirty="0" err="1"/>
              <a:t>PDFs</a:t>
            </a:r>
            <a:r>
              <a:rPr lang="fr-FR" dirty="0"/>
              <a:t>, textes et images)</a:t>
            </a:r>
          </a:p>
          <a:p>
            <a:pPr lvl="0"/>
            <a:r>
              <a:rPr lang="fr-FR" dirty="0"/>
              <a:t>Insertion de liens bidirectionnels via de simples crochets : </a:t>
            </a:r>
            <a:r>
              <a:rPr lang="fr-FR" dirty="0">
                <a:solidFill>
                  <a:schemeClr val="tx1">
                    <a:lumMod val="50000"/>
                    <a:lumOff val="50000"/>
                  </a:schemeClr>
                </a:solidFill>
              </a:rPr>
              <a:t>[[exemple de lien]]</a:t>
            </a:r>
          </a:p>
          <a:p>
            <a:pPr lvl="0"/>
            <a:r>
              <a:rPr lang="fr-FR" dirty="0"/>
              <a:t>Renommage automatique des liens en cas de renommage d’un fichier</a:t>
            </a:r>
          </a:p>
          <a:p>
            <a:pPr lvl="0"/>
            <a:r>
              <a:rPr lang="fr-FR" dirty="0"/>
              <a:t>Vue graphique pour visualiser ses notes</a:t>
            </a:r>
          </a:p>
          <a:p>
            <a:pPr lvl="0"/>
            <a:r>
              <a:rPr lang="fr-FR" dirty="0"/>
              <a:t>Moteur de recherche</a:t>
            </a:r>
          </a:p>
          <a:p>
            <a:pPr lvl="0"/>
            <a:r>
              <a:rPr lang="fr-FR" dirty="0"/>
              <a:t>Option d’organiser ses notes par dossiers et/ou par tags</a:t>
            </a:r>
          </a:p>
          <a:p>
            <a:pPr lvl="0"/>
            <a:r>
              <a:rPr lang="fr-FR" dirty="0"/>
              <a:t>Paramètres pour ajuster les fonctionnalités de base et l’apparence</a:t>
            </a:r>
          </a:p>
          <a:p>
            <a:pPr lvl="0"/>
            <a:r>
              <a:rPr lang="fr-FR" dirty="0"/>
              <a:t>Annuaire de modules complémentaires générés par les utilisateurs (extensions)</a:t>
            </a:r>
          </a:p>
          <a:p>
            <a:pPr lvl="0"/>
            <a:r>
              <a:rPr lang="fr-FR" dirty="0"/>
              <a:t>Application disponible en versions PC, Mac et mobile</a:t>
            </a:r>
          </a:p>
          <a:p>
            <a:pPr lvl="0"/>
            <a:r>
              <a:rPr lang="fr-FR" dirty="0"/>
              <a:t>Prix gratuit</a:t>
            </a:r>
          </a:p>
          <a:p>
            <a:pPr lvl="0"/>
            <a:r>
              <a:rPr lang="fr-FR" dirty="0"/>
              <a:t>Option payante : Synchronisation dans le cloud</a:t>
            </a:r>
          </a:p>
          <a:p>
            <a:pPr lvl="0"/>
            <a:r>
              <a:rPr lang="fr-FR" dirty="0"/>
              <a:t>Option payante : Publication de ses notes sur le web</a:t>
            </a:r>
          </a:p>
        </p:txBody>
      </p:sp>
      <p:pic>
        <p:nvPicPr>
          <p:cNvPr id="14" name="Picture 13">
            <a:extLst>
              <a:ext uri="{FF2B5EF4-FFF2-40B4-BE49-F238E27FC236}">
                <a16:creationId xmlns:a16="http://schemas.microsoft.com/office/drawing/2014/main" id="{0696CB14-8E4F-4326-AE68-9D83F59E2A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24109" y="5026660"/>
            <a:ext cx="1329690" cy="1329690"/>
          </a:xfrm>
          <a:prstGeom prst="rect">
            <a:avLst/>
          </a:prstGeom>
        </p:spPr>
      </p:pic>
    </p:spTree>
    <p:extLst>
      <p:ext uri="{BB962C8B-B14F-4D97-AF65-F5344CB8AC3E}">
        <p14:creationId xmlns:p14="http://schemas.microsoft.com/office/powerpoint/2010/main" val="2732955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3E53-40B6-431F-9AB9-20371BC70B4F}"/>
              </a:ext>
            </a:extLst>
          </p:cNvPr>
          <p:cNvSpPr>
            <a:spLocks noGrp="1"/>
          </p:cNvSpPr>
          <p:nvPr>
            <p:ph type="title"/>
          </p:nvPr>
        </p:nvSpPr>
        <p:spPr>
          <a:xfrm>
            <a:off x="838198" y="681037"/>
            <a:ext cx="10683241" cy="1044004"/>
          </a:xfrm>
        </p:spPr>
        <p:txBody>
          <a:bodyPr>
            <a:normAutofit/>
          </a:bodyPr>
          <a:lstStyle/>
          <a:p>
            <a:r>
              <a:rPr lang="fr-FR" dirty="0"/>
              <a:t>L’application Obsidian</a:t>
            </a:r>
            <a:endParaRPr lang="fr-FR" sz="2400" dirty="0"/>
          </a:p>
        </p:txBody>
      </p:sp>
      <p:sp>
        <p:nvSpPr>
          <p:cNvPr id="4" name="Date Placeholder 3">
            <a:extLst>
              <a:ext uri="{FF2B5EF4-FFF2-40B4-BE49-F238E27FC236}">
                <a16:creationId xmlns:a16="http://schemas.microsoft.com/office/drawing/2014/main" id="{5BD815FB-1971-46AA-894B-5D1AB6D5A328}"/>
              </a:ext>
            </a:extLst>
          </p:cNvPr>
          <p:cNvSpPr>
            <a:spLocks noGrp="1"/>
          </p:cNvSpPr>
          <p:nvPr>
            <p:ph type="dt" sz="half" idx="10"/>
          </p:nvPr>
        </p:nvSpPr>
        <p:spPr/>
        <p:txBody>
          <a:bodyPr/>
          <a:lstStyle/>
          <a:p>
            <a:fld id="{59EDA2D9-A3CD-4C51-A8DA-EDADAF3A6C2B}" type="datetime1">
              <a:rPr lang="fr-FR" smtClean="0"/>
              <a:t>06/12/2022</a:t>
            </a:fld>
            <a:endParaRPr lang="fr-FR" dirty="0"/>
          </a:p>
        </p:txBody>
      </p:sp>
      <p:sp>
        <p:nvSpPr>
          <p:cNvPr id="5" name="Slide Number Placeholder 4">
            <a:extLst>
              <a:ext uri="{FF2B5EF4-FFF2-40B4-BE49-F238E27FC236}">
                <a16:creationId xmlns:a16="http://schemas.microsoft.com/office/drawing/2014/main" id="{018CBD4D-BCA8-4E8F-AEB7-484E51F723EE}"/>
              </a:ext>
            </a:extLst>
          </p:cNvPr>
          <p:cNvSpPr>
            <a:spLocks noGrp="1"/>
          </p:cNvSpPr>
          <p:nvPr>
            <p:ph type="sldNum" sz="quarter" idx="12"/>
          </p:nvPr>
        </p:nvSpPr>
        <p:spPr/>
        <p:txBody>
          <a:bodyPr/>
          <a:lstStyle/>
          <a:p>
            <a:fld id="{B8528F4E-2EBA-4050-9E2E-518FCF7DC710}" type="slidenum">
              <a:rPr lang="fr-FR" smtClean="0"/>
              <a:t>23</a:t>
            </a:fld>
            <a:endParaRPr lang="fr-FR" dirty="0"/>
          </a:p>
        </p:txBody>
      </p:sp>
      <p:graphicFrame>
        <p:nvGraphicFramePr>
          <p:cNvPr id="6" name="Diagram 5">
            <a:extLst>
              <a:ext uri="{FF2B5EF4-FFF2-40B4-BE49-F238E27FC236}">
                <a16:creationId xmlns:a16="http://schemas.microsoft.com/office/drawing/2014/main" id="{5F01AC6D-BF42-4CF1-8843-94BC236F38D1}"/>
              </a:ext>
            </a:extLst>
          </p:cNvPr>
          <p:cNvGraphicFramePr/>
          <p:nvPr>
            <p:extLst/>
          </p:nvPr>
        </p:nvGraphicFramePr>
        <p:xfrm>
          <a:off x="1176792" y="417514"/>
          <a:ext cx="9780103" cy="425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a:extLst>
              <a:ext uri="{FF2B5EF4-FFF2-40B4-BE49-F238E27FC236}">
                <a16:creationId xmlns:a16="http://schemas.microsoft.com/office/drawing/2014/main" id="{6480E850-9E4D-4926-9E1B-82C5B39CA49F}"/>
              </a:ext>
            </a:extLst>
          </p:cNvPr>
          <p:cNvSpPr>
            <a:spLocks noGrp="1"/>
          </p:cNvSpPr>
          <p:nvPr>
            <p:ph idx="1"/>
          </p:nvPr>
        </p:nvSpPr>
        <p:spPr>
          <a:xfrm>
            <a:off x="838200" y="1825625"/>
            <a:ext cx="10515600" cy="4351338"/>
          </a:xfrm>
        </p:spPr>
        <p:txBody>
          <a:bodyPr>
            <a:normAutofit lnSpcReduction="10000"/>
          </a:bodyPr>
          <a:lstStyle/>
          <a:p>
            <a:r>
              <a:rPr lang="fr-FR" dirty="0"/>
              <a:t>Une communauté dynamique</a:t>
            </a:r>
          </a:p>
          <a:p>
            <a:pPr lvl="1"/>
            <a:r>
              <a:rPr lang="fr-FR" dirty="0"/>
              <a:t>Utilisateurs &amp; développeurs de modules (extensions)</a:t>
            </a:r>
          </a:p>
          <a:p>
            <a:r>
              <a:rPr lang="fr-FR" dirty="0"/>
              <a:t>Cas d’utilisation divers :</a:t>
            </a:r>
          </a:p>
          <a:p>
            <a:pPr lvl="1"/>
            <a:r>
              <a:rPr lang="fr-FR" dirty="0"/>
              <a:t>Prendre des notes de littérature et rédiger des textes de recherche</a:t>
            </a:r>
          </a:p>
          <a:p>
            <a:pPr lvl="1"/>
            <a:r>
              <a:rPr lang="fr-FR" dirty="0"/>
              <a:t>Maintenir son journal intime</a:t>
            </a:r>
          </a:p>
          <a:p>
            <a:pPr lvl="1"/>
            <a:r>
              <a:rPr lang="fr-FR" dirty="0"/>
              <a:t>Suivre sa consommation de médias et organiser son médiathèque personnelle (livres, musique, etc.)</a:t>
            </a:r>
          </a:p>
          <a:p>
            <a:pPr lvl="1"/>
            <a:r>
              <a:rPr lang="fr-FR" dirty="0"/>
              <a:t>Tracer son arbre généalogique</a:t>
            </a:r>
          </a:p>
          <a:p>
            <a:pPr lvl="1"/>
            <a:r>
              <a:rPr lang="fr-FR" dirty="0"/>
              <a:t>Médecins : gérer les dossiers médicaux de ses patients</a:t>
            </a:r>
          </a:p>
          <a:p>
            <a:pPr lvl="1"/>
            <a:r>
              <a:rPr lang="fr-FR" dirty="0"/>
              <a:t>Entraîneurs personnels : gérer les séances de ses clients, </a:t>
            </a:r>
          </a:p>
          <a:p>
            <a:pPr lvl="1"/>
            <a:r>
              <a:rPr lang="fr-FR" dirty="0"/>
              <a:t>Gamers : organiser ses jeux de Donjons et Dragons</a:t>
            </a:r>
          </a:p>
        </p:txBody>
      </p:sp>
      <p:pic>
        <p:nvPicPr>
          <p:cNvPr id="14" name="Picture 13">
            <a:extLst>
              <a:ext uri="{FF2B5EF4-FFF2-40B4-BE49-F238E27FC236}">
                <a16:creationId xmlns:a16="http://schemas.microsoft.com/office/drawing/2014/main" id="{0696CB14-8E4F-4326-AE68-9D83F59E2A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24109" y="5026660"/>
            <a:ext cx="1329690" cy="1329690"/>
          </a:xfrm>
          <a:prstGeom prst="rect">
            <a:avLst/>
          </a:prstGeom>
        </p:spPr>
      </p:pic>
    </p:spTree>
    <p:extLst>
      <p:ext uri="{BB962C8B-B14F-4D97-AF65-F5344CB8AC3E}">
        <p14:creationId xmlns:p14="http://schemas.microsoft.com/office/powerpoint/2010/main" val="245252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3E53-40B6-431F-9AB9-20371BC70B4F}"/>
              </a:ext>
            </a:extLst>
          </p:cNvPr>
          <p:cNvSpPr>
            <a:spLocks noGrp="1"/>
          </p:cNvSpPr>
          <p:nvPr>
            <p:ph type="title"/>
          </p:nvPr>
        </p:nvSpPr>
        <p:spPr>
          <a:xfrm>
            <a:off x="838198" y="681037"/>
            <a:ext cx="10683241" cy="1044004"/>
          </a:xfrm>
        </p:spPr>
        <p:txBody>
          <a:bodyPr>
            <a:normAutofit/>
          </a:bodyPr>
          <a:lstStyle/>
          <a:p>
            <a:r>
              <a:rPr lang="fr-FR" dirty="0"/>
              <a:t>Problème identifié</a:t>
            </a:r>
            <a:endParaRPr lang="fr-FR" sz="2400" dirty="0"/>
          </a:p>
        </p:txBody>
      </p:sp>
      <p:sp>
        <p:nvSpPr>
          <p:cNvPr id="4" name="Date Placeholder 3">
            <a:extLst>
              <a:ext uri="{FF2B5EF4-FFF2-40B4-BE49-F238E27FC236}">
                <a16:creationId xmlns:a16="http://schemas.microsoft.com/office/drawing/2014/main" id="{5BD815FB-1971-46AA-894B-5D1AB6D5A328}"/>
              </a:ext>
            </a:extLst>
          </p:cNvPr>
          <p:cNvSpPr>
            <a:spLocks noGrp="1"/>
          </p:cNvSpPr>
          <p:nvPr>
            <p:ph type="dt" sz="half" idx="10"/>
          </p:nvPr>
        </p:nvSpPr>
        <p:spPr/>
        <p:txBody>
          <a:bodyPr/>
          <a:lstStyle/>
          <a:p>
            <a:fld id="{59EDA2D9-A3CD-4C51-A8DA-EDADAF3A6C2B}" type="datetime1">
              <a:rPr lang="fr-FR" smtClean="0"/>
              <a:t>06/12/2022</a:t>
            </a:fld>
            <a:endParaRPr lang="fr-FR" dirty="0"/>
          </a:p>
        </p:txBody>
      </p:sp>
      <p:sp>
        <p:nvSpPr>
          <p:cNvPr id="5" name="Slide Number Placeholder 4">
            <a:extLst>
              <a:ext uri="{FF2B5EF4-FFF2-40B4-BE49-F238E27FC236}">
                <a16:creationId xmlns:a16="http://schemas.microsoft.com/office/drawing/2014/main" id="{018CBD4D-BCA8-4E8F-AEB7-484E51F723EE}"/>
              </a:ext>
            </a:extLst>
          </p:cNvPr>
          <p:cNvSpPr>
            <a:spLocks noGrp="1"/>
          </p:cNvSpPr>
          <p:nvPr>
            <p:ph type="sldNum" sz="quarter" idx="12"/>
          </p:nvPr>
        </p:nvSpPr>
        <p:spPr/>
        <p:txBody>
          <a:bodyPr/>
          <a:lstStyle/>
          <a:p>
            <a:fld id="{B8528F4E-2EBA-4050-9E2E-518FCF7DC710}" type="slidenum">
              <a:rPr lang="fr-FR" smtClean="0"/>
              <a:t>24</a:t>
            </a:fld>
            <a:endParaRPr lang="fr-FR" dirty="0"/>
          </a:p>
        </p:txBody>
      </p:sp>
      <p:graphicFrame>
        <p:nvGraphicFramePr>
          <p:cNvPr id="6" name="Diagram 5">
            <a:extLst>
              <a:ext uri="{FF2B5EF4-FFF2-40B4-BE49-F238E27FC236}">
                <a16:creationId xmlns:a16="http://schemas.microsoft.com/office/drawing/2014/main" id="{5F01AC6D-BF42-4CF1-8843-94BC236F38D1}"/>
              </a:ext>
            </a:extLst>
          </p:cNvPr>
          <p:cNvGraphicFramePr/>
          <p:nvPr>
            <p:extLst/>
          </p:nvPr>
        </p:nvGraphicFramePr>
        <p:xfrm>
          <a:off x="1176792" y="417514"/>
          <a:ext cx="9780103" cy="425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a:extLst>
              <a:ext uri="{FF2B5EF4-FFF2-40B4-BE49-F238E27FC236}">
                <a16:creationId xmlns:a16="http://schemas.microsoft.com/office/drawing/2014/main" id="{6480E850-9E4D-4926-9E1B-82C5B39CA49F}"/>
              </a:ext>
            </a:extLst>
          </p:cNvPr>
          <p:cNvSpPr>
            <a:spLocks noGrp="1"/>
          </p:cNvSpPr>
          <p:nvPr>
            <p:ph idx="1"/>
          </p:nvPr>
        </p:nvSpPr>
        <p:spPr>
          <a:xfrm>
            <a:off x="838200" y="1825625"/>
            <a:ext cx="10515600" cy="4351338"/>
          </a:xfrm>
        </p:spPr>
        <p:txBody>
          <a:bodyPr>
            <a:normAutofit/>
          </a:bodyPr>
          <a:lstStyle/>
          <a:p>
            <a:pPr marL="0" indent="0">
              <a:buNone/>
            </a:pPr>
            <a:endParaRPr lang="fr-FR" b="1" dirty="0"/>
          </a:p>
          <a:p>
            <a:pPr marL="0" indent="0" algn="ctr">
              <a:buNone/>
            </a:pPr>
            <a:r>
              <a:rPr lang="fr-FR" sz="3200" b="1" dirty="0"/>
              <a:t>Parmi les divers outils de réflexion contemporains, Obsidian est un des mieux adaptés pour collecter et connecter des idées et des informations facilement, par contre il ne facilite pas la tâche de réorganiser ces éléments et de les sortir sous forme de nouveaux produits exploitables.</a:t>
            </a:r>
            <a:endParaRPr lang="fr-FR" sz="3200" dirty="0"/>
          </a:p>
        </p:txBody>
      </p:sp>
    </p:spTree>
    <p:extLst>
      <p:ext uri="{BB962C8B-B14F-4D97-AF65-F5344CB8AC3E}">
        <p14:creationId xmlns:p14="http://schemas.microsoft.com/office/powerpoint/2010/main" val="1860633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3E53-40B6-431F-9AB9-20371BC70B4F}"/>
              </a:ext>
            </a:extLst>
          </p:cNvPr>
          <p:cNvSpPr>
            <a:spLocks noGrp="1"/>
          </p:cNvSpPr>
          <p:nvPr>
            <p:ph type="title"/>
          </p:nvPr>
        </p:nvSpPr>
        <p:spPr>
          <a:xfrm>
            <a:off x="838198" y="681037"/>
            <a:ext cx="10683241" cy="1044004"/>
          </a:xfrm>
        </p:spPr>
        <p:txBody>
          <a:bodyPr>
            <a:normAutofit/>
          </a:bodyPr>
          <a:lstStyle/>
          <a:p>
            <a:r>
              <a:rPr lang="fr-FR" dirty="0"/>
              <a:t>Problème identifié</a:t>
            </a:r>
            <a:endParaRPr lang="fr-FR" sz="2400" dirty="0"/>
          </a:p>
        </p:txBody>
      </p:sp>
      <p:sp>
        <p:nvSpPr>
          <p:cNvPr id="4" name="Date Placeholder 3">
            <a:extLst>
              <a:ext uri="{FF2B5EF4-FFF2-40B4-BE49-F238E27FC236}">
                <a16:creationId xmlns:a16="http://schemas.microsoft.com/office/drawing/2014/main" id="{5BD815FB-1971-46AA-894B-5D1AB6D5A328}"/>
              </a:ext>
            </a:extLst>
          </p:cNvPr>
          <p:cNvSpPr>
            <a:spLocks noGrp="1"/>
          </p:cNvSpPr>
          <p:nvPr>
            <p:ph type="dt" sz="half" idx="10"/>
          </p:nvPr>
        </p:nvSpPr>
        <p:spPr/>
        <p:txBody>
          <a:bodyPr/>
          <a:lstStyle/>
          <a:p>
            <a:fld id="{59EDA2D9-A3CD-4C51-A8DA-EDADAF3A6C2B}" type="datetime1">
              <a:rPr lang="fr-FR" smtClean="0"/>
              <a:t>06/12/2022</a:t>
            </a:fld>
            <a:endParaRPr lang="fr-FR" dirty="0"/>
          </a:p>
        </p:txBody>
      </p:sp>
      <p:sp>
        <p:nvSpPr>
          <p:cNvPr id="5" name="Slide Number Placeholder 4">
            <a:extLst>
              <a:ext uri="{FF2B5EF4-FFF2-40B4-BE49-F238E27FC236}">
                <a16:creationId xmlns:a16="http://schemas.microsoft.com/office/drawing/2014/main" id="{018CBD4D-BCA8-4E8F-AEB7-484E51F723EE}"/>
              </a:ext>
            </a:extLst>
          </p:cNvPr>
          <p:cNvSpPr>
            <a:spLocks noGrp="1"/>
          </p:cNvSpPr>
          <p:nvPr>
            <p:ph type="sldNum" sz="quarter" idx="12"/>
          </p:nvPr>
        </p:nvSpPr>
        <p:spPr/>
        <p:txBody>
          <a:bodyPr/>
          <a:lstStyle/>
          <a:p>
            <a:fld id="{B8528F4E-2EBA-4050-9E2E-518FCF7DC710}" type="slidenum">
              <a:rPr lang="fr-FR" smtClean="0"/>
              <a:t>25</a:t>
            </a:fld>
            <a:endParaRPr lang="fr-FR" dirty="0"/>
          </a:p>
        </p:txBody>
      </p:sp>
      <p:graphicFrame>
        <p:nvGraphicFramePr>
          <p:cNvPr id="6" name="Diagram 5">
            <a:extLst>
              <a:ext uri="{FF2B5EF4-FFF2-40B4-BE49-F238E27FC236}">
                <a16:creationId xmlns:a16="http://schemas.microsoft.com/office/drawing/2014/main" id="{5F01AC6D-BF42-4CF1-8843-94BC236F38D1}"/>
              </a:ext>
            </a:extLst>
          </p:cNvPr>
          <p:cNvGraphicFramePr/>
          <p:nvPr>
            <p:extLst/>
          </p:nvPr>
        </p:nvGraphicFramePr>
        <p:xfrm>
          <a:off x="1176792" y="417514"/>
          <a:ext cx="9780103" cy="425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a:extLst>
              <a:ext uri="{FF2B5EF4-FFF2-40B4-BE49-F238E27FC236}">
                <a16:creationId xmlns:a16="http://schemas.microsoft.com/office/drawing/2014/main" id="{6480E850-9E4D-4926-9E1B-82C5B39CA49F}"/>
              </a:ext>
            </a:extLst>
          </p:cNvPr>
          <p:cNvSpPr>
            <a:spLocks noGrp="1"/>
          </p:cNvSpPr>
          <p:nvPr>
            <p:ph idx="1"/>
          </p:nvPr>
        </p:nvSpPr>
        <p:spPr>
          <a:xfrm>
            <a:off x="838200" y="1825625"/>
            <a:ext cx="10515600" cy="4351338"/>
          </a:xfrm>
        </p:spPr>
        <p:txBody>
          <a:bodyPr>
            <a:normAutofit/>
          </a:bodyPr>
          <a:lstStyle/>
          <a:p>
            <a:r>
              <a:rPr lang="fr-FR" dirty="0"/>
              <a:t>Analyse des 50 modules les plus téléchargés :</a:t>
            </a:r>
          </a:p>
          <a:p>
            <a:r>
              <a:rPr lang="fr-FR" b="1" dirty="0"/>
              <a:t>Uniquement 7 liés à l’extraction</a:t>
            </a:r>
            <a:r>
              <a:rPr lang="fr-FR" dirty="0"/>
              <a:t> :</a:t>
            </a:r>
          </a:p>
          <a:p>
            <a:pPr lvl="1"/>
            <a:r>
              <a:rPr lang="fr-FR" dirty="0"/>
              <a:t>3 pour faire des </a:t>
            </a:r>
            <a:r>
              <a:rPr lang="fr-FR" dirty="0" err="1"/>
              <a:t>mind-maps</a:t>
            </a:r>
            <a:r>
              <a:rPr lang="fr-FR" dirty="0"/>
              <a:t> (</a:t>
            </a:r>
            <a:r>
              <a:rPr lang="fr-FR" dirty="0" err="1"/>
              <a:t>Mind</a:t>
            </a:r>
            <a:r>
              <a:rPr lang="fr-FR" dirty="0"/>
              <a:t> </a:t>
            </a:r>
            <a:r>
              <a:rPr lang="fr-FR" dirty="0" err="1"/>
              <a:t>Map</a:t>
            </a:r>
            <a:r>
              <a:rPr lang="fr-FR" dirty="0"/>
              <a:t>, </a:t>
            </a:r>
            <a:r>
              <a:rPr lang="fr-FR" dirty="0" err="1"/>
              <a:t>Enhancing</a:t>
            </a:r>
            <a:r>
              <a:rPr lang="fr-FR" dirty="0"/>
              <a:t> </a:t>
            </a:r>
            <a:r>
              <a:rPr lang="fr-FR" dirty="0" err="1"/>
              <a:t>Mindmap</a:t>
            </a:r>
            <a:r>
              <a:rPr lang="fr-FR" dirty="0"/>
              <a:t>, Obsidian </a:t>
            </a:r>
            <a:r>
              <a:rPr lang="fr-FR" dirty="0" err="1"/>
              <a:t>Markmind</a:t>
            </a:r>
            <a:r>
              <a:rPr lang="fr-FR" dirty="0"/>
              <a:t>)</a:t>
            </a:r>
          </a:p>
          <a:p>
            <a:pPr lvl="1"/>
            <a:r>
              <a:rPr lang="fr-FR" dirty="0"/>
              <a:t>1 pour créer des images (</a:t>
            </a:r>
            <a:r>
              <a:rPr lang="fr-FR" dirty="0" err="1"/>
              <a:t>Excalidraw</a:t>
            </a:r>
            <a:r>
              <a:rPr lang="fr-FR" dirty="0"/>
              <a:t>)</a:t>
            </a:r>
          </a:p>
          <a:p>
            <a:pPr lvl="1"/>
            <a:r>
              <a:rPr lang="fr-FR" dirty="0"/>
              <a:t>1 pour créer des présentations (Advanced Slides)</a:t>
            </a:r>
          </a:p>
          <a:p>
            <a:pPr lvl="1"/>
            <a:r>
              <a:rPr lang="fr-FR" dirty="0"/>
              <a:t>1 pour exporter vers d’autres formats (Obsidian </a:t>
            </a:r>
            <a:r>
              <a:rPr lang="fr-FR" dirty="0" err="1"/>
              <a:t>Pandoc</a:t>
            </a:r>
            <a:r>
              <a:rPr lang="fr-FR" dirty="0"/>
              <a:t>)</a:t>
            </a:r>
          </a:p>
          <a:p>
            <a:pPr lvl="1"/>
            <a:r>
              <a:rPr lang="fr-FR" dirty="0"/>
              <a:t>1 pour faciliter la création de plans (</a:t>
            </a:r>
            <a:r>
              <a:rPr lang="fr-FR" dirty="0" err="1"/>
              <a:t>Outliner</a:t>
            </a:r>
            <a:r>
              <a:rPr lang="fr-FR" dirty="0"/>
              <a:t>)</a:t>
            </a:r>
          </a:p>
        </p:txBody>
      </p:sp>
    </p:spTree>
    <p:extLst>
      <p:ext uri="{BB962C8B-B14F-4D97-AF65-F5344CB8AC3E}">
        <p14:creationId xmlns:p14="http://schemas.microsoft.com/office/powerpoint/2010/main" val="43559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3E53-40B6-431F-9AB9-20371BC70B4F}"/>
              </a:ext>
            </a:extLst>
          </p:cNvPr>
          <p:cNvSpPr>
            <a:spLocks noGrp="1"/>
          </p:cNvSpPr>
          <p:nvPr>
            <p:ph type="title"/>
          </p:nvPr>
        </p:nvSpPr>
        <p:spPr>
          <a:xfrm>
            <a:off x="838198" y="681037"/>
            <a:ext cx="10683241" cy="1044004"/>
          </a:xfrm>
        </p:spPr>
        <p:txBody>
          <a:bodyPr>
            <a:normAutofit/>
          </a:bodyPr>
          <a:lstStyle/>
          <a:p>
            <a:r>
              <a:rPr lang="fr-FR" dirty="0"/>
              <a:t>Hypothèse</a:t>
            </a:r>
            <a:endParaRPr lang="fr-FR" sz="2400" dirty="0"/>
          </a:p>
        </p:txBody>
      </p:sp>
      <p:sp>
        <p:nvSpPr>
          <p:cNvPr id="4" name="Date Placeholder 3">
            <a:extLst>
              <a:ext uri="{FF2B5EF4-FFF2-40B4-BE49-F238E27FC236}">
                <a16:creationId xmlns:a16="http://schemas.microsoft.com/office/drawing/2014/main" id="{5BD815FB-1971-46AA-894B-5D1AB6D5A328}"/>
              </a:ext>
            </a:extLst>
          </p:cNvPr>
          <p:cNvSpPr>
            <a:spLocks noGrp="1"/>
          </p:cNvSpPr>
          <p:nvPr>
            <p:ph type="dt" sz="half" idx="10"/>
          </p:nvPr>
        </p:nvSpPr>
        <p:spPr/>
        <p:txBody>
          <a:bodyPr/>
          <a:lstStyle/>
          <a:p>
            <a:fld id="{59EDA2D9-A3CD-4C51-A8DA-EDADAF3A6C2B}" type="datetime1">
              <a:rPr lang="fr-FR" smtClean="0"/>
              <a:t>06/12/2022</a:t>
            </a:fld>
            <a:endParaRPr lang="fr-FR" dirty="0"/>
          </a:p>
        </p:txBody>
      </p:sp>
      <p:sp>
        <p:nvSpPr>
          <p:cNvPr id="5" name="Slide Number Placeholder 4">
            <a:extLst>
              <a:ext uri="{FF2B5EF4-FFF2-40B4-BE49-F238E27FC236}">
                <a16:creationId xmlns:a16="http://schemas.microsoft.com/office/drawing/2014/main" id="{018CBD4D-BCA8-4E8F-AEB7-484E51F723EE}"/>
              </a:ext>
            </a:extLst>
          </p:cNvPr>
          <p:cNvSpPr>
            <a:spLocks noGrp="1"/>
          </p:cNvSpPr>
          <p:nvPr>
            <p:ph type="sldNum" sz="quarter" idx="12"/>
          </p:nvPr>
        </p:nvSpPr>
        <p:spPr/>
        <p:txBody>
          <a:bodyPr/>
          <a:lstStyle/>
          <a:p>
            <a:fld id="{B8528F4E-2EBA-4050-9E2E-518FCF7DC710}" type="slidenum">
              <a:rPr lang="fr-FR" smtClean="0"/>
              <a:t>26</a:t>
            </a:fld>
            <a:endParaRPr lang="fr-FR" dirty="0"/>
          </a:p>
        </p:txBody>
      </p:sp>
      <p:graphicFrame>
        <p:nvGraphicFramePr>
          <p:cNvPr id="6" name="Diagram 5">
            <a:extLst>
              <a:ext uri="{FF2B5EF4-FFF2-40B4-BE49-F238E27FC236}">
                <a16:creationId xmlns:a16="http://schemas.microsoft.com/office/drawing/2014/main" id="{5F01AC6D-BF42-4CF1-8843-94BC236F38D1}"/>
              </a:ext>
            </a:extLst>
          </p:cNvPr>
          <p:cNvGraphicFramePr/>
          <p:nvPr>
            <p:extLst/>
          </p:nvPr>
        </p:nvGraphicFramePr>
        <p:xfrm>
          <a:off x="1176792" y="417514"/>
          <a:ext cx="9780103" cy="425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a:extLst>
              <a:ext uri="{FF2B5EF4-FFF2-40B4-BE49-F238E27FC236}">
                <a16:creationId xmlns:a16="http://schemas.microsoft.com/office/drawing/2014/main" id="{6480E850-9E4D-4926-9E1B-82C5B39CA49F}"/>
              </a:ext>
            </a:extLst>
          </p:cNvPr>
          <p:cNvSpPr>
            <a:spLocks noGrp="1"/>
          </p:cNvSpPr>
          <p:nvPr>
            <p:ph idx="1"/>
          </p:nvPr>
        </p:nvSpPr>
        <p:spPr>
          <a:xfrm>
            <a:off x="838200" y="2457449"/>
            <a:ext cx="10515600" cy="3719513"/>
          </a:xfrm>
        </p:spPr>
        <p:txBody>
          <a:bodyPr>
            <a:normAutofit/>
          </a:bodyPr>
          <a:lstStyle/>
          <a:p>
            <a:pPr marL="0" indent="0" algn="ctr">
              <a:buNone/>
            </a:pPr>
            <a:r>
              <a:rPr lang="fr-FR" sz="3200" b="1" dirty="0"/>
              <a:t>Il serait possible, par le développement d’un module adapté, de faciliter l’organisation de contenu existant sous forme de plans structurés, et ainsi augmenter la capacité productive des </a:t>
            </a:r>
            <a:r>
              <a:rPr lang="fr-FR" sz="3200" b="1" i="1" dirty="0" err="1"/>
              <a:t>knowledge</a:t>
            </a:r>
            <a:r>
              <a:rPr lang="fr-FR" sz="3200" b="1" i="1" dirty="0"/>
              <a:t> </a:t>
            </a:r>
            <a:r>
              <a:rPr lang="fr-FR" sz="3200" b="1" i="1" dirty="0" err="1"/>
              <a:t>workers</a:t>
            </a:r>
            <a:r>
              <a:rPr lang="fr-FR" sz="3200" b="1" dirty="0"/>
              <a:t> qui utilisent Obsidian</a:t>
            </a:r>
            <a:endParaRPr lang="fr-FR" sz="3200" dirty="0"/>
          </a:p>
        </p:txBody>
      </p:sp>
    </p:spTree>
    <p:extLst>
      <p:ext uri="{BB962C8B-B14F-4D97-AF65-F5344CB8AC3E}">
        <p14:creationId xmlns:p14="http://schemas.microsoft.com/office/powerpoint/2010/main" val="647208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3E53-40B6-431F-9AB9-20371BC70B4F}"/>
              </a:ext>
            </a:extLst>
          </p:cNvPr>
          <p:cNvSpPr>
            <a:spLocks noGrp="1"/>
          </p:cNvSpPr>
          <p:nvPr>
            <p:ph type="title"/>
          </p:nvPr>
        </p:nvSpPr>
        <p:spPr>
          <a:xfrm>
            <a:off x="838198" y="681037"/>
            <a:ext cx="10683241" cy="1044004"/>
          </a:xfrm>
        </p:spPr>
        <p:txBody>
          <a:bodyPr>
            <a:normAutofit/>
          </a:bodyPr>
          <a:lstStyle/>
          <a:p>
            <a:r>
              <a:rPr lang="fr-FR" dirty="0"/>
              <a:t>Solution proposée : le module </a:t>
            </a:r>
            <a:r>
              <a:rPr lang="fr-FR" dirty="0" err="1"/>
              <a:t>SmartOutline</a:t>
            </a:r>
            <a:endParaRPr lang="fr-FR" sz="2400" dirty="0"/>
          </a:p>
        </p:txBody>
      </p:sp>
      <p:sp>
        <p:nvSpPr>
          <p:cNvPr id="4" name="Date Placeholder 3">
            <a:extLst>
              <a:ext uri="{FF2B5EF4-FFF2-40B4-BE49-F238E27FC236}">
                <a16:creationId xmlns:a16="http://schemas.microsoft.com/office/drawing/2014/main" id="{5BD815FB-1971-46AA-894B-5D1AB6D5A328}"/>
              </a:ext>
            </a:extLst>
          </p:cNvPr>
          <p:cNvSpPr>
            <a:spLocks noGrp="1"/>
          </p:cNvSpPr>
          <p:nvPr>
            <p:ph type="dt" sz="half" idx="10"/>
          </p:nvPr>
        </p:nvSpPr>
        <p:spPr/>
        <p:txBody>
          <a:bodyPr/>
          <a:lstStyle/>
          <a:p>
            <a:fld id="{59EDA2D9-A3CD-4C51-A8DA-EDADAF3A6C2B}" type="datetime1">
              <a:rPr lang="fr-FR" smtClean="0"/>
              <a:t>06/12/2022</a:t>
            </a:fld>
            <a:endParaRPr lang="fr-FR" dirty="0"/>
          </a:p>
        </p:txBody>
      </p:sp>
      <p:sp>
        <p:nvSpPr>
          <p:cNvPr id="5" name="Slide Number Placeholder 4">
            <a:extLst>
              <a:ext uri="{FF2B5EF4-FFF2-40B4-BE49-F238E27FC236}">
                <a16:creationId xmlns:a16="http://schemas.microsoft.com/office/drawing/2014/main" id="{018CBD4D-BCA8-4E8F-AEB7-484E51F723EE}"/>
              </a:ext>
            </a:extLst>
          </p:cNvPr>
          <p:cNvSpPr>
            <a:spLocks noGrp="1"/>
          </p:cNvSpPr>
          <p:nvPr>
            <p:ph type="sldNum" sz="quarter" idx="12"/>
          </p:nvPr>
        </p:nvSpPr>
        <p:spPr/>
        <p:txBody>
          <a:bodyPr/>
          <a:lstStyle/>
          <a:p>
            <a:fld id="{B8528F4E-2EBA-4050-9E2E-518FCF7DC710}" type="slidenum">
              <a:rPr lang="fr-FR" smtClean="0"/>
              <a:t>27</a:t>
            </a:fld>
            <a:endParaRPr lang="fr-FR" dirty="0"/>
          </a:p>
        </p:txBody>
      </p:sp>
      <p:graphicFrame>
        <p:nvGraphicFramePr>
          <p:cNvPr id="6" name="Diagram 5">
            <a:extLst>
              <a:ext uri="{FF2B5EF4-FFF2-40B4-BE49-F238E27FC236}">
                <a16:creationId xmlns:a16="http://schemas.microsoft.com/office/drawing/2014/main" id="{5F01AC6D-BF42-4CF1-8843-94BC236F38D1}"/>
              </a:ext>
            </a:extLst>
          </p:cNvPr>
          <p:cNvGraphicFramePr/>
          <p:nvPr>
            <p:extLst/>
          </p:nvPr>
        </p:nvGraphicFramePr>
        <p:xfrm>
          <a:off x="1176792" y="417514"/>
          <a:ext cx="9780103" cy="425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7">
            <a:extLst>
              <a:ext uri="{FF2B5EF4-FFF2-40B4-BE49-F238E27FC236}">
                <a16:creationId xmlns:a16="http://schemas.microsoft.com/office/drawing/2014/main" id="{485FFFDC-6C44-4D76-8888-104F9204ED8C}"/>
              </a:ext>
            </a:extLst>
          </p:cNvPr>
          <p:cNvSpPr>
            <a:spLocks noGrp="1"/>
          </p:cNvSpPr>
          <p:nvPr>
            <p:ph idx="1"/>
          </p:nvPr>
        </p:nvSpPr>
        <p:spPr>
          <a:xfrm>
            <a:off x="838200" y="1825625"/>
            <a:ext cx="10515600" cy="608965"/>
          </a:xfrm>
        </p:spPr>
        <p:txBody>
          <a:bodyPr/>
          <a:lstStyle/>
          <a:p>
            <a:r>
              <a:rPr lang="fr-FR" dirty="0"/>
              <a:t>Spécificités :</a:t>
            </a:r>
          </a:p>
        </p:txBody>
      </p:sp>
      <p:sp>
        <p:nvSpPr>
          <p:cNvPr id="10" name="Content Placeholder 2">
            <a:extLst>
              <a:ext uri="{FF2B5EF4-FFF2-40B4-BE49-F238E27FC236}">
                <a16:creationId xmlns:a16="http://schemas.microsoft.com/office/drawing/2014/main" id="{32D65E45-FBB3-4892-8C5F-CE917BB7CDAB}"/>
              </a:ext>
            </a:extLst>
          </p:cNvPr>
          <p:cNvSpPr txBox="1">
            <a:spLocks/>
          </p:cNvSpPr>
          <p:nvPr/>
        </p:nvSpPr>
        <p:spPr>
          <a:xfrm>
            <a:off x="1005839" y="2434589"/>
            <a:ext cx="10515600" cy="3742373"/>
          </a:xfrm>
          <a:prstGeom prst="rect">
            <a:avLst/>
          </a:prstGeom>
        </p:spPr>
        <p:txBody>
          <a:bodyPr vert="horz" lIns="91440" tIns="45720" rIns="91440" bIns="45720" numCol="2"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73E6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3E6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3E6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3E6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3E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fr-FR" sz="1400" b="1" dirty="0"/>
              <a:t>Interface divisée verticalement</a:t>
            </a:r>
            <a:r>
              <a:rPr lang="fr-FR" sz="1400" dirty="0"/>
              <a:t>, pour distinguer entre un volet « source » à gauche et un volet « destination » à droite</a:t>
            </a:r>
          </a:p>
          <a:p>
            <a:pPr lvl="1"/>
            <a:r>
              <a:rPr lang="fr-FR" sz="1200" dirty="0"/>
              <a:t>Bouton de l’application dans la barre de menu à gauche</a:t>
            </a:r>
          </a:p>
          <a:p>
            <a:pPr lvl="1"/>
            <a:r>
              <a:rPr lang="fr-FR" sz="1200" dirty="0"/>
              <a:t>Bouton de reconversion vers Markdown dans la barre de menu en haut</a:t>
            </a:r>
          </a:p>
          <a:p>
            <a:pPr lvl="0"/>
            <a:r>
              <a:rPr lang="fr-FR" sz="1400" b="1" dirty="0"/>
              <a:t>Possibilité d’ouvrir des fichiers de tout type </a:t>
            </a:r>
            <a:r>
              <a:rPr lang="fr-FR" sz="1400" dirty="0"/>
              <a:t>dans le volet source et d’extraire du texte, y compris par la reconnaissance optique de caractères</a:t>
            </a:r>
          </a:p>
          <a:p>
            <a:pPr lvl="0"/>
            <a:r>
              <a:rPr lang="fr-FR" sz="1400" b="1" dirty="0"/>
              <a:t>Un tableau</a:t>
            </a:r>
            <a:r>
              <a:rPr lang="fr-FR" sz="1400" dirty="0"/>
              <a:t> de côté destination où l’utilisateur construit son plan des éléments saisis directement ou glissés des documents sources</a:t>
            </a:r>
          </a:p>
          <a:p>
            <a:pPr lvl="0"/>
            <a:r>
              <a:rPr lang="fr-FR" sz="1400" b="1" dirty="0"/>
              <a:t>Détection de la cellule active </a:t>
            </a:r>
            <a:r>
              <a:rPr lang="fr-FR" sz="1400" dirty="0"/>
              <a:t>du tableau et application de la police appropriée (codes couleur et taille, en fonction du niveau dans le plan)</a:t>
            </a:r>
          </a:p>
          <a:p>
            <a:pPr lvl="0"/>
            <a:r>
              <a:rPr lang="fr-FR" sz="1400" b="1" dirty="0"/>
              <a:t>Capacité de glisser-déposer tout contenu </a:t>
            </a:r>
            <a:r>
              <a:rPr lang="fr-FR" sz="1400" dirty="0"/>
              <a:t>des fichiers sources vers le plan, avec transclusion de tout contenu vers le document source (pour éviter des redondances et garder la fidélité en cas de changements dans le document source)</a:t>
            </a:r>
          </a:p>
          <a:p>
            <a:pPr lvl="0"/>
            <a:r>
              <a:rPr lang="fr-FR" sz="1400" b="1" dirty="0"/>
              <a:t>Insertion automatique d’un lien de citation </a:t>
            </a:r>
            <a:r>
              <a:rPr lang="fr-FR" sz="1400" dirty="0"/>
              <a:t>après tout morceau de texte déposé dans le plan, pour garder la traçabilité vers le fichier source</a:t>
            </a:r>
          </a:p>
          <a:p>
            <a:pPr lvl="0"/>
            <a:r>
              <a:rPr lang="fr-FR" sz="1400" b="1" dirty="0"/>
              <a:t>Possibilité de réorganiser </a:t>
            </a:r>
            <a:r>
              <a:rPr lang="fr-FR" sz="1400" dirty="0"/>
              <a:t>les éléments du plan à travers des raccourcis clavier (empruntés du module </a:t>
            </a:r>
            <a:r>
              <a:rPr lang="fr-FR" sz="1400" dirty="0" err="1"/>
              <a:t>Outliner</a:t>
            </a:r>
            <a:r>
              <a:rPr lang="fr-FR" sz="1400" dirty="0"/>
              <a:t> et de l’application </a:t>
            </a:r>
            <a:r>
              <a:rPr lang="fr-FR" sz="1400" dirty="0" err="1"/>
              <a:t>Roam</a:t>
            </a:r>
            <a:r>
              <a:rPr lang="fr-FR" sz="1400" dirty="0"/>
              <a:t>, donc déjà connus par beaucoup d’utilisateurs)</a:t>
            </a:r>
          </a:p>
          <a:p>
            <a:pPr lvl="0"/>
            <a:r>
              <a:rPr lang="fr-FR" sz="1400" b="1" dirty="0"/>
              <a:t>Soulignement</a:t>
            </a:r>
            <a:r>
              <a:rPr lang="fr-FR" sz="1400" dirty="0"/>
              <a:t> de tout morceau de texte extrait de la même source lorsque l’utilisateur passe le curseur sur un morceau de texte</a:t>
            </a:r>
          </a:p>
          <a:p>
            <a:pPr lvl="0"/>
            <a:r>
              <a:rPr lang="fr-FR" sz="1400" b="1" dirty="0"/>
              <a:t>Reconversion vers un fichier Markdown </a:t>
            </a:r>
            <a:r>
              <a:rPr lang="fr-FR" sz="1400" dirty="0"/>
              <a:t>en conservant les niveaux du plan, à la demande de l’utilisateur (signalé par le bouton d’exportation)</a:t>
            </a:r>
          </a:p>
          <a:p>
            <a:pPr lvl="0"/>
            <a:r>
              <a:rPr lang="fr-FR" sz="1400" b="1" dirty="0"/>
              <a:t>Intégration d’options </a:t>
            </a:r>
            <a:r>
              <a:rPr lang="fr-FR" sz="1400" dirty="0"/>
              <a:t>dans le menu paramètres :</a:t>
            </a:r>
          </a:p>
          <a:p>
            <a:pPr lvl="1"/>
            <a:r>
              <a:rPr lang="fr-FR" sz="1200" dirty="0"/>
              <a:t>Ajuster le style visuel des niveaux du plan (couleurs, tailles, police)</a:t>
            </a:r>
          </a:p>
          <a:p>
            <a:pPr lvl="1"/>
            <a:r>
              <a:rPr lang="fr-FR" sz="1200" dirty="0"/>
              <a:t>Sélectionner la destination par défaut pour l’exportation des plans</a:t>
            </a:r>
          </a:p>
          <a:p>
            <a:pPr lvl="1"/>
            <a:r>
              <a:rPr lang="fr-FR" sz="1200" dirty="0"/>
              <a:t>Réattribuer les raccourcis clavier pour le déplacement de morceaux de texte dans le plan</a:t>
            </a:r>
          </a:p>
          <a:p>
            <a:pPr lvl="1"/>
            <a:r>
              <a:rPr lang="fr-FR" sz="1200" dirty="0"/>
              <a:t>Ajuster le style visuel pour la reconversion vers Markdown</a:t>
            </a:r>
          </a:p>
        </p:txBody>
      </p:sp>
    </p:spTree>
    <p:extLst>
      <p:ext uri="{BB962C8B-B14F-4D97-AF65-F5344CB8AC3E}">
        <p14:creationId xmlns:p14="http://schemas.microsoft.com/office/powerpoint/2010/main" val="1720724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3E53-40B6-431F-9AB9-20371BC70B4F}"/>
              </a:ext>
            </a:extLst>
          </p:cNvPr>
          <p:cNvSpPr>
            <a:spLocks noGrp="1"/>
          </p:cNvSpPr>
          <p:nvPr>
            <p:ph type="title"/>
          </p:nvPr>
        </p:nvSpPr>
        <p:spPr>
          <a:xfrm>
            <a:off x="838198" y="681037"/>
            <a:ext cx="10683241" cy="1044004"/>
          </a:xfrm>
        </p:spPr>
        <p:txBody>
          <a:bodyPr>
            <a:normAutofit/>
          </a:bodyPr>
          <a:lstStyle/>
          <a:p>
            <a:r>
              <a:rPr lang="fr-FR" dirty="0"/>
              <a:t>Solution proposée : le module </a:t>
            </a:r>
            <a:r>
              <a:rPr lang="fr-FR" dirty="0" err="1"/>
              <a:t>SmartOutline</a:t>
            </a:r>
            <a:endParaRPr lang="fr-FR" sz="2400" dirty="0"/>
          </a:p>
        </p:txBody>
      </p:sp>
      <p:sp>
        <p:nvSpPr>
          <p:cNvPr id="4" name="Date Placeholder 3">
            <a:extLst>
              <a:ext uri="{FF2B5EF4-FFF2-40B4-BE49-F238E27FC236}">
                <a16:creationId xmlns:a16="http://schemas.microsoft.com/office/drawing/2014/main" id="{5BD815FB-1971-46AA-894B-5D1AB6D5A328}"/>
              </a:ext>
            </a:extLst>
          </p:cNvPr>
          <p:cNvSpPr>
            <a:spLocks noGrp="1"/>
          </p:cNvSpPr>
          <p:nvPr>
            <p:ph type="dt" sz="half" idx="10"/>
          </p:nvPr>
        </p:nvSpPr>
        <p:spPr/>
        <p:txBody>
          <a:bodyPr/>
          <a:lstStyle/>
          <a:p>
            <a:fld id="{59EDA2D9-A3CD-4C51-A8DA-EDADAF3A6C2B}" type="datetime1">
              <a:rPr lang="fr-FR" smtClean="0"/>
              <a:t>06/12/2022</a:t>
            </a:fld>
            <a:endParaRPr lang="fr-FR" dirty="0"/>
          </a:p>
        </p:txBody>
      </p:sp>
      <p:sp>
        <p:nvSpPr>
          <p:cNvPr id="5" name="Slide Number Placeholder 4">
            <a:extLst>
              <a:ext uri="{FF2B5EF4-FFF2-40B4-BE49-F238E27FC236}">
                <a16:creationId xmlns:a16="http://schemas.microsoft.com/office/drawing/2014/main" id="{018CBD4D-BCA8-4E8F-AEB7-484E51F723EE}"/>
              </a:ext>
            </a:extLst>
          </p:cNvPr>
          <p:cNvSpPr>
            <a:spLocks noGrp="1"/>
          </p:cNvSpPr>
          <p:nvPr>
            <p:ph type="sldNum" sz="quarter" idx="12"/>
          </p:nvPr>
        </p:nvSpPr>
        <p:spPr/>
        <p:txBody>
          <a:bodyPr/>
          <a:lstStyle/>
          <a:p>
            <a:fld id="{B8528F4E-2EBA-4050-9E2E-518FCF7DC710}" type="slidenum">
              <a:rPr lang="fr-FR" smtClean="0"/>
              <a:t>28</a:t>
            </a:fld>
            <a:endParaRPr lang="fr-FR" dirty="0"/>
          </a:p>
        </p:txBody>
      </p:sp>
      <p:graphicFrame>
        <p:nvGraphicFramePr>
          <p:cNvPr id="6" name="Diagram 5">
            <a:extLst>
              <a:ext uri="{FF2B5EF4-FFF2-40B4-BE49-F238E27FC236}">
                <a16:creationId xmlns:a16="http://schemas.microsoft.com/office/drawing/2014/main" id="{5F01AC6D-BF42-4CF1-8843-94BC236F38D1}"/>
              </a:ext>
            </a:extLst>
          </p:cNvPr>
          <p:cNvGraphicFramePr/>
          <p:nvPr>
            <p:extLst/>
          </p:nvPr>
        </p:nvGraphicFramePr>
        <p:xfrm>
          <a:off x="1176792" y="417514"/>
          <a:ext cx="9780103" cy="425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hlinkClick r:id="rId8"/>
            <a:extLst>
              <a:ext uri="{FF2B5EF4-FFF2-40B4-BE49-F238E27FC236}">
                <a16:creationId xmlns:a16="http://schemas.microsoft.com/office/drawing/2014/main" id="{82F2A4B0-A842-4D28-A970-5269F0789B8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61724" y="2337851"/>
            <a:ext cx="7468552" cy="4201061"/>
          </a:xfrm>
          <a:prstGeom prst="rect">
            <a:avLst/>
          </a:prstGeom>
        </p:spPr>
      </p:pic>
      <p:pic>
        <p:nvPicPr>
          <p:cNvPr id="9" name="Picture 8">
            <a:hlinkClick r:id="rId8"/>
            <a:extLst>
              <a:ext uri="{FF2B5EF4-FFF2-40B4-BE49-F238E27FC236}">
                <a16:creationId xmlns:a16="http://schemas.microsoft.com/office/drawing/2014/main" id="{E26F5C86-D3CA-4093-AFEE-9EB7CEF88B6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05983" y="2748364"/>
            <a:ext cx="3380034" cy="3380034"/>
          </a:xfrm>
          <a:prstGeom prst="rect">
            <a:avLst/>
          </a:prstGeom>
        </p:spPr>
      </p:pic>
      <p:sp>
        <p:nvSpPr>
          <p:cNvPr id="12" name="Content Placeholder 6">
            <a:extLst>
              <a:ext uri="{FF2B5EF4-FFF2-40B4-BE49-F238E27FC236}">
                <a16:creationId xmlns:a16="http://schemas.microsoft.com/office/drawing/2014/main" id="{1874D23A-C91C-4425-B441-4AB73493507A}"/>
              </a:ext>
            </a:extLst>
          </p:cNvPr>
          <p:cNvSpPr>
            <a:spLocks noGrp="1"/>
          </p:cNvSpPr>
          <p:nvPr>
            <p:ph idx="1"/>
          </p:nvPr>
        </p:nvSpPr>
        <p:spPr>
          <a:xfrm>
            <a:off x="838200" y="1825625"/>
            <a:ext cx="10515600" cy="512225"/>
          </a:xfrm>
        </p:spPr>
        <p:txBody>
          <a:bodyPr>
            <a:normAutofit/>
          </a:bodyPr>
          <a:lstStyle/>
          <a:p>
            <a:pPr marL="0" lvl="0" indent="0">
              <a:buNone/>
            </a:pPr>
            <a:r>
              <a:rPr lang="fr-FR" sz="2400" dirty="0"/>
              <a:t>Ma vidéo du concept de module : </a:t>
            </a:r>
            <a:r>
              <a:rPr lang="fr-FR" sz="2400" dirty="0">
                <a:hlinkClick r:id="rId8"/>
              </a:rPr>
              <a:t>youtube.com/</a:t>
            </a:r>
            <a:r>
              <a:rPr lang="fr-FR" sz="2400" dirty="0" err="1">
                <a:hlinkClick r:id="rId8"/>
              </a:rPr>
              <a:t>watch?v</a:t>
            </a:r>
            <a:r>
              <a:rPr lang="fr-FR" sz="2400" dirty="0">
                <a:hlinkClick r:id="rId8"/>
              </a:rPr>
              <a:t>=J0EuJF2kf3E</a:t>
            </a:r>
            <a:endParaRPr lang="fr-FR" sz="2400" dirty="0"/>
          </a:p>
        </p:txBody>
      </p:sp>
    </p:spTree>
    <p:extLst>
      <p:ext uri="{BB962C8B-B14F-4D97-AF65-F5344CB8AC3E}">
        <p14:creationId xmlns:p14="http://schemas.microsoft.com/office/powerpoint/2010/main" val="2840382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3E53-40B6-431F-9AB9-20371BC70B4F}"/>
              </a:ext>
            </a:extLst>
          </p:cNvPr>
          <p:cNvSpPr>
            <a:spLocks noGrp="1"/>
          </p:cNvSpPr>
          <p:nvPr>
            <p:ph type="title"/>
          </p:nvPr>
        </p:nvSpPr>
        <p:spPr>
          <a:xfrm>
            <a:off x="838198" y="681037"/>
            <a:ext cx="10683241" cy="1044004"/>
          </a:xfrm>
        </p:spPr>
        <p:txBody>
          <a:bodyPr>
            <a:normAutofit/>
          </a:bodyPr>
          <a:lstStyle/>
          <a:p>
            <a:r>
              <a:rPr lang="fr-FR" dirty="0"/>
              <a:t>Validation de la solution</a:t>
            </a:r>
            <a:endParaRPr lang="fr-FR" sz="2400" dirty="0"/>
          </a:p>
        </p:txBody>
      </p:sp>
      <p:sp>
        <p:nvSpPr>
          <p:cNvPr id="4" name="Date Placeholder 3">
            <a:extLst>
              <a:ext uri="{FF2B5EF4-FFF2-40B4-BE49-F238E27FC236}">
                <a16:creationId xmlns:a16="http://schemas.microsoft.com/office/drawing/2014/main" id="{5BD815FB-1971-46AA-894B-5D1AB6D5A328}"/>
              </a:ext>
            </a:extLst>
          </p:cNvPr>
          <p:cNvSpPr>
            <a:spLocks noGrp="1"/>
          </p:cNvSpPr>
          <p:nvPr>
            <p:ph type="dt" sz="half" idx="10"/>
          </p:nvPr>
        </p:nvSpPr>
        <p:spPr/>
        <p:txBody>
          <a:bodyPr/>
          <a:lstStyle/>
          <a:p>
            <a:fld id="{59EDA2D9-A3CD-4C51-A8DA-EDADAF3A6C2B}" type="datetime1">
              <a:rPr lang="fr-FR" smtClean="0"/>
              <a:t>06/12/2022</a:t>
            </a:fld>
            <a:endParaRPr lang="fr-FR" dirty="0"/>
          </a:p>
        </p:txBody>
      </p:sp>
      <p:sp>
        <p:nvSpPr>
          <p:cNvPr id="5" name="Slide Number Placeholder 4">
            <a:extLst>
              <a:ext uri="{FF2B5EF4-FFF2-40B4-BE49-F238E27FC236}">
                <a16:creationId xmlns:a16="http://schemas.microsoft.com/office/drawing/2014/main" id="{018CBD4D-BCA8-4E8F-AEB7-484E51F723EE}"/>
              </a:ext>
            </a:extLst>
          </p:cNvPr>
          <p:cNvSpPr>
            <a:spLocks noGrp="1"/>
          </p:cNvSpPr>
          <p:nvPr>
            <p:ph type="sldNum" sz="quarter" idx="12"/>
          </p:nvPr>
        </p:nvSpPr>
        <p:spPr/>
        <p:txBody>
          <a:bodyPr/>
          <a:lstStyle/>
          <a:p>
            <a:fld id="{B8528F4E-2EBA-4050-9E2E-518FCF7DC710}" type="slidenum">
              <a:rPr lang="fr-FR" smtClean="0"/>
              <a:t>29</a:t>
            </a:fld>
            <a:endParaRPr lang="fr-FR" dirty="0"/>
          </a:p>
        </p:txBody>
      </p:sp>
      <p:graphicFrame>
        <p:nvGraphicFramePr>
          <p:cNvPr id="6" name="Diagram 5">
            <a:extLst>
              <a:ext uri="{FF2B5EF4-FFF2-40B4-BE49-F238E27FC236}">
                <a16:creationId xmlns:a16="http://schemas.microsoft.com/office/drawing/2014/main" id="{5F01AC6D-BF42-4CF1-8843-94BC236F38D1}"/>
              </a:ext>
            </a:extLst>
          </p:cNvPr>
          <p:cNvGraphicFramePr/>
          <p:nvPr>
            <p:extLst/>
          </p:nvPr>
        </p:nvGraphicFramePr>
        <p:xfrm>
          <a:off x="1176792" y="417514"/>
          <a:ext cx="9780103" cy="425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6">
            <a:extLst>
              <a:ext uri="{FF2B5EF4-FFF2-40B4-BE49-F238E27FC236}">
                <a16:creationId xmlns:a16="http://schemas.microsoft.com/office/drawing/2014/main" id="{DF807D13-1890-4464-B560-762D3AAFC5F4}"/>
              </a:ext>
            </a:extLst>
          </p:cNvPr>
          <p:cNvSpPr>
            <a:spLocks noGrp="1"/>
          </p:cNvSpPr>
          <p:nvPr>
            <p:ph idx="1"/>
          </p:nvPr>
        </p:nvSpPr>
        <p:spPr>
          <a:xfrm>
            <a:off x="838200" y="1825625"/>
            <a:ext cx="10515600" cy="4351338"/>
          </a:xfrm>
        </p:spPr>
        <p:txBody>
          <a:bodyPr>
            <a:normAutofit/>
          </a:bodyPr>
          <a:lstStyle/>
          <a:p>
            <a:pPr lvl="0"/>
            <a:r>
              <a:rPr lang="en-US" dirty="0"/>
              <a:t>Partage de la </a:t>
            </a:r>
            <a:r>
              <a:rPr lang="en-US" dirty="0" err="1"/>
              <a:t>vidéo</a:t>
            </a:r>
            <a:r>
              <a:rPr lang="en-US" dirty="0"/>
              <a:t> :</a:t>
            </a:r>
            <a:endParaRPr lang="fr-FR" dirty="0"/>
          </a:p>
          <a:p>
            <a:pPr lvl="1"/>
            <a:r>
              <a:rPr lang="en-US" b="1" dirty="0"/>
              <a:t>YouTube</a:t>
            </a:r>
            <a:r>
              <a:rPr lang="en-US" dirty="0"/>
              <a:t>: </a:t>
            </a:r>
            <a:r>
              <a:rPr lang="en-US" dirty="0">
                <a:hlinkClick r:id="rId8"/>
              </a:rPr>
              <a:t>y</a:t>
            </a:r>
            <a:r>
              <a:rPr lang="fr-FR" dirty="0">
                <a:hlinkClick r:id="rId8"/>
              </a:rPr>
              <a:t>outube.com/</a:t>
            </a:r>
            <a:r>
              <a:rPr lang="fr-FR" dirty="0" err="1">
                <a:hlinkClick r:id="rId8"/>
              </a:rPr>
              <a:t>watch?v</a:t>
            </a:r>
            <a:r>
              <a:rPr lang="fr-FR" dirty="0">
                <a:hlinkClick r:id="rId8"/>
              </a:rPr>
              <a:t>=J0EuJF2kf3E</a:t>
            </a:r>
            <a:r>
              <a:rPr lang="fr-FR" dirty="0"/>
              <a:t> </a:t>
            </a:r>
            <a:endParaRPr lang="fr-FR" b="1" dirty="0"/>
          </a:p>
          <a:p>
            <a:pPr lvl="1"/>
            <a:r>
              <a:rPr lang="fr-FR" b="1" dirty="0"/>
              <a:t>Discord</a:t>
            </a:r>
            <a:r>
              <a:rPr lang="fr-FR" dirty="0"/>
              <a:t> : le canal Obsidian/#plugin-</a:t>
            </a:r>
            <a:r>
              <a:rPr lang="fr-FR" dirty="0" err="1"/>
              <a:t>general</a:t>
            </a:r>
            <a:endParaRPr lang="fr-FR" dirty="0"/>
          </a:p>
          <a:p>
            <a:pPr lvl="1"/>
            <a:r>
              <a:rPr lang="fr-FR" b="1" dirty="0" err="1"/>
              <a:t>Reddit</a:t>
            </a:r>
            <a:r>
              <a:rPr lang="fr-FR" dirty="0"/>
              <a:t> : le </a:t>
            </a:r>
            <a:r>
              <a:rPr lang="fr-FR" dirty="0" err="1"/>
              <a:t>subreddit</a:t>
            </a:r>
            <a:r>
              <a:rPr lang="fr-FR" dirty="0"/>
              <a:t> @</a:t>
            </a:r>
            <a:r>
              <a:rPr lang="fr-FR" dirty="0" err="1"/>
              <a:t>ObsidianMD</a:t>
            </a:r>
            <a:endParaRPr lang="fr-FR" dirty="0"/>
          </a:p>
          <a:p>
            <a:pPr lvl="1"/>
            <a:r>
              <a:rPr lang="fr-FR" b="1" dirty="0"/>
              <a:t>Obsidian Forum</a:t>
            </a:r>
            <a:r>
              <a:rPr lang="fr-FR" dirty="0"/>
              <a:t> (forum officiel) : section « Plugin </a:t>
            </a:r>
            <a:r>
              <a:rPr lang="fr-FR" dirty="0" err="1"/>
              <a:t>ideas</a:t>
            </a:r>
            <a:r>
              <a:rPr lang="fr-FR" dirty="0"/>
              <a:t> »</a:t>
            </a:r>
          </a:p>
          <a:p>
            <a:r>
              <a:rPr lang="en-US" dirty="0"/>
              <a:t>Partage dans des newsletters :</a:t>
            </a:r>
          </a:p>
          <a:p>
            <a:pPr lvl="1"/>
            <a:r>
              <a:rPr lang="fr-FR" b="1" dirty="0"/>
              <a:t>Obsidian Roundup</a:t>
            </a:r>
            <a:endParaRPr lang="fr-FR" dirty="0"/>
          </a:p>
          <a:p>
            <a:pPr lvl="1"/>
            <a:r>
              <a:rPr lang="fr-FR" b="1" dirty="0" err="1"/>
              <a:t>Linking</a:t>
            </a:r>
            <a:r>
              <a:rPr lang="fr-FR" b="1" dirty="0"/>
              <a:t> </a:t>
            </a:r>
            <a:r>
              <a:rPr lang="fr-FR" b="1" dirty="0" err="1"/>
              <a:t>Your</a:t>
            </a:r>
            <a:r>
              <a:rPr lang="fr-FR" b="1" dirty="0"/>
              <a:t> </a:t>
            </a:r>
            <a:r>
              <a:rPr lang="fr-FR" b="1" dirty="0" err="1"/>
              <a:t>Thinking</a:t>
            </a:r>
            <a:endParaRPr lang="fr-FR" dirty="0"/>
          </a:p>
          <a:p>
            <a:r>
              <a:rPr lang="en-US" dirty="0"/>
              <a:t>Interviews avec des experts du </a:t>
            </a:r>
            <a:r>
              <a:rPr lang="en-US" dirty="0" err="1"/>
              <a:t>domaine</a:t>
            </a:r>
            <a:endParaRPr lang="en-US" dirty="0"/>
          </a:p>
          <a:p>
            <a:pPr lvl="1"/>
            <a:endParaRPr lang="fr-FR" dirty="0"/>
          </a:p>
        </p:txBody>
      </p:sp>
    </p:spTree>
    <p:extLst>
      <p:ext uri="{BB962C8B-B14F-4D97-AF65-F5344CB8AC3E}">
        <p14:creationId xmlns:p14="http://schemas.microsoft.com/office/powerpoint/2010/main" val="3982794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3E53-40B6-431F-9AB9-20371BC70B4F}"/>
              </a:ext>
            </a:extLst>
          </p:cNvPr>
          <p:cNvSpPr>
            <a:spLocks noGrp="1"/>
          </p:cNvSpPr>
          <p:nvPr>
            <p:ph type="title"/>
          </p:nvPr>
        </p:nvSpPr>
        <p:spPr>
          <a:xfrm>
            <a:off x="838199" y="681037"/>
            <a:ext cx="10515600" cy="1044004"/>
          </a:xfrm>
        </p:spPr>
        <p:txBody>
          <a:bodyPr/>
          <a:lstStyle/>
          <a:p>
            <a:r>
              <a:rPr lang="fr-FR" dirty="0"/>
              <a:t>Définitions des concepts et du problème </a:t>
            </a:r>
          </a:p>
        </p:txBody>
      </p:sp>
      <p:sp>
        <p:nvSpPr>
          <p:cNvPr id="4" name="Date Placeholder 3">
            <a:extLst>
              <a:ext uri="{FF2B5EF4-FFF2-40B4-BE49-F238E27FC236}">
                <a16:creationId xmlns:a16="http://schemas.microsoft.com/office/drawing/2014/main" id="{5BD815FB-1971-46AA-894B-5D1AB6D5A328}"/>
              </a:ext>
            </a:extLst>
          </p:cNvPr>
          <p:cNvSpPr>
            <a:spLocks noGrp="1"/>
          </p:cNvSpPr>
          <p:nvPr>
            <p:ph type="dt" sz="half" idx="10"/>
          </p:nvPr>
        </p:nvSpPr>
        <p:spPr/>
        <p:txBody>
          <a:bodyPr/>
          <a:lstStyle/>
          <a:p>
            <a:fld id="{59EDA2D9-A3CD-4C51-A8DA-EDADAF3A6C2B}" type="datetime1">
              <a:rPr lang="fr-FR" smtClean="0"/>
              <a:t>06/12/2022</a:t>
            </a:fld>
            <a:endParaRPr lang="fr-FR" dirty="0"/>
          </a:p>
        </p:txBody>
      </p:sp>
      <p:sp>
        <p:nvSpPr>
          <p:cNvPr id="5" name="Slide Number Placeholder 4">
            <a:extLst>
              <a:ext uri="{FF2B5EF4-FFF2-40B4-BE49-F238E27FC236}">
                <a16:creationId xmlns:a16="http://schemas.microsoft.com/office/drawing/2014/main" id="{018CBD4D-BCA8-4E8F-AEB7-484E51F723EE}"/>
              </a:ext>
            </a:extLst>
          </p:cNvPr>
          <p:cNvSpPr>
            <a:spLocks noGrp="1"/>
          </p:cNvSpPr>
          <p:nvPr>
            <p:ph type="sldNum" sz="quarter" idx="12"/>
          </p:nvPr>
        </p:nvSpPr>
        <p:spPr/>
        <p:txBody>
          <a:bodyPr/>
          <a:lstStyle/>
          <a:p>
            <a:fld id="{B8528F4E-2EBA-4050-9E2E-518FCF7DC710}" type="slidenum">
              <a:rPr lang="fr-FR" smtClean="0"/>
              <a:t>3</a:t>
            </a:fld>
            <a:endParaRPr lang="fr-FR" dirty="0"/>
          </a:p>
        </p:txBody>
      </p:sp>
      <p:graphicFrame>
        <p:nvGraphicFramePr>
          <p:cNvPr id="6" name="Diagram 5">
            <a:extLst>
              <a:ext uri="{FF2B5EF4-FFF2-40B4-BE49-F238E27FC236}">
                <a16:creationId xmlns:a16="http://schemas.microsoft.com/office/drawing/2014/main" id="{5F01AC6D-BF42-4CF1-8843-94BC236F38D1}"/>
              </a:ext>
            </a:extLst>
          </p:cNvPr>
          <p:cNvGraphicFramePr/>
          <p:nvPr>
            <p:extLst>
              <p:ext uri="{D42A27DB-BD31-4B8C-83A1-F6EECF244321}">
                <p14:modId xmlns:p14="http://schemas.microsoft.com/office/powerpoint/2010/main" val="2448391082"/>
              </p:ext>
            </p:extLst>
          </p:nvPr>
        </p:nvGraphicFramePr>
        <p:xfrm>
          <a:off x="1176792" y="417514"/>
          <a:ext cx="9780103" cy="425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Arrow Connector 8">
            <a:extLst>
              <a:ext uri="{FF2B5EF4-FFF2-40B4-BE49-F238E27FC236}">
                <a16:creationId xmlns:a16="http://schemas.microsoft.com/office/drawing/2014/main" id="{10C03A9F-5C20-4809-80C8-D80CE068E6AC}"/>
              </a:ext>
            </a:extLst>
          </p:cNvPr>
          <p:cNvCxnSpPr>
            <a:cxnSpLocks/>
          </p:cNvCxnSpPr>
          <p:nvPr/>
        </p:nvCxnSpPr>
        <p:spPr>
          <a:xfrm flipV="1">
            <a:off x="2421086" y="2399072"/>
            <a:ext cx="0" cy="3475702"/>
          </a:xfrm>
          <a:prstGeom prst="straightConnector1">
            <a:avLst/>
          </a:prstGeom>
          <a:ln w="25400">
            <a:solidFill>
              <a:srgbClr val="173E6F"/>
            </a:solidFill>
            <a:tailEnd type="triangle"/>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AF201947-3C93-45AB-B160-00E20A9A51E7}"/>
              </a:ext>
            </a:extLst>
          </p:cNvPr>
          <p:cNvSpPr txBox="1">
            <a:spLocks/>
          </p:cNvSpPr>
          <p:nvPr/>
        </p:nvSpPr>
        <p:spPr>
          <a:xfrm>
            <a:off x="2647937" y="2879243"/>
            <a:ext cx="2649618" cy="347868"/>
          </a:xfrm>
          <a:prstGeom prst="rect">
            <a:avLst/>
          </a:prstGeom>
          <a:solidFill>
            <a:srgbClr val="173E6F"/>
          </a:solidFill>
        </p:spPr>
        <p:txBody>
          <a:bodyPr vert="horz" lIns="91440" tIns="45720" rIns="91440" bIns="45720" rtlCol="0" anchor="ctr" anchorCtr="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73E6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3E6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3E6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3E6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3E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dirty="0">
                <a:solidFill>
                  <a:schemeClr val="bg1"/>
                </a:solidFill>
              </a:rPr>
              <a:t>Connaissance (savoir)</a:t>
            </a:r>
          </a:p>
        </p:txBody>
      </p:sp>
      <p:sp>
        <p:nvSpPr>
          <p:cNvPr id="17" name="Content Placeholder 2">
            <a:extLst>
              <a:ext uri="{FF2B5EF4-FFF2-40B4-BE49-F238E27FC236}">
                <a16:creationId xmlns:a16="http://schemas.microsoft.com/office/drawing/2014/main" id="{4DE5288A-1DF3-45B8-AAC9-C41CF3D43CB9}"/>
              </a:ext>
            </a:extLst>
          </p:cNvPr>
          <p:cNvSpPr txBox="1">
            <a:spLocks/>
          </p:cNvSpPr>
          <p:nvPr/>
        </p:nvSpPr>
        <p:spPr>
          <a:xfrm>
            <a:off x="2647937" y="3630889"/>
            <a:ext cx="4965435" cy="546409"/>
          </a:xfrm>
          <a:prstGeom prst="rect">
            <a:avLst/>
          </a:prstGeom>
          <a:solidFill>
            <a:srgbClr val="173E6F"/>
          </a:solidFill>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73E6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3E6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3E6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3E6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3E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dirty="0">
                <a:solidFill>
                  <a:schemeClr val="bg1"/>
                </a:solidFill>
              </a:rPr>
              <a:t>Information</a:t>
            </a:r>
          </a:p>
        </p:txBody>
      </p:sp>
      <p:sp>
        <p:nvSpPr>
          <p:cNvPr id="18" name="Content Placeholder 2">
            <a:extLst>
              <a:ext uri="{FF2B5EF4-FFF2-40B4-BE49-F238E27FC236}">
                <a16:creationId xmlns:a16="http://schemas.microsoft.com/office/drawing/2014/main" id="{CF6F4A09-0478-4DDB-9311-1DEEF14B3922}"/>
              </a:ext>
            </a:extLst>
          </p:cNvPr>
          <p:cNvSpPr txBox="1">
            <a:spLocks/>
          </p:cNvSpPr>
          <p:nvPr/>
        </p:nvSpPr>
        <p:spPr>
          <a:xfrm>
            <a:off x="2647937" y="4547756"/>
            <a:ext cx="6545753" cy="1044004"/>
          </a:xfrm>
          <a:prstGeom prst="rect">
            <a:avLst/>
          </a:prstGeom>
          <a:solidFill>
            <a:srgbClr val="173E6F"/>
          </a:solidFill>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73E6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3E6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3E6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3E6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3E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dirty="0">
                <a:solidFill>
                  <a:schemeClr val="bg1"/>
                </a:solidFill>
              </a:rPr>
              <a:t>Data</a:t>
            </a:r>
          </a:p>
        </p:txBody>
      </p:sp>
      <p:sp>
        <p:nvSpPr>
          <p:cNvPr id="21" name="Content Placeholder 2">
            <a:extLst>
              <a:ext uri="{FF2B5EF4-FFF2-40B4-BE49-F238E27FC236}">
                <a16:creationId xmlns:a16="http://schemas.microsoft.com/office/drawing/2014/main" id="{8C76B05C-BA2C-4FDB-8324-8108FDD496E5}"/>
              </a:ext>
            </a:extLst>
          </p:cNvPr>
          <p:cNvSpPr>
            <a:spLocks noGrp="1"/>
          </p:cNvSpPr>
          <p:nvPr>
            <p:ph idx="1"/>
          </p:nvPr>
        </p:nvSpPr>
        <p:spPr>
          <a:xfrm>
            <a:off x="674375" y="3396682"/>
            <a:ext cx="1698897" cy="1288026"/>
          </a:xfrm>
        </p:spPr>
        <p:txBody>
          <a:bodyPr>
            <a:normAutofit/>
          </a:bodyPr>
          <a:lstStyle/>
          <a:p>
            <a:pPr marL="0" indent="0" algn="r">
              <a:buNone/>
            </a:pPr>
            <a:r>
              <a:rPr lang="fr-FR" sz="2000" i="1" dirty="0"/>
              <a:t>Sens</a:t>
            </a:r>
          </a:p>
          <a:p>
            <a:pPr marL="0" indent="0" algn="r">
              <a:buNone/>
            </a:pPr>
            <a:r>
              <a:rPr lang="fr-FR" sz="2000" i="1" dirty="0"/>
              <a:t>Complexité</a:t>
            </a:r>
          </a:p>
          <a:p>
            <a:pPr marL="0" indent="0" algn="r">
              <a:buNone/>
            </a:pPr>
            <a:r>
              <a:rPr lang="fr-FR" sz="2000" i="1" dirty="0"/>
              <a:t>Utilité</a:t>
            </a:r>
          </a:p>
        </p:txBody>
      </p:sp>
      <p:cxnSp>
        <p:nvCxnSpPr>
          <p:cNvPr id="22" name="Straight Arrow Connector 21">
            <a:extLst>
              <a:ext uri="{FF2B5EF4-FFF2-40B4-BE49-F238E27FC236}">
                <a16:creationId xmlns:a16="http://schemas.microsoft.com/office/drawing/2014/main" id="{12AEFB76-0647-41EC-BCAA-B3C923192CF6}"/>
              </a:ext>
            </a:extLst>
          </p:cNvPr>
          <p:cNvCxnSpPr>
            <a:cxnSpLocks/>
          </p:cNvCxnSpPr>
          <p:nvPr/>
        </p:nvCxnSpPr>
        <p:spPr>
          <a:xfrm flipV="1">
            <a:off x="2414461" y="5874775"/>
            <a:ext cx="6928322" cy="1"/>
          </a:xfrm>
          <a:prstGeom prst="straightConnector1">
            <a:avLst/>
          </a:prstGeom>
          <a:ln w="25400">
            <a:solidFill>
              <a:srgbClr val="173E6F"/>
            </a:solidFill>
            <a:tailEnd type="triangle"/>
          </a:ln>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8C7A30C9-BCED-4607-BCFE-41D64D21E7F2}"/>
              </a:ext>
            </a:extLst>
          </p:cNvPr>
          <p:cNvSpPr txBox="1">
            <a:spLocks/>
          </p:cNvSpPr>
          <p:nvPr/>
        </p:nvSpPr>
        <p:spPr>
          <a:xfrm>
            <a:off x="5224206" y="5948273"/>
            <a:ext cx="1480960" cy="398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73E6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3E6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3E6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3E6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3E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2000" i="1" dirty="0"/>
              <a:t>Quantité</a:t>
            </a:r>
          </a:p>
        </p:txBody>
      </p:sp>
      <p:cxnSp>
        <p:nvCxnSpPr>
          <p:cNvPr id="35" name="Connector: Curved 34">
            <a:extLst>
              <a:ext uri="{FF2B5EF4-FFF2-40B4-BE49-F238E27FC236}">
                <a16:creationId xmlns:a16="http://schemas.microsoft.com/office/drawing/2014/main" id="{91A8BF28-7C86-4BA7-B68A-591C19FA5488}"/>
              </a:ext>
            </a:extLst>
          </p:cNvPr>
          <p:cNvCxnSpPr>
            <a:cxnSpLocks/>
          </p:cNvCxnSpPr>
          <p:nvPr/>
        </p:nvCxnSpPr>
        <p:spPr>
          <a:xfrm rot="10800000">
            <a:off x="7703821" y="4040698"/>
            <a:ext cx="1638963" cy="1029060"/>
          </a:xfrm>
          <a:prstGeom prst="curvedConnector3">
            <a:avLst>
              <a:gd name="adj1" fmla="val -36477"/>
            </a:avLst>
          </a:prstGeom>
          <a:ln w="12700">
            <a:solidFill>
              <a:srgbClr val="BC7E09"/>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or: Curved 41">
            <a:extLst>
              <a:ext uri="{FF2B5EF4-FFF2-40B4-BE49-F238E27FC236}">
                <a16:creationId xmlns:a16="http://schemas.microsoft.com/office/drawing/2014/main" id="{0A4643AA-E33C-4F24-8B3C-5A75FAFD1A62}"/>
              </a:ext>
            </a:extLst>
          </p:cNvPr>
          <p:cNvCxnSpPr>
            <a:cxnSpLocks/>
          </p:cNvCxnSpPr>
          <p:nvPr/>
        </p:nvCxnSpPr>
        <p:spPr>
          <a:xfrm rot="10800000">
            <a:off x="5429251" y="3043307"/>
            <a:ext cx="2274571" cy="806789"/>
          </a:xfrm>
          <a:prstGeom prst="curvedConnector3">
            <a:avLst>
              <a:gd name="adj1" fmla="val -43467"/>
            </a:avLst>
          </a:prstGeom>
          <a:ln w="12700">
            <a:solidFill>
              <a:srgbClr val="BC7E09"/>
            </a:solidFill>
            <a:tailEnd type="triangle"/>
          </a:ln>
        </p:spPr>
        <p:style>
          <a:lnRef idx="1">
            <a:schemeClr val="accent1"/>
          </a:lnRef>
          <a:fillRef idx="0">
            <a:schemeClr val="accent1"/>
          </a:fillRef>
          <a:effectRef idx="0">
            <a:schemeClr val="accent1"/>
          </a:effectRef>
          <a:fontRef idx="minor">
            <a:schemeClr val="tx1"/>
          </a:fontRef>
        </p:style>
      </p:cxnSp>
      <p:sp>
        <p:nvSpPr>
          <p:cNvPr id="55" name="Content Placeholder 2">
            <a:extLst>
              <a:ext uri="{FF2B5EF4-FFF2-40B4-BE49-F238E27FC236}">
                <a16:creationId xmlns:a16="http://schemas.microsoft.com/office/drawing/2014/main" id="{59D5EC18-3E72-4FC4-B7D6-93F0B030C07D}"/>
              </a:ext>
            </a:extLst>
          </p:cNvPr>
          <p:cNvSpPr txBox="1">
            <a:spLocks/>
          </p:cNvSpPr>
          <p:nvPr/>
        </p:nvSpPr>
        <p:spPr>
          <a:xfrm>
            <a:off x="9915727" y="4372675"/>
            <a:ext cx="1471479" cy="3651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73E6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3E6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3E6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3E6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3E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sz="1600" i="1" dirty="0">
                <a:solidFill>
                  <a:srgbClr val="BC7E09"/>
                </a:solidFill>
              </a:rPr>
              <a:t>Transformation</a:t>
            </a:r>
          </a:p>
        </p:txBody>
      </p:sp>
      <p:sp>
        <p:nvSpPr>
          <p:cNvPr id="56" name="Content Placeholder 2">
            <a:extLst>
              <a:ext uri="{FF2B5EF4-FFF2-40B4-BE49-F238E27FC236}">
                <a16:creationId xmlns:a16="http://schemas.microsoft.com/office/drawing/2014/main" id="{B3004958-257A-4C1D-99EC-362F8289ADEE}"/>
              </a:ext>
            </a:extLst>
          </p:cNvPr>
          <p:cNvSpPr txBox="1">
            <a:spLocks/>
          </p:cNvSpPr>
          <p:nvPr/>
        </p:nvSpPr>
        <p:spPr>
          <a:xfrm>
            <a:off x="8719387" y="3273084"/>
            <a:ext cx="1471479" cy="3651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73E6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3E6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3E6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3E6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3E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r-FR" sz="1600" i="1" dirty="0">
                <a:solidFill>
                  <a:srgbClr val="BC7E09"/>
                </a:solidFill>
              </a:rPr>
              <a:t>Transformation</a:t>
            </a:r>
          </a:p>
        </p:txBody>
      </p:sp>
    </p:spTree>
    <p:extLst>
      <p:ext uri="{BB962C8B-B14F-4D97-AF65-F5344CB8AC3E}">
        <p14:creationId xmlns:p14="http://schemas.microsoft.com/office/powerpoint/2010/main" val="1297253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3E53-40B6-431F-9AB9-20371BC70B4F}"/>
              </a:ext>
            </a:extLst>
          </p:cNvPr>
          <p:cNvSpPr>
            <a:spLocks noGrp="1"/>
          </p:cNvSpPr>
          <p:nvPr>
            <p:ph type="title"/>
          </p:nvPr>
        </p:nvSpPr>
        <p:spPr>
          <a:xfrm>
            <a:off x="838198" y="681037"/>
            <a:ext cx="10683241" cy="1044004"/>
          </a:xfrm>
        </p:spPr>
        <p:txBody>
          <a:bodyPr>
            <a:normAutofit/>
          </a:bodyPr>
          <a:lstStyle/>
          <a:p>
            <a:r>
              <a:rPr lang="fr-FR" dirty="0"/>
              <a:t>Validation de la solution</a:t>
            </a:r>
            <a:endParaRPr lang="fr-FR" sz="2400" dirty="0"/>
          </a:p>
        </p:txBody>
      </p:sp>
      <p:sp>
        <p:nvSpPr>
          <p:cNvPr id="4" name="Date Placeholder 3">
            <a:extLst>
              <a:ext uri="{FF2B5EF4-FFF2-40B4-BE49-F238E27FC236}">
                <a16:creationId xmlns:a16="http://schemas.microsoft.com/office/drawing/2014/main" id="{5BD815FB-1971-46AA-894B-5D1AB6D5A328}"/>
              </a:ext>
            </a:extLst>
          </p:cNvPr>
          <p:cNvSpPr>
            <a:spLocks noGrp="1"/>
          </p:cNvSpPr>
          <p:nvPr>
            <p:ph type="dt" sz="half" idx="10"/>
          </p:nvPr>
        </p:nvSpPr>
        <p:spPr/>
        <p:txBody>
          <a:bodyPr/>
          <a:lstStyle/>
          <a:p>
            <a:fld id="{59EDA2D9-A3CD-4C51-A8DA-EDADAF3A6C2B}" type="datetime1">
              <a:rPr lang="fr-FR" smtClean="0"/>
              <a:t>06/12/2022</a:t>
            </a:fld>
            <a:endParaRPr lang="fr-FR" dirty="0"/>
          </a:p>
        </p:txBody>
      </p:sp>
      <p:sp>
        <p:nvSpPr>
          <p:cNvPr id="5" name="Slide Number Placeholder 4">
            <a:extLst>
              <a:ext uri="{FF2B5EF4-FFF2-40B4-BE49-F238E27FC236}">
                <a16:creationId xmlns:a16="http://schemas.microsoft.com/office/drawing/2014/main" id="{018CBD4D-BCA8-4E8F-AEB7-484E51F723EE}"/>
              </a:ext>
            </a:extLst>
          </p:cNvPr>
          <p:cNvSpPr>
            <a:spLocks noGrp="1"/>
          </p:cNvSpPr>
          <p:nvPr>
            <p:ph type="sldNum" sz="quarter" idx="12"/>
          </p:nvPr>
        </p:nvSpPr>
        <p:spPr/>
        <p:txBody>
          <a:bodyPr/>
          <a:lstStyle/>
          <a:p>
            <a:fld id="{B8528F4E-2EBA-4050-9E2E-518FCF7DC710}" type="slidenum">
              <a:rPr lang="fr-FR" smtClean="0"/>
              <a:t>30</a:t>
            </a:fld>
            <a:endParaRPr lang="fr-FR" dirty="0"/>
          </a:p>
        </p:txBody>
      </p:sp>
      <p:graphicFrame>
        <p:nvGraphicFramePr>
          <p:cNvPr id="6" name="Diagram 5">
            <a:extLst>
              <a:ext uri="{FF2B5EF4-FFF2-40B4-BE49-F238E27FC236}">
                <a16:creationId xmlns:a16="http://schemas.microsoft.com/office/drawing/2014/main" id="{5F01AC6D-BF42-4CF1-8843-94BC236F38D1}"/>
              </a:ext>
            </a:extLst>
          </p:cNvPr>
          <p:cNvGraphicFramePr/>
          <p:nvPr>
            <p:extLst/>
          </p:nvPr>
        </p:nvGraphicFramePr>
        <p:xfrm>
          <a:off x="1176792" y="417514"/>
          <a:ext cx="9780103" cy="425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oup 11">
            <a:extLst>
              <a:ext uri="{FF2B5EF4-FFF2-40B4-BE49-F238E27FC236}">
                <a16:creationId xmlns:a16="http://schemas.microsoft.com/office/drawing/2014/main" id="{99D027D2-0879-448B-A779-49D7D71AADC0}"/>
              </a:ext>
            </a:extLst>
          </p:cNvPr>
          <p:cNvGrpSpPr/>
          <p:nvPr/>
        </p:nvGrpSpPr>
        <p:grpSpPr>
          <a:xfrm>
            <a:off x="4765206" y="1867714"/>
            <a:ext cx="6588593" cy="4572772"/>
            <a:chOff x="2375029" y="1867886"/>
            <a:chExt cx="7380000" cy="5122043"/>
          </a:xfrm>
        </p:grpSpPr>
        <p:pic>
          <p:nvPicPr>
            <p:cNvPr id="8" name="Picture 7">
              <a:extLst>
                <a:ext uri="{FF2B5EF4-FFF2-40B4-BE49-F238E27FC236}">
                  <a16:creationId xmlns:a16="http://schemas.microsoft.com/office/drawing/2014/main" id="{1E7CDF39-98D4-44B5-BE3A-56DAD22022ED}"/>
                </a:ext>
              </a:extLst>
            </p:cNvPr>
            <p:cNvPicPr>
              <a:picLocks noChangeAspect="1"/>
            </p:cNvPicPr>
            <p:nvPr/>
          </p:nvPicPr>
          <p:blipFill>
            <a:blip r:embed="rId8"/>
            <a:stretch>
              <a:fillRect/>
            </a:stretch>
          </p:blipFill>
          <p:spPr>
            <a:xfrm>
              <a:off x="2375029" y="1867886"/>
              <a:ext cx="7380000" cy="1312819"/>
            </a:xfrm>
            <a:prstGeom prst="rect">
              <a:avLst/>
            </a:prstGeom>
          </p:spPr>
        </p:pic>
        <p:pic>
          <p:nvPicPr>
            <p:cNvPr id="9" name="Picture 8">
              <a:extLst>
                <a:ext uri="{FF2B5EF4-FFF2-40B4-BE49-F238E27FC236}">
                  <a16:creationId xmlns:a16="http://schemas.microsoft.com/office/drawing/2014/main" id="{BF22D00A-C5D5-4C09-A96C-6F972E0793D0}"/>
                </a:ext>
              </a:extLst>
            </p:cNvPr>
            <p:cNvPicPr>
              <a:picLocks noChangeAspect="1"/>
            </p:cNvPicPr>
            <p:nvPr/>
          </p:nvPicPr>
          <p:blipFill>
            <a:blip r:embed="rId9"/>
            <a:stretch>
              <a:fillRect/>
            </a:stretch>
          </p:blipFill>
          <p:spPr>
            <a:xfrm>
              <a:off x="2375029" y="3158489"/>
              <a:ext cx="7380000" cy="1277071"/>
            </a:xfrm>
            <a:prstGeom prst="rect">
              <a:avLst/>
            </a:prstGeom>
          </p:spPr>
        </p:pic>
        <p:pic>
          <p:nvPicPr>
            <p:cNvPr id="10" name="Picture 9">
              <a:extLst>
                <a:ext uri="{FF2B5EF4-FFF2-40B4-BE49-F238E27FC236}">
                  <a16:creationId xmlns:a16="http://schemas.microsoft.com/office/drawing/2014/main" id="{4551190B-928E-4072-8C59-38D9DEC526CD}"/>
                </a:ext>
              </a:extLst>
            </p:cNvPr>
            <p:cNvPicPr>
              <a:picLocks noChangeAspect="1"/>
            </p:cNvPicPr>
            <p:nvPr/>
          </p:nvPicPr>
          <p:blipFill>
            <a:blip r:embed="rId10"/>
            <a:stretch>
              <a:fillRect/>
            </a:stretch>
          </p:blipFill>
          <p:spPr>
            <a:xfrm>
              <a:off x="2375029" y="4446990"/>
              <a:ext cx="7362000" cy="1259775"/>
            </a:xfrm>
            <a:prstGeom prst="rect">
              <a:avLst/>
            </a:prstGeom>
          </p:spPr>
        </p:pic>
        <p:pic>
          <p:nvPicPr>
            <p:cNvPr id="11" name="Picture 10">
              <a:extLst>
                <a:ext uri="{FF2B5EF4-FFF2-40B4-BE49-F238E27FC236}">
                  <a16:creationId xmlns:a16="http://schemas.microsoft.com/office/drawing/2014/main" id="{59A41A73-C602-424D-98A1-6CDE4F87F270}"/>
                </a:ext>
              </a:extLst>
            </p:cNvPr>
            <p:cNvPicPr>
              <a:picLocks noChangeAspect="1"/>
            </p:cNvPicPr>
            <p:nvPr/>
          </p:nvPicPr>
          <p:blipFill>
            <a:blip r:embed="rId11"/>
            <a:stretch>
              <a:fillRect/>
            </a:stretch>
          </p:blipFill>
          <p:spPr>
            <a:xfrm>
              <a:off x="2375029" y="5698350"/>
              <a:ext cx="7362000" cy="1291579"/>
            </a:xfrm>
            <a:prstGeom prst="rect">
              <a:avLst/>
            </a:prstGeom>
          </p:spPr>
        </p:pic>
      </p:grpSp>
      <p:sp>
        <p:nvSpPr>
          <p:cNvPr id="15" name="Content Placeholder 6">
            <a:extLst>
              <a:ext uri="{FF2B5EF4-FFF2-40B4-BE49-F238E27FC236}">
                <a16:creationId xmlns:a16="http://schemas.microsoft.com/office/drawing/2014/main" id="{30721C09-3106-4DBE-851B-4BE663C6B137}"/>
              </a:ext>
            </a:extLst>
          </p:cNvPr>
          <p:cNvSpPr>
            <a:spLocks noGrp="1"/>
          </p:cNvSpPr>
          <p:nvPr>
            <p:ph idx="1"/>
          </p:nvPr>
        </p:nvSpPr>
        <p:spPr>
          <a:xfrm>
            <a:off x="838200" y="1825625"/>
            <a:ext cx="3505200" cy="4351338"/>
          </a:xfrm>
        </p:spPr>
        <p:txBody>
          <a:bodyPr>
            <a:normAutofit/>
          </a:bodyPr>
          <a:lstStyle/>
          <a:p>
            <a:pPr lvl="0"/>
            <a:r>
              <a:rPr lang="fr-FR" dirty="0"/>
              <a:t>Experts consultés :</a:t>
            </a:r>
          </a:p>
        </p:txBody>
      </p:sp>
    </p:spTree>
    <p:extLst>
      <p:ext uri="{BB962C8B-B14F-4D97-AF65-F5344CB8AC3E}">
        <p14:creationId xmlns:p14="http://schemas.microsoft.com/office/powerpoint/2010/main" val="1925879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3E53-40B6-431F-9AB9-20371BC70B4F}"/>
              </a:ext>
            </a:extLst>
          </p:cNvPr>
          <p:cNvSpPr>
            <a:spLocks noGrp="1"/>
          </p:cNvSpPr>
          <p:nvPr>
            <p:ph type="title"/>
          </p:nvPr>
        </p:nvSpPr>
        <p:spPr>
          <a:xfrm>
            <a:off x="838198" y="681037"/>
            <a:ext cx="10683241" cy="1044004"/>
          </a:xfrm>
        </p:spPr>
        <p:txBody>
          <a:bodyPr>
            <a:normAutofit/>
          </a:bodyPr>
          <a:lstStyle/>
          <a:p>
            <a:r>
              <a:rPr lang="fr-FR" dirty="0"/>
              <a:t>Validation de la solution</a:t>
            </a:r>
            <a:endParaRPr lang="fr-FR" sz="2400" dirty="0"/>
          </a:p>
        </p:txBody>
      </p:sp>
      <p:sp>
        <p:nvSpPr>
          <p:cNvPr id="4" name="Date Placeholder 3">
            <a:extLst>
              <a:ext uri="{FF2B5EF4-FFF2-40B4-BE49-F238E27FC236}">
                <a16:creationId xmlns:a16="http://schemas.microsoft.com/office/drawing/2014/main" id="{5BD815FB-1971-46AA-894B-5D1AB6D5A328}"/>
              </a:ext>
            </a:extLst>
          </p:cNvPr>
          <p:cNvSpPr>
            <a:spLocks noGrp="1"/>
          </p:cNvSpPr>
          <p:nvPr>
            <p:ph type="dt" sz="half" idx="10"/>
          </p:nvPr>
        </p:nvSpPr>
        <p:spPr/>
        <p:txBody>
          <a:bodyPr/>
          <a:lstStyle/>
          <a:p>
            <a:fld id="{59EDA2D9-A3CD-4C51-A8DA-EDADAF3A6C2B}" type="datetime1">
              <a:rPr lang="fr-FR" smtClean="0"/>
              <a:t>06/12/2022</a:t>
            </a:fld>
            <a:endParaRPr lang="fr-FR" dirty="0"/>
          </a:p>
        </p:txBody>
      </p:sp>
      <p:sp>
        <p:nvSpPr>
          <p:cNvPr id="5" name="Slide Number Placeholder 4">
            <a:extLst>
              <a:ext uri="{FF2B5EF4-FFF2-40B4-BE49-F238E27FC236}">
                <a16:creationId xmlns:a16="http://schemas.microsoft.com/office/drawing/2014/main" id="{018CBD4D-BCA8-4E8F-AEB7-484E51F723EE}"/>
              </a:ext>
            </a:extLst>
          </p:cNvPr>
          <p:cNvSpPr>
            <a:spLocks noGrp="1"/>
          </p:cNvSpPr>
          <p:nvPr>
            <p:ph type="sldNum" sz="quarter" idx="12"/>
          </p:nvPr>
        </p:nvSpPr>
        <p:spPr/>
        <p:txBody>
          <a:bodyPr/>
          <a:lstStyle/>
          <a:p>
            <a:fld id="{B8528F4E-2EBA-4050-9E2E-518FCF7DC710}" type="slidenum">
              <a:rPr lang="fr-FR" smtClean="0"/>
              <a:t>31</a:t>
            </a:fld>
            <a:endParaRPr lang="fr-FR" dirty="0"/>
          </a:p>
        </p:txBody>
      </p:sp>
      <p:graphicFrame>
        <p:nvGraphicFramePr>
          <p:cNvPr id="6" name="Diagram 5">
            <a:extLst>
              <a:ext uri="{FF2B5EF4-FFF2-40B4-BE49-F238E27FC236}">
                <a16:creationId xmlns:a16="http://schemas.microsoft.com/office/drawing/2014/main" id="{5F01AC6D-BF42-4CF1-8843-94BC236F38D1}"/>
              </a:ext>
            </a:extLst>
          </p:cNvPr>
          <p:cNvGraphicFramePr/>
          <p:nvPr>
            <p:extLst/>
          </p:nvPr>
        </p:nvGraphicFramePr>
        <p:xfrm>
          <a:off x="1176792" y="417514"/>
          <a:ext cx="9780103" cy="425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Content Placeholder 6">
            <a:extLst>
              <a:ext uri="{FF2B5EF4-FFF2-40B4-BE49-F238E27FC236}">
                <a16:creationId xmlns:a16="http://schemas.microsoft.com/office/drawing/2014/main" id="{30721C09-3106-4DBE-851B-4BE663C6B137}"/>
              </a:ext>
            </a:extLst>
          </p:cNvPr>
          <p:cNvSpPr>
            <a:spLocks noGrp="1"/>
          </p:cNvSpPr>
          <p:nvPr>
            <p:ph idx="1"/>
          </p:nvPr>
        </p:nvSpPr>
        <p:spPr>
          <a:xfrm>
            <a:off x="838200" y="1825625"/>
            <a:ext cx="10515600" cy="4351338"/>
          </a:xfrm>
        </p:spPr>
        <p:txBody>
          <a:bodyPr>
            <a:normAutofit/>
          </a:bodyPr>
          <a:lstStyle/>
          <a:p>
            <a:pPr lvl="0"/>
            <a:r>
              <a:rPr lang="fr-FR" dirty="0"/>
              <a:t>Réactions : Confirmation du problème</a:t>
            </a:r>
          </a:p>
          <a:p>
            <a:pPr lvl="1"/>
            <a:r>
              <a:rPr lang="fr-FR" i="1" dirty="0"/>
              <a:t>« Oui, c’est juste. La plupart de l’attention est concentrée sur la saisie. Une attention presque égale, mais quand même moindre est consacrée aux connexions et à l’exploration des relations, ce qui est ma passion. Et encore moins sur la phase de la sortie et de la production. » </a:t>
            </a:r>
            <a:r>
              <a:rPr lang="fr-FR" dirty="0"/>
              <a:t>(N. Milo)</a:t>
            </a:r>
          </a:p>
          <a:p>
            <a:pPr lvl="1"/>
            <a:r>
              <a:rPr lang="fr-FR" i="1" dirty="0"/>
              <a:t>« Les gens veulent construire leur ‘deuxième cerveau’ personnel en Obsidian, alors ils veulent y introduire des éléments.... Ils veulent consolider leurs connaissances en un seul endroit. Donc c’est le but de beaucoup de modules qui existent. » </a:t>
            </a:r>
            <a:r>
              <a:rPr lang="fr-FR" dirty="0"/>
              <a:t>(M. Olsson)</a:t>
            </a:r>
          </a:p>
        </p:txBody>
      </p:sp>
    </p:spTree>
    <p:extLst>
      <p:ext uri="{BB962C8B-B14F-4D97-AF65-F5344CB8AC3E}">
        <p14:creationId xmlns:p14="http://schemas.microsoft.com/office/powerpoint/2010/main" val="3277946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3E53-40B6-431F-9AB9-20371BC70B4F}"/>
              </a:ext>
            </a:extLst>
          </p:cNvPr>
          <p:cNvSpPr>
            <a:spLocks noGrp="1"/>
          </p:cNvSpPr>
          <p:nvPr>
            <p:ph type="title"/>
          </p:nvPr>
        </p:nvSpPr>
        <p:spPr>
          <a:xfrm>
            <a:off x="838198" y="681037"/>
            <a:ext cx="10683241" cy="1044004"/>
          </a:xfrm>
        </p:spPr>
        <p:txBody>
          <a:bodyPr>
            <a:normAutofit/>
          </a:bodyPr>
          <a:lstStyle/>
          <a:p>
            <a:r>
              <a:rPr lang="fr-FR" dirty="0"/>
              <a:t>Validation de la solution</a:t>
            </a:r>
            <a:endParaRPr lang="fr-FR" sz="2400" dirty="0"/>
          </a:p>
        </p:txBody>
      </p:sp>
      <p:sp>
        <p:nvSpPr>
          <p:cNvPr id="4" name="Date Placeholder 3">
            <a:extLst>
              <a:ext uri="{FF2B5EF4-FFF2-40B4-BE49-F238E27FC236}">
                <a16:creationId xmlns:a16="http://schemas.microsoft.com/office/drawing/2014/main" id="{5BD815FB-1971-46AA-894B-5D1AB6D5A328}"/>
              </a:ext>
            </a:extLst>
          </p:cNvPr>
          <p:cNvSpPr>
            <a:spLocks noGrp="1"/>
          </p:cNvSpPr>
          <p:nvPr>
            <p:ph type="dt" sz="half" idx="10"/>
          </p:nvPr>
        </p:nvSpPr>
        <p:spPr/>
        <p:txBody>
          <a:bodyPr/>
          <a:lstStyle/>
          <a:p>
            <a:fld id="{59EDA2D9-A3CD-4C51-A8DA-EDADAF3A6C2B}" type="datetime1">
              <a:rPr lang="fr-FR" smtClean="0"/>
              <a:t>06/12/2022</a:t>
            </a:fld>
            <a:endParaRPr lang="fr-FR" dirty="0"/>
          </a:p>
        </p:txBody>
      </p:sp>
      <p:sp>
        <p:nvSpPr>
          <p:cNvPr id="5" name="Slide Number Placeholder 4">
            <a:extLst>
              <a:ext uri="{FF2B5EF4-FFF2-40B4-BE49-F238E27FC236}">
                <a16:creationId xmlns:a16="http://schemas.microsoft.com/office/drawing/2014/main" id="{018CBD4D-BCA8-4E8F-AEB7-484E51F723EE}"/>
              </a:ext>
            </a:extLst>
          </p:cNvPr>
          <p:cNvSpPr>
            <a:spLocks noGrp="1"/>
          </p:cNvSpPr>
          <p:nvPr>
            <p:ph type="sldNum" sz="quarter" idx="12"/>
          </p:nvPr>
        </p:nvSpPr>
        <p:spPr/>
        <p:txBody>
          <a:bodyPr/>
          <a:lstStyle/>
          <a:p>
            <a:fld id="{B8528F4E-2EBA-4050-9E2E-518FCF7DC710}" type="slidenum">
              <a:rPr lang="fr-FR" smtClean="0"/>
              <a:t>32</a:t>
            </a:fld>
            <a:endParaRPr lang="fr-FR" dirty="0"/>
          </a:p>
        </p:txBody>
      </p:sp>
      <p:graphicFrame>
        <p:nvGraphicFramePr>
          <p:cNvPr id="6" name="Diagram 5">
            <a:extLst>
              <a:ext uri="{FF2B5EF4-FFF2-40B4-BE49-F238E27FC236}">
                <a16:creationId xmlns:a16="http://schemas.microsoft.com/office/drawing/2014/main" id="{5F01AC6D-BF42-4CF1-8843-94BC236F38D1}"/>
              </a:ext>
            </a:extLst>
          </p:cNvPr>
          <p:cNvGraphicFramePr/>
          <p:nvPr>
            <p:extLst/>
          </p:nvPr>
        </p:nvGraphicFramePr>
        <p:xfrm>
          <a:off x="1176792" y="417514"/>
          <a:ext cx="9780103" cy="425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Content Placeholder 6">
            <a:extLst>
              <a:ext uri="{FF2B5EF4-FFF2-40B4-BE49-F238E27FC236}">
                <a16:creationId xmlns:a16="http://schemas.microsoft.com/office/drawing/2014/main" id="{30721C09-3106-4DBE-851B-4BE663C6B137}"/>
              </a:ext>
            </a:extLst>
          </p:cNvPr>
          <p:cNvSpPr>
            <a:spLocks noGrp="1"/>
          </p:cNvSpPr>
          <p:nvPr>
            <p:ph idx="1"/>
          </p:nvPr>
        </p:nvSpPr>
        <p:spPr>
          <a:xfrm>
            <a:off x="838200" y="1825625"/>
            <a:ext cx="10515600" cy="4351338"/>
          </a:xfrm>
        </p:spPr>
        <p:txBody>
          <a:bodyPr>
            <a:normAutofit/>
          </a:bodyPr>
          <a:lstStyle/>
          <a:p>
            <a:pPr lvl="0"/>
            <a:r>
              <a:rPr lang="fr-FR" dirty="0"/>
              <a:t>Réactions : Confirmation du problème</a:t>
            </a:r>
          </a:p>
          <a:p>
            <a:pPr lvl="1"/>
            <a:r>
              <a:rPr lang="fr-FR" i="1" dirty="0"/>
              <a:t>« C’est un beau concept que vous avez exposé. Je pense que beaucoup d’entre nous aimeraient avoir des fonctionnalités de gestion de plans dans Obsidian. J’ai aussi aimé votre concept de glisser-déposer des blocs dans le plan. » </a:t>
            </a:r>
            <a:r>
              <a:rPr lang="fr-FR" dirty="0"/>
              <a:t>(@</a:t>
            </a:r>
            <a:r>
              <a:rPr lang="fr-FR" dirty="0" err="1"/>
              <a:t>TfThacker</a:t>
            </a:r>
            <a:r>
              <a:rPr lang="fr-FR" dirty="0"/>
              <a:t>, développeur)</a:t>
            </a:r>
          </a:p>
          <a:p>
            <a:pPr lvl="1"/>
            <a:r>
              <a:rPr lang="fr-FR" i="1" dirty="0"/>
              <a:t>« Oui, il y a définitivement un intérêt à avoir ce genre de workflow dans Obsidian. » </a:t>
            </a:r>
            <a:r>
              <a:rPr lang="fr-FR" dirty="0"/>
              <a:t>(@</a:t>
            </a:r>
            <a:r>
              <a:rPr lang="fr-FR" dirty="0" err="1"/>
              <a:t>WhiteNoise</a:t>
            </a:r>
            <a:r>
              <a:rPr lang="fr-FR" dirty="0"/>
              <a:t>, modérateur du forum Obsidian)</a:t>
            </a:r>
          </a:p>
          <a:p>
            <a:pPr lvl="1"/>
            <a:r>
              <a:rPr lang="fr-FR" i="1" dirty="0"/>
              <a:t>« Ça ressemble à des blocs de texte mobiles. Notion l’a déjà, mais vous le rendez encore meilleur. Ce serait génial si quelqu’un créait un plugin comme ça... clin d’œil, clin d’œil... »</a:t>
            </a:r>
            <a:r>
              <a:rPr lang="fr-FR" dirty="0"/>
              <a:t> (@</a:t>
            </a:r>
            <a:r>
              <a:rPr lang="fr-FR" dirty="0" err="1"/>
              <a:t>Brublios</a:t>
            </a:r>
            <a:r>
              <a:rPr lang="fr-FR" dirty="0"/>
              <a:t>)</a:t>
            </a:r>
          </a:p>
        </p:txBody>
      </p:sp>
    </p:spTree>
    <p:extLst>
      <p:ext uri="{BB962C8B-B14F-4D97-AF65-F5344CB8AC3E}">
        <p14:creationId xmlns:p14="http://schemas.microsoft.com/office/powerpoint/2010/main" val="2860559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3E53-40B6-431F-9AB9-20371BC70B4F}"/>
              </a:ext>
            </a:extLst>
          </p:cNvPr>
          <p:cNvSpPr>
            <a:spLocks noGrp="1"/>
          </p:cNvSpPr>
          <p:nvPr>
            <p:ph type="title"/>
          </p:nvPr>
        </p:nvSpPr>
        <p:spPr>
          <a:xfrm>
            <a:off x="838198" y="681037"/>
            <a:ext cx="10683241" cy="1044004"/>
          </a:xfrm>
        </p:spPr>
        <p:txBody>
          <a:bodyPr>
            <a:normAutofit/>
          </a:bodyPr>
          <a:lstStyle/>
          <a:p>
            <a:r>
              <a:rPr lang="fr-FR" dirty="0"/>
              <a:t>Validation de la solution</a:t>
            </a:r>
            <a:endParaRPr lang="fr-FR" sz="2400" dirty="0"/>
          </a:p>
        </p:txBody>
      </p:sp>
      <p:sp>
        <p:nvSpPr>
          <p:cNvPr id="4" name="Date Placeholder 3">
            <a:extLst>
              <a:ext uri="{FF2B5EF4-FFF2-40B4-BE49-F238E27FC236}">
                <a16:creationId xmlns:a16="http://schemas.microsoft.com/office/drawing/2014/main" id="{5BD815FB-1971-46AA-894B-5D1AB6D5A328}"/>
              </a:ext>
            </a:extLst>
          </p:cNvPr>
          <p:cNvSpPr>
            <a:spLocks noGrp="1"/>
          </p:cNvSpPr>
          <p:nvPr>
            <p:ph type="dt" sz="half" idx="10"/>
          </p:nvPr>
        </p:nvSpPr>
        <p:spPr/>
        <p:txBody>
          <a:bodyPr/>
          <a:lstStyle/>
          <a:p>
            <a:fld id="{59EDA2D9-A3CD-4C51-A8DA-EDADAF3A6C2B}" type="datetime1">
              <a:rPr lang="fr-FR" smtClean="0"/>
              <a:t>06/12/2022</a:t>
            </a:fld>
            <a:endParaRPr lang="fr-FR" dirty="0"/>
          </a:p>
        </p:txBody>
      </p:sp>
      <p:sp>
        <p:nvSpPr>
          <p:cNvPr id="5" name="Slide Number Placeholder 4">
            <a:extLst>
              <a:ext uri="{FF2B5EF4-FFF2-40B4-BE49-F238E27FC236}">
                <a16:creationId xmlns:a16="http://schemas.microsoft.com/office/drawing/2014/main" id="{018CBD4D-BCA8-4E8F-AEB7-484E51F723EE}"/>
              </a:ext>
            </a:extLst>
          </p:cNvPr>
          <p:cNvSpPr>
            <a:spLocks noGrp="1"/>
          </p:cNvSpPr>
          <p:nvPr>
            <p:ph type="sldNum" sz="quarter" idx="12"/>
          </p:nvPr>
        </p:nvSpPr>
        <p:spPr/>
        <p:txBody>
          <a:bodyPr/>
          <a:lstStyle/>
          <a:p>
            <a:fld id="{B8528F4E-2EBA-4050-9E2E-518FCF7DC710}" type="slidenum">
              <a:rPr lang="fr-FR" smtClean="0"/>
              <a:t>33</a:t>
            </a:fld>
            <a:endParaRPr lang="fr-FR" dirty="0"/>
          </a:p>
        </p:txBody>
      </p:sp>
      <p:graphicFrame>
        <p:nvGraphicFramePr>
          <p:cNvPr id="6" name="Diagram 5">
            <a:extLst>
              <a:ext uri="{FF2B5EF4-FFF2-40B4-BE49-F238E27FC236}">
                <a16:creationId xmlns:a16="http://schemas.microsoft.com/office/drawing/2014/main" id="{5F01AC6D-BF42-4CF1-8843-94BC236F38D1}"/>
              </a:ext>
            </a:extLst>
          </p:cNvPr>
          <p:cNvGraphicFramePr/>
          <p:nvPr>
            <p:extLst/>
          </p:nvPr>
        </p:nvGraphicFramePr>
        <p:xfrm>
          <a:off x="1176792" y="417514"/>
          <a:ext cx="9780103" cy="425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Content Placeholder 6">
            <a:extLst>
              <a:ext uri="{FF2B5EF4-FFF2-40B4-BE49-F238E27FC236}">
                <a16:creationId xmlns:a16="http://schemas.microsoft.com/office/drawing/2014/main" id="{30721C09-3106-4DBE-851B-4BE663C6B137}"/>
              </a:ext>
            </a:extLst>
          </p:cNvPr>
          <p:cNvSpPr>
            <a:spLocks noGrp="1"/>
          </p:cNvSpPr>
          <p:nvPr>
            <p:ph idx="1"/>
          </p:nvPr>
        </p:nvSpPr>
        <p:spPr>
          <a:xfrm>
            <a:off x="838200" y="1825625"/>
            <a:ext cx="10515600" cy="4351338"/>
          </a:xfrm>
        </p:spPr>
        <p:txBody>
          <a:bodyPr>
            <a:normAutofit/>
          </a:bodyPr>
          <a:lstStyle/>
          <a:p>
            <a:pPr lvl="0"/>
            <a:r>
              <a:rPr lang="fr-FR" dirty="0"/>
              <a:t>Réactions : Pertinence de la solution</a:t>
            </a:r>
          </a:p>
          <a:p>
            <a:pPr lvl="1"/>
            <a:r>
              <a:rPr lang="fr-FR" i="1" dirty="0"/>
              <a:t>« Je suis impatient de voir la solution que vous proposez.... Si Obsidian avait de meilleures fonctionnalités d’exportation, il débloquerait vraiment de nouveaux marchés... Il y a réellement des lacunes et ces lacunes sont un obstacle. Ce qui est intéressant dans le workflow que vous proposez, c’est qu’il est très clair et je pense qu’il s’adresse à tous les aspirants dans l’économie des créateurs d’aujourd’hui, qui sont de plus en plus nombreux. »</a:t>
            </a:r>
            <a:r>
              <a:rPr lang="fr-FR" dirty="0"/>
              <a:t> (N. Milo)</a:t>
            </a:r>
          </a:p>
          <a:p>
            <a:pPr lvl="1"/>
            <a:r>
              <a:rPr lang="fr-FR" i="1" dirty="0"/>
              <a:t>« Ma première impression, quand je l’ai regardé, était qu’il ressemblait à ce que Tana essaie de faire dans ses nouveaux produits… Nous avons vu apparaître quelques plugins [dans Obsidian] qui imitaient certains de ses aspects… De ce point de vue, je pense que le plugin que vous cherchez à construire pourrait surfer sur la vague de Tana. » </a:t>
            </a:r>
            <a:r>
              <a:rPr lang="fr-FR" dirty="0"/>
              <a:t>(M. Olsson)</a:t>
            </a:r>
          </a:p>
          <a:p>
            <a:pPr lvl="1"/>
            <a:endParaRPr lang="fr-FR" i="1" dirty="0"/>
          </a:p>
          <a:p>
            <a:pPr lvl="1"/>
            <a:endParaRPr lang="fr-FR" dirty="0"/>
          </a:p>
        </p:txBody>
      </p:sp>
    </p:spTree>
    <p:extLst>
      <p:ext uri="{BB962C8B-B14F-4D97-AF65-F5344CB8AC3E}">
        <p14:creationId xmlns:p14="http://schemas.microsoft.com/office/powerpoint/2010/main" val="466477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3E53-40B6-431F-9AB9-20371BC70B4F}"/>
              </a:ext>
            </a:extLst>
          </p:cNvPr>
          <p:cNvSpPr>
            <a:spLocks noGrp="1"/>
          </p:cNvSpPr>
          <p:nvPr>
            <p:ph type="title"/>
          </p:nvPr>
        </p:nvSpPr>
        <p:spPr>
          <a:xfrm>
            <a:off x="838198" y="681037"/>
            <a:ext cx="10683241" cy="1044004"/>
          </a:xfrm>
        </p:spPr>
        <p:txBody>
          <a:bodyPr>
            <a:normAutofit/>
          </a:bodyPr>
          <a:lstStyle/>
          <a:p>
            <a:r>
              <a:rPr lang="fr-FR" dirty="0"/>
              <a:t>Validation de la solution</a:t>
            </a:r>
            <a:endParaRPr lang="fr-FR" sz="2400" dirty="0"/>
          </a:p>
        </p:txBody>
      </p:sp>
      <p:sp>
        <p:nvSpPr>
          <p:cNvPr id="4" name="Date Placeholder 3">
            <a:extLst>
              <a:ext uri="{FF2B5EF4-FFF2-40B4-BE49-F238E27FC236}">
                <a16:creationId xmlns:a16="http://schemas.microsoft.com/office/drawing/2014/main" id="{5BD815FB-1971-46AA-894B-5D1AB6D5A328}"/>
              </a:ext>
            </a:extLst>
          </p:cNvPr>
          <p:cNvSpPr>
            <a:spLocks noGrp="1"/>
          </p:cNvSpPr>
          <p:nvPr>
            <p:ph type="dt" sz="half" idx="10"/>
          </p:nvPr>
        </p:nvSpPr>
        <p:spPr/>
        <p:txBody>
          <a:bodyPr/>
          <a:lstStyle/>
          <a:p>
            <a:fld id="{59EDA2D9-A3CD-4C51-A8DA-EDADAF3A6C2B}" type="datetime1">
              <a:rPr lang="fr-FR" smtClean="0"/>
              <a:t>06/12/2022</a:t>
            </a:fld>
            <a:endParaRPr lang="fr-FR" dirty="0"/>
          </a:p>
        </p:txBody>
      </p:sp>
      <p:sp>
        <p:nvSpPr>
          <p:cNvPr id="5" name="Slide Number Placeholder 4">
            <a:extLst>
              <a:ext uri="{FF2B5EF4-FFF2-40B4-BE49-F238E27FC236}">
                <a16:creationId xmlns:a16="http://schemas.microsoft.com/office/drawing/2014/main" id="{018CBD4D-BCA8-4E8F-AEB7-484E51F723EE}"/>
              </a:ext>
            </a:extLst>
          </p:cNvPr>
          <p:cNvSpPr>
            <a:spLocks noGrp="1"/>
          </p:cNvSpPr>
          <p:nvPr>
            <p:ph type="sldNum" sz="quarter" idx="12"/>
          </p:nvPr>
        </p:nvSpPr>
        <p:spPr/>
        <p:txBody>
          <a:bodyPr/>
          <a:lstStyle/>
          <a:p>
            <a:fld id="{B8528F4E-2EBA-4050-9E2E-518FCF7DC710}" type="slidenum">
              <a:rPr lang="fr-FR" smtClean="0"/>
              <a:t>34</a:t>
            </a:fld>
            <a:endParaRPr lang="fr-FR" dirty="0"/>
          </a:p>
        </p:txBody>
      </p:sp>
      <p:graphicFrame>
        <p:nvGraphicFramePr>
          <p:cNvPr id="6" name="Diagram 5">
            <a:extLst>
              <a:ext uri="{FF2B5EF4-FFF2-40B4-BE49-F238E27FC236}">
                <a16:creationId xmlns:a16="http://schemas.microsoft.com/office/drawing/2014/main" id="{5F01AC6D-BF42-4CF1-8843-94BC236F38D1}"/>
              </a:ext>
            </a:extLst>
          </p:cNvPr>
          <p:cNvGraphicFramePr/>
          <p:nvPr>
            <p:extLst/>
          </p:nvPr>
        </p:nvGraphicFramePr>
        <p:xfrm>
          <a:off x="1176792" y="417514"/>
          <a:ext cx="9780103" cy="425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Content Placeholder 6">
            <a:extLst>
              <a:ext uri="{FF2B5EF4-FFF2-40B4-BE49-F238E27FC236}">
                <a16:creationId xmlns:a16="http://schemas.microsoft.com/office/drawing/2014/main" id="{30721C09-3106-4DBE-851B-4BE663C6B137}"/>
              </a:ext>
            </a:extLst>
          </p:cNvPr>
          <p:cNvSpPr>
            <a:spLocks noGrp="1"/>
          </p:cNvSpPr>
          <p:nvPr>
            <p:ph idx="1"/>
          </p:nvPr>
        </p:nvSpPr>
        <p:spPr>
          <a:xfrm>
            <a:off x="838200" y="1825625"/>
            <a:ext cx="10515600" cy="4351338"/>
          </a:xfrm>
        </p:spPr>
        <p:txBody>
          <a:bodyPr>
            <a:normAutofit/>
          </a:bodyPr>
          <a:lstStyle/>
          <a:p>
            <a:pPr lvl="0"/>
            <a:r>
              <a:rPr lang="fr-FR" dirty="0"/>
              <a:t>Réactions : Spécificité de la solution</a:t>
            </a:r>
          </a:p>
          <a:p>
            <a:pPr lvl="1"/>
            <a:r>
              <a:rPr lang="fr-FR" i="1" dirty="0"/>
              <a:t>« Je rencontre beaucoup de personnes qui ont ce type de workflow, car c’est celui qui est naturellement favorisé vu la quantité d’informations que nous avons à traiter. C’est donc formidable de pouvoir les capturer sûrement, puis de les référencer par la transclusion. … C’est vraiment, vraiment bien pour ceux qui veulent un workflow linéaire qui se termine par un output. Ils constituent un marché énorme. »</a:t>
            </a:r>
            <a:r>
              <a:rPr lang="fr-FR" dirty="0"/>
              <a:t> (N. Milo)</a:t>
            </a:r>
          </a:p>
          <a:p>
            <a:pPr lvl="1"/>
            <a:r>
              <a:rPr lang="fr-FR" i="1" dirty="0"/>
              <a:t>« Le module </a:t>
            </a:r>
            <a:r>
              <a:rPr lang="fr-FR" i="1" dirty="0" err="1"/>
              <a:t>SmartOutline</a:t>
            </a:r>
            <a:r>
              <a:rPr lang="fr-FR" i="1" dirty="0"/>
              <a:t>, ce n’est pas comme ça que je travaille. Ce n’est pas ma façon, mais ça pourrait l’être et je me suis posé la question ces derniers mois… Quand je vois un outil comme le vôtre, je m’arrête et je me demande si le workflow que j’utilise ne devrait pas changer. » </a:t>
            </a:r>
            <a:r>
              <a:rPr lang="fr-FR" dirty="0"/>
              <a:t>(R. Murphy)</a:t>
            </a:r>
            <a:endParaRPr lang="fr-FR" i="1" dirty="0"/>
          </a:p>
        </p:txBody>
      </p:sp>
    </p:spTree>
    <p:extLst>
      <p:ext uri="{BB962C8B-B14F-4D97-AF65-F5344CB8AC3E}">
        <p14:creationId xmlns:p14="http://schemas.microsoft.com/office/powerpoint/2010/main" val="1590217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3E53-40B6-431F-9AB9-20371BC70B4F}"/>
              </a:ext>
            </a:extLst>
          </p:cNvPr>
          <p:cNvSpPr>
            <a:spLocks noGrp="1"/>
          </p:cNvSpPr>
          <p:nvPr>
            <p:ph type="title"/>
          </p:nvPr>
        </p:nvSpPr>
        <p:spPr>
          <a:xfrm>
            <a:off x="838198" y="681037"/>
            <a:ext cx="10683241" cy="1044004"/>
          </a:xfrm>
        </p:spPr>
        <p:txBody>
          <a:bodyPr>
            <a:normAutofit/>
          </a:bodyPr>
          <a:lstStyle/>
          <a:p>
            <a:r>
              <a:rPr lang="fr-FR" dirty="0"/>
              <a:t>Validation de la solution</a:t>
            </a:r>
            <a:endParaRPr lang="fr-FR" sz="2400" dirty="0"/>
          </a:p>
        </p:txBody>
      </p:sp>
      <p:sp>
        <p:nvSpPr>
          <p:cNvPr id="4" name="Date Placeholder 3">
            <a:extLst>
              <a:ext uri="{FF2B5EF4-FFF2-40B4-BE49-F238E27FC236}">
                <a16:creationId xmlns:a16="http://schemas.microsoft.com/office/drawing/2014/main" id="{5BD815FB-1971-46AA-894B-5D1AB6D5A328}"/>
              </a:ext>
            </a:extLst>
          </p:cNvPr>
          <p:cNvSpPr>
            <a:spLocks noGrp="1"/>
          </p:cNvSpPr>
          <p:nvPr>
            <p:ph type="dt" sz="half" idx="10"/>
          </p:nvPr>
        </p:nvSpPr>
        <p:spPr/>
        <p:txBody>
          <a:bodyPr/>
          <a:lstStyle/>
          <a:p>
            <a:fld id="{59EDA2D9-A3CD-4C51-A8DA-EDADAF3A6C2B}" type="datetime1">
              <a:rPr lang="fr-FR" smtClean="0"/>
              <a:t>06/12/2022</a:t>
            </a:fld>
            <a:endParaRPr lang="fr-FR" dirty="0"/>
          </a:p>
        </p:txBody>
      </p:sp>
      <p:sp>
        <p:nvSpPr>
          <p:cNvPr id="5" name="Slide Number Placeholder 4">
            <a:extLst>
              <a:ext uri="{FF2B5EF4-FFF2-40B4-BE49-F238E27FC236}">
                <a16:creationId xmlns:a16="http://schemas.microsoft.com/office/drawing/2014/main" id="{018CBD4D-BCA8-4E8F-AEB7-484E51F723EE}"/>
              </a:ext>
            </a:extLst>
          </p:cNvPr>
          <p:cNvSpPr>
            <a:spLocks noGrp="1"/>
          </p:cNvSpPr>
          <p:nvPr>
            <p:ph type="sldNum" sz="quarter" idx="12"/>
          </p:nvPr>
        </p:nvSpPr>
        <p:spPr/>
        <p:txBody>
          <a:bodyPr/>
          <a:lstStyle/>
          <a:p>
            <a:fld id="{B8528F4E-2EBA-4050-9E2E-518FCF7DC710}" type="slidenum">
              <a:rPr lang="fr-FR" smtClean="0"/>
              <a:t>35</a:t>
            </a:fld>
            <a:endParaRPr lang="fr-FR" dirty="0"/>
          </a:p>
        </p:txBody>
      </p:sp>
      <p:graphicFrame>
        <p:nvGraphicFramePr>
          <p:cNvPr id="6" name="Diagram 5">
            <a:extLst>
              <a:ext uri="{FF2B5EF4-FFF2-40B4-BE49-F238E27FC236}">
                <a16:creationId xmlns:a16="http://schemas.microsoft.com/office/drawing/2014/main" id="{5F01AC6D-BF42-4CF1-8843-94BC236F38D1}"/>
              </a:ext>
            </a:extLst>
          </p:cNvPr>
          <p:cNvGraphicFramePr/>
          <p:nvPr>
            <p:extLst>
              <p:ext uri="{D42A27DB-BD31-4B8C-83A1-F6EECF244321}">
                <p14:modId xmlns:p14="http://schemas.microsoft.com/office/powerpoint/2010/main" val="1652051649"/>
              </p:ext>
            </p:extLst>
          </p:nvPr>
        </p:nvGraphicFramePr>
        <p:xfrm>
          <a:off x="1176792" y="417514"/>
          <a:ext cx="9780103" cy="425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Content Placeholder 6">
            <a:extLst>
              <a:ext uri="{FF2B5EF4-FFF2-40B4-BE49-F238E27FC236}">
                <a16:creationId xmlns:a16="http://schemas.microsoft.com/office/drawing/2014/main" id="{30721C09-3106-4DBE-851B-4BE663C6B137}"/>
              </a:ext>
            </a:extLst>
          </p:cNvPr>
          <p:cNvSpPr>
            <a:spLocks noGrp="1"/>
          </p:cNvSpPr>
          <p:nvPr>
            <p:ph idx="1"/>
          </p:nvPr>
        </p:nvSpPr>
        <p:spPr>
          <a:xfrm>
            <a:off x="838200" y="1825625"/>
            <a:ext cx="10515600" cy="4351338"/>
          </a:xfrm>
        </p:spPr>
        <p:txBody>
          <a:bodyPr>
            <a:normAutofit/>
          </a:bodyPr>
          <a:lstStyle/>
          <a:p>
            <a:pPr lvl="0"/>
            <a:r>
              <a:rPr lang="fr-FR" dirty="0"/>
              <a:t>Analyse de l’expérience </a:t>
            </a:r>
            <a:r>
              <a:rPr lang="fr-FR" dirty="0" err="1"/>
              <a:t>SmartOutline</a:t>
            </a:r>
            <a:endParaRPr lang="fr-FR" dirty="0"/>
          </a:p>
          <a:p>
            <a:pPr lvl="1"/>
            <a:r>
              <a:rPr lang="fr-FR" dirty="0"/>
              <a:t>Problème</a:t>
            </a:r>
          </a:p>
          <a:p>
            <a:pPr lvl="1"/>
            <a:r>
              <a:rPr lang="fr-FR" dirty="0"/>
              <a:t>Hypothèse</a:t>
            </a:r>
          </a:p>
          <a:p>
            <a:pPr lvl="1"/>
            <a:r>
              <a:rPr lang="fr-FR" dirty="0"/>
              <a:t>Solution</a:t>
            </a:r>
          </a:p>
          <a:p>
            <a:pPr lvl="1"/>
            <a:r>
              <a:rPr lang="fr-FR" dirty="0"/>
              <a:t>Prochaines étapes</a:t>
            </a:r>
          </a:p>
          <a:p>
            <a:r>
              <a:rPr lang="fr-FR" dirty="0"/>
              <a:t>De la compatibilité entre le PKM et l’OKM ?</a:t>
            </a:r>
          </a:p>
          <a:p>
            <a:r>
              <a:rPr lang="fr-FR" dirty="0"/>
              <a:t>Quelle promesse de l’intelligence artificielle pour le PKM ?</a:t>
            </a:r>
          </a:p>
          <a:p>
            <a:r>
              <a:rPr lang="fr-FR" dirty="0"/>
              <a:t>Des risques pour le futur d’Obsidian ?</a:t>
            </a:r>
          </a:p>
          <a:p>
            <a:endParaRPr lang="fr-FR" dirty="0"/>
          </a:p>
        </p:txBody>
      </p:sp>
    </p:spTree>
    <p:extLst>
      <p:ext uri="{BB962C8B-B14F-4D97-AF65-F5344CB8AC3E}">
        <p14:creationId xmlns:p14="http://schemas.microsoft.com/office/powerpoint/2010/main" val="39302523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3E53-40B6-431F-9AB9-20371BC70B4F}"/>
              </a:ext>
            </a:extLst>
          </p:cNvPr>
          <p:cNvSpPr>
            <a:spLocks noGrp="1"/>
          </p:cNvSpPr>
          <p:nvPr>
            <p:ph type="title"/>
          </p:nvPr>
        </p:nvSpPr>
        <p:spPr>
          <a:xfrm>
            <a:off x="838198" y="681037"/>
            <a:ext cx="10683241" cy="1044004"/>
          </a:xfrm>
        </p:spPr>
        <p:txBody>
          <a:bodyPr>
            <a:normAutofit/>
          </a:bodyPr>
          <a:lstStyle/>
          <a:p>
            <a:r>
              <a:rPr lang="fr-FR" dirty="0"/>
              <a:t>Conclusion</a:t>
            </a:r>
            <a:endParaRPr lang="fr-FR" sz="2400" dirty="0"/>
          </a:p>
        </p:txBody>
      </p:sp>
      <p:sp>
        <p:nvSpPr>
          <p:cNvPr id="4" name="Date Placeholder 3">
            <a:extLst>
              <a:ext uri="{FF2B5EF4-FFF2-40B4-BE49-F238E27FC236}">
                <a16:creationId xmlns:a16="http://schemas.microsoft.com/office/drawing/2014/main" id="{5BD815FB-1971-46AA-894B-5D1AB6D5A328}"/>
              </a:ext>
            </a:extLst>
          </p:cNvPr>
          <p:cNvSpPr>
            <a:spLocks noGrp="1"/>
          </p:cNvSpPr>
          <p:nvPr>
            <p:ph type="dt" sz="half" idx="10"/>
          </p:nvPr>
        </p:nvSpPr>
        <p:spPr/>
        <p:txBody>
          <a:bodyPr/>
          <a:lstStyle/>
          <a:p>
            <a:fld id="{59EDA2D9-A3CD-4C51-A8DA-EDADAF3A6C2B}" type="datetime1">
              <a:rPr lang="fr-FR" smtClean="0"/>
              <a:t>06/12/2022</a:t>
            </a:fld>
            <a:endParaRPr lang="fr-FR" dirty="0"/>
          </a:p>
        </p:txBody>
      </p:sp>
      <p:sp>
        <p:nvSpPr>
          <p:cNvPr id="5" name="Slide Number Placeholder 4">
            <a:extLst>
              <a:ext uri="{FF2B5EF4-FFF2-40B4-BE49-F238E27FC236}">
                <a16:creationId xmlns:a16="http://schemas.microsoft.com/office/drawing/2014/main" id="{018CBD4D-BCA8-4E8F-AEB7-484E51F723EE}"/>
              </a:ext>
            </a:extLst>
          </p:cNvPr>
          <p:cNvSpPr>
            <a:spLocks noGrp="1"/>
          </p:cNvSpPr>
          <p:nvPr>
            <p:ph type="sldNum" sz="quarter" idx="12"/>
          </p:nvPr>
        </p:nvSpPr>
        <p:spPr/>
        <p:txBody>
          <a:bodyPr/>
          <a:lstStyle/>
          <a:p>
            <a:fld id="{B8528F4E-2EBA-4050-9E2E-518FCF7DC710}" type="slidenum">
              <a:rPr lang="fr-FR" smtClean="0"/>
              <a:t>36</a:t>
            </a:fld>
            <a:endParaRPr lang="fr-FR" dirty="0"/>
          </a:p>
        </p:txBody>
      </p:sp>
      <p:graphicFrame>
        <p:nvGraphicFramePr>
          <p:cNvPr id="6" name="Diagram 5">
            <a:extLst>
              <a:ext uri="{FF2B5EF4-FFF2-40B4-BE49-F238E27FC236}">
                <a16:creationId xmlns:a16="http://schemas.microsoft.com/office/drawing/2014/main" id="{5F01AC6D-BF42-4CF1-8843-94BC236F38D1}"/>
              </a:ext>
            </a:extLst>
          </p:cNvPr>
          <p:cNvGraphicFramePr/>
          <p:nvPr>
            <p:extLst>
              <p:ext uri="{D42A27DB-BD31-4B8C-83A1-F6EECF244321}">
                <p14:modId xmlns:p14="http://schemas.microsoft.com/office/powerpoint/2010/main" val="1391559347"/>
              </p:ext>
            </p:extLst>
          </p:nvPr>
        </p:nvGraphicFramePr>
        <p:xfrm>
          <a:off x="1176792" y="417514"/>
          <a:ext cx="9780103" cy="425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Content Placeholder 6">
            <a:extLst>
              <a:ext uri="{FF2B5EF4-FFF2-40B4-BE49-F238E27FC236}">
                <a16:creationId xmlns:a16="http://schemas.microsoft.com/office/drawing/2014/main" id="{30721C09-3106-4DBE-851B-4BE663C6B137}"/>
              </a:ext>
            </a:extLst>
          </p:cNvPr>
          <p:cNvSpPr>
            <a:spLocks noGrp="1"/>
          </p:cNvSpPr>
          <p:nvPr>
            <p:ph idx="1"/>
          </p:nvPr>
        </p:nvSpPr>
        <p:spPr>
          <a:xfrm>
            <a:off x="838200" y="1825625"/>
            <a:ext cx="10515600" cy="4351338"/>
          </a:xfrm>
        </p:spPr>
        <p:txBody>
          <a:bodyPr>
            <a:normAutofit/>
          </a:bodyPr>
          <a:lstStyle/>
          <a:p>
            <a:pPr lvl="0"/>
            <a:r>
              <a:rPr lang="fr-FR" dirty="0"/>
              <a:t>Récap du mémoire, perspectives pour le futur</a:t>
            </a:r>
          </a:p>
        </p:txBody>
      </p:sp>
      <p:graphicFrame>
        <p:nvGraphicFramePr>
          <p:cNvPr id="7" name="Table 6">
            <a:extLst>
              <a:ext uri="{FF2B5EF4-FFF2-40B4-BE49-F238E27FC236}">
                <a16:creationId xmlns:a16="http://schemas.microsoft.com/office/drawing/2014/main" id="{552DCE1B-6388-4300-8644-6E78BDDC9481}"/>
              </a:ext>
            </a:extLst>
          </p:cNvPr>
          <p:cNvGraphicFramePr>
            <a:graphicFrameLocks noGrp="1"/>
          </p:cNvGraphicFramePr>
          <p:nvPr>
            <p:extLst>
              <p:ext uri="{D42A27DB-BD31-4B8C-83A1-F6EECF244321}">
                <p14:modId xmlns:p14="http://schemas.microsoft.com/office/powerpoint/2010/main" val="3959233212"/>
              </p:ext>
            </p:extLst>
          </p:nvPr>
        </p:nvGraphicFramePr>
        <p:xfrm>
          <a:off x="2122739" y="2350512"/>
          <a:ext cx="7946522" cy="4188400"/>
        </p:xfrm>
        <a:graphic>
          <a:graphicData uri="http://schemas.openxmlformats.org/drawingml/2006/table">
            <a:tbl>
              <a:tblPr firstRow="1" firstCol="1" bandRow="1">
                <a:tableStyleId>{5C22544A-7EE6-4342-B048-85BDC9FD1C3A}</a:tableStyleId>
              </a:tblPr>
              <a:tblGrid>
                <a:gridCol w="1529661">
                  <a:extLst>
                    <a:ext uri="{9D8B030D-6E8A-4147-A177-3AD203B41FA5}">
                      <a16:colId xmlns:a16="http://schemas.microsoft.com/office/drawing/2014/main" val="644060881"/>
                    </a:ext>
                  </a:extLst>
                </a:gridCol>
                <a:gridCol w="2138369">
                  <a:extLst>
                    <a:ext uri="{9D8B030D-6E8A-4147-A177-3AD203B41FA5}">
                      <a16:colId xmlns:a16="http://schemas.microsoft.com/office/drawing/2014/main" val="1174842061"/>
                    </a:ext>
                  </a:extLst>
                </a:gridCol>
                <a:gridCol w="2139246">
                  <a:extLst>
                    <a:ext uri="{9D8B030D-6E8A-4147-A177-3AD203B41FA5}">
                      <a16:colId xmlns:a16="http://schemas.microsoft.com/office/drawing/2014/main" val="2749746203"/>
                    </a:ext>
                  </a:extLst>
                </a:gridCol>
                <a:gridCol w="2139246">
                  <a:extLst>
                    <a:ext uri="{9D8B030D-6E8A-4147-A177-3AD203B41FA5}">
                      <a16:colId xmlns:a16="http://schemas.microsoft.com/office/drawing/2014/main" val="104093943"/>
                    </a:ext>
                  </a:extLst>
                </a:gridCol>
              </a:tblGrid>
              <a:tr h="393034">
                <a:tc>
                  <a:txBody>
                    <a:bodyPr/>
                    <a:lstStyle/>
                    <a:p>
                      <a:pPr algn="ctr">
                        <a:lnSpc>
                          <a:spcPct val="115000"/>
                        </a:lnSpc>
                        <a:spcBef>
                          <a:spcPts val="1000"/>
                        </a:spcBef>
                        <a:spcAft>
                          <a:spcPts val="1000"/>
                        </a:spcAft>
                      </a:pPr>
                      <a:r>
                        <a:rPr lang="fr-FR" sz="1400" dirty="0">
                          <a:effectLst/>
                        </a:rPr>
                        <a:t>Phase</a:t>
                      </a:r>
                      <a:endParaRPr lang="fr-FR" sz="1600" dirty="0">
                        <a:solidFill>
                          <a:srgbClr val="0F0F0F"/>
                        </a:solidFill>
                        <a:effectLst/>
                        <a:latin typeface="Calibri" panose="020F0502020204030204" pitchFamily="34" charset="0"/>
                        <a:ea typeface="Times New Roman" panose="02020603050405020304" pitchFamily="18" charset="0"/>
                        <a:cs typeface="Calibri" panose="020F0502020204030204" pitchFamily="34" charset="0"/>
                      </a:endParaRPr>
                    </a:p>
                  </a:txBody>
                  <a:tcPr marL="64102" marR="64102"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73E6F"/>
                    </a:solidFill>
                  </a:tcPr>
                </a:tc>
                <a:tc>
                  <a:txBody>
                    <a:bodyPr/>
                    <a:lstStyle/>
                    <a:p>
                      <a:pPr algn="ctr">
                        <a:lnSpc>
                          <a:spcPct val="115000"/>
                        </a:lnSpc>
                        <a:spcBef>
                          <a:spcPts val="1000"/>
                        </a:spcBef>
                        <a:spcAft>
                          <a:spcPts val="1000"/>
                        </a:spcAft>
                      </a:pPr>
                      <a:r>
                        <a:rPr lang="fr-FR" sz="1400" dirty="0">
                          <a:effectLst/>
                        </a:rPr>
                        <a:t>Utilisateurs</a:t>
                      </a:r>
                      <a:endParaRPr lang="fr-FR" sz="1600" dirty="0">
                        <a:solidFill>
                          <a:srgbClr val="0F0F0F"/>
                        </a:solidFill>
                        <a:effectLst/>
                        <a:latin typeface="Calibri" panose="020F0502020204030204" pitchFamily="34" charset="0"/>
                        <a:ea typeface="Times New Roman" panose="02020603050405020304" pitchFamily="18" charset="0"/>
                        <a:cs typeface="Calibri" panose="020F0502020204030204" pitchFamily="34" charset="0"/>
                      </a:endParaRPr>
                    </a:p>
                  </a:txBody>
                  <a:tcPr marL="64102" marR="64102"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73E6F"/>
                    </a:solidFill>
                  </a:tcPr>
                </a:tc>
                <a:tc>
                  <a:txBody>
                    <a:bodyPr/>
                    <a:lstStyle/>
                    <a:p>
                      <a:pPr algn="ctr">
                        <a:lnSpc>
                          <a:spcPct val="115000"/>
                        </a:lnSpc>
                        <a:spcBef>
                          <a:spcPts val="1000"/>
                        </a:spcBef>
                        <a:spcAft>
                          <a:spcPts val="1000"/>
                        </a:spcAft>
                      </a:pPr>
                      <a:r>
                        <a:rPr lang="fr-FR" sz="1400" dirty="0">
                          <a:effectLst/>
                        </a:rPr>
                        <a:t>Outils</a:t>
                      </a:r>
                      <a:endParaRPr lang="fr-FR" sz="1600" dirty="0">
                        <a:solidFill>
                          <a:srgbClr val="0F0F0F"/>
                        </a:solidFill>
                        <a:effectLst/>
                        <a:latin typeface="Calibri" panose="020F0502020204030204" pitchFamily="34" charset="0"/>
                        <a:ea typeface="Times New Roman" panose="02020603050405020304" pitchFamily="18" charset="0"/>
                        <a:cs typeface="Calibri" panose="020F0502020204030204" pitchFamily="34" charset="0"/>
                      </a:endParaRPr>
                    </a:p>
                  </a:txBody>
                  <a:tcPr marL="64102" marR="64102"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73E6F"/>
                    </a:solidFill>
                  </a:tcPr>
                </a:tc>
                <a:tc>
                  <a:txBody>
                    <a:bodyPr/>
                    <a:lstStyle/>
                    <a:p>
                      <a:pPr algn="ctr">
                        <a:lnSpc>
                          <a:spcPct val="115000"/>
                        </a:lnSpc>
                        <a:spcBef>
                          <a:spcPts val="1000"/>
                        </a:spcBef>
                        <a:spcAft>
                          <a:spcPts val="1000"/>
                        </a:spcAft>
                      </a:pPr>
                      <a:r>
                        <a:rPr lang="fr-FR" sz="1400" dirty="0">
                          <a:effectLst/>
                        </a:rPr>
                        <a:t>Environnement</a:t>
                      </a:r>
                      <a:endParaRPr lang="fr-FR" sz="1600" dirty="0">
                        <a:solidFill>
                          <a:srgbClr val="0F0F0F"/>
                        </a:solidFill>
                        <a:effectLst/>
                        <a:latin typeface="Calibri" panose="020F0502020204030204" pitchFamily="34" charset="0"/>
                        <a:ea typeface="Times New Roman" panose="02020603050405020304" pitchFamily="18" charset="0"/>
                        <a:cs typeface="Calibri" panose="020F0502020204030204" pitchFamily="34" charset="0"/>
                      </a:endParaRPr>
                    </a:p>
                  </a:txBody>
                  <a:tcPr marL="64102" marR="64102"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73E6F"/>
                    </a:solidFill>
                  </a:tcPr>
                </a:tc>
                <a:extLst>
                  <a:ext uri="{0D108BD9-81ED-4DB2-BD59-A6C34878D82A}">
                    <a16:rowId xmlns:a16="http://schemas.microsoft.com/office/drawing/2014/main" val="3425840646"/>
                  </a:ext>
                </a:extLst>
              </a:tr>
              <a:tr h="1265122">
                <a:tc>
                  <a:txBody>
                    <a:bodyPr/>
                    <a:lstStyle/>
                    <a:p>
                      <a:pPr>
                        <a:lnSpc>
                          <a:spcPct val="115000"/>
                        </a:lnSpc>
                        <a:spcBef>
                          <a:spcPts val="1000"/>
                        </a:spcBef>
                        <a:spcAft>
                          <a:spcPts val="1000"/>
                        </a:spcAft>
                      </a:pPr>
                      <a:r>
                        <a:rPr lang="fr-FR" sz="1400" dirty="0">
                          <a:effectLst/>
                        </a:rPr>
                        <a:t>L’aube de l’Ere de l’information </a:t>
                      </a:r>
                      <a:r>
                        <a:rPr lang="fr-FR" sz="1400" b="0" dirty="0">
                          <a:effectLst/>
                        </a:rPr>
                        <a:t>(années 1920 - 1980)</a:t>
                      </a:r>
                      <a:endParaRPr lang="fr-FR" sz="1600" b="0" dirty="0">
                        <a:solidFill>
                          <a:srgbClr val="0F0F0F"/>
                        </a:solidFill>
                        <a:effectLst/>
                        <a:latin typeface="Calibri" panose="020F0502020204030204" pitchFamily="34" charset="0"/>
                        <a:ea typeface="Times New Roman" panose="02020603050405020304" pitchFamily="18" charset="0"/>
                        <a:cs typeface="Calibri" panose="020F0502020204030204" pitchFamily="34" charset="0"/>
                      </a:endParaRPr>
                    </a:p>
                  </a:txBody>
                  <a:tcPr marL="64102" marR="64102"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73E6F"/>
                    </a:solidFill>
                  </a:tcPr>
                </a:tc>
                <a:tc>
                  <a:txBody>
                    <a:bodyPr/>
                    <a:lstStyle/>
                    <a:p>
                      <a:pPr>
                        <a:lnSpc>
                          <a:spcPct val="100000"/>
                        </a:lnSpc>
                        <a:spcBef>
                          <a:spcPts val="0"/>
                        </a:spcBef>
                        <a:spcAft>
                          <a:spcPts val="600"/>
                        </a:spcAft>
                      </a:pPr>
                      <a:r>
                        <a:rPr lang="fr-FR" sz="1000" dirty="0">
                          <a:solidFill>
                            <a:srgbClr val="173E6F"/>
                          </a:solidFill>
                          <a:effectLst/>
                          <a:latin typeface="Calibri" panose="020F0502020204030204" pitchFamily="34" charset="0"/>
                          <a:ea typeface="Times New Roman" panose="02020603050405020304" pitchFamily="18" charset="0"/>
                          <a:cs typeface="Calibri" panose="020F0502020204030204" pitchFamily="34" charset="0"/>
                        </a:rPr>
                        <a:t>Le chercheur individuel, motivé par la curiosité et l’envie de faire avancer les sciences</a:t>
                      </a:r>
                      <a:endParaRPr lang="fr-FR" sz="1100" dirty="0">
                        <a:solidFill>
                          <a:srgbClr val="173E6F"/>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Bef>
                          <a:spcPts val="0"/>
                        </a:spcBef>
                        <a:spcAft>
                          <a:spcPts val="600"/>
                        </a:spcAft>
                      </a:pPr>
                      <a:r>
                        <a:rPr lang="fr-FR" sz="1000">
                          <a:solidFill>
                            <a:srgbClr val="173E6F"/>
                          </a:solidFill>
                          <a:effectLst/>
                          <a:latin typeface="Calibri" panose="020F0502020204030204" pitchFamily="34" charset="0"/>
                          <a:ea typeface="Times New Roman" panose="02020603050405020304" pitchFamily="18" charset="0"/>
                          <a:cs typeface="Calibri" panose="020F0502020204030204" pitchFamily="34" charset="0"/>
                        </a:rPr>
                        <a:t>Supports analogiques avancées (impression efficace, photocopieuse, microfiche, téléphone, radio, télévision, etc.)</a:t>
                      </a:r>
                      <a:endParaRPr lang="fr-FR" sz="1100">
                        <a:solidFill>
                          <a:srgbClr val="173E6F"/>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0000"/>
                        </a:lnSpc>
                        <a:spcBef>
                          <a:spcPts val="0"/>
                        </a:spcBef>
                        <a:spcAft>
                          <a:spcPts val="600"/>
                        </a:spcAft>
                      </a:pPr>
                      <a:r>
                        <a:rPr lang="fr-FR" sz="1000">
                          <a:solidFill>
                            <a:srgbClr val="173E6F"/>
                          </a:solidFill>
                          <a:effectLst/>
                          <a:latin typeface="Calibri" panose="020F0502020204030204" pitchFamily="34" charset="0"/>
                          <a:ea typeface="Times New Roman" panose="02020603050405020304" pitchFamily="18" charset="0"/>
                          <a:cs typeface="Calibri" panose="020F0502020204030204" pitchFamily="34" charset="0"/>
                        </a:rPr>
                        <a:t>Supports numériques liminaires</a:t>
                      </a:r>
                      <a:endParaRPr lang="fr-FR" sz="1100">
                        <a:solidFill>
                          <a:srgbClr val="173E6F"/>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Bef>
                          <a:spcPts val="0"/>
                        </a:spcBef>
                        <a:spcAft>
                          <a:spcPts val="600"/>
                        </a:spcAft>
                      </a:pPr>
                      <a:r>
                        <a:rPr lang="fr-FR" sz="1000" dirty="0">
                          <a:solidFill>
                            <a:srgbClr val="173E6F"/>
                          </a:solidFill>
                          <a:effectLst/>
                          <a:latin typeface="Calibri" panose="020F0502020204030204" pitchFamily="34" charset="0"/>
                          <a:ea typeface="Times New Roman" panose="02020603050405020304" pitchFamily="18" charset="0"/>
                          <a:cs typeface="Calibri" panose="020F0502020204030204" pitchFamily="34" charset="0"/>
                        </a:rPr>
                        <a:t>Ere de progrès scientifique sans précédent</a:t>
                      </a:r>
                      <a:endParaRPr lang="fr-FR" sz="1100" dirty="0">
                        <a:solidFill>
                          <a:srgbClr val="173E6F"/>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0000"/>
                        </a:lnSpc>
                        <a:spcBef>
                          <a:spcPts val="0"/>
                        </a:spcBef>
                        <a:spcAft>
                          <a:spcPts val="600"/>
                        </a:spcAft>
                      </a:pPr>
                      <a:r>
                        <a:rPr lang="fr-FR" sz="1000" dirty="0">
                          <a:solidFill>
                            <a:srgbClr val="173E6F"/>
                          </a:solidFill>
                          <a:effectLst/>
                          <a:latin typeface="Calibri" panose="020F0502020204030204" pitchFamily="34" charset="0"/>
                          <a:ea typeface="Times New Roman" panose="02020603050405020304" pitchFamily="18" charset="0"/>
                          <a:cs typeface="Calibri" panose="020F0502020204030204" pitchFamily="34" charset="0"/>
                        </a:rPr>
                        <a:t>Montée des médias de masse</a:t>
                      </a:r>
                      <a:endParaRPr lang="fr-FR" sz="1100" dirty="0">
                        <a:solidFill>
                          <a:srgbClr val="173E6F"/>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0000"/>
                        </a:lnSpc>
                        <a:spcBef>
                          <a:spcPts val="0"/>
                        </a:spcBef>
                        <a:spcAft>
                          <a:spcPts val="600"/>
                        </a:spcAft>
                      </a:pPr>
                      <a:r>
                        <a:rPr lang="fr-FR" sz="1000" dirty="0">
                          <a:solidFill>
                            <a:srgbClr val="173E6F"/>
                          </a:solidFill>
                          <a:effectLst/>
                          <a:latin typeface="Calibri" panose="020F0502020204030204" pitchFamily="34" charset="0"/>
                          <a:ea typeface="Times New Roman" panose="02020603050405020304" pitchFamily="18" charset="0"/>
                          <a:cs typeface="Calibri" panose="020F0502020204030204" pitchFamily="34" charset="0"/>
                        </a:rPr>
                        <a:t>Surcharge d’informations (relative au passé)</a:t>
                      </a:r>
                      <a:endParaRPr lang="fr-FR" sz="1100" dirty="0">
                        <a:solidFill>
                          <a:srgbClr val="173E6F"/>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2059887"/>
                  </a:ext>
                </a:extLst>
              </a:tr>
              <a:tr h="1265122">
                <a:tc>
                  <a:txBody>
                    <a:bodyPr/>
                    <a:lstStyle/>
                    <a:p>
                      <a:pPr>
                        <a:lnSpc>
                          <a:spcPct val="115000"/>
                        </a:lnSpc>
                        <a:spcBef>
                          <a:spcPts val="1000"/>
                        </a:spcBef>
                        <a:spcAft>
                          <a:spcPts val="1000"/>
                        </a:spcAft>
                      </a:pPr>
                      <a:r>
                        <a:rPr lang="fr-FR" sz="1400" dirty="0">
                          <a:effectLst/>
                        </a:rPr>
                        <a:t>La gestion des connaissances organisationnelles </a:t>
                      </a:r>
                      <a:r>
                        <a:rPr lang="fr-FR" sz="1400" b="0" dirty="0">
                          <a:effectLst/>
                        </a:rPr>
                        <a:t>(années 1990 -2000)</a:t>
                      </a:r>
                      <a:endParaRPr lang="fr-FR" sz="1600" b="0" dirty="0">
                        <a:solidFill>
                          <a:srgbClr val="0F0F0F"/>
                        </a:solidFill>
                        <a:effectLst/>
                        <a:latin typeface="Calibri" panose="020F0502020204030204" pitchFamily="34" charset="0"/>
                        <a:ea typeface="Times New Roman" panose="02020603050405020304" pitchFamily="18" charset="0"/>
                        <a:cs typeface="Calibri" panose="020F0502020204030204" pitchFamily="34" charset="0"/>
                      </a:endParaRPr>
                    </a:p>
                  </a:txBody>
                  <a:tcPr marL="64102" marR="64102"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73E6F"/>
                    </a:solidFill>
                  </a:tcPr>
                </a:tc>
                <a:tc>
                  <a:txBody>
                    <a:bodyPr/>
                    <a:lstStyle/>
                    <a:p>
                      <a:pPr>
                        <a:lnSpc>
                          <a:spcPct val="100000"/>
                        </a:lnSpc>
                        <a:spcBef>
                          <a:spcPts val="0"/>
                        </a:spcBef>
                        <a:spcAft>
                          <a:spcPts val="600"/>
                        </a:spcAft>
                      </a:pPr>
                      <a:r>
                        <a:rPr lang="fr-FR" sz="1000">
                          <a:solidFill>
                            <a:srgbClr val="173E6F"/>
                          </a:solidFill>
                          <a:effectLst/>
                          <a:latin typeface="Calibri" panose="020F0502020204030204" pitchFamily="34" charset="0"/>
                          <a:ea typeface="Times New Roman" panose="02020603050405020304" pitchFamily="18" charset="0"/>
                          <a:cs typeface="Calibri" panose="020F0502020204030204" pitchFamily="34" charset="0"/>
                        </a:rPr>
                        <a:t>L’entreprise, motivée par l’intérêt économique</a:t>
                      </a:r>
                      <a:endParaRPr lang="fr-FR" sz="1100">
                        <a:solidFill>
                          <a:srgbClr val="173E6F"/>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Bef>
                          <a:spcPts val="0"/>
                        </a:spcBef>
                        <a:spcAft>
                          <a:spcPts val="600"/>
                        </a:spcAft>
                      </a:pPr>
                      <a:r>
                        <a:rPr lang="fr-FR" sz="1000" dirty="0">
                          <a:solidFill>
                            <a:srgbClr val="173E6F"/>
                          </a:solidFill>
                          <a:effectLst/>
                          <a:latin typeface="Calibri" panose="020F0502020204030204" pitchFamily="34" charset="0"/>
                          <a:ea typeface="Times New Roman" panose="02020603050405020304" pitchFamily="18" charset="0"/>
                          <a:cs typeface="Calibri" panose="020F0502020204030204" pitchFamily="34" charset="0"/>
                        </a:rPr>
                        <a:t>Supports numériques moyens et chers : logiciels qui imposent une logique de hiérarchie, tenus entre les mains des chefs d’entreprise</a:t>
                      </a:r>
                      <a:endParaRPr lang="fr-FR" sz="1100" dirty="0">
                        <a:solidFill>
                          <a:srgbClr val="173E6F"/>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Bef>
                          <a:spcPts val="0"/>
                        </a:spcBef>
                        <a:spcAft>
                          <a:spcPts val="600"/>
                        </a:spcAft>
                      </a:pPr>
                      <a:r>
                        <a:rPr lang="fr-FR" sz="1000" dirty="0">
                          <a:solidFill>
                            <a:srgbClr val="173E6F"/>
                          </a:solidFill>
                          <a:effectLst/>
                          <a:latin typeface="Calibri" panose="020F0502020204030204" pitchFamily="34" charset="0"/>
                          <a:ea typeface="Times New Roman" panose="02020603050405020304" pitchFamily="18" charset="0"/>
                          <a:cs typeface="Calibri" panose="020F0502020204030204" pitchFamily="34" charset="0"/>
                        </a:rPr>
                        <a:t>Au début, technologies personnelles à la traine par rapport à celles en entreprise, puis égalisation</a:t>
                      </a:r>
                      <a:endParaRPr lang="fr-FR" sz="1100" dirty="0">
                        <a:solidFill>
                          <a:srgbClr val="173E6F"/>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0000"/>
                        </a:lnSpc>
                        <a:spcBef>
                          <a:spcPts val="0"/>
                        </a:spcBef>
                        <a:spcAft>
                          <a:spcPts val="600"/>
                        </a:spcAft>
                      </a:pPr>
                      <a:r>
                        <a:rPr lang="fr-FR" sz="1000" dirty="0">
                          <a:solidFill>
                            <a:srgbClr val="173E6F"/>
                          </a:solidFill>
                          <a:effectLst/>
                          <a:latin typeface="Calibri" panose="020F0502020204030204" pitchFamily="34" charset="0"/>
                          <a:ea typeface="Times New Roman" panose="02020603050405020304" pitchFamily="18" charset="0"/>
                          <a:cs typeface="Calibri" panose="020F0502020204030204" pitchFamily="34" charset="0"/>
                        </a:rPr>
                        <a:t>Mondialisation, forte concurrence notamment avec le Japon, complexe d’infériorité</a:t>
                      </a:r>
                      <a:endParaRPr lang="fr-FR" sz="1100" dirty="0">
                        <a:solidFill>
                          <a:srgbClr val="173E6F"/>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6768698"/>
                  </a:ext>
                </a:extLst>
              </a:tr>
              <a:tr h="1265122">
                <a:tc>
                  <a:txBody>
                    <a:bodyPr/>
                    <a:lstStyle/>
                    <a:p>
                      <a:pPr>
                        <a:lnSpc>
                          <a:spcPct val="115000"/>
                        </a:lnSpc>
                        <a:spcBef>
                          <a:spcPts val="1000"/>
                        </a:spcBef>
                        <a:spcAft>
                          <a:spcPts val="1000"/>
                        </a:spcAft>
                      </a:pPr>
                      <a:r>
                        <a:rPr lang="fr-FR" sz="1400" dirty="0">
                          <a:effectLst/>
                        </a:rPr>
                        <a:t>La gestion des connaissances personnelles </a:t>
                      </a:r>
                      <a:r>
                        <a:rPr lang="fr-FR" sz="1400" b="0" dirty="0">
                          <a:effectLst/>
                        </a:rPr>
                        <a:t>(années 2010 - présent)</a:t>
                      </a:r>
                      <a:endParaRPr lang="fr-FR" sz="1600" b="0" dirty="0">
                        <a:solidFill>
                          <a:srgbClr val="0F0F0F"/>
                        </a:solidFill>
                        <a:effectLst/>
                        <a:latin typeface="Calibri" panose="020F0502020204030204" pitchFamily="34" charset="0"/>
                        <a:ea typeface="Times New Roman" panose="02020603050405020304" pitchFamily="18" charset="0"/>
                        <a:cs typeface="Calibri" panose="020F0502020204030204" pitchFamily="34" charset="0"/>
                      </a:endParaRPr>
                    </a:p>
                  </a:txBody>
                  <a:tcPr marL="64102" marR="64102"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73E6F"/>
                    </a:solidFill>
                  </a:tcPr>
                </a:tc>
                <a:tc>
                  <a:txBody>
                    <a:bodyPr/>
                    <a:lstStyle/>
                    <a:p>
                      <a:pPr>
                        <a:lnSpc>
                          <a:spcPct val="100000"/>
                        </a:lnSpc>
                        <a:spcBef>
                          <a:spcPts val="0"/>
                        </a:spcBef>
                        <a:spcAft>
                          <a:spcPts val="600"/>
                        </a:spcAft>
                      </a:pPr>
                      <a:r>
                        <a:rPr lang="fr-FR" sz="1000">
                          <a:solidFill>
                            <a:srgbClr val="173E6F"/>
                          </a:solidFill>
                          <a:effectLst/>
                          <a:latin typeface="Calibri" panose="020F0502020204030204" pitchFamily="34" charset="0"/>
                          <a:ea typeface="Times New Roman" panose="02020603050405020304" pitchFamily="18" charset="0"/>
                          <a:cs typeface="Calibri" panose="020F0502020204030204" pitchFamily="34" charset="0"/>
                        </a:rPr>
                        <a:t>Le </a:t>
                      </a:r>
                      <a:r>
                        <a:rPr lang="fr-FR" sz="1000" i="1">
                          <a:solidFill>
                            <a:srgbClr val="173E6F"/>
                          </a:solidFill>
                          <a:effectLst/>
                          <a:latin typeface="Calibri" panose="020F0502020204030204" pitchFamily="34" charset="0"/>
                          <a:ea typeface="Times New Roman" panose="02020603050405020304" pitchFamily="18" charset="0"/>
                          <a:cs typeface="Calibri" panose="020F0502020204030204" pitchFamily="34" charset="0"/>
                        </a:rPr>
                        <a:t>knowledge worker</a:t>
                      </a:r>
                      <a:r>
                        <a:rPr lang="fr-FR" sz="1000">
                          <a:solidFill>
                            <a:srgbClr val="173E6F"/>
                          </a:solidFill>
                          <a:effectLst/>
                          <a:latin typeface="Calibri" panose="020F0502020204030204" pitchFamily="34" charset="0"/>
                          <a:ea typeface="Times New Roman" panose="02020603050405020304" pitchFamily="18" charset="0"/>
                          <a:cs typeface="Calibri" panose="020F0502020204030204" pitchFamily="34" charset="0"/>
                        </a:rPr>
                        <a:t> individuel, indépendant de l’entreprise, motivé par la curiosité et l’envie de réussir sa carrière</a:t>
                      </a:r>
                      <a:endParaRPr lang="fr-FR" sz="1100">
                        <a:solidFill>
                          <a:srgbClr val="173E6F"/>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Bef>
                          <a:spcPts val="0"/>
                        </a:spcBef>
                        <a:spcAft>
                          <a:spcPts val="600"/>
                        </a:spcAft>
                      </a:pPr>
                      <a:r>
                        <a:rPr lang="fr-FR" sz="1000">
                          <a:solidFill>
                            <a:srgbClr val="173E6F"/>
                          </a:solidFill>
                          <a:effectLst/>
                          <a:latin typeface="Calibri" panose="020F0502020204030204" pitchFamily="34" charset="0"/>
                          <a:ea typeface="Times New Roman" panose="02020603050405020304" pitchFamily="18" charset="0"/>
                          <a:cs typeface="Calibri" panose="020F0502020204030204" pitchFamily="34" charset="0"/>
                        </a:rPr>
                        <a:t>Supports numériques avancés et peu chers</a:t>
                      </a:r>
                      <a:endParaRPr lang="fr-FR" sz="1100">
                        <a:solidFill>
                          <a:srgbClr val="173E6F"/>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0000"/>
                        </a:lnSpc>
                        <a:spcBef>
                          <a:spcPts val="0"/>
                        </a:spcBef>
                        <a:spcAft>
                          <a:spcPts val="600"/>
                        </a:spcAft>
                      </a:pPr>
                      <a:r>
                        <a:rPr lang="fr-FR" sz="1000">
                          <a:solidFill>
                            <a:srgbClr val="173E6F"/>
                          </a:solidFill>
                          <a:effectLst/>
                          <a:latin typeface="Calibri" panose="020F0502020204030204" pitchFamily="34" charset="0"/>
                          <a:ea typeface="Times New Roman" panose="02020603050405020304" pitchFamily="18" charset="0"/>
                          <a:cs typeface="Calibri" panose="020F0502020204030204" pitchFamily="34" charset="0"/>
                        </a:rPr>
                        <a:t>Logiciels qui favorisent l’organisation d’informations par réseau / par association</a:t>
                      </a:r>
                      <a:endParaRPr lang="fr-FR" sz="1100">
                        <a:solidFill>
                          <a:srgbClr val="173E6F"/>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Bef>
                          <a:spcPts val="0"/>
                        </a:spcBef>
                        <a:spcAft>
                          <a:spcPts val="600"/>
                        </a:spcAft>
                      </a:pPr>
                      <a:r>
                        <a:rPr lang="fr-FR" sz="1000" dirty="0">
                          <a:solidFill>
                            <a:srgbClr val="173E6F"/>
                          </a:solidFill>
                          <a:effectLst/>
                          <a:latin typeface="Calibri" panose="020F0502020204030204" pitchFamily="34" charset="0"/>
                          <a:ea typeface="Times New Roman" panose="02020603050405020304" pitchFamily="18" charset="0"/>
                          <a:cs typeface="Calibri" panose="020F0502020204030204" pitchFamily="34" charset="0"/>
                        </a:rPr>
                        <a:t>Dissolution des liens forts entre employeurs et employés</a:t>
                      </a:r>
                      <a:endParaRPr lang="fr-FR" sz="1100" dirty="0">
                        <a:solidFill>
                          <a:srgbClr val="173E6F"/>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0000"/>
                        </a:lnSpc>
                        <a:spcBef>
                          <a:spcPts val="0"/>
                        </a:spcBef>
                        <a:spcAft>
                          <a:spcPts val="600"/>
                        </a:spcAft>
                      </a:pPr>
                      <a:r>
                        <a:rPr lang="fr-FR" sz="1000" dirty="0">
                          <a:solidFill>
                            <a:srgbClr val="173E6F"/>
                          </a:solidFill>
                          <a:effectLst/>
                          <a:latin typeface="Calibri" panose="020F0502020204030204" pitchFamily="34" charset="0"/>
                          <a:ea typeface="Times New Roman" panose="02020603050405020304" pitchFamily="18" charset="0"/>
                          <a:cs typeface="Calibri" panose="020F0502020204030204" pitchFamily="34" charset="0"/>
                        </a:rPr>
                        <a:t>Travail à distance, « </a:t>
                      </a:r>
                      <a:r>
                        <a:rPr lang="fr-FR" sz="1000" dirty="0" err="1">
                          <a:solidFill>
                            <a:srgbClr val="173E6F"/>
                          </a:solidFill>
                          <a:effectLst/>
                          <a:latin typeface="Calibri" panose="020F0502020204030204" pitchFamily="34" charset="0"/>
                          <a:ea typeface="Times New Roman" panose="02020603050405020304" pitchFamily="18" charset="0"/>
                          <a:cs typeface="Calibri" panose="020F0502020204030204" pitchFamily="34" charset="0"/>
                        </a:rPr>
                        <a:t>knowmads</a:t>
                      </a:r>
                      <a:r>
                        <a:rPr lang="fr-FR" sz="1000" dirty="0">
                          <a:solidFill>
                            <a:srgbClr val="173E6F"/>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100" dirty="0">
                        <a:solidFill>
                          <a:srgbClr val="173E6F"/>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6770187"/>
                  </a:ext>
                </a:extLst>
              </a:tr>
            </a:tbl>
          </a:graphicData>
        </a:graphic>
      </p:graphicFrame>
    </p:spTree>
    <p:extLst>
      <p:ext uri="{BB962C8B-B14F-4D97-AF65-F5344CB8AC3E}">
        <p14:creationId xmlns:p14="http://schemas.microsoft.com/office/powerpoint/2010/main" val="6606865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3E53-40B6-431F-9AB9-20371BC70B4F}"/>
              </a:ext>
            </a:extLst>
          </p:cNvPr>
          <p:cNvSpPr>
            <a:spLocks noGrp="1"/>
          </p:cNvSpPr>
          <p:nvPr>
            <p:ph type="title"/>
          </p:nvPr>
        </p:nvSpPr>
        <p:spPr>
          <a:xfrm>
            <a:off x="838198" y="681037"/>
            <a:ext cx="10683241" cy="1044004"/>
          </a:xfrm>
        </p:spPr>
        <p:txBody>
          <a:bodyPr>
            <a:normAutofit/>
          </a:bodyPr>
          <a:lstStyle/>
          <a:p>
            <a:r>
              <a:rPr lang="fr-FR" dirty="0"/>
              <a:t>Références</a:t>
            </a:r>
            <a:endParaRPr lang="fr-FR" sz="2400" dirty="0"/>
          </a:p>
        </p:txBody>
      </p:sp>
      <p:sp>
        <p:nvSpPr>
          <p:cNvPr id="4" name="Date Placeholder 3">
            <a:extLst>
              <a:ext uri="{FF2B5EF4-FFF2-40B4-BE49-F238E27FC236}">
                <a16:creationId xmlns:a16="http://schemas.microsoft.com/office/drawing/2014/main" id="{5BD815FB-1971-46AA-894B-5D1AB6D5A328}"/>
              </a:ext>
            </a:extLst>
          </p:cNvPr>
          <p:cNvSpPr>
            <a:spLocks noGrp="1"/>
          </p:cNvSpPr>
          <p:nvPr>
            <p:ph type="dt" sz="half" idx="10"/>
          </p:nvPr>
        </p:nvSpPr>
        <p:spPr/>
        <p:txBody>
          <a:bodyPr/>
          <a:lstStyle/>
          <a:p>
            <a:fld id="{59EDA2D9-A3CD-4C51-A8DA-EDADAF3A6C2B}" type="datetime1">
              <a:rPr lang="fr-FR" smtClean="0"/>
              <a:t>06/12/2022</a:t>
            </a:fld>
            <a:endParaRPr lang="fr-FR" dirty="0"/>
          </a:p>
        </p:txBody>
      </p:sp>
      <p:sp>
        <p:nvSpPr>
          <p:cNvPr id="5" name="Slide Number Placeholder 4">
            <a:extLst>
              <a:ext uri="{FF2B5EF4-FFF2-40B4-BE49-F238E27FC236}">
                <a16:creationId xmlns:a16="http://schemas.microsoft.com/office/drawing/2014/main" id="{018CBD4D-BCA8-4E8F-AEB7-484E51F723EE}"/>
              </a:ext>
            </a:extLst>
          </p:cNvPr>
          <p:cNvSpPr>
            <a:spLocks noGrp="1"/>
          </p:cNvSpPr>
          <p:nvPr>
            <p:ph type="sldNum" sz="quarter" idx="12"/>
          </p:nvPr>
        </p:nvSpPr>
        <p:spPr/>
        <p:txBody>
          <a:bodyPr/>
          <a:lstStyle/>
          <a:p>
            <a:fld id="{B8528F4E-2EBA-4050-9E2E-518FCF7DC710}" type="slidenum">
              <a:rPr lang="fr-FR" smtClean="0"/>
              <a:t>37</a:t>
            </a:fld>
            <a:endParaRPr lang="fr-FR" dirty="0"/>
          </a:p>
        </p:txBody>
      </p:sp>
      <p:graphicFrame>
        <p:nvGraphicFramePr>
          <p:cNvPr id="6" name="Diagram 5">
            <a:extLst>
              <a:ext uri="{FF2B5EF4-FFF2-40B4-BE49-F238E27FC236}">
                <a16:creationId xmlns:a16="http://schemas.microsoft.com/office/drawing/2014/main" id="{5F01AC6D-BF42-4CF1-8843-94BC236F38D1}"/>
              </a:ext>
            </a:extLst>
          </p:cNvPr>
          <p:cNvGraphicFramePr/>
          <p:nvPr>
            <p:extLst>
              <p:ext uri="{D42A27DB-BD31-4B8C-83A1-F6EECF244321}">
                <p14:modId xmlns:p14="http://schemas.microsoft.com/office/powerpoint/2010/main" val="2003189800"/>
              </p:ext>
            </p:extLst>
          </p:nvPr>
        </p:nvGraphicFramePr>
        <p:xfrm>
          <a:off x="1176792" y="417514"/>
          <a:ext cx="9780103" cy="425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Content Placeholder 6">
            <a:extLst>
              <a:ext uri="{FF2B5EF4-FFF2-40B4-BE49-F238E27FC236}">
                <a16:creationId xmlns:a16="http://schemas.microsoft.com/office/drawing/2014/main" id="{30721C09-3106-4DBE-851B-4BE663C6B137}"/>
              </a:ext>
            </a:extLst>
          </p:cNvPr>
          <p:cNvSpPr>
            <a:spLocks noGrp="1"/>
          </p:cNvSpPr>
          <p:nvPr>
            <p:ph idx="1"/>
          </p:nvPr>
        </p:nvSpPr>
        <p:spPr>
          <a:xfrm>
            <a:off x="838200" y="1825625"/>
            <a:ext cx="10515600" cy="4351338"/>
          </a:xfrm>
        </p:spPr>
        <p:txBody>
          <a:bodyPr>
            <a:normAutofit fontScale="92500"/>
          </a:bodyPr>
          <a:lstStyle/>
          <a:p>
            <a:pPr marL="354013" indent="-354013">
              <a:buNone/>
            </a:pPr>
            <a:r>
              <a:rPr lang="fr-FR" sz="1200" dirty="0" err="1"/>
              <a:t>Ahrens</a:t>
            </a:r>
            <a:r>
              <a:rPr lang="fr-FR" sz="1200" dirty="0"/>
              <a:t>, </a:t>
            </a:r>
            <a:r>
              <a:rPr lang="fr-FR" sz="1200" dirty="0" err="1"/>
              <a:t>Sönke</a:t>
            </a:r>
            <a:r>
              <a:rPr lang="fr-FR" sz="1200" dirty="0"/>
              <a:t>. 2017. </a:t>
            </a:r>
            <a:r>
              <a:rPr lang="fr-FR" sz="1200" i="1" dirty="0"/>
              <a:t>How to </a:t>
            </a:r>
            <a:r>
              <a:rPr lang="fr-FR" sz="1200" i="1" dirty="0" err="1"/>
              <a:t>Take</a:t>
            </a:r>
            <a:r>
              <a:rPr lang="fr-FR" sz="1200" i="1" dirty="0"/>
              <a:t> Smart Notes: One Simple Technique to Boost </a:t>
            </a:r>
            <a:r>
              <a:rPr lang="fr-FR" sz="1200" i="1" dirty="0" err="1"/>
              <a:t>Writing</a:t>
            </a:r>
            <a:r>
              <a:rPr lang="fr-FR" sz="1200" i="1" dirty="0"/>
              <a:t>, Learning and </a:t>
            </a:r>
            <a:r>
              <a:rPr lang="fr-FR" sz="1200" i="1" dirty="0" err="1"/>
              <a:t>Thinking</a:t>
            </a:r>
            <a:r>
              <a:rPr lang="fr-FR" sz="1200" i="1" dirty="0"/>
              <a:t> - for </a:t>
            </a:r>
            <a:r>
              <a:rPr lang="fr-FR" sz="1200" i="1" dirty="0" err="1"/>
              <a:t>Students</a:t>
            </a:r>
            <a:r>
              <a:rPr lang="fr-FR" sz="1200" i="1" dirty="0"/>
              <a:t>, </a:t>
            </a:r>
            <a:r>
              <a:rPr lang="fr-FR" sz="1200" i="1" dirty="0" err="1"/>
              <a:t>Academics</a:t>
            </a:r>
            <a:r>
              <a:rPr lang="fr-FR" sz="1200" i="1" dirty="0"/>
              <a:t> and </a:t>
            </a:r>
            <a:r>
              <a:rPr lang="fr-FR" sz="1200" i="1" dirty="0" err="1"/>
              <a:t>Nonfiction</a:t>
            </a:r>
            <a:r>
              <a:rPr lang="fr-FR" sz="1200" i="1" dirty="0"/>
              <a:t> Book </a:t>
            </a:r>
            <a:r>
              <a:rPr lang="fr-FR" sz="1200" i="1" dirty="0" err="1"/>
              <a:t>Writers</a:t>
            </a:r>
            <a:r>
              <a:rPr lang="fr-FR" sz="1200" dirty="0"/>
              <a:t>. </a:t>
            </a:r>
            <a:r>
              <a:rPr lang="fr-FR" sz="1200" dirty="0" err="1"/>
              <a:t>Createspace</a:t>
            </a:r>
            <a:r>
              <a:rPr lang="fr-FR" sz="1200" dirty="0"/>
              <a:t> Independent </a:t>
            </a:r>
            <a:r>
              <a:rPr lang="fr-FR" sz="1200" dirty="0" err="1"/>
              <a:t>Publishing</a:t>
            </a:r>
            <a:r>
              <a:rPr lang="fr-FR" sz="1200" dirty="0"/>
              <a:t> Platform.</a:t>
            </a:r>
          </a:p>
          <a:p>
            <a:pPr marL="354013" indent="-354013">
              <a:buNone/>
            </a:pPr>
            <a:r>
              <a:rPr lang="fr-FR" sz="1200" dirty="0"/>
              <a:t>Berners-Lee, Tim. 1989. « Information Management: A </a:t>
            </a:r>
            <a:r>
              <a:rPr lang="fr-FR" sz="1200" dirty="0" err="1"/>
              <a:t>Proposal</a:t>
            </a:r>
            <a:r>
              <a:rPr lang="fr-FR" sz="1200" dirty="0"/>
              <a:t> ». CERN. W3 Archive. https://www.w3.org/History/1989/proposal.html.</a:t>
            </a:r>
          </a:p>
          <a:p>
            <a:pPr marL="354013" indent="-354013">
              <a:buNone/>
            </a:pPr>
            <a:r>
              <a:rPr lang="fr-FR" sz="1200" dirty="0" err="1"/>
              <a:t>Boulding</a:t>
            </a:r>
            <a:r>
              <a:rPr lang="fr-FR" sz="1200" dirty="0"/>
              <a:t>, Kenneth E. 1970. </a:t>
            </a:r>
            <a:r>
              <a:rPr lang="fr-FR" sz="1200" i="1" dirty="0" err="1"/>
              <a:t>Economics</a:t>
            </a:r>
            <a:r>
              <a:rPr lang="fr-FR" sz="1200" i="1" dirty="0"/>
              <a:t> as a Science</a:t>
            </a:r>
            <a:r>
              <a:rPr lang="fr-FR" sz="1200" dirty="0"/>
              <a:t>. New York, NY, Etats-Unis: McGraw-Hill.</a:t>
            </a:r>
          </a:p>
          <a:p>
            <a:pPr marL="354013" indent="-354013">
              <a:buNone/>
            </a:pPr>
            <a:r>
              <a:rPr lang="fr-FR" sz="1200" dirty="0"/>
              <a:t>Bush, </a:t>
            </a:r>
            <a:r>
              <a:rPr lang="fr-FR" sz="1200" dirty="0" err="1"/>
              <a:t>Vannevar</a:t>
            </a:r>
            <a:r>
              <a:rPr lang="fr-FR" sz="1200" dirty="0"/>
              <a:t>. 1945. « As </a:t>
            </a:r>
            <a:r>
              <a:rPr lang="fr-FR" sz="1200" dirty="0" err="1"/>
              <a:t>We</a:t>
            </a:r>
            <a:r>
              <a:rPr lang="fr-FR" sz="1200" dirty="0"/>
              <a:t> May </a:t>
            </a:r>
            <a:r>
              <a:rPr lang="fr-FR" sz="1200" dirty="0" err="1"/>
              <a:t>Think</a:t>
            </a:r>
            <a:r>
              <a:rPr lang="fr-FR" sz="1200" dirty="0"/>
              <a:t> ». </a:t>
            </a:r>
            <a:r>
              <a:rPr lang="fr-FR" sz="1200" i="1" dirty="0"/>
              <a:t>The Atlantic </a:t>
            </a:r>
            <a:r>
              <a:rPr lang="fr-FR" sz="1200" i="1" dirty="0" err="1"/>
              <a:t>Monthly</a:t>
            </a:r>
            <a:r>
              <a:rPr lang="fr-FR" sz="1200" dirty="0"/>
              <a:t>, juillet 1945.</a:t>
            </a:r>
          </a:p>
          <a:p>
            <a:pPr marL="354013" indent="-354013">
              <a:buNone/>
            </a:pPr>
            <a:r>
              <a:rPr lang="fr-FR" sz="1200" dirty="0"/>
              <a:t>Cai, </a:t>
            </a:r>
            <a:r>
              <a:rPr lang="fr-FR" sz="1200" dirty="0" err="1"/>
              <a:t>Yuhan</a:t>
            </a:r>
            <a:r>
              <a:rPr lang="fr-FR" sz="1200" dirty="0"/>
              <a:t>, Xin Luna Dong, </a:t>
            </a:r>
            <a:r>
              <a:rPr lang="fr-FR" sz="1200" dirty="0" err="1"/>
              <a:t>Alon</a:t>
            </a:r>
            <a:r>
              <a:rPr lang="fr-FR" sz="1200" dirty="0"/>
              <a:t> </a:t>
            </a:r>
            <a:r>
              <a:rPr lang="fr-FR" sz="1200" dirty="0" err="1"/>
              <a:t>Halevy</a:t>
            </a:r>
            <a:r>
              <a:rPr lang="fr-FR" sz="1200" dirty="0"/>
              <a:t>, Jing Michelle Liu, et </a:t>
            </a:r>
            <a:r>
              <a:rPr lang="fr-FR" sz="1200" dirty="0" err="1"/>
              <a:t>Jayant</a:t>
            </a:r>
            <a:r>
              <a:rPr lang="fr-FR" sz="1200" dirty="0"/>
              <a:t> </a:t>
            </a:r>
            <a:r>
              <a:rPr lang="fr-FR" sz="1200" dirty="0" err="1"/>
              <a:t>Madhavan</a:t>
            </a:r>
            <a:r>
              <a:rPr lang="fr-FR" sz="1200" dirty="0"/>
              <a:t>. 2005. « </a:t>
            </a:r>
            <a:r>
              <a:rPr lang="fr-FR" sz="1200" dirty="0" err="1"/>
              <a:t>Personal</a:t>
            </a:r>
            <a:r>
              <a:rPr lang="fr-FR" sz="1200" dirty="0"/>
              <a:t> Information Management </a:t>
            </a:r>
            <a:r>
              <a:rPr lang="fr-FR" sz="1200" dirty="0" err="1"/>
              <a:t>with</a:t>
            </a:r>
            <a:r>
              <a:rPr lang="fr-FR" sz="1200" dirty="0"/>
              <a:t> SEMEX ». In </a:t>
            </a:r>
            <a:r>
              <a:rPr lang="fr-FR" sz="1200" i="1" dirty="0" err="1"/>
              <a:t>Proceedings</a:t>
            </a:r>
            <a:r>
              <a:rPr lang="fr-FR" sz="1200" i="1" dirty="0"/>
              <a:t> of the 2005 ACM SIGMOD International </a:t>
            </a:r>
            <a:r>
              <a:rPr lang="fr-FR" sz="1200" i="1" dirty="0" err="1"/>
              <a:t>Conference</a:t>
            </a:r>
            <a:r>
              <a:rPr lang="fr-FR" sz="1200" i="1" dirty="0"/>
              <a:t> on Management of Data - SIGMOD ’05</a:t>
            </a:r>
            <a:r>
              <a:rPr lang="fr-FR" sz="1200" dirty="0"/>
              <a:t>, 921. Baltimore, Maryland, Etats-Unis: ACM </a:t>
            </a:r>
            <a:r>
              <a:rPr lang="fr-FR" sz="1200" dirty="0" err="1"/>
              <a:t>Press</a:t>
            </a:r>
            <a:r>
              <a:rPr lang="fr-FR" sz="1200" dirty="0"/>
              <a:t>. https://doi.org/10.1145/1066157.1066289.</a:t>
            </a:r>
          </a:p>
          <a:p>
            <a:pPr marL="354013" indent="-354013">
              <a:buNone/>
            </a:pPr>
            <a:r>
              <a:rPr lang="fr-FR" sz="1200" dirty="0" err="1"/>
              <a:t>Chatti</a:t>
            </a:r>
            <a:r>
              <a:rPr lang="fr-FR" sz="1200" dirty="0"/>
              <a:t>, Mohamed Amine. 2012. « </a:t>
            </a:r>
            <a:r>
              <a:rPr lang="fr-FR" sz="1200" dirty="0" err="1"/>
              <a:t>Knowledge</a:t>
            </a:r>
            <a:r>
              <a:rPr lang="fr-FR" sz="1200" dirty="0"/>
              <a:t> management: a </a:t>
            </a:r>
            <a:r>
              <a:rPr lang="fr-FR" sz="1200" dirty="0" err="1"/>
              <a:t>personal</a:t>
            </a:r>
            <a:r>
              <a:rPr lang="fr-FR" sz="1200" dirty="0"/>
              <a:t> </a:t>
            </a:r>
            <a:r>
              <a:rPr lang="fr-FR" sz="1200" dirty="0" err="1"/>
              <a:t>knowledge</a:t>
            </a:r>
            <a:r>
              <a:rPr lang="fr-FR" sz="1200" dirty="0"/>
              <a:t> network perspective ». </a:t>
            </a:r>
            <a:r>
              <a:rPr lang="fr-FR" sz="1200" i="1" dirty="0"/>
              <a:t>Journal of </a:t>
            </a:r>
            <a:r>
              <a:rPr lang="fr-FR" sz="1200" i="1" dirty="0" err="1"/>
              <a:t>Knowledge</a:t>
            </a:r>
            <a:r>
              <a:rPr lang="fr-FR" sz="1200" i="1" dirty="0"/>
              <a:t> Management</a:t>
            </a:r>
            <a:r>
              <a:rPr lang="fr-FR" sz="1200" dirty="0"/>
              <a:t> 16 (5): 829‑44. https://doi.org/10.1108/13673271211262835.</a:t>
            </a:r>
          </a:p>
          <a:p>
            <a:pPr marL="354013" indent="-354013">
              <a:buNone/>
            </a:pPr>
            <a:r>
              <a:rPr lang="fr-FR" sz="1200" dirty="0" err="1"/>
              <a:t>Culkin</a:t>
            </a:r>
            <a:r>
              <a:rPr lang="fr-FR" sz="1200" dirty="0"/>
              <a:t>, John M. 1967. « A </a:t>
            </a:r>
            <a:r>
              <a:rPr lang="fr-FR" sz="1200" dirty="0" err="1"/>
              <a:t>schoolman’s</a:t>
            </a:r>
            <a:r>
              <a:rPr lang="fr-FR" sz="1200" dirty="0"/>
              <a:t> guide to Marshall </a:t>
            </a:r>
            <a:r>
              <a:rPr lang="fr-FR" sz="1200" dirty="0" err="1"/>
              <a:t>McLuhan</a:t>
            </a:r>
            <a:r>
              <a:rPr lang="fr-FR" sz="1200" dirty="0"/>
              <a:t> ». </a:t>
            </a:r>
            <a:r>
              <a:rPr lang="fr-FR" sz="1200" i="1" dirty="0"/>
              <a:t>The Saturday </a:t>
            </a:r>
            <a:r>
              <a:rPr lang="fr-FR" sz="1200" i="1" dirty="0" err="1"/>
              <a:t>Review</a:t>
            </a:r>
            <a:r>
              <a:rPr lang="fr-FR" sz="1200" dirty="0"/>
              <a:t>, mars 1967.</a:t>
            </a:r>
          </a:p>
          <a:p>
            <a:pPr marL="354013" indent="-354013">
              <a:buNone/>
            </a:pPr>
            <a:r>
              <a:rPr lang="fr-FR" sz="1200" dirty="0" err="1"/>
              <a:t>Darnton</a:t>
            </a:r>
            <a:r>
              <a:rPr lang="fr-FR" sz="1200" dirty="0"/>
              <a:t>, Robert. 2000. « </a:t>
            </a:r>
            <a:r>
              <a:rPr lang="fr-FR" sz="1200" dirty="0" err="1"/>
              <a:t>Extraordinary</a:t>
            </a:r>
            <a:r>
              <a:rPr lang="fr-FR" sz="1200" dirty="0"/>
              <a:t> </a:t>
            </a:r>
            <a:r>
              <a:rPr lang="fr-FR" sz="1200" dirty="0" err="1"/>
              <a:t>Commonplaces</a:t>
            </a:r>
            <a:r>
              <a:rPr lang="fr-FR" sz="1200" dirty="0"/>
              <a:t> ». </a:t>
            </a:r>
            <a:r>
              <a:rPr lang="fr-FR" sz="1200" i="1" dirty="0"/>
              <a:t>The New York </a:t>
            </a:r>
            <a:r>
              <a:rPr lang="fr-FR" sz="1200" i="1" dirty="0" err="1"/>
              <a:t>Review</a:t>
            </a:r>
            <a:r>
              <a:rPr lang="fr-FR" sz="1200" i="1" dirty="0"/>
              <a:t> of Books</a:t>
            </a:r>
            <a:r>
              <a:rPr lang="fr-FR" sz="1200" dirty="0"/>
              <a:t>, 21 décembre 2000. https://www.nybooks.com/articles/2000/12/21/extraordinary-commonplaces/.</a:t>
            </a:r>
          </a:p>
          <a:p>
            <a:pPr marL="354013" indent="-354013">
              <a:buNone/>
            </a:pPr>
            <a:r>
              <a:rPr lang="fr-FR" sz="1200" dirty="0"/>
              <a:t>Davenport, Thomas H., et Laurence </a:t>
            </a:r>
            <a:r>
              <a:rPr lang="fr-FR" sz="1200" dirty="0" err="1"/>
              <a:t>Prusak</a:t>
            </a:r>
            <a:r>
              <a:rPr lang="fr-FR" sz="1200" dirty="0"/>
              <a:t>. 1998. </a:t>
            </a:r>
            <a:r>
              <a:rPr lang="fr-FR" sz="1200" i="1" dirty="0" err="1"/>
              <a:t>Working</a:t>
            </a:r>
            <a:r>
              <a:rPr lang="fr-FR" sz="1200" i="1" dirty="0"/>
              <a:t> </a:t>
            </a:r>
            <a:r>
              <a:rPr lang="fr-FR" sz="1200" i="1" dirty="0" err="1"/>
              <a:t>Knowledge</a:t>
            </a:r>
            <a:r>
              <a:rPr lang="fr-FR" sz="1200" i="1" dirty="0"/>
              <a:t>: How Organizations Manage </a:t>
            </a:r>
            <a:r>
              <a:rPr lang="fr-FR" sz="1200" i="1" dirty="0" err="1"/>
              <a:t>What</a:t>
            </a:r>
            <a:r>
              <a:rPr lang="fr-FR" sz="1200" i="1" dirty="0"/>
              <a:t> </a:t>
            </a:r>
            <a:r>
              <a:rPr lang="fr-FR" sz="1200" i="1" dirty="0" err="1"/>
              <a:t>They</a:t>
            </a:r>
            <a:r>
              <a:rPr lang="fr-FR" sz="1200" i="1" dirty="0"/>
              <a:t> Know</a:t>
            </a:r>
            <a:r>
              <a:rPr lang="fr-FR" sz="1200" dirty="0"/>
              <a:t>. Cambridge, MA, Etats-Unis: Harvard Business </a:t>
            </a:r>
            <a:r>
              <a:rPr lang="fr-FR" sz="1200" dirty="0" err="1"/>
              <a:t>Press</a:t>
            </a:r>
            <a:r>
              <a:rPr lang="fr-FR" sz="1200" dirty="0"/>
              <a:t>. </a:t>
            </a:r>
          </a:p>
          <a:p>
            <a:pPr marL="354013" indent="-354013">
              <a:buNone/>
            </a:pPr>
            <a:r>
              <a:rPr lang="fr-FR" sz="1200" dirty="0" err="1"/>
              <a:t>Dawkins</a:t>
            </a:r>
            <a:r>
              <a:rPr lang="fr-FR" sz="1200" dirty="0"/>
              <a:t>, Richard. 1976. </a:t>
            </a:r>
            <a:r>
              <a:rPr lang="fr-FR" sz="1200" i="1" dirty="0"/>
              <a:t>The </a:t>
            </a:r>
            <a:r>
              <a:rPr lang="fr-FR" sz="1200" i="1" dirty="0" err="1"/>
              <a:t>Selfish</a:t>
            </a:r>
            <a:r>
              <a:rPr lang="fr-FR" sz="1200" i="1" dirty="0"/>
              <a:t> Gene</a:t>
            </a:r>
            <a:r>
              <a:rPr lang="fr-FR" sz="1200" dirty="0"/>
              <a:t>. Oxford, UK: Oxford </a:t>
            </a:r>
            <a:r>
              <a:rPr lang="fr-FR" sz="1200" dirty="0" err="1"/>
              <a:t>University</a:t>
            </a:r>
            <a:r>
              <a:rPr lang="fr-FR" sz="1200" dirty="0"/>
              <a:t> </a:t>
            </a:r>
            <a:r>
              <a:rPr lang="fr-FR" sz="1200" dirty="0" err="1"/>
              <a:t>Press</a:t>
            </a:r>
            <a:r>
              <a:rPr lang="fr-FR" sz="1200" dirty="0"/>
              <a:t>.</a:t>
            </a:r>
          </a:p>
          <a:p>
            <a:pPr marL="354013" indent="-354013">
              <a:buNone/>
            </a:pPr>
            <a:r>
              <a:rPr lang="fr-FR" sz="1200" dirty="0"/>
              <a:t>Dorsey, Paul A. 2000. « </a:t>
            </a:r>
            <a:r>
              <a:rPr lang="fr-FR" sz="1200" dirty="0" err="1"/>
              <a:t>What</a:t>
            </a:r>
            <a:r>
              <a:rPr lang="fr-FR" sz="1200" dirty="0"/>
              <a:t> Is PKM? » Last </a:t>
            </a:r>
            <a:r>
              <a:rPr lang="fr-FR" sz="1200" dirty="0" err="1"/>
              <a:t>updated</a:t>
            </a:r>
            <a:r>
              <a:rPr lang="fr-FR" sz="1200" dirty="0"/>
              <a:t> 2004. </a:t>
            </a:r>
            <a:r>
              <a:rPr lang="fr-FR" sz="1200" dirty="0" err="1"/>
              <a:t>Millikin</a:t>
            </a:r>
            <a:r>
              <a:rPr lang="fr-FR" sz="1200" dirty="0"/>
              <a:t> </a:t>
            </a:r>
            <a:r>
              <a:rPr lang="fr-FR" sz="1200" dirty="0" err="1"/>
              <a:t>University</a:t>
            </a:r>
            <a:r>
              <a:rPr lang="fr-FR" sz="1200" dirty="0"/>
              <a:t>. 2000. https://millikin.edu/webmaster/seminar/pkm.html.</a:t>
            </a:r>
          </a:p>
          <a:p>
            <a:pPr marL="354013" indent="-354013">
              <a:buNone/>
            </a:pPr>
            <a:r>
              <a:rPr lang="fr-FR" sz="1200" dirty="0"/>
              <a:t>Drucker, Peter F. 1969. </a:t>
            </a:r>
            <a:r>
              <a:rPr lang="fr-FR" sz="1200" i="1" dirty="0"/>
              <a:t>The Age of </a:t>
            </a:r>
            <a:r>
              <a:rPr lang="fr-FR" sz="1200" i="1" dirty="0" err="1"/>
              <a:t>Discontinuity</a:t>
            </a:r>
            <a:r>
              <a:rPr lang="fr-FR" sz="1200" i="1" dirty="0"/>
              <a:t>: Guidelines to Our </a:t>
            </a:r>
            <a:r>
              <a:rPr lang="fr-FR" sz="1200" i="1" dirty="0" err="1"/>
              <a:t>Changing</a:t>
            </a:r>
            <a:r>
              <a:rPr lang="fr-FR" sz="1200" i="1" dirty="0"/>
              <a:t> Society</a:t>
            </a:r>
            <a:r>
              <a:rPr lang="fr-FR" sz="1200" dirty="0"/>
              <a:t>. London: Heinemann.</a:t>
            </a:r>
          </a:p>
          <a:p>
            <a:pPr marL="354013" indent="-354013">
              <a:buNone/>
            </a:pPr>
            <a:r>
              <a:rPr lang="fr-FR" sz="1200" dirty="0"/>
              <a:t>Eco, Umberto. 2015. </a:t>
            </a:r>
            <a:r>
              <a:rPr lang="fr-FR" sz="1200" i="1" dirty="0"/>
              <a:t>How to Write a </a:t>
            </a:r>
            <a:r>
              <a:rPr lang="fr-FR" sz="1200" i="1" dirty="0" err="1"/>
              <a:t>Thesis</a:t>
            </a:r>
            <a:r>
              <a:rPr lang="fr-FR" sz="1200" dirty="0"/>
              <a:t>. Traduit par Caterina </a:t>
            </a:r>
            <a:r>
              <a:rPr lang="fr-FR" sz="1200" dirty="0" err="1"/>
              <a:t>Mongiat</a:t>
            </a:r>
            <a:r>
              <a:rPr lang="fr-FR" sz="1200" dirty="0"/>
              <a:t> Farina et Geoff Farina. Première édition 1977. Cambridge, MA, Etats-Unis: MIT </a:t>
            </a:r>
            <a:r>
              <a:rPr lang="fr-FR" sz="1200" dirty="0" err="1"/>
              <a:t>Press</a:t>
            </a:r>
            <a:r>
              <a:rPr lang="fr-FR" sz="1200" dirty="0"/>
              <a:t>.</a:t>
            </a:r>
          </a:p>
        </p:txBody>
      </p:sp>
    </p:spTree>
    <p:extLst>
      <p:ext uri="{BB962C8B-B14F-4D97-AF65-F5344CB8AC3E}">
        <p14:creationId xmlns:p14="http://schemas.microsoft.com/office/powerpoint/2010/main" val="10085989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3E53-40B6-431F-9AB9-20371BC70B4F}"/>
              </a:ext>
            </a:extLst>
          </p:cNvPr>
          <p:cNvSpPr>
            <a:spLocks noGrp="1"/>
          </p:cNvSpPr>
          <p:nvPr>
            <p:ph type="title"/>
          </p:nvPr>
        </p:nvSpPr>
        <p:spPr>
          <a:xfrm>
            <a:off x="838198" y="681037"/>
            <a:ext cx="10683241" cy="1044004"/>
          </a:xfrm>
        </p:spPr>
        <p:txBody>
          <a:bodyPr>
            <a:normAutofit/>
          </a:bodyPr>
          <a:lstStyle/>
          <a:p>
            <a:r>
              <a:rPr lang="fr-FR" dirty="0"/>
              <a:t>Références</a:t>
            </a:r>
            <a:endParaRPr lang="fr-FR" sz="2400" dirty="0"/>
          </a:p>
        </p:txBody>
      </p:sp>
      <p:sp>
        <p:nvSpPr>
          <p:cNvPr id="4" name="Date Placeholder 3">
            <a:extLst>
              <a:ext uri="{FF2B5EF4-FFF2-40B4-BE49-F238E27FC236}">
                <a16:creationId xmlns:a16="http://schemas.microsoft.com/office/drawing/2014/main" id="{5BD815FB-1971-46AA-894B-5D1AB6D5A328}"/>
              </a:ext>
            </a:extLst>
          </p:cNvPr>
          <p:cNvSpPr>
            <a:spLocks noGrp="1"/>
          </p:cNvSpPr>
          <p:nvPr>
            <p:ph type="dt" sz="half" idx="10"/>
          </p:nvPr>
        </p:nvSpPr>
        <p:spPr/>
        <p:txBody>
          <a:bodyPr/>
          <a:lstStyle/>
          <a:p>
            <a:fld id="{59EDA2D9-A3CD-4C51-A8DA-EDADAF3A6C2B}" type="datetime1">
              <a:rPr lang="fr-FR" smtClean="0"/>
              <a:t>06/12/2022</a:t>
            </a:fld>
            <a:endParaRPr lang="fr-FR" dirty="0"/>
          </a:p>
        </p:txBody>
      </p:sp>
      <p:sp>
        <p:nvSpPr>
          <p:cNvPr id="5" name="Slide Number Placeholder 4">
            <a:extLst>
              <a:ext uri="{FF2B5EF4-FFF2-40B4-BE49-F238E27FC236}">
                <a16:creationId xmlns:a16="http://schemas.microsoft.com/office/drawing/2014/main" id="{018CBD4D-BCA8-4E8F-AEB7-484E51F723EE}"/>
              </a:ext>
            </a:extLst>
          </p:cNvPr>
          <p:cNvSpPr>
            <a:spLocks noGrp="1"/>
          </p:cNvSpPr>
          <p:nvPr>
            <p:ph type="sldNum" sz="quarter" idx="12"/>
          </p:nvPr>
        </p:nvSpPr>
        <p:spPr/>
        <p:txBody>
          <a:bodyPr/>
          <a:lstStyle/>
          <a:p>
            <a:fld id="{B8528F4E-2EBA-4050-9E2E-518FCF7DC710}" type="slidenum">
              <a:rPr lang="fr-FR" smtClean="0"/>
              <a:t>38</a:t>
            </a:fld>
            <a:endParaRPr lang="fr-FR" dirty="0"/>
          </a:p>
        </p:txBody>
      </p:sp>
      <p:graphicFrame>
        <p:nvGraphicFramePr>
          <p:cNvPr id="6" name="Diagram 5">
            <a:extLst>
              <a:ext uri="{FF2B5EF4-FFF2-40B4-BE49-F238E27FC236}">
                <a16:creationId xmlns:a16="http://schemas.microsoft.com/office/drawing/2014/main" id="{5F01AC6D-BF42-4CF1-8843-94BC236F38D1}"/>
              </a:ext>
            </a:extLst>
          </p:cNvPr>
          <p:cNvGraphicFramePr/>
          <p:nvPr>
            <p:extLst/>
          </p:nvPr>
        </p:nvGraphicFramePr>
        <p:xfrm>
          <a:off x="1176792" y="417514"/>
          <a:ext cx="9780103" cy="425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Content Placeholder 6">
            <a:extLst>
              <a:ext uri="{FF2B5EF4-FFF2-40B4-BE49-F238E27FC236}">
                <a16:creationId xmlns:a16="http://schemas.microsoft.com/office/drawing/2014/main" id="{30721C09-3106-4DBE-851B-4BE663C6B137}"/>
              </a:ext>
            </a:extLst>
          </p:cNvPr>
          <p:cNvSpPr>
            <a:spLocks noGrp="1"/>
          </p:cNvSpPr>
          <p:nvPr>
            <p:ph idx="1"/>
          </p:nvPr>
        </p:nvSpPr>
        <p:spPr>
          <a:xfrm>
            <a:off x="838200" y="1825625"/>
            <a:ext cx="10515600" cy="4351338"/>
          </a:xfrm>
        </p:spPr>
        <p:txBody>
          <a:bodyPr>
            <a:noAutofit/>
          </a:bodyPr>
          <a:lstStyle/>
          <a:p>
            <a:pPr marL="354013" indent="-354013">
              <a:buNone/>
            </a:pPr>
            <a:r>
              <a:rPr lang="fr-FR" sz="1100" dirty="0" err="1"/>
              <a:t>Floridi</a:t>
            </a:r>
            <a:r>
              <a:rPr lang="fr-FR" sz="1100" dirty="0"/>
              <a:t>, Luciano. 2014. The </a:t>
            </a:r>
            <a:r>
              <a:rPr lang="fr-FR" sz="1100" dirty="0" err="1"/>
              <a:t>Fourth</a:t>
            </a:r>
            <a:r>
              <a:rPr lang="fr-FR" sz="1100" dirty="0"/>
              <a:t> </a:t>
            </a:r>
            <a:r>
              <a:rPr lang="fr-FR" sz="1100" dirty="0" err="1"/>
              <a:t>Revolution</a:t>
            </a:r>
            <a:r>
              <a:rPr lang="fr-FR" sz="1100" dirty="0"/>
              <a:t>: How the </a:t>
            </a:r>
            <a:r>
              <a:rPr lang="fr-FR" sz="1100" dirty="0" err="1"/>
              <a:t>Infosphere</a:t>
            </a:r>
            <a:r>
              <a:rPr lang="fr-FR" sz="1100" dirty="0"/>
              <a:t> </a:t>
            </a:r>
            <a:r>
              <a:rPr lang="fr-FR" sz="1100" dirty="0" err="1"/>
              <a:t>is</a:t>
            </a:r>
            <a:r>
              <a:rPr lang="fr-FR" sz="1100" dirty="0"/>
              <a:t> </a:t>
            </a:r>
            <a:r>
              <a:rPr lang="fr-FR" sz="1100" dirty="0" err="1"/>
              <a:t>Reshaping</a:t>
            </a:r>
            <a:r>
              <a:rPr lang="fr-FR" sz="1100" dirty="0"/>
              <a:t> Human Reality. Oxford, Royaume-Uni: Oxford </a:t>
            </a:r>
            <a:r>
              <a:rPr lang="fr-FR" sz="1100" dirty="0" err="1"/>
              <a:t>University</a:t>
            </a:r>
            <a:r>
              <a:rPr lang="fr-FR" sz="1100" dirty="0"/>
              <a:t> </a:t>
            </a:r>
            <a:r>
              <a:rPr lang="fr-FR" sz="1100" dirty="0" err="1"/>
              <a:t>Press</a:t>
            </a:r>
            <a:r>
              <a:rPr lang="fr-FR" sz="1100" dirty="0"/>
              <a:t>.</a:t>
            </a:r>
          </a:p>
          <a:p>
            <a:pPr marL="354013" indent="-354013">
              <a:buNone/>
            </a:pPr>
            <a:r>
              <a:rPr lang="fr-FR" sz="1100" dirty="0" err="1"/>
              <a:t>Frand</a:t>
            </a:r>
            <a:r>
              <a:rPr lang="fr-FR" sz="1100" dirty="0"/>
              <a:t>, Jason L., et Carol </a:t>
            </a:r>
            <a:r>
              <a:rPr lang="fr-FR" sz="1100" dirty="0" err="1"/>
              <a:t>Hixson</a:t>
            </a:r>
            <a:r>
              <a:rPr lang="fr-FR" sz="1100" dirty="0"/>
              <a:t>. 1998. « </a:t>
            </a:r>
            <a:r>
              <a:rPr lang="fr-FR" sz="1100" dirty="0" err="1"/>
              <a:t>Personal</a:t>
            </a:r>
            <a:r>
              <a:rPr lang="fr-FR" sz="1100" dirty="0"/>
              <a:t> </a:t>
            </a:r>
            <a:r>
              <a:rPr lang="fr-FR" sz="1100" dirty="0" err="1"/>
              <a:t>Knowledge</a:t>
            </a:r>
            <a:r>
              <a:rPr lang="fr-FR" sz="1100" dirty="0"/>
              <a:t> Management: </a:t>
            </a:r>
            <a:r>
              <a:rPr lang="fr-FR" sz="1100" dirty="0" err="1"/>
              <a:t>Who</a:t>
            </a:r>
            <a:r>
              <a:rPr lang="fr-FR" sz="1100" dirty="0"/>
              <a:t>? </a:t>
            </a:r>
            <a:r>
              <a:rPr lang="fr-FR" sz="1100" dirty="0" err="1"/>
              <a:t>What</a:t>
            </a:r>
            <a:r>
              <a:rPr lang="fr-FR" sz="1100" dirty="0"/>
              <a:t>? </a:t>
            </a:r>
            <a:r>
              <a:rPr lang="fr-FR" sz="1100" dirty="0" err="1"/>
              <a:t>Why</a:t>
            </a:r>
            <a:r>
              <a:rPr lang="fr-FR" sz="1100" dirty="0"/>
              <a:t>? </a:t>
            </a:r>
            <a:r>
              <a:rPr lang="fr-FR" sz="1100" dirty="0" err="1"/>
              <a:t>When</a:t>
            </a:r>
            <a:r>
              <a:rPr lang="fr-FR" sz="1100" dirty="0"/>
              <a:t>? </a:t>
            </a:r>
            <a:r>
              <a:rPr lang="fr-FR" sz="1100" dirty="0" err="1"/>
              <a:t>Where</a:t>
            </a:r>
            <a:r>
              <a:rPr lang="fr-FR" sz="1100" dirty="0"/>
              <a:t>? How? » Présenté à </a:t>
            </a:r>
            <a:r>
              <a:rPr lang="fr-FR" sz="1100" dirty="0" err="1"/>
              <a:t>Educom</a:t>
            </a:r>
            <a:r>
              <a:rPr lang="fr-FR" sz="1100" dirty="0"/>
              <a:t> 98, Orlando, FL, USA, octobre 15. https://scholarsbank.uoregon.edu/xmlui/bitstream/handle/1794/24358/PersonalKnowledgePKM1.pdf.</a:t>
            </a:r>
          </a:p>
          <a:p>
            <a:pPr marL="354013" indent="-354013">
              <a:buNone/>
            </a:pPr>
            <a:r>
              <a:rPr lang="fr-FR" sz="1100" dirty="0"/>
              <a:t>Gibson, James </a:t>
            </a:r>
            <a:r>
              <a:rPr lang="fr-FR" sz="1100" dirty="0" err="1"/>
              <a:t>Jerome</a:t>
            </a:r>
            <a:r>
              <a:rPr lang="fr-FR" sz="1100" dirty="0"/>
              <a:t>. 1979. The </a:t>
            </a:r>
            <a:r>
              <a:rPr lang="fr-FR" sz="1100" dirty="0" err="1"/>
              <a:t>Ecological</a:t>
            </a:r>
            <a:r>
              <a:rPr lang="fr-FR" sz="1100" dirty="0"/>
              <a:t> </a:t>
            </a:r>
            <a:r>
              <a:rPr lang="fr-FR" sz="1100" dirty="0" err="1"/>
              <a:t>Approach</a:t>
            </a:r>
            <a:r>
              <a:rPr lang="fr-FR" sz="1100" dirty="0"/>
              <a:t> to Visual Perception. Houghton </a:t>
            </a:r>
            <a:r>
              <a:rPr lang="fr-FR" sz="1100" dirty="0" err="1"/>
              <a:t>Mifflin</a:t>
            </a:r>
            <a:r>
              <a:rPr lang="fr-FR" sz="1100" dirty="0"/>
              <a:t>.</a:t>
            </a:r>
          </a:p>
          <a:p>
            <a:pPr marL="354013" indent="-354013">
              <a:buNone/>
            </a:pPr>
            <a:r>
              <a:rPr lang="fr-FR" sz="1100" dirty="0"/>
              <a:t>Google Scholar. 2022. « </a:t>
            </a:r>
            <a:r>
              <a:rPr lang="fr-FR" sz="1100" dirty="0" err="1"/>
              <a:t>Search</a:t>
            </a:r>
            <a:r>
              <a:rPr lang="fr-FR" sz="1100" dirty="0"/>
              <a:t> </a:t>
            </a:r>
            <a:r>
              <a:rPr lang="fr-FR" sz="1100" dirty="0" err="1"/>
              <a:t>results</a:t>
            </a:r>
            <a:r>
              <a:rPr lang="fr-FR" sz="1100" dirty="0"/>
              <a:t>: "</a:t>
            </a:r>
            <a:r>
              <a:rPr lang="fr-FR" sz="1100" dirty="0" err="1"/>
              <a:t>personal</a:t>
            </a:r>
            <a:r>
              <a:rPr lang="fr-FR" sz="1100" dirty="0"/>
              <a:t> </a:t>
            </a:r>
            <a:r>
              <a:rPr lang="fr-FR" sz="1100" dirty="0" err="1"/>
              <a:t>knowledge</a:t>
            </a:r>
            <a:r>
              <a:rPr lang="fr-FR" sz="1100" dirty="0"/>
              <a:t> management" ». 18 novembre 2022. https://scholar.google.com/scholar?q="personal+knowledge+management".</a:t>
            </a:r>
          </a:p>
          <a:p>
            <a:pPr marL="354013" indent="-354013">
              <a:buNone/>
            </a:pPr>
            <a:r>
              <a:rPr lang="fr-FR" sz="1100" dirty="0"/>
              <a:t>Google Trends. 2022. « </a:t>
            </a:r>
            <a:r>
              <a:rPr lang="fr-FR" sz="1100" dirty="0" err="1"/>
              <a:t>Search</a:t>
            </a:r>
            <a:r>
              <a:rPr lang="fr-FR" sz="1100" dirty="0"/>
              <a:t> </a:t>
            </a:r>
            <a:r>
              <a:rPr lang="fr-FR" sz="1100" dirty="0" err="1"/>
              <a:t>results</a:t>
            </a:r>
            <a:r>
              <a:rPr lang="fr-FR" sz="1100" dirty="0"/>
              <a:t>: "</a:t>
            </a:r>
            <a:r>
              <a:rPr lang="fr-FR" sz="1100" dirty="0" err="1"/>
              <a:t>personal</a:t>
            </a:r>
            <a:r>
              <a:rPr lang="fr-FR" sz="1100" dirty="0"/>
              <a:t> </a:t>
            </a:r>
            <a:r>
              <a:rPr lang="fr-FR" sz="1100" dirty="0" err="1"/>
              <a:t>knowledge</a:t>
            </a:r>
            <a:r>
              <a:rPr lang="fr-FR" sz="1100" dirty="0"/>
              <a:t> management" ». 18 novembre 2022. https://trends.google.com/trends/explore?q="personal%20knowledge%20management".</a:t>
            </a:r>
          </a:p>
          <a:p>
            <a:pPr marL="354013" indent="-354013">
              <a:buNone/>
            </a:pPr>
            <a:r>
              <a:rPr lang="fr-FR" sz="1100" dirty="0"/>
              <a:t>Gorman, Gary E., et David J. </a:t>
            </a:r>
            <a:r>
              <a:rPr lang="fr-FR" sz="1100" dirty="0" err="1"/>
              <a:t>Pauleen</a:t>
            </a:r>
            <a:r>
              <a:rPr lang="fr-FR" sz="1100" dirty="0"/>
              <a:t>. 2016. « The Nature and Value of </a:t>
            </a:r>
            <a:r>
              <a:rPr lang="fr-FR" sz="1100" dirty="0" err="1"/>
              <a:t>Personal</a:t>
            </a:r>
            <a:r>
              <a:rPr lang="fr-FR" sz="1100" dirty="0"/>
              <a:t> </a:t>
            </a:r>
            <a:r>
              <a:rPr lang="fr-FR" sz="1100" dirty="0" err="1"/>
              <a:t>Knowledge</a:t>
            </a:r>
            <a:r>
              <a:rPr lang="fr-FR" sz="1100" dirty="0"/>
              <a:t> Management » in </a:t>
            </a:r>
            <a:r>
              <a:rPr lang="fr-FR" sz="1100" dirty="0" err="1"/>
              <a:t>Personal</a:t>
            </a:r>
            <a:r>
              <a:rPr lang="fr-FR" sz="1100" dirty="0"/>
              <a:t> </a:t>
            </a:r>
            <a:r>
              <a:rPr lang="fr-FR" sz="1100" dirty="0" err="1"/>
              <a:t>Knowledge</a:t>
            </a:r>
            <a:r>
              <a:rPr lang="fr-FR" sz="1100" dirty="0"/>
              <a:t> Management: </a:t>
            </a:r>
            <a:r>
              <a:rPr lang="fr-FR" sz="1100" dirty="0" err="1"/>
              <a:t>Individual</a:t>
            </a:r>
            <a:r>
              <a:rPr lang="fr-FR" sz="1100" dirty="0"/>
              <a:t>, </a:t>
            </a:r>
            <a:r>
              <a:rPr lang="fr-FR" sz="1100" dirty="0" err="1"/>
              <a:t>Organizational</a:t>
            </a:r>
            <a:r>
              <a:rPr lang="fr-FR" sz="1100" dirty="0"/>
              <a:t> and Social Perspectives. Gower </a:t>
            </a:r>
            <a:r>
              <a:rPr lang="fr-FR" sz="1100" dirty="0" err="1"/>
              <a:t>Publishing</a:t>
            </a:r>
            <a:r>
              <a:rPr lang="fr-FR" sz="1100" dirty="0"/>
              <a:t>. 23‑38. https://doi.org/10.4324/9781315600154-6.</a:t>
            </a:r>
          </a:p>
          <a:p>
            <a:pPr marL="354013" indent="-354013">
              <a:buNone/>
            </a:pPr>
            <a:r>
              <a:rPr lang="fr-FR" sz="1100" dirty="0"/>
              <a:t>Hwang, </a:t>
            </a:r>
            <a:r>
              <a:rPr lang="fr-FR" sz="1100" dirty="0" err="1"/>
              <a:t>Yujong</a:t>
            </a:r>
            <a:r>
              <a:rPr lang="fr-FR" sz="1100" dirty="0"/>
              <a:t>, William J </a:t>
            </a:r>
            <a:r>
              <a:rPr lang="fr-FR" sz="1100" dirty="0" err="1"/>
              <a:t>Kettinger</a:t>
            </a:r>
            <a:r>
              <a:rPr lang="fr-FR" sz="1100" dirty="0"/>
              <a:t>, et Mun Y Yi. 2015. « </a:t>
            </a:r>
            <a:r>
              <a:rPr lang="fr-FR" sz="1100" dirty="0" err="1"/>
              <a:t>Personal</a:t>
            </a:r>
            <a:r>
              <a:rPr lang="fr-FR" sz="1100" dirty="0"/>
              <a:t> Information Management </a:t>
            </a:r>
            <a:r>
              <a:rPr lang="fr-FR" sz="1100" dirty="0" err="1"/>
              <a:t>Effectiveness</a:t>
            </a:r>
            <a:r>
              <a:rPr lang="fr-FR" sz="1100" dirty="0"/>
              <a:t> of </a:t>
            </a:r>
            <a:r>
              <a:rPr lang="fr-FR" sz="1100" dirty="0" err="1"/>
              <a:t>Knowledge</a:t>
            </a:r>
            <a:r>
              <a:rPr lang="fr-FR" sz="1100" dirty="0"/>
              <a:t> </a:t>
            </a:r>
            <a:r>
              <a:rPr lang="fr-FR" sz="1100" dirty="0" err="1"/>
              <a:t>Workers</a:t>
            </a:r>
            <a:r>
              <a:rPr lang="fr-FR" sz="1100" dirty="0"/>
              <a:t>: </a:t>
            </a:r>
            <a:r>
              <a:rPr lang="fr-FR" sz="1100" dirty="0" err="1"/>
              <a:t>Conceptual</a:t>
            </a:r>
            <a:r>
              <a:rPr lang="fr-FR" sz="1100" dirty="0"/>
              <a:t> </a:t>
            </a:r>
            <a:r>
              <a:rPr lang="fr-FR" sz="1100" dirty="0" err="1"/>
              <a:t>Development</a:t>
            </a:r>
            <a:r>
              <a:rPr lang="fr-FR" sz="1100" dirty="0"/>
              <a:t> and </a:t>
            </a:r>
            <a:r>
              <a:rPr lang="fr-FR" sz="1100" dirty="0" err="1"/>
              <a:t>Empirical</a:t>
            </a:r>
            <a:r>
              <a:rPr lang="fr-FR" sz="1100" dirty="0"/>
              <a:t> Validation ». </a:t>
            </a:r>
            <a:r>
              <a:rPr lang="fr-FR" sz="1100" dirty="0" err="1"/>
              <a:t>European</a:t>
            </a:r>
            <a:r>
              <a:rPr lang="fr-FR" sz="1100" dirty="0"/>
              <a:t> Journal of Information </a:t>
            </a:r>
            <a:r>
              <a:rPr lang="fr-FR" sz="1100" dirty="0" err="1"/>
              <a:t>Systems</a:t>
            </a:r>
            <a:r>
              <a:rPr lang="fr-FR" sz="1100" dirty="0"/>
              <a:t> 24 (6): 588‑606. https://doi.org/10.1057/ejis.2014.24.</a:t>
            </a:r>
          </a:p>
          <a:p>
            <a:pPr marL="354013" indent="-354013">
              <a:buNone/>
            </a:pPr>
            <a:r>
              <a:rPr lang="fr-FR" sz="1100" dirty="0" err="1"/>
              <a:t>Jarrahi</a:t>
            </a:r>
            <a:r>
              <a:rPr lang="fr-FR" sz="1100" dirty="0"/>
              <a:t>, Mohammad Hossein, Gabriela Philips, Will Sutherland, Steve Sawyer, et Ingrid Erickson. 2019. « </a:t>
            </a:r>
            <a:r>
              <a:rPr lang="fr-FR" sz="1100" dirty="0" err="1"/>
              <a:t>Personalization</a:t>
            </a:r>
            <a:r>
              <a:rPr lang="fr-FR" sz="1100" dirty="0"/>
              <a:t> of </a:t>
            </a:r>
            <a:r>
              <a:rPr lang="fr-FR" sz="1100" dirty="0" err="1"/>
              <a:t>Knowledge</a:t>
            </a:r>
            <a:r>
              <a:rPr lang="fr-FR" sz="1100" dirty="0"/>
              <a:t>, </a:t>
            </a:r>
            <a:r>
              <a:rPr lang="fr-FR" sz="1100" dirty="0" err="1"/>
              <a:t>Personal</a:t>
            </a:r>
            <a:r>
              <a:rPr lang="fr-FR" sz="1100" dirty="0"/>
              <a:t> </a:t>
            </a:r>
            <a:r>
              <a:rPr lang="fr-FR" sz="1100" dirty="0" err="1"/>
              <a:t>Knowledge</a:t>
            </a:r>
            <a:r>
              <a:rPr lang="fr-FR" sz="1100" dirty="0"/>
              <a:t> </a:t>
            </a:r>
            <a:r>
              <a:rPr lang="fr-FR" sz="1100" dirty="0" err="1"/>
              <a:t>Ecology</a:t>
            </a:r>
            <a:r>
              <a:rPr lang="fr-FR" sz="1100" dirty="0"/>
              <a:t>, and Digital </a:t>
            </a:r>
            <a:r>
              <a:rPr lang="fr-FR" sz="1100" dirty="0" err="1"/>
              <a:t>Nomadism</a:t>
            </a:r>
            <a:r>
              <a:rPr lang="fr-FR" sz="1100" dirty="0"/>
              <a:t> ». Journal of the Association for Information Science and </a:t>
            </a:r>
            <a:r>
              <a:rPr lang="fr-FR" sz="1100" dirty="0" err="1"/>
              <a:t>Technology</a:t>
            </a:r>
            <a:r>
              <a:rPr lang="fr-FR" sz="1100" dirty="0"/>
              <a:t> 70 (4): 313‑24. https://doi.org/10.1002/asi.24134.</a:t>
            </a:r>
          </a:p>
          <a:p>
            <a:pPr marL="354013" indent="-354013">
              <a:buNone/>
            </a:pPr>
            <a:r>
              <a:rPr lang="fr-FR" sz="1100" dirty="0" err="1"/>
              <a:t>Jarrahi</a:t>
            </a:r>
            <a:r>
              <a:rPr lang="fr-FR" sz="1100" dirty="0"/>
              <a:t>, Mohammad Hossein, Rebecca Reynolds, et Ali </a:t>
            </a:r>
            <a:r>
              <a:rPr lang="fr-FR" sz="1100" dirty="0" err="1"/>
              <a:t>Eshraghi</a:t>
            </a:r>
            <a:r>
              <a:rPr lang="fr-FR" sz="1100" dirty="0"/>
              <a:t>. 2021. « </a:t>
            </a:r>
            <a:r>
              <a:rPr lang="fr-FR" sz="1100" dirty="0" err="1"/>
              <a:t>Personal</a:t>
            </a:r>
            <a:r>
              <a:rPr lang="fr-FR" sz="1100" dirty="0"/>
              <a:t> </a:t>
            </a:r>
            <a:r>
              <a:rPr lang="fr-FR" sz="1100" dirty="0" err="1"/>
              <a:t>knowledge</a:t>
            </a:r>
            <a:r>
              <a:rPr lang="fr-FR" sz="1100" dirty="0"/>
              <a:t> management and </a:t>
            </a:r>
            <a:r>
              <a:rPr lang="fr-FR" sz="1100" dirty="0" err="1"/>
              <a:t>enactment</a:t>
            </a:r>
            <a:r>
              <a:rPr lang="fr-FR" sz="1100" dirty="0"/>
              <a:t> of </a:t>
            </a:r>
            <a:r>
              <a:rPr lang="fr-FR" sz="1100" dirty="0" err="1"/>
              <a:t>personal</a:t>
            </a:r>
            <a:r>
              <a:rPr lang="fr-FR" sz="1100" dirty="0"/>
              <a:t> </a:t>
            </a:r>
            <a:r>
              <a:rPr lang="fr-FR" sz="1100" dirty="0" err="1"/>
              <a:t>knowledge</a:t>
            </a:r>
            <a:r>
              <a:rPr lang="fr-FR" sz="1100" dirty="0"/>
              <a:t> infrastructures as </a:t>
            </a:r>
            <a:r>
              <a:rPr lang="fr-FR" sz="1100" dirty="0" err="1"/>
              <a:t>shadow</a:t>
            </a:r>
            <a:r>
              <a:rPr lang="fr-FR" sz="1100" dirty="0"/>
              <a:t> IT ». Information and Learning Sciences 122 (1/2): 17‑44. https://doi.org/10.1108/ils-11-2019-0120.</a:t>
            </a:r>
          </a:p>
          <a:p>
            <a:pPr marL="354013" indent="-354013">
              <a:buNone/>
            </a:pPr>
            <a:r>
              <a:rPr lang="fr-FR" sz="1100" dirty="0"/>
              <a:t>Johnson, Steven. 2010. « The Glass Box And The </a:t>
            </a:r>
            <a:r>
              <a:rPr lang="fr-FR" sz="1100" dirty="0" err="1"/>
              <a:t>Commonplace</a:t>
            </a:r>
            <a:r>
              <a:rPr lang="fr-FR" sz="1100" dirty="0"/>
              <a:t> Book: </a:t>
            </a:r>
            <a:r>
              <a:rPr lang="fr-FR" sz="1100" dirty="0" err="1"/>
              <a:t>Two</a:t>
            </a:r>
            <a:r>
              <a:rPr lang="fr-FR" sz="1100" dirty="0"/>
              <a:t> </a:t>
            </a:r>
            <a:r>
              <a:rPr lang="fr-FR" sz="1100" dirty="0" err="1"/>
              <a:t>Paths</a:t>
            </a:r>
            <a:r>
              <a:rPr lang="fr-FR" sz="1100" dirty="0"/>
              <a:t> For The Future of </a:t>
            </a:r>
            <a:r>
              <a:rPr lang="fr-FR" sz="1100" dirty="0" err="1"/>
              <a:t>Text</a:t>
            </a:r>
            <a:r>
              <a:rPr lang="fr-FR" sz="1100" dirty="0"/>
              <a:t> ». Présenté à Hearst New Media Lecture, Columbia </a:t>
            </a:r>
            <a:r>
              <a:rPr lang="fr-FR" sz="1100" dirty="0" err="1"/>
              <a:t>University</a:t>
            </a:r>
            <a:r>
              <a:rPr lang="fr-FR" sz="1100" dirty="0"/>
              <a:t>, New York, NY, USA, avril 22. https://stevenberlinjohnson.com/the-glass-box-and-the-commonplace-book-639b16c4f3bb.</a:t>
            </a:r>
          </a:p>
          <a:p>
            <a:pPr marL="354013" indent="-354013">
              <a:buNone/>
            </a:pPr>
            <a:r>
              <a:rPr lang="fr-FR" sz="1100" dirty="0"/>
              <a:t>Jones, William. 2010. « No </a:t>
            </a:r>
            <a:r>
              <a:rPr lang="fr-FR" sz="1100" dirty="0" err="1"/>
              <a:t>Knowledge</a:t>
            </a:r>
            <a:r>
              <a:rPr lang="fr-FR" sz="1100" dirty="0"/>
              <a:t> but </a:t>
            </a:r>
            <a:r>
              <a:rPr lang="fr-FR" sz="1100" dirty="0" err="1"/>
              <a:t>through</a:t>
            </a:r>
            <a:r>
              <a:rPr lang="fr-FR" sz="1100" dirty="0"/>
              <a:t> Information ». First Monday 15 (9). https://doi.org/10.5210/fm.v15i9.3062.</a:t>
            </a:r>
          </a:p>
          <a:p>
            <a:pPr marL="354013" indent="-354013">
              <a:buNone/>
            </a:pPr>
            <a:r>
              <a:rPr lang="fr-FR" sz="1100" dirty="0"/>
              <a:t>Kolb, David A. 1984. </a:t>
            </a:r>
            <a:r>
              <a:rPr lang="fr-FR" sz="1100" dirty="0" err="1"/>
              <a:t>Experiential</a:t>
            </a:r>
            <a:r>
              <a:rPr lang="fr-FR" sz="1100" dirty="0"/>
              <a:t> Learning: </a:t>
            </a:r>
            <a:r>
              <a:rPr lang="fr-FR" sz="1100" dirty="0" err="1"/>
              <a:t>Experience</a:t>
            </a:r>
            <a:r>
              <a:rPr lang="fr-FR" sz="1100" dirty="0"/>
              <a:t> as the Source of Learning and </a:t>
            </a:r>
            <a:r>
              <a:rPr lang="fr-FR" sz="1100" dirty="0" err="1"/>
              <a:t>Development</a:t>
            </a:r>
            <a:r>
              <a:rPr lang="fr-FR" sz="1100" dirty="0"/>
              <a:t>. Englewood </a:t>
            </a:r>
            <a:r>
              <a:rPr lang="fr-FR" sz="1100" dirty="0" err="1"/>
              <a:t>Cliffs</a:t>
            </a:r>
            <a:r>
              <a:rPr lang="fr-FR" sz="1100" dirty="0"/>
              <a:t>, NJ, USA: </a:t>
            </a:r>
            <a:r>
              <a:rPr lang="fr-FR" sz="1100" dirty="0" err="1"/>
              <a:t>Prentice</a:t>
            </a:r>
            <a:r>
              <a:rPr lang="fr-FR" sz="1100" dirty="0"/>
              <a:t>-Hall.</a:t>
            </a:r>
          </a:p>
        </p:txBody>
      </p:sp>
    </p:spTree>
    <p:extLst>
      <p:ext uri="{BB962C8B-B14F-4D97-AF65-F5344CB8AC3E}">
        <p14:creationId xmlns:p14="http://schemas.microsoft.com/office/powerpoint/2010/main" val="33084977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3E53-40B6-431F-9AB9-20371BC70B4F}"/>
              </a:ext>
            </a:extLst>
          </p:cNvPr>
          <p:cNvSpPr>
            <a:spLocks noGrp="1"/>
          </p:cNvSpPr>
          <p:nvPr>
            <p:ph type="title"/>
          </p:nvPr>
        </p:nvSpPr>
        <p:spPr>
          <a:xfrm>
            <a:off x="838198" y="681037"/>
            <a:ext cx="10683241" cy="1044004"/>
          </a:xfrm>
        </p:spPr>
        <p:txBody>
          <a:bodyPr>
            <a:normAutofit/>
          </a:bodyPr>
          <a:lstStyle/>
          <a:p>
            <a:r>
              <a:rPr lang="fr-FR" dirty="0"/>
              <a:t>Références</a:t>
            </a:r>
            <a:endParaRPr lang="fr-FR" sz="2400" dirty="0"/>
          </a:p>
        </p:txBody>
      </p:sp>
      <p:sp>
        <p:nvSpPr>
          <p:cNvPr id="4" name="Date Placeholder 3">
            <a:extLst>
              <a:ext uri="{FF2B5EF4-FFF2-40B4-BE49-F238E27FC236}">
                <a16:creationId xmlns:a16="http://schemas.microsoft.com/office/drawing/2014/main" id="{5BD815FB-1971-46AA-894B-5D1AB6D5A328}"/>
              </a:ext>
            </a:extLst>
          </p:cNvPr>
          <p:cNvSpPr>
            <a:spLocks noGrp="1"/>
          </p:cNvSpPr>
          <p:nvPr>
            <p:ph type="dt" sz="half" idx="10"/>
          </p:nvPr>
        </p:nvSpPr>
        <p:spPr/>
        <p:txBody>
          <a:bodyPr/>
          <a:lstStyle/>
          <a:p>
            <a:fld id="{59EDA2D9-A3CD-4C51-A8DA-EDADAF3A6C2B}" type="datetime1">
              <a:rPr lang="fr-FR" smtClean="0"/>
              <a:t>06/12/2022</a:t>
            </a:fld>
            <a:endParaRPr lang="fr-FR" dirty="0"/>
          </a:p>
        </p:txBody>
      </p:sp>
      <p:sp>
        <p:nvSpPr>
          <p:cNvPr id="5" name="Slide Number Placeholder 4">
            <a:extLst>
              <a:ext uri="{FF2B5EF4-FFF2-40B4-BE49-F238E27FC236}">
                <a16:creationId xmlns:a16="http://schemas.microsoft.com/office/drawing/2014/main" id="{018CBD4D-BCA8-4E8F-AEB7-484E51F723EE}"/>
              </a:ext>
            </a:extLst>
          </p:cNvPr>
          <p:cNvSpPr>
            <a:spLocks noGrp="1"/>
          </p:cNvSpPr>
          <p:nvPr>
            <p:ph type="sldNum" sz="quarter" idx="12"/>
          </p:nvPr>
        </p:nvSpPr>
        <p:spPr/>
        <p:txBody>
          <a:bodyPr/>
          <a:lstStyle/>
          <a:p>
            <a:fld id="{B8528F4E-2EBA-4050-9E2E-518FCF7DC710}" type="slidenum">
              <a:rPr lang="fr-FR" smtClean="0"/>
              <a:t>39</a:t>
            </a:fld>
            <a:endParaRPr lang="fr-FR" dirty="0"/>
          </a:p>
        </p:txBody>
      </p:sp>
      <p:graphicFrame>
        <p:nvGraphicFramePr>
          <p:cNvPr id="6" name="Diagram 5">
            <a:extLst>
              <a:ext uri="{FF2B5EF4-FFF2-40B4-BE49-F238E27FC236}">
                <a16:creationId xmlns:a16="http://schemas.microsoft.com/office/drawing/2014/main" id="{5F01AC6D-BF42-4CF1-8843-94BC236F38D1}"/>
              </a:ext>
            </a:extLst>
          </p:cNvPr>
          <p:cNvGraphicFramePr/>
          <p:nvPr>
            <p:extLst/>
          </p:nvPr>
        </p:nvGraphicFramePr>
        <p:xfrm>
          <a:off x="1176792" y="417514"/>
          <a:ext cx="9780103" cy="425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Content Placeholder 6">
            <a:extLst>
              <a:ext uri="{FF2B5EF4-FFF2-40B4-BE49-F238E27FC236}">
                <a16:creationId xmlns:a16="http://schemas.microsoft.com/office/drawing/2014/main" id="{30721C09-3106-4DBE-851B-4BE663C6B137}"/>
              </a:ext>
            </a:extLst>
          </p:cNvPr>
          <p:cNvSpPr>
            <a:spLocks noGrp="1"/>
          </p:cNvSpPr>
          <p:nvPr>
            <p:ph idx="1"/>
          </p:nvPr>
        </p:nvSpPr>
        <p:spPr>
          <a:xfrm>
            <a:off x="838200" y="1825625"/>
            <a:ext cx="10515600" cy="4351338"/>
          </a:xfrm>
        </p:spPr>
        <p:txBody>
          <a:bodyPr>
            <a:noAutofit/>
          </a:bodyPr>
          <a:lstStyle/>
          <a:p>
            <a:pPr marL="354013" indent="-354013">
              <a:buNone/>
            </a:pPr>
            <a:r>
              <a:rPr lang="fr-FR" sz="1100" dirty="0"/>
              <a:t>Lave, Jean, et Etienne Wenger. 1991. </a:t>
            </a:r>
            <a:r>
              <a:rPr lang="fr-FR" sz="1100" dirty="0" err="1"/>
              <a:t>Situated</a:t>
            </a:r>
            <a:r>
              <a:rPr lang="fr-FR" sz="1100" dirty="0"/>
              <a:t> Learning: </a:t>
            </a:r>
            <a:r>
              <a:rPr lang="fr-FR" sz="1100" dirty="0" err="1"/>
              <a:t>Legitimate</a:t>
            </a:r>
            <a:r>
              <a:rPr lang="fr-FR" sz="1100" dirty="0"/>
              <a:t> </a:t>
            </a:r>
            <a:r>
              <a:rPr lang="fr-FR" sz="1100" dirty="0" err="1"/>
              <a:t>Peripheral</a:t>
            </a:r>
            <a:r>
              <a:rPr lang="fr-FR" sz="1100" dirty="0"/>
              <a:t> Participation. Cambridge </a:t>
            </a:r>
            <a:r>
              <a:rPr lang="fr-FR" sz="1100" dirty="0" err="1"/>
              <a:t>University</a:t>
            </a:r>
            <a:r>
              <a:rPr lang="fr-FR" sz="1100" dirty="0"/>
              <a:t> </a:t>
            </a:r>
            <a:r>
              <a:rPr lang="fr-FR" sz="1100" dirty="0" err="1"/>
              <a:t>Press</a:t>
            </a:r>
            <a:r>
              <a:rPr lang="fr-FR" sz="1100" dirty="0"/>
              <a:t>.</a:t>
            </a:r>
          </a:p>
          <a:p>
            <a:pPr marL="354013" indent="-354013">
              <a:buNone/>
            </a:pPr>
            <a:r>
              <a:rPr lang="fr-FR" sz="1100" dirty="0"/>
              <a:t>Lin, Kevin. 2020. « About Dendron ». Dendron. 2020. https://www.dendron.so/about.</a:t>
            </a:r>
          </a:p>
          <a:p>
            <a:pPr marL="354013" indent="-354013">
              <a:buNone/>
            </a:pPr>
            <a:r>
              <a:rPr lang="fr-FR" sz="1100" dirty="0"/>
              <a:t>Luhmann, Niklas. 1981. « </a:t>
            </a:r>
            <a:r>
              <a:rPr lang="fr-FR" sz="1100" dirty="0" err="1"/>
              <a:t>Kommunikation</a:t>
            </a:r>
            <a:r>
              <a:rPr lang="fr-FR" sz="1100" dirty="0"/>
              <a:t> mit </a:t>
            </a:r>
            <a:r>
              <a:rPr lang="fr-FR" sz="1100" dirty="0" err="1"/>
              <a:t>Zettelkästen</a:t>
            </a:r>
            <a:r>
              <a:rPr lang="fr-FR" sz="1100" dirty="0"/>
              <a:t> ». In </a:t>
            </a:r>
            <a:r>
              <a:rPr lang="fr-FR" sz="1100" dirty="0" err="1"/>
              <a:t>Öffentliche</a:t>
            </a:r>
            <a:r>
              <a:rPr lang="fr-FR" sz="1100" dirty="0"/>
              <a:t> Meinung </a:t>
            </a:r>
            <a:r>
              <a:rPr lang="fr-FR" sz="1100" dirty="0" err="1"/>
              <a:t>und</a:t>
            </a:r>
            <a:r>
              <a:rPr lang="fr-FR" sz="1100" dirty="0"/>
              <a:t> </a:t>
            </a:r>
            <a:r>
              <a:rPr lang="fr-FR" sz="1100" dirty="0" err="1"/>
              <a:t>sozialer</a:t>
            </a:r>
            <a:r>
              <a:rPr lang="fr-FR" sz="1100" dirty="0"/>
              <a:t> </a:t>
            </a:r>
            <a:r>
              <a:rPr lang="fr-FR" sz="1100" dirty="0" err="1"/>
              <a:t>Wandel</a:t>
            </a:r>
            <a:r>
              <a:rPr lang="fr-FR" sz="1100" dirty="0"/>
              <a:t> / Public Opinion and Social Change, édité par Horst </a:t>
            </a:r>
            <a:r>
              <a:rPr lang="fr-FR" sz="1100" dirty="0" err="1"/>
              <a:t>Baier</a:t>
            </a:r>
            <a:r>
              <a:rPr lang="fr-FR" sz="1100" dirty="0"/>
              <a:t>, Hans Mathias </a:t>
            </a:r>
            <a:r>
              <a:rPr lang="fr-FR" sz="1100" dirty="0" err="1"/>
              <a:t>Kepplinger</a:t>
            </a:r>
            <a:r>
              <a:rPr lang="fr-FR" sz="1100" dirty="0"/>
              <a:t>, et Kurt Reumann, 222‑28. Wiesbaden: VS </a:t>
            </a:r>
            <a:r>
              <a:rPr lang="fr-FR" sz="1100" dirty="0" err="1"/>
              <a:t>Verlag</a:t>
            </a:r>
            <a:r>
              <a:rPr lang="fr-FR" sz="1100" dirty="0"/>
              <a:t> </a:t>
            </a:r>
            <a:r>
              <a:rPr lang="fr-FR" sz="1100" dirty="0" err="1"/>
              <a:t>für</a:t>
            </a:r>
            <a:r>
              <a:rPr lang="fr-FR" sz="1100" dirty="0"/>
              <a:t> </a:t>
            </a:r>
            <a:r>
              <a:rPr lang="fr-FR" sz="1100" dirty="0" err="1"/>
              <a:t>Sozialwissenschaften</a:t>
            </a:r>
            <a:r>
              <a:rPr lang="fr-FR" sz="1100" dirty="0"/>
              <a:t>. https://doi.org/10.1007/978-3-322-87749-9_19.</a:t>
            </a:r>
          </a:p>
          <a:p>
            <a:pPr marL="354013" indent="-354013">
              <a:buNone/>
            </a:pPr>
            <a:r>
              <a:rPr lang="fr-FR" sz="1100" dirty="0" err="1"/>
              <a:t>Moravec</a:t>
            </a:r>
            <a:r>
              <a:rPr lang="fr-FR" sz="1100" dirty="0"/>
              <a:t>, John W., Pieter </a:t>
            </a:r>
            <a:r>
              <a:rPr lang="fr-FR" sz="1100" dirty="0" err="1"/>
              <a:t>Spinder</a:t>
            </a:r>
            <a:r>
              <a:rPr lang="fr-FR" sz="1100" dirty="0"/>
              <a:t>, Bianca </a:t>
            </a:r>
            <a:r>
              <a:rPr lang="fr-FR" sz="1100" dirty="0" err="1"/>
              <a:t>Stokman</a:t>
            </a:r>
            <a:r>
              <a:rPr lang="fr-FR" sz="1100" dirty="0"/>
              <a:t>, et </a:t>
            </a:r>
            <a:r>
              <a:rPr lang="fr-FR" sz="1100" dirty="0" err="1"/>
              <a:t>Thieu</a:t>
            </a:r>
            <a:r>
              <a:rPr lang="fr-FR" sz="1100" dirty="0"/>
              <a:t> </a:t>
            </a:r>
            <a:r>
              <a:rPr lang="fr-FR" sz="1100" dirty="0" err="1"/>
              <a:t>Besselink</a:t>
            </a:r>
            <a:r>
              <a:rPr lang="fr-FR" sz="1100" dirty="0"/>
              <a:t>. 2013. </a:t>
            </a:r>
            <a:r>
              <a:rPr lang="fr-FR" sz="1100" dirty="0" err="1"/>
              <a:t>Knowmad</a:t>
            </a:r>
            <a:r>
              <a:rPr lang="fr-FR" sz="1100" dirty="0"/>
              <a:t> Society. Education Futures LLC.</a:t>
            </a:r>
          </a:p>
          <a:p>
            <a:pPr marL="354013" indent="-354013">
              <a:buNone/>
            </a:pPr>
            <a:r>
              <a:rPr lang="fr-FR" sz="1100" dirty="0"/>
              <a:t>Murphy, Ryan J.A. 2021. « Obsidian, </a:t>
            </a:r>
            <a:r>
              <a:rPr lang="fr-FR" sz="1100" dirty="0" err="1"/>
              <a:t>Roam</a:t>
            </a:r>
            <a:r>
              <a:rPr lang="fr-FR" sz="1100" dirty="0"/>
              <a:t>, and the </a:t>
            </a:r>
            <a:r>
              <a:rPr lang="fr-FR" sz="1100" dirty="0" err="1"/>
              <a:t>rise</a:t>
            </a:r>
            <a:r>
              <a:rPr lang="fr-FR" sz="1100" dirty="0"/>
              <a:t> of Integrated </a:t>
            </a:r>
            <a:r>
              <a:rPr lang="fr-FR" sz="1100" dirty="0" err="1"/>
              <a:t>Thinking</a:t>
            </a:r>
            <a:r>
              <a:rPr lang="fr-FR" sz="1100" dirty="0"/>
              <a:t> </a:t>
            </a:r>
            <a:r>
              <a:rPr lang="fr-FR" sz="1100" dirty="0" err="1"/>
              <a:t>Environments</a:t>
            </a:r>
            <a:r>
              <a:rPr lang="fr-FR" sz="1100" dirty="0"/>
              <a:t>—</a:t>
            </a:r>
            <a:r>
              <a:rPr lang="fr-FR" sz="1100" dirty="0" err="1"/>
              <a:t>what</a:t>
            </a:r>
            <a:r>
              <a:rPr lang="fr-FR" sz="1100" dirty="0"/>
              <a:t> </a:t>
            </a:r>
            <a:r>
              <a:rPr lang="fr-FR" sz="1100" dirty="0" err="1"/>
              <a:t>they</a:t>
            </a:r>
            <a:r>
              <a:rPr lang="fr-FR" sz="1100" dirty="0"/>
              <a:t> are, </a:t>
            </a:r>
            <a:r>
              <a:rPr lang="fr-FR" sz="1100" dirty="0" err="1"/>
              <a:t>what</a:t>
            </a:r>
            <a:r>
              <a:rPr lang="fr-FR" sz="1100" dirty="0"/>
              <a:t> </a:t>
            </a:r>
            <a:r>
              <a:rPr lang="fr-FR" sz="1100" dirty="0" err="1"/>
              <a:t>they</a:t>
            </a:r>
            <a:r>
              <a:rPr lang="fr-FR" sz="1100" dirty="0"/>
              <a:t> do, and </a:t>
            </a:r>
            <a:r>
              <a:rPr lang="fr-FR" sz="1100" dirty="0" err="1"/>
              <a:t>what’s</a:t>
            </a:r>
            <a:r>
              <a:rPr lang="fr-FR" sz="1100" dirty="0"/>
              <a:t> </a:t>
            </a:r>
            <a:r>
              <a:rPr lang="fr-FR" sz="1100" dirty="0" err="1"/>
              <a:t>next</a:t>
            </a:r>
            <a:r>
              <a:rPr lang="fr-FR" sz="1100" dirty="0"/>
              <a:t> ». </a:t>
            </a:r>
            <a:r>
              <a:rPr lang="fr-FR" sz="1100" dirty="0" err="1"/>
              <a:t>Axle</a:t>
            </a:r>
            <a:r>
              <a:rPr lang="fr-FR" sz="1100" dirty="0"/>
              <a:t>. 9 août 2021. https://axle.design/obsidian-roam-and-the-rise-of-integrated-thinking-environments.</a:t>
            </a:r>
          </a:p>
          <a:p>
            <a:pPr marL="354013" indent="-354013">
              <a:buNone/>
            </a:pPr>
            <a:r>
              <a:rPr lang="fr-FR" sz="1100" dirty="0"/>
              <a:t>Nelson, Theodor H. 1972. « As </a:t>
            </a:r>
            <a:r>
              <a:rPr lang="fr-FR" sz="1100" dirty="0" err="1"/>
              <a:t>We</a:t>
            </a:r>
            <a:r>
              <a:rPr lang="fr-FR" sz="1100" dirty="0"/>
              <a:t> Will </a:t>
            </a:r>
            <a:r>
              <a:rPr lang="fr-FR" sz="1100" dirty="0" err="1"/>
              <a:t>Think</a:t>
            </a:r>
            <a:r>
              <a:rPr lang="fr-FR" sz="1100" dirty="0"/>
              <a:t> ». In Online 72, 439‑54. Brunel </a:t>
            </a:r>
            <a:r>
              <a:rPr lang="fr-FR" sz="1100" dirty="0" err="1"/>
              <a:t>University</a:t>
            </a:r>
            <a:r>
              <a:rPr lang="fr-FR" sz="1100" dirty="0"/>
              <a:t>, </a:t>
            </a:r>
            <a:r>
              <a:rPr lang="fr-FR" sz="1100" dirty="0" err="1"/>
              <a:t>Uxbridge</a:t>
            </a:r>
            <a:r>
              <a:rPr lang="fr-FR" sz="1100" dirty="0"/>
              <a:t>, </a:t>
            </a:r>
            <a:r>
              <a:rPr lang="fr-FR" sz="1100" dirty="0" err="1"/>
              <a:t>England</a:t>
            </a:r>
            <a:r>
              <a:rPr lang="fr-FR" sz="1100" dirty="0"/>
              <a:t>: Online Computer </a:t>
            </a:r>
            <a:r>
              <a:rPr lang="fr-FR" sz="1100" dirty="0" err="1"/>
              <a:t>Systems</a:t>
            </a:r>
            <a:r>
              <a:rPr lang="fr-FR" sz="1100" dirty="0"/>
              <a:t> Limited.</a:t>
            </a:r>
          </a:p>
          <a:p>
            <a:pPr marL="354013" indent="-354013">
              <a:buNone/>
            </a:pPr>
            <a:r>
              <a:rPr lang="fr-FR" sz="1100" dirty="0" err="1"/>
              <a:t>Nonaka</a:t>
            </a:r>
            <a:r>
              <a:rPr lang="fr-FR" sz="1100" dirty="0"/>
              <a:t>, </a:t>
            </a:r>
            <a:r>
              <a:rPr lang="fr-FR" sz="1100" dirty="0" err="1"/>
              <a:t>Ikujiro</a:t>
            </a:r>
            <a:r>
              <a:rPr lang="fr-FR" sz="1100" dirty="0"/>
              <a:t>, et </a:t>
            </a:r>
            <a:r>
              <a:rPr lang="fr-FR" sz="1100" dirty="0" err="1"/>
              <a:t>Hirotaka</a:t>
            </a:r>
            <a:r>
              <a:rPr lang="fr-FR" sz="1100" dirty="0"/>
              <a:t> </a:t>
            </a:r>
            <a:r>
              <a:rPr lang="fr-FR" sz="1100" dirty="0" err="1"/>
              <a:t>Takeuchi</a:t>
            </a:r>
            <a:r>
              <a:rPr lang="fr-FR" sz="1100" dirty="0"/>
              <a:t>. 1995. The </a:t>
            </a:r>
            <a:r>
              <a:rPr lang="fr-FR" sz="1100" dirty="0" err="1"/>
              <a:t>Knowledge-Creating</a:t>
            </a:r>
            <a:r>
              <a:rPr lang="fr-FR" sz="1100" dirty="0"/>
              <a:t> </a:t>
            </a:r>
            <a:r>
              <a:rPr lang="fr-FR" sz="1100" dirty="0" err="1"/>
              <a:t>Company</a:t>
            </a:r>
            <a:r>
              <a:rPr lang="fr-FR" sz="1100" dirty="0"/>
              <a:t>: How </a:t>
            </a:r>
            <a:r>
              <a:rPr lang="fr-FR" sz="1100" dirty="0" err="1"/>
              <a:t>Japanese</a:t>
            </a:r>
            <a:r>
              <a:rPr lang="fr-FR" sz="1100" dirty="0"/>
              <a:t> </a:t>
            </a:r>
            <a:r>
              <a:rPr lang="fr-FR" sz="1100" dirty="0" err="1"/>
              <a:t>Companies</a:t>
            </a:r>
            <a:r>
              <a:rPr lang="fr-FR" sz="1100" dirty="0"/>
              <a:t> </a:t>
            </a:r>
            <a:r>
              <a:rPr lang="fr-FR" sz="1100" dirty="0" err="1"/>
              <a:t>Create</a:t>
            </a:r>
            <a:r>
              <a:rPr lang="fr-FR" sz="1100" dirty="0"/>
              <a:t> the Dynamics of Innovation. Oxford </a:t>
            </a:r>
            <a:r>
              <a:rPr lang="fr-FR" sz="1100" dirty="0" err="1"/>
              <a:t>University</a:t>
            </a:r>
            <a:r>
              <a:rPr lang="fr-FR" sz="1100" dirty="0"/>
              <a:t> </a:t>
            </a:r>
            <a:r>
              <a:rPr lang="fr-FR" sz="1100" dirty="0" err="1"/>
              <a:t>Press</a:t>
            </a:r>
            <a:r>
              <a:rPr lang="fr-FR" sz="1100" dirty="0"/>
              <a:t>.</a:t>
            </a:r>
          </a:p>
          <a:p>
            <a:pPr marL="354013" indent="-354013">
              <a:buNone/>
            </a:pPr>
            <a:r>
              <a:rPr lang="fr-FR" sz="1100" dirty="0" err="1"/>
              <a:t>Nonaka</a:t>
            </a:r>
            <a:r>
              <a:rPr lang="fr-FR" sz="1100" dirty="0"/>
              <a:t>, </a:t>
            </a:r>
            <a:r>
              <a:rPr lang="fr-FR" sz="1100" dirty="0" err="1"/>
              <a:t>Ikujiro</a:t>
            </a:r>
            <a:r>
              <a:rPr lang="fr-FR" sz="1100" dirty="0"/>
              <a:t>, </a:t>
            </a:r>
            <a:r>
              <a:rPr lang="fr-FR" sz="1100" dirty="0" err="1"/>
              <a:t>Ryoko</a:t>
            </a:r>
            <a:r>
              <a:rPr lang="fr-FR" sz="1100" dirty="0"/>
              <a:t> Toyama, et </a:t>
            </a:r>
            <a:r>
              <a:rPr lang="fr-FR" sz="1100" dirty="0" err="1"/>
              <a:t>Noboru</a:t>
            </a:r>
            <a:r>
              <a:rPr lang="fr-FR" sz="1100" dirty="0"/>
              <a:t> </a:t>
            </a:r>
            <a:r>
              <a:rPr lang="fr-FR" sz="1100" dirty="0" err="1"/>
              <a:t>Konno</a:t>
            </a:r>
            <a:r>
              <a:rPr lang="fr-FR" sz="1100" dirty="0"/>
              <a:t>. 2000. « SECI, Ba and Leadership: a </a:t>
            </a:r>
            <a:r>
              <a:rPr lang="fr-FR" sz="1100" dirty="0" err="1"/>
              <a:t>Unified</a:t>
            </a:r>
            <a:r>
              <a:rPr lang="fr-FR" sz="1100" dirty="0"/>
              <a:t> Model of Dynamic </a:t>
            </a:r>
            <a:r>
              <a:rPr lang="fr-FR" sz="1100" dirty="0" err="1"/>
              <a:t>Knowledge</a:t>
            </a:r>
            <a:r>
              <a:rPr lang="fr-FR" sz="1100" dirty="0"/>
              <a:t> </a:t>
            </a:r>
            <a:r>
              <a:rPr lang="fr-FR" sz="1100" dirty="0" err="1"/>
              <a:t>Creation</a:t>
            </a:r>
            <a:r>
              <a:rPr lang="fr-FR" sz="1100" dirty="0"/>
              <a:t> ». Long Range Planning 33 (1): 5‑34. https://doi.org/10.1016/s0024-6301(99)00115-6.</a:t>
            </a:r>
          </a:p>
          <a:p>
            <a:pPr marL="354013" indent="-354013">
              <a:buNone/>
            </a:pPr>
            <a:r>
              <a:rPr lang="fr-FR" sz="1100" dirty="0"/>
              <a:t>OCDE. 2019. « The Future of Work: New Evidence on Job </a:t>
            </a:r>
            <a:r>
              <a:rPr lang="fr-FR" sz="1100" dirty="0" err="1"/>
              <a:t>Stability</a:t>
            </a:r>
            <a:r>
              <a:rPr lang="fr-FR" sz="1100" dirty="0"/>
              <a:t>, </a:t>
            </a:r>
            <a:r>
              <a:rPr lang="fr-FR" sz="1100" dirty="0" err="1"/>
              <a:t>under-Employment</a:t>
            </a:r>
            <a:r>
              <a:rPr lang="fr-FR" sz="1100" dirty="0"/>
              <a:t> and Access to Good Jobs ». In OECD </a:t>
            </a:r>
            <a:r>
              <a:rPr lang="fr-FR" sz="1100" dirty="0" err="1"/>
              <a:t>Employment</a:t>
            </a:r>
            <a:r>
              <a:rPr lang="fr-FR" sz="1100" dirty="0"/>
              <a:t> Outlook 2019, 91‑130. https://www.oecd-ilibrary.org/employment/oecd-employment-outlook-2019_59d17791-en.</a:t>
            </a:r>
          </a:p>
          <a:p>
            <a:pPr marL="354013" indent="-354013">
              <a:buNone/>
            </a:pPr>
            <a:r>
              <a:rPr lang="fr-FR" sz="1100" dirty="0" err="1"/>
              <a:t>Paroutis</a:t>
            </a:r>
            <a:r>
              <a:rPr lang="fr-FR" sz="1100" dirty="0"/>
              <a:t>, </a:t>
            </a:r>
            <a:r>
              <a:rPr lang="fr-FR" sz="1100" dirty="0" err="1"/>
              <a:t>Sotirios</a:t>
            </a:r>
            <a:r>
              <a:rPr lang="fr-FR" sz="1100" dirty="0"/>
              <a:t>, et Alya Al Saleh. 2009. « </a:t>
            </a:r>
            <a:r>
              <a:rPr lang="fr-FR" sz="1100" dirty="0" err="1"/>
              <a:t>Determinants</a:t>
            </a:r>
            <a:r>
              <a:rPr lang="fr-FR" sz="1100" dirty="0"/>
              <a:t> of </a:t>
            </a:r>
            <a:r>
              <a:rPr lang="fr-FR" sz="1100" dirty="0" err="1"/>
              <a:t>knowledge</a:t>
            </a:r>
            <a:r>
              <a:rPr lang="fr-FR" sz="1100" dirty="0"/>
              <a:t> sharing </a:t>
            </a:r>
            <a:r>
              <a:rPr lang="fr-FR" sz="1100" dirty="0" err="1"/>
              <a:t>using</a:t>
            </a:r>
            <a:r>
              <a:rPr lang="fr-FR" sz="1100" dirty="0"/>
              <a:t> Web 2.0 technologies ». Journal of </a:t>
            </a:r>
            <a:r>
              <a:rPr lang="fr-FR" sz="1100" dirty="0" err="1"/>
              <a:t>Knowledge</a:t>
            </a:r>
            <a:r>
              <a:rPr lang="fr-FR" sz="1100" dirty="0"/>
              <a:t> Management 13 (4): 52‑63. https://doi.org/10.1108/13673270910971824.</a:t>
            </a:r>
          </a:p>
          <a:p>
            <a:pPr marL="354013" indent="-354013">
              <a:buNone/>
            </a:pPr>
            <a:r>
              <a:rPr lang="fr-FR" sz="1100" dirty="0"/>
              <a:t>Popper, Karl. 1978. « </a:t>
            </a:r>
            <a:r>
              <a:rPr lang="fr-FR" sz="1100" dirty="0" err="1"/>
              <a:t>Three</a:t>
            </a:r>
            <a:r>
              <a:rPr lang="fr-FR" sz="1100" dirty="0"/>
              <a:t> Worlds ». Présenté à The Tanner Lecture on Human Values, </a:t>
            </a:r>
            <a:r>
              <a:rPr lang="fr-FR" sz="1100" dirty="0" err="1"/>
              <a:t>University</a:t>
            </a:r>
            <a:r>
              <a:rPr lang="fr-FR" sz="1100" dirty="0"/>
              <a:t> of Michigan; Ann Arbor, Michigan, USA, avril 7. https://tannerlectures.utah.edu/_resources/documents/a-to-z/p/popper80.pdf.</a:t>
            </a:r>
          </a:p>
          <a:p>
            <a:pPr marL="354013" indent="-354013">
              <a:buNone/>
            </a:pPr>
            <a:r>
              <a:rPr lang="fr-FR" sz="1100" dirty="0"/>
              <a:t>Rider, Fremont. 1944. The Scholar and the Future of the </a:t>
            </a:r>
            <a:r>
              <a:rPr lang="fr-FR" sz="1100" dirty="0" err="1"/>
              <a:t>Research</a:t>
            </a:r>
            <a:r>
              <a:rPr lang="fr-FR" sz="1100" dirty="0"/>
              <a:t> Library: A </a:t>
            </a:r>
            <a:r>
              <a:rPr lang="fr-FR" sz="1100" dirty="0" err="1"/>
              <a:t>Problem</a:t>
            </a:r>
            <a:r>
              <a:rPr lang="fr-FR" sz="1100" dirty="0"/>
              <a:t> and </a:t>
            </a:r>
            <a:r>
              <a:rPr lang="fr-FR" sz="1100" dirty="0" err="1"/>
              <a:t>Its</a:t>
            </a:r>
            <a:r>
              <a:rPr lang="fr-FR" sz="1100" dirty="0"/>
              <a:t> Solution. </a:t>
            </a:r>
            <a:r>
              <a:rPr lang="fr-FR" sz="1100" dirty="0" err="1"/>
              <a:t>Hadham</a:t>
            </a:r>
            <a:r>
              <a:rPr lang="fr-FR" sz="1100" dirty="0"/>
              <a:t> </a:t>
            </a:r>
            <a:r>
              <a:rPr lang="fr-FR" sz="1100" dirty="0" err="1"/>
              <a:t>Press</a:t>
            </a:r>
            <a:r>
              <a:rPr lang="fr-FR" sz="1100" dirty="0"/>
              <a:t>.</a:t>
            </a:r>
          </a:p>
        </p:txBody>
      </p:sp>
    </p:spTree>
    <p:extLst>
      <p:ext uri="{BB962C8B-B14F-4D97-AF65-F5344CB8AC3E}">
        <p14:creationId xmlns:p14="http://schemas.microsoft.com/office/powerpoint/2010/main" val="2688841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3E53-40B6-431F-9AB9-20371BC70B4F}"/>
              </a:ext>
            </a:extLst>
          </p:cNvPr>
          <p:cNvSpPr>
            <a:spLocks noGrp="1"/>
          </p:cNvSpPr>
          <p:nvPr>
            <p:ph type="title"/>
          </p:nvPr>
        </p:nvSpPr>
        <p:spPr>
          <a:xfrm>
            <a:off x="838199" y="681037"/>
            <a:ext cx="10515600" cy="1044004"/>
          </a:xfrm>
        </p:spPr>
        <p:txBody>
          <a:bodyPr/>
          <a:lstStyle/>
          <a:p>
            <a:r>
              <a:rPr lang="fr-FR" dirty="0"/>
              <a:t>Trois éléments essentiels</a:t>
            </a:r>
          </a:p>
        </p:txBody>
      </p:sp>
      <p:sp>
        <p:nvSpPr>
          <p:cNvPr id="4" name="Date Placeholder 3">
            <a:extLst>
              <a:ext uri="{FF2B5EF4-FFF2-40B4-BE49-F238E27FC236}">
                <a16:creationId xmlns:a16="http://schemas.microsoft.com/office/drawing/2014/main" id="{5BD815FB-1971-46AA-894B-5D1AB6D5A328}"/>
              </a:ext>
            </a:extLst>
          </p:cNvPr>
          <p:cNvSpPr>
            <a:spLocks noGrp="1"/>
          </p:cNvSpPr>
          <p:nvPr>
            <p:ph type="dt" sz="half" idx="10"/>
          </p:nvPr>
        </p:nvSpPr>
        <p:spPr/>
        <p:txBody>
          <a:bodyPr/>
          <a:lstStyle/>
          <a:p>
            <a:fld id="{59EDA2D9-A3CD-4C51-A8DA-EDADAF3A6C2B}" type="datetime1">
              <a:rPr lang="fr-FR" smtClean="0"/>
              <a:t>06/12/2022</a:t>
            </a:fld>
            <a:endParaRPr lang="fr-FR" dirty="0"/>
          </a:p>
        </p:txBody>
      </p:sp>
      <p:sp>
        <p:nvSpPr>
          <p:cNvPr id="5" name="Slide Number Placeholder 4">
            <a:extLst>
              <a:ext uri="{FF2B5EF4-FFF2-40B4-BE49-F238E27FC236}">
                <a16:creationId xmlns:a16="http://schemas.microsoft.com/office/drawing/2014/main" id="{018CBD4D-BCA8-4E8F-AEB7-484E51F723EE}"/>
              </a:ext>
            </a:extLst>
          </p:cNvPr>
          <p:cNvSpPr>
            <a:spLocks noGrp="1"/>
          </p:cNvSpPr>
          <p:nvPr>
            <p:ph type="sldNum" sz="quarter" idx="12"/>
          </p:nvPr>
        </p:nvSpPr>
        <p:spPr/>
        <p:txBody>
          <a:bodyPr/>
          <a:lstStyle/>
          <a:p>
            <a:fld id="{B8528F4E-2EBA-4050-9E2E-518FCF7DC710}" type="slidenum">
              <a:rPr lang="fr-FR" smtClean="0"/>
              <a:t>4</a:t>
            </a:fld>
            <a:endParaRPr lang="fr-FR" dirty="0"/>
          </a:p>
        </p:txBody>
      </p:sp>
      <p:graphicFrame>
        <p:nvGraphicFramePr>
          <p:cNvPr id="6" name="Diagram 5">
            <a:extLst>
              <a:ext uri="{FF2B5EF4-FFF2-40B4-BE49-F238E27FC236}">
                <a16:creationId xmlns:a16="http://schemas.microsoft.com/office/drawing/2014/main" id="{5F01AC6D-BF42-4CF1-8843-94BC236F38D1}"/>
              </a:ext>
            </a:extLst>
          </p:cNvPr>
          <p:cNvGraphicFramePr/>
          <p:nvPr>
            <p:extLst>
              <p:ext uri="{D42A27DB-BD31-4B8C-83A1-F6EECF244321}">
                <p14:modId xmlns:p14="http://schemas.microsoft.com/office/powerpoint/2010/main" val="1630483357"/>
              </p:ext>
            </p:extLst>
          </p:nvPr>
        </p:nvGraphicFramePr>
        <p:xfrm>
          <a:off x="1176792" y="417514"/>
          <a:ext cx="9780103" cy="425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Rounded Corners 7">
            <a:extLst>
              <a:ext uri="{FF2B5EF4-FFF2-40B4-BE49-F238E27FC236}">
                <a16:creationId xmlns:a16="http://schemas.microsoft.com/office/drawing/2014/main" id="{4E6755B9-DB69-42F2-A4BA-4D134FD2F0BF}"/>
              </a:ext>
            </a:extLst>
          </p:cNvPr>
          <p:cNvSpPr/>
          <p:nvPr/>
        </p:nvSpPr>
        <p:spPr>
          <a:xfrm>
            <a:off x="4844414" y="2049588"/>
            <a:ext cx="2503170" cy="1044004"/>
          </a:xfrm>
          <a:prstGeom prst="roundRect">
            <a:avLst/>
          </a:prstGeom>
          <a:solidFill>
            <a:srgbClr val="BC7E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Utilisateurs</a:t>
            </a:r>
          </a:p>
        </p:txBody>
      </p:sp>
      <p:sp>
        <p:nvSpPr>
          <p:cNvPr id="16" name="Rectangle: Rounded Corners 15">
            <a:extLst>
              <a:ext uri="{FF2B5EF4-FFF2-40B4-BE49-F238E27FC236}">
                <a16:creationId xmlns:a16="http://schemas.microsoft.com/office/drawing/2014/main" id="{1403EEE9-AC17-43D2-BDE7-59A7447761F6}"/>
              </a:ext>
            </a:extLst>
          </p:cNvPr>
          <p:cNvSpPr/>
          <p:nvPr/>
        </p:nvSpPr>
        <p:spPr>
          <a:xfrm>
            <a:off x="7004684" y="4404489"/>
            <a:ext cx="2503170" cy="1044004"/>
          </a:xfrm>
          <a:prstGeom prst="roundRect">
            <a:avLst/>
          </a:prstGeom>
          <a:solidFill>
            <a:srgbClr val="BC7E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Environnement</a:t>
            </a:r>
          </a:p>
        </p:txBody>
      </p:sp>
      <p:sp>
        <p:nvSpPr>
          <p:cNvPr id="19" name="Rectangle: Rounded Corners 18">
            <a:extLst>
              <a:ext uri="{FF2B5EF4-FFF2-40B4-BE49-F238E27FC236}">
                <a16:creationId xmlns:a16="http://schemas.microsoft.com/office/drawing/2014/main" id="{84C46828-0EBF-4054-94BE-FE6C3A01A2A9}"/>
              </a:ext>
            </a:extLst>
          </p:cNvPr>
          <p:cNvSpPr/>
          <p:nvPr/>
        </p:nvSpPr>
        <p:spPr>
          <a:xfrm>
            <a:off x="2672714" y="4404489"/>
            <a:ext cx="2503170" cy="1044004"/>
          </a:xfrm>
          <a:prstGeom prst="roundRect">
            <a:avLst/>
          </a:prstGeom>
          <a:solidFill>
            <a:srgbClr val="BC7E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Outils</a:t>
            </a:r>
          </a:p>
        </p:txBody>
      </p:sp>
      <p:sp>
        <p:nvSpPr>
          <p:cNvPr id="10" name="Arrow: Down 9">
            <a:extLst>
              <a:ext uri="{FF2B5EF4-FFF2-40B4-BE49-F238E27FC236}">
                <a16:creationId xmlns:a16="http://schemas.microsoft.com/office/drawing/2014/main" id="{57B5788C-FF50-430E-AD61-5204E96E7CE4}"/>
              </a:ext>
            </a:extLst>
          </p:cNvPr>
          <p:cNvSpPr/>
          <p:nvPr/>
        </p:nvSpPr>
        <p:spPr>
          <a:xfrm rot="2700000">
            <a:off x="4534270" y="3342747"/>
            <a:ext cx="480060" cy="777240"/>
          </a:xfrm>
          <a:prstGeom prst="downArrow">
            <a:avLst/>
          </a:prstGeom>
          <a:solidFill>
            <a:srgbClr val="173E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Arrow: Down 19">
            <a:extLst>
              <a:ext uri="{FF2B5EF4-FFF2-40B4-BE49-F238E27FC236}">
                <a16:creationId xmlns:a16="http://schemas.microsoft.com/office/drawing/2014/main" id="{A30A96B7-8FAE-453F-B99B-54251E6982D2}"/>
              </a:ext>
            </a:extLst>
          </p:cNvPr>
          <p:cNvSpPr/>
          <p:nvPr/>
        </p:nvSpPr>
        <p:spPr>
          <a:xfrm rot="8100000">
            <a:off x="7171733" y="3319887"/>
            <a:ext cx="480060" cy="777240"/>
          </a:xfrm>
          <a:prstGeom prst="downArrow">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Arrow: Down 22">
            <a:extLst>
              <a:ext uri="{FF2B5EF4-FFF2-40B4-BE49-F238E27FC236}">
                <a16:creationId xmlns:a16="http://schemas.microsoft.com/office/drawing/2014/main" id="{059FF010-B3AA-4887-8D33-B5C891BA1B59}"/>
              </a:ext>
            </a:extLst>
          </p:cNvPr>
          <p:cNvSpPr/>
          <p:nvPr/>
        </p:nvSpPr>
        <p:spPr>
          <a:xfrm rot="16200000">
            <a:off x="5837247" y="4537871"/>
            <a:ext cx="480060" cy="777240"/>
          </a:xfrm>
          <a:prstGeom prst="downArrow">
            <a:avLst/>
          </a:prstGeom>
          <a:solidFill>
            <a:srgbClr val="173E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Arrow: Down 23">
            <a:extLst>
              <a:ext uri="{FF2B5EF4-FFF2-40B4-BE49-F238E27FC236}">
                <a16:creationId xmlns:a16="http://schemas.microsoft.com/office/drawing/2014/main" id="{81393ABF-0E78-46B9-B9CE-AEB4138B9D8F}"/>
              </a:ext>
            </a:extLst>
          </p:cNvPr>
          <p:cNvSpPr/>
          <p:nvPr/>
        </p:nvSpPr>
        <p:spPr>
          <a:xfrm rot="13500000">
            <a:off x="3954796" y="3124167"/>
            <a:ext cx="480060" cy="777240"/>
          </a:xfrm>
          <a:prstGeom prst="downArrow">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Content Placeholder 2">
            <a:extLst>
              <a:ext uri="{FF2B5EF4-FFF2-40B4-BE49-F238E27FC236}">
                <a16:creationId xmlns:a16="http://schemas.microsoft.com/office/drawing/2014/main" id="{B7E682FB-12F2-492B-A7E3-CC602A925034}"/>
              </a:ext>
            </a:extLst>
          </p:cNvPr>
          <p:cNvSpPr>
            <a:spLocks noGrp="1"/>
          </p:cNvSpPr>
          <p:nvPr>
            <p:ph idx="1"/>
          </p:nvPr>
        </p:nvSpPr>
        <p:spPr>
          <a:xfrm>
            <a:off x="801075" y="2519350"/>
            <a:ext cx="3528702" cy="673249"/>
          </a:xfrm>
        </p:spPr>
        <p:txBody>
          <a:bodyPr>
            <a:normAutofit/>
          </a:bodyPr>
          <a:lstStyle/>
          <a:p>
            <a:pPr marL="0" indent="0" algn="r">
              <a:buNone/>
            </a:pPr>
            <a:r>
              <a:rPr lang="fr-FR" sz="2000" i="1" dirty="0"/>
              <a:t>« Nous façonnons nos outils, et par la suite ils nous façonnent. »</a:t>
            </a:r>
          </a:p>
        </p:txBody>
      </p:sp>
      <p:sp>
        <p:nvSpPr>
          <p:cNvPr id="27" name="Content Placeholder 2">
            <a:extLst>
              <a:ext uri="{FF2B5EF4-FFF2-40B4-BE49-F238E27FC236}">
                <a16:creationId xmlns:a16="http://schemas.microsoft.com/office/drawing/2014/main" id="{4D9E60DC-B94B-465D-B52B-611699A9B2D0}"/>
              </a:ext>
            </a:extLst>
          </p:cNvPr>
          <p:cNvSpPr txBox="1">
            <a:spLocks/>
          </p:cNvSpPr>
          <p:nvPr/>
        </p:nvSpPr>
        <p:spPr>
          <a:xfrm>
            <a:off x="7780043" y="3352143"/>
            <a:ext cx="2809234" cy="715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73E6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3E6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3E6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3E6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3E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000" i="1" dirty="0"/>
              <a:t>impose des contraintes, offre des opportunités</a:t>
            </a:r>
          </a:p>
        </p:txBody>
      </p:sp>
      <p:sp>
        <p:nvSpPr>
          <p:cNvPr id="28" name="Content Placeholder 2">
            <a:extLst>
              <a:ext uri="{FF2B5EF4-FFF2-40B4-BE49-F238E27FC236}">
                <a16:creationId xmlns:a16="http://schemas.microsoft.com/office/drawing/2014/main" id="{0016CCE9-9051-4141-B33E-925DEBE8DE7D}"/>
              </a:ext>
            </a:extLst>
          </p:cNvPr>
          <p:cNvSpPr txBox="1">
            <a:spLocks/>
          </p:cNvSpPr>
          <p:nvPr/>
        </p:nvSpPr>
        <p:spPr>
          <a:xfrm>
            <a:off x="5150243" y="3441554"/>
            <a:ext cx="1516744" cy="71094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73E6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3E6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3E6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3E6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3E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000" i="1" dirty="0"/>
              <a:t>inventent</a:t>
            </a:r>
          </a:p>
          <a:p>
            <a:pPr marL="0" indent="0">
              <a:buFont typeface="Arial" panose="020B0604020202020204" pitchFamily="34" charset="0"/>
              <a:buNone/>
            </a:pPr>
            <a:r>
              <a:rPr lang="fr-FR" sz="2000" i="1" dirty="0"/>
              <a:t>exploitent</a:t>
            </a:r>
          </a:p>
        </p:txBody>
      </p:sp>
      <p:sp>
        <p:nvSpPr>
          <p:cNvPr id="29" name="Content Placeholder 2">
            <a:extLst>
              <a:ext uri="{FF2B5EF4-FFF2-40B4-BE49-F238E27FC236}">
                <a16:creationId xmlns:a16="http://schemas.microsoft.com/office/drawing/2014/main" id="{4ADB65C2-5416-4991-8FAF-9A59462CFAA2}"/>
              </a:ext>
            </a:extLst>
          </p:cNvPr>
          <p:cNvSpPr txBox="1">
            <a:spLocks/>
          </p:cNvSpPr>
          <p:nvPr/>
        </p:nvSpPr>
        <p:spPr>
          <a:xfrm>
            <a:off x="5140392" y="5220956"/>
            <a:ext cx="1852901" cy="8047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73E6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3E6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3E6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3E6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3E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2000" i="1" dirty="0"/>
              <a:t>(comprendre)</a:t>
            </a:r>
          </a:p>
          <a:p>
            <a:pPr marL="0" indent="0" algn="ctr">
              <a:buFont typeface="Arial" panose="020B0604020202020204" pitchFamily="34" charset="0"/>
              <a:buNone/>
            </a:pPr>
            <a:r>
              <a:rPr lang="en-US" sz="2000" i="1" dirty="0"/>
              <a:t>(</a:t>
            </a:r>
            <a:r>
              <a:rPr lang="fr-FR" sz="2000" i="1" dirty="0"/>
              <a:t>remanier)</a:t>
            </a:r>
          </a:p>
        </p:txBody>
      </p:sp>
    </p:spTree>
    <p:extLst>
      <p:ext uri="{BB962C8B-B14F-4D97-AF65-F5344CB8AC3E}">
        <p14:creationId xmlns:p14="http://schemas.microsoft.com/office/powerpoint/2010/main" val="38813250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3E53-40B6-431F-9AB9-20371BC70B4F}"/>
              </a:ext>
            </a:extLst>
          </p:cNvPr>
          <p:cNvSpPr>
            <a:spLocks noGrp="1"/>
          </p:cNvSpPr>
          <p:nvPr>
            <p:ph type="title"/>
          </p:nvPr>
        </p:nvSpPr>
        <p:spPr>
          <a:xfrm>
            <a:off x="838198" y="681037"/>
            <a:ext cx="10683241" cy="1044004"/>
          </a:xfrm>
        </p:spPr>
        <p:txBody>
          <a:bodyPr>
            <a:normAutofit/>
          </a:bodyPr>
          <a:lstStyle/>
          <a:p>
            <a:r>
              <a:rPr lang="fr-FR" dirty="0"/>
              <a:t>Références</a:t>
            </a:r>
            <a:endParaRPr lang="fr-FR" sz="2400" dirty="0"/>
          </a:p>
        </p:txBody>
      </p:sp>
      <p:sp>
        <p:nvSpPr>
          <p:cNvPr id="4" name="Date Placeholder 3">
            <a:extLst>
              <a:ext uri="{FF2B5EF4-FFF2-40B4-BE49-F238E27FC236}">
                <a16:creationId xmlns:a16="http://schemas.microsoft.com/office/drawing/2014/main" id="{5BD815FB-1971-46AA-894B-5D1AB6D5A328}"/>
              </a:ext>
            </a:extLst>
          </p:cNvPr>
          <p:cNvSpPr>
            <a:spLocks noGrp="1"/>
          </p:cNvSpPr>
          <p:nvPr>
            <p:ph type="dt" sz="half" idx="10"/>
          </p:nvPr>
        </p:nvSpPr>
        <p:spPr/>
        <p:txBody>
          <a:bodyPr/>
          <a:lstStyle/>
          <a:p>
            <a:fld id="{59EDA2D9-A3CD-4C51-A8DA-EDADAF3A6C2B}" type="datetime1">
              <a:rPr lang="fr-FR" smtClean="0"/>
              <a:t>06/12/2022</a:t>
            </a:fld>
            <a:endParaRPr lang="fr-FR" dirty="0"/>
          </a:p>
        </p:txBody>
      </p:sp>
      <p:sp>
        <p:nvSpPr>
          <p:cNvPr id="5" name="Slide Number Placeholder 4">
            <a:extLst>
              <a:ext uri="{FF2B5EF4-FFF2-40B4-BE49-F238E27FC236}">
                <a16:creationId xmlns:a16="http://schemas.microsoft.com/office/drawing/2014/main" id="{018CBD4D-BCA8-4E8F-AEB7-484E51F723EE}"/>
              </a:ext>
            </a:extLst>
          </p:cNvPr>
          <p:cNvSpPr>
            <a:spLocks noGrp="1"/>
          </p:cNvSpPr>
          <p:nvPr>
            <p:ph type="sldNum" sz="quarter" idx="12"/>
          </p:nvPr>
        </p:nvSpPr>
        <p:spPr/>
        <p:txBody>
          <a:bodyPr/>
          <a:lstStyle/>
          <a:p>
            <a:fld id="{B8528F4E-2EBA-4050-9E2E-518FCF7DC710}" type="slidenum">
              <a:rPr lang="fr-FR" smtClean="0"/>
              <a:t>40</a:t>
            </a:fld>
            <a:endParaRPr lang="fr-FR" dirty="0"/>
          </a:p>
        </p:txBody>
      </p:sp>
      <p:graphicFrame>
        <p:nvGraphicFramePr>
          <p:cNvPr id="6" name="Diagram 5">
            <a:extLst>
              <a:ext uri="{FF2B5EF4-FFF2-40B4-BE49-F238E27FC236}">
                <a16:creationId xmlns:a16="http://schemas.microsoft.com/office/drawing/2014/main" id="{5F01AC6D-BF42-4CF1-8843-94BC236F38D1}"/>
              </a:ext>
            </a:extLst>
          </p:cNvPr>
          <p:cNvGraphicFramePr/>
          <p:nvPr>
            <p:extLst/>
          </p:nvPr>
        </p:nvGraphicFramePr>
        <p:xfrm>
          <a:off x="1176792" y="417514"/>
          <a:ext cx="9780103" cy="425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Content Placeholder 6">
            <a:extLst>
              <a:ext uri="{FF2B5EF4-FFF2-40B4-BE49-F238E27FC236}">
                <a16:creationId xmlns:a16="http://schemas.microsoft.com/office/drawing/2014/main" id="{30721C09-3106-4DBE-851B-4BE663C6B137}"/>
              </a:ext>
            </a:extLst>
          </p:cNvPr>
          <p:cNvSpPr>
            <a:spLocks noGrp="1"/>
          </p:cNvSpPr>
          <p:nvPr>
            <p:ph idx="1"/>
          </p:nvPr>
        </p:nvSpPr>
        <p:spPr>
          <a:xfrm>
            <a:off x="838200" y="1825625"/>
            <a:ext cx="10515600" cy="4351338"/>
          </a:xfrm>
        </p:spPr>
        <p:txBody>
          <a:bodyPr>
            <a:noAutofit/>
          </a:bodyPr>
          <a:lstStyle/>
          <a:p>
            <a:pPr marL="354013" indent="-354013">
              <a:buNone/>
            </a:pPr>
            <a:r>
              <a:rPr lang="fr-FR" sz="1100" dirty="0" err="1"/>
              <a:t>Rispoli</a:t>
            </a:r>
            <a:r>
              <a:rPr lang="fr-FR" sz="1100" dirty="0"/>
              <a:t>, Giulia, et Jacques </a:t>
            </a:r>
            <a:r>
              <a:rPr lang="fr-FR" sz="1100" dirty="0" err="1"/>
              <a:t>Grinevald</a:t>
            </a:r>
            <a:r>
              <a:rPr lang="fr-FR" sz="1100" dirty="0"/>
              <a:t>. 2018. « Vladimir </a:t>
            </a:r>
            <a:r>
              <a:rPr lang="fr-FR" sz="1100" dirty="0" err="1"/>
              <a:t>Vernadsky</a:t>
            </a:r>
            <a:r>
              <a:rPr lang="fr-FR" sz="1100" dirty="0"/>
              <a:t> and the </a:t>
            </a:r>
            <a:r>
              <a:rPr lang="fr-FR" sz="1100" dirty="0" err="1"/>
              <a:t>Co-evolution</a:t>
            </a:r>
            <a:r>
              <a:rPr lang="fr-FR" sz="1100" dirty="0"/>
              <a:t> of the </a:t>
            </a:r>
            <a:r>
              <a:rPr lang="fr-FR" sz="1100" dirty="0" err="1"/>
              <a:t>Biosphere</a:t>
            </a:r>
            <a:r>
              <a:rPr lang="fr-FR" sz="1100" dirty="0"/>
              <a:t>, the </a:t>
            </a:r>
            <a:r>
              <a:rPr lang="fr-FR" sz="1100" dirty="0" err="1"/>
              <a:t>Noosphere</a:t>
            </a:r>
            <a:r>
              <a:rPr lang="fr-FR" sz="1100" dirty="0"/>
              <a:t>, and the </a:t>
            </a:r>
            <a:r>
              <a:rPr lang="fr-FR" sz="1100" dirty="0" err="1"/>
              <a:t>Technosphere</a:t>
            </a:r>
            <a:r>
              <a:rPr lang="fr-FR" sz="1100" dirty="0"/>
              <a:t> ». </a:t>
            </a:r>
            <a:r>
              <a:rPr lang="fr-FR" sz="1100" dirty="0" err="1"/>
              <a:t>Technosphere</a:t>
            </a:r>
            <a:r>
              <a:rPr lang="fr-FR" sz="1100" dirty="0"/>
              <a:t> Magazine, 20 juin 2018. https://technosphere-magazine.hkw.de/p/Vladimir-Vernadsky-and-the-Co-evolution-of-the-Biosphere-the-Noosphere-and-the-Technosphere-nuJGbW9KPxrREPxXxz95hr.</a:t>
            </a:r>
          </a:p>
          <a:p>
            <a:pPr marL="354013" indent="-354013">
              <a:buNone/>
            </a:pPr>
            <a:r>
              <a:rPr lang="fr-FR" sz="1100" dirty="0" err="1"/>
              <a:t>Scharf</a:t>
            </a:r>
            <a:r>
              <a:rPr lang="fr-FR" sz="1100" dirty="0"/>
              <a:t>, Caleb. 2021. The </a:t>
            </a:r>
            <a:r>
              <a:rPr lang="fr-FR" sz="1100" dirty="0" err="1"/>
              <a:t>Ascent</a:t>
            </a:r>
            <a:r>
              <a:rPr lang="fr-FR" sz="1100" dirty="0"/>
              <a:t> of Information: Books, Bits, </a:t>
            </a:r>
            <a:r>
              <a:rPr lang="fr-FR" sz="1100" dirty="0" err="1"/>
              <a:t>Genes</a:t>
            </a:r>
            <a:r>
              <a:rPr lang="fr-FR" sz="1100" dirty="0"/>
              <a:t>, Machines, and </a:t>
            </a:r>
            <a:r>
              <a:rPr lang="fr-FR" sz="1100" dirty="0" err="1"/>
              <a:t>Life’s</a:t>
            </a:r>
            <a:r>
              <a:rPr lang="fr-FR" sz="1100" dirty="0"/>
              <a:t> </a:t>
            </a:r>
            <a:r>
              <a:rPr lang="fr-FR" sz="1100" dirty="0" err="1"/>
              <a:t>Unending</a:t>
            </a:r>
            <a:r>
              <a:rPr lang="fr-FR" sz="1100" dirty="0"/>
              <a:t> </a:t>
            </a:r>
            <a:r>
              <a:rPr lang="fr-FR" sz="1100" dirty="0" err="1"/>
              <a:t>Algorithm</a:t>
            </a:r>
            <a:r>
              <a:rPr lang="fr-FR" sz="1100" dirty="0"/>
              <a:t>. Penguin.</a:t>
            </a:r>
          </a:p>
          <a:p>
            <a:pPr marL="354013" indent="-354013">
              <a:buNone/>
            </a:pPr>
            <a:r>
              <a:rPr lang="fr-FR" sz="1100" dirty="0"/>
              <a:t>Schmitt, Ulrich. 2017. « Mapping the </a:t>
            </a:r>
            <a:r>
              <a:rPr lang="fr-FR" sz="1100" dirty="0" err="1"/>
              <a:t>Territory</a:t>
            </a:r>
            <a:r>
              <a:rPr lang="fr-FR" sz="1100" dirty="0"/>
              <a:t> for a </a:t>
            </a:r>
            <a:r>
              <a:rPr lang="fr-FR" sz="1100" dirty="0" err="1"/>
              <a:t>Knowledge-Based</a:t>
            </a:r>
            <a:r>
              <a:rPr lang="fr-FR" sz="1100" dirty="0"/>
              <a:t> System », septembre, 3‑13. https://doi.org/10.1007/978-3-319-67074-4_1.</a:t>
            </a:r>
          </a:p>
          <a:p>
            <a:pPr marL="354013" indent="-354013">
              <a:buNone/>
            </a:pPr>
            <a:r>
              <a:rPr lang="fr-FR" sz="1100" dirty="0"/>
              <a:t>Schmitt, Ulrich. 2018. « </a:t>
            </a:r>
            <a:r>
              <a:rPr lang="fr-FR" sz="1100" dirty="0" err="1"/>
              <a:t>Rationalizing</a:t>
            </a:r>
            <a:r>
              <a:rPr lang="fr-FR" sz="1100" dirty="0"/>
              <a:t> a </a:t>
            </a:r>
            <a:r>
              <a:rPr lang="fr-FR" sz="1100" dirty="0" err="1"/>
              <a:t>Personalized</a:t>
            </a:r>
            <a:r>
              <a:rPr lang="fr-FR" sz="1100" dirty="0"/>
              <a:t> </a:t>
            </a:r>
            <a:r>
              <a:rPr lang="fr-FR" sz="1100" dirty="0" err="1"/>
              <a:t>Conceptualization</a:t>
            </a:r>
            <a:r>
              <a:rPr lang="fr-FR" sz="1100" dirty="0"/>
              <a:t> for the Digital Transition and </a:t>
            </a:r>
            <a:r>
              <a:rPr lang="fr-FR" sz="1100" dirty="0" err="1"/>
              <a:t>Sustainability</a:t>
            </a:r>
            <a:r>
              <a:rPr lang="fr-FR" sz="1100" dirty="0"/>
              <a:t> of </a:t>
            </a:r>
            <a:r>
              <a:rPr lang="fr-FR" sz="1100" dirty="0" err="1"/>
              <a:t>Knowledge</a:t>
            </a:r>
            <a:r>
              <a:rPr lang="fr-FR" sz="1100" dirty="0"/>
              <a:t> Management </a:t>
            </a:r>
            <a:r>
              <a:rPr lang="fr-FR" sz="1100" dirty="0" err="1"/>
              <a:t>Using</a:t>
            </a:r>
            <a:r>
              <a:rPr lang="fr-FR" sz="1100" dirty="0"/>
              <a:t> the SVIDT Method ». </a:t>
            </a:r>
            <a:r>
              <a:rPr lang="fr-FR" sz="1100" dirty="0" err="1"/>
              <a:t>Sustainability</a:t>
            </a:r>
            <a:r>
              <a:rPr lang="fr-FR" sz="1100" dirty="0"/>
              <a:t> 10 (3): 839. https://doi.org/10.3390/su10030839.</a:t>
            </a:r>
          </a:p>
          <a:p>
            <a:pPr marL="354013" indent="-354013">
              <a:buNone/>
            </a:pPr>
            <a:r>
              <a:rPr lang="fr-FR" sz="1100" dirty="0"/>
              <a:t>Schmitt, Ulrich. 2019. « </a:t>
            </a:r>
            <a:r>
              <a:rPr lang="fr-FR" sz="1100" dirty="0" err="1"/>
              <a:t>Designing</a:t>
            </a:r>
            <a:r>
              <a:rPr lang="fr-FR" sz="1100" dirty="0"/>
              <a:t> </a:t>
            </a:r>
            <a:r>
              <a:rPr lang="fr-FR" sz="1100" dirty="0" err="1"/>
              <a:t>decentralized</a:t>
            </a:r>
            <a:r>
              <a:rPr lang="fr-FR" sz="1100" dirty="0"/>
              <a:t> </a:t>
            </a:r>
            <a:r>
              <a:rPr lang="fr-FR" sz="1100" dirty="0" err="1"/>
              <a:t>knowledge</a:t>
            </a:r>
            <a:r>
              <a:rPr lang="fr-FR" sz="1100" dirty="0"/>
              <a:t> management </a:t>
            </a:r>
            <a:r>
              <a:rPr lang="fr-FR" sz="1100" dirty="0" err="1"/>
              <a:t>systems</a:t>
            </a:r>
            <a:r>
              <a:rPr lang="fr-FR" sz="1100" dirty="0"/>
              <a:t> to </a:t>
            </a:r>
            <a:r>
              <a:rPr lang="fr-FR" sz="1100" dirty="0" err="1"/>
              <a:t>effectuate</a:t>
            </a:r>
            <a:r>
              <a:rPr lang="fr-FR" sz="1100" dirty="0"/>
              <a:t> </a:t>
            </a:r>
            <a:r>
              <a:rPr lang="fr-FR" sz="1100" dirty="0" err="1"/>
              <a:t>individual</a:t>
            </a:r>
            <a:r>
              <a:rPr lang="fr-FR" sz="1100" dirty="0"/>
              <a:t> and collective </a:t>
            </a:r>
            <a:r>
              <a:rPr lang="fr-FR" sz="1100" dirty="0" err="1"/>
              <a:t>generative</a:t>
            </a:r>
            <a:r>
              <a:rPr lang="fr-FR" sz="1100" dirty="0"/>
              <a:t> </a:t>
            </a:r>
            <a:r>
              <a:rPr lang="fr-FR" sz="1100" dirty="0" err="1"/>
              <a:t>capacities</a:t>
            </a:r>
            <a:r>
              <a:rPr lang="fr-FR" sz="1100" dirty="0"/>
              <a:t> ». </a:t>
            </a:r>
            <a:r>
              <a:rPr lang="fr-FR" sz="1100" dirty="0" err="1"/>
              <a:t>Kybernetes</a:t>
            </a:r>
            <a:r>
              <a:rPr lang="fr-FR" sz="1100" dirty="0"/>
              <a:t> 49 (1): 22‑46. https://doi.org/10.1108/k-03-2019-0215.</a:t>
            </a:r>
          </a:p>
          <a:p>
            <a:pPr marL="354013" indent="-354013">
              <a:buNone/>
            </a:pPr>
            <a:r>
              <a:rPr lang="fr-FR" sz="1100" dirty="0"/>
              <a:t>Schmitt, Ulrich. 2020. « (</a:t>
            </a:r>
            <a:r>
              <a:rPr lang="fr-FR" sz="1100" dirty="0" err="1"/>
              <a:t>Neg</a:t>
            </a:r>
            <a:r>
              <a:rPr lang="fr-FR" sz="1100" dirty="0"/>
              <a:t>)</a:t>
            </a:r>
            <a:r>
              <a:rPr lang="fr-FR" sz="1100" dirty="0" err="1"/>
              <a:t>Entropic</a:t>
            </a:r>
            <a:r>
              <a:rPr lang="fr-FR" sz="1100" dirty="0"/>
              <a:t> Scenarios </a:t>
            </a:r>
            <a:r>
              <a:rPr lang="fr-FR" sz="1100" dirty="0" err="1"/>
              <a:t>Affecting</a:t>
            </a:r>
            <a:r>
              <a:rPr lang="fr-FR" sz="1100" dirty="0"/>
              <a:t> the </a:t>
            </a:r>
            <a:r>
              <a:rPr lang="fr-FR" sz="1100" dirty="0" err="1"/>
              <a:t>Wicked</a:t>
            </a:r>
            <a:r>
              <a:rPr lang="fr-FR" sz="1100" dirty="0"/>
              <a:t> Design </a:t>
            </a:r>
            <a:r>
              <a:rPr lang="fr-FR" sz="1100" dirty="0" err="1"/>
              <a:t>Spaces</a:t>
            </a:r>
            <a:r>
              <a:rPr lang="fr-FR" sz="1100" dirty="0"/>
              <a:t> of </a:t>
            </a:r>
            <a:r>
              <a:rPr lang="fr-FR" sz="1100" dirty="0" err="1"/>
              <a:t>Knowledge</a:t>
            </a:r>
            <a:r>
              <a:rPr lang="fr-FR" sz="1100" dirty="0"/>
              <a:t> Management </a:t>
            </a:r>
            <a:r>
              <a:rPr lang="fr-FR" sz="1100" dirty="0" err="1"/>
              <a:t>Systems</a:t>
            </a:r>
            <a:r>
              <a:rPr lang="fr-FR" sz="1100" dirty="0"/>
              <a:t>. » </a:t>
            </a:r>
            <a:r>
              <a:rPr lang="fr-FR" sz="1100" dirty="0" err="1"/>
              <a:t>Entropy</a:t>
            </a:r>
            <a:r>
              <a:rPr lang="fr-FR" sz="1100" dirty="0"/>
              <a:t> 22 (2): 169. https://doi.org/10.3390/e22020169.</a:t>
            </a:r>
          </a:p>
          <a:p>
            <a:pPr marL="354013" indent="-354013">
              <a:buNone/>
            </a:pPr>
            <a:r>
              <a:rPr lang="fr-FR" sz="1100" dirty="0" err="1"/>
              <a:t>Serenko</a:t>
            </a:r>
            <a:r>
              <a:rPr lang="fr-FR" sz="1100" dirty="0"/>
              <a:t>, Alexander. 2022. « The Great </a:t>
            </a:r>
            <a:r>
              <a:rPr lang="fr-FR" sz="1100" dirty="0" err="1"/>
              <a:t>Resignation</a:t>
            </a:r>
            <a:r>
              <a:rPr lang="fr-FR" sz="1100" dirty="0"/>
              <a:t>: The Great </a:t>
            </a:r>
            <a:r>
              <a:rPr lang="fr-FR" sz="1100" dirty="0" err="1"/>
              <a:t>Knowledge</a:t>
            </a:r>
            <a:r>
              <a:rPr lang="fr-FR" sz="1100" dirty="0"/>
              <a:t> Exodus or the </a:t>
            </a:r>
            <a:r>
              <a:rPr lang="fr-FR" sz="1100" dirty="0" err="1"/>
              <a:t>Onset</a:t>
            </a:r>
            <a:r>
              <a:rPr lang="fr-FR" sz="1100" dirty="0"/>
              <a:t> of the Great </a:t>
            </a:r>
            <a:r>
              <a:rPr lang="fr-FR" sz="1100" dirty="0" err="1"/>
              <a:t>Knowledge</a:t>
            </a:r>
            <a:r>
              <a:rPr lang="fr-FR" sz="1100" dirty="0"/>
              <a:t> </a:t>
            </a:r>
            <a:r>
              <a:rPr lang="fr-FR" sz="1100" dirty="0" err="1"/>
              <a:t>Revolution</a:t>
            </a:r>
            <a:r>
              <a:rPr lang="fr-FR" sz="1100" dirty="0"/>
              <a:t>? » Journal of </a:t>
            </a:r>
            <a:r>
              <a:rPr lang="fr-FR" sz="1100" dirty="0" err="1"/>
              <a:t>Knowledge</a:t>
            </a:r>
            <a:r>
              <a:rPr lang="fr-FR" sz="1100" dirty="0"/>
              <a:t> Management, juin. https://doi.org/10.1108/JKM-12-2021-0920.</a:t>
            </a:r>
          </a:p>
          <a:p>
            <a:pPr marL="354013" indent="-354013">
              <a:buNone/>
            </a:pPr>
            <a:r>
              <a:rPr lang="fr-FR" sz="1100" dirty="0" err="1"/>
              <a:t>Shujahat</a:t>
            </a:r>
            <a:r>
              <a:rPr lang="fr-FR" sz="1100" dirty="0"/>
              <a:t>, Muhammad, </a:t>
            </a:r>
            <a:r>
              <a:rPr lang="fr-FR" sz="1100" dirty="0" err="1"/>
              <a:t>Minhong</a:t>
            </a:r>
            <a:r>
              <a:rPr lang="fr-FR" sz="1100" dirty="0"/>
              <a:t> Wang, Murad Ali, </a:t>
            </a:r>
            <a:r>
              <a:rPr lang="fr-FR" sz="1100" dirty="0" err="1"/>
              <a:t>Anum</a:t>
            </a:r>
            <a:r>
              <a:rPr lang="fr-FR" sz="1100" dirty="0"/>
              <a:t> Bibi, </a:t>
            </a:r>
            <a:r>
              <a:rPr lang="fr-FR" sz="1100" dirty="0" err="1"/>
              <a:t>Shahid</a:t>
            </a:r>
            <a:r>
              <a:rPr lang="fr-FR" sz="1100" dirty="0"/>
              <a:t> </a:t>
            </a:r>
            <a:r>
              <a:rPr lang="fr-FR" sz="1100" dirty="0" err="1"/>
              <a:t>Razzaq</a:t>
            </a:r>
            <a:r>
              <a:rPr lang="fr-FR" sz="1100" dirty="0"/>
              <a:t>, et Susanne </a:t>
            </a:r>
            <a:r>
              <a:rPr lang="fr-FR" sz="1100" dirty="0" err="1"/>
              <a:t>Durst</a:t>
            </a:r>
            <a:r>
              <a:rPr lang="fr-FR" sz="1100" dirty="0"/>
              <a:t>. 2020. « </a:t>
            </a:r>
            <a:r>
              <a:rPr lang="fr-FR" sz="1100" dirty="0" err="1"/>
              <a:t>Idiosyncratic</a:t>
            </a:r>
            <a:r>
              <a:rPr lang="fr-FR" sz="1100" dirty="0"/>
              <a:t> job-design practices for </a:t>
            </a:r>
            <a:r>
              <a:rPr lang="fr-FR" sz="1100" dirty="0" err="1"/>
              <a:t>cultivating</a:t>
            </a:r>
            <a:r>
              <a:rPr lang="fr-FR" sz="1100" dirty="0"/>
              <a:t> </a:t>
            </a:r>
            <a:r>
              <a:rPr lang="fr-FR" sz="1100" dirty="0" err="1"/>
              <a:t>personal</a:t>
            </a:r>
            <a:r>
              <a:rPr lang="fr-FR" sz="1100" dirty="0"/>
              <a:t> </a:t>
            </a:r>
            <a:r>
              <a:rPr lang="fr-FR" sz="1100" dirty="0" err="1"/>
              <a:t>knowledge</a:t>
            </a:r>
            <a:r>
              <a:rPr lang="fr-FR" sz="1100" dirty="0"/>
              <a:t> management </a:t>
            </a:r>
            <a:r>
              <a:rPr lang="fr-FR" sz="1100" dirty="0" err="1"/>
              <a:t>among</a:t>
            </a:r>
            <a:r>
              <a:rPr lang="fr-FR" sz="1100" dirty="0"/>
              <a:t> </a:t>
            </a:r>
            <a:r>
              <a:rPr lang="fr-FR" sz="1100" dirty="0" err="1"/>
              <a:t>knowledge</a:t>
            </a:r>
            <a:r>
              <a:rPr lang="fr-FR" sz="1100" dirty="0"/>
              <a:t> </a:t>
            </a:r>
            <a:r>
              <a:rPr lang="fr-FR" sz="1100" dirty="0" err="1"/>
              <a:t>workers</a:t>
            </a:r>
            <a:r>
              <a:rPr lang="fr-FR" sz="1100" dirty="0"/>
              <a:t> in </a:t>
            </a:r>
            <a:r>
              <a:rPr lang="fr-FR" sz="1100" dirty="0" err="1"/>
              <a:t>organizations</a:t>
            </a:r>
            <a:r>
              <a:rPr lang="fr-FR" sz="1100" dirty="0"/>
              <a:t> ». Journal of </a:t>
            </a:r>
            <a:r>
              <a:rPr lang="fr-FR" sz="1100" dirty="0" err="1"/>
              <a:t>Knowledge</a:t>
            </a:r>
            <a:r>
              <a:rPr lang="fr-FR" sz="1100" dirty="0"/>
              <a:t> Management 25 (4): 770‑95. https://doi.org/10.1108/jkm-03-2020-0232.</a:t>
            </a:r>
          </a:p>
          <a:p>
            <a:pPr marL="354013" indent="-354013">
              <a:buNone/>
            </a:pPr>
            <a:r>
              <a:rPr lang="fr-FR" sz="1100" dirty="0" err="1"/>
              <a:t>Stolberg</a:t>
            </a:r>
            <a:r>
              <a:rPr lang="fr-FR" sz="1100" dirty="0"/>
              <a:t>, Michael. 2014. « John </a:t>
            </a:r>
            <a:r>
              <a:rPr lang="fr-FR" sz="1100" dirty="0" err="1"/>
              <a:t>Locke’s</a:t>
            </a:r>
            <a:r>
              <a:rPr lang="fr-FR" sz="1100" dirty="0"/>
              <a:t> “New Method of </a:t>
            </a:r>
            <a:r>
              <a:rPr lang="fr-FR" sz="1100" dirty="0" err="1"/>
              <a:t>Making</a:t>
            </a:r>
            <a:r>
              <a:rPr lang="fr-FR" sz="1100" dirty="0"/>
              <a:t> Common-Place-Books”: Tradition, Innovation and </a:t>
            </a:r>
            <a:r>
              <a:rPr lang="fr-FR" sz="1100" dirty="0" err="1"/>
              <a:t>Epistemic</a:t>
            </a:r>
            <a:r>
              <a:rPr lang="fr-FR" sz="1100" dirty="0"/>
              <a:t> </a:t>
            </a:r>
            <a:r>
              <a:rPr lang="fr-FR" sz="1100" dirty="0" err="1"/>
              <a:t>Effects</a:t>
            </a:r>
            <a:r>
              <a:rPr lang="fr-FR" sz="1100" dirty="0"/>
              <a:t> ». </a:t>
            </a:r>
            <a:r>
              <a:rPr lang="fr-FR" sz="1100" dirty="0" err="1"/>
              <a:t>Early</a:t>
            </a:r>
            <a:r>
              <a:rPr lang="fr-FR" sz="1100" dirty="0"/>
              <a:t> Science and </a:t>
            </a:r>
            <a:r>
              <a:rPr lang="fr-FR" sz="1100" dirty="0" err="1"/>
              <a:t>Medicine</a:t>
            </a:r>
            <a:r>
              <a:rPr lang="fr-FR" sz="1100" dirty="0"/>
              <a:t> 19 (5): 448‑70. https://doi.org/10.1163/15733823-00195p04.</a:t>
            </a:r>
          </a:p>
          <a:p>
            <a:pPr marL="354013" indent="-354013">
              <a:buNone/>
            </a:pPr>
            <a:r>
              <a:rPr lang="fr-FR" sz="1100" dirty="0" err="1"/>
              <a:t>TheBrain</a:t>
            </a:r>
            <a:r>
              <a:rPr lang="fr-FR" sz="1100" dirty="0"/>
              <a:t> 2022. « </a:t>
            </a:r>
            <a:r>
              <a:rPr lang="fr-FR" sz="1100" dirty="0" err="1"/>
              <a:t>TheBrain</a:t>
            </a:r>
            <a:r>
              <a:rPr lang="fr-FR" sz="1100" dirty="0"/>
              <a:t> </a:t>
            </a:r>
            <a:r>
              <a:rPr lang="fr-FR" sz="1100" dirty="0" err="1"/>
              <a:t>is</a:t>
            </a:r>
            <a:r>
              <a:rPr lang="fr-FR" sz="1100" dirty="0"/>
              <a:t> the </a:t>
            </a:r>
            <a:r>
              <a:rPr lang="fr-FR" sz="1100" dirty="0" err="1"/>
              <a:t>ultimate</a:t>
            </a:r>
            <a:r>
              <a:rPr lang="fr-FR" sz="1100" dirty="0"/>
              <a:t> digital memory. » 2022. https://www.thebrain.com/products/thebrain.</a:t>
            </a:r>
          </a:p>
          <a:p>
            <a:pPr marL="354013" indent="-354013">
              <a:buNone/>
            </a:pPr>
            <a:r>
              <a:rPr lang="fr-FR" sz="1100" dirty="0"/>
              <a:t>Wenger, Etienne. 1998. </a:t>
            </a:r>
            <a:r>
              <a:rPr lang="fr-FR" sz="1100" dirty="0" err="1"/>
              <a:t>Communities</a:t>
            </a:r>
            <a:r>
              <a:rPr lang="fr-FR" sz="1100" dirty="0"/>
              <a:t> of Practice: Learning, </a:t>
            </a:r>
            <a:r>
              <a:rPr lang="fr-FR" sz="1100" dirty="0" err="1"/>
              <a:t>Meaning</a:t>
            </a:r>
            <a:r>
              <a:rPr lang="fr-FR" sz="1100" dirty="0"/>
              <a:t>, and Identity. 1re éd. Cambridge </a:t>
            </a:r>
            <a:r>
              <a:rPr lang="fr-FR" sz="1100" dirty="0" err="1"/>
              <a:t>University</a:t>
            </a:r>
            <a:r>
              <a:rPr lang="fr-FR" sz="1100" dirty="0"/>
              <a:t> </a:t>
            </a:r>
            <a:r>
              <a:rPr lang="fr-FR" sz="1100" dirty="0" err="1"/>
              <a:t>Press</a:t>
            </a:r>
            <a:r>
              <a:rPr lang="fr-FR" sz="1100" dirty="0"/>
              <a:t>. https://doi.org/10.1017/CBO9780511803932.</a:t>
            </a:r>
          </a:p>
        </p:txBody>
      </p:sp>
    </p:spTree>
    <p:extLst>
      <p:ext uri="{BB962C8B-B14F-4D97-AF65-F5344CB8AC3E}">
        <p14:creationId xmlns:p14="http://schemas.microsoft.com/office/powerpoint/2010/main" val="12176874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3E53-40B6-431F-9AB9-20371BC70B4F}"/>
              </a:ext>
            </a:extLst>
          </p:cNvPr>
          <p:cNvSpPr>
            <a:spLocks noGrp="1"/>
          </p:cNvSpPr>
          <p:nvPr>
            <p:ph type="title"/>
          </p:nvPr>
        </p:nvSpPr>
        <p:spPr>
          <a:xfrm>
            <a:off x="838198" y="681037"/>
            <a:ext cx="10683241" cy="1044004"/>
          </a:xfrm>
        </p:spPr>
        <p:txBody>
          <a:bodyPr>
            <a:normAutofit/>
          </a:bodyPr>
          <a:lstStyle/>
          <a:p>
            <a:r>
              <a:rPr lang="fr-FR" dirty="0"/>
              <a:t>Références</a:t>
            </a:r>
            <a:endParaRPr lang="fr-FR" sz="2400" dirty="0"/>
          </a:p>
        </p:txBody>
      </p:sp>
      <p:sp>
        <p:nvSpPr>
          <p:cNvPr id="4" name="Date Placeholder 3">
            <a:extLst>
              <a:ext uri="{FF2B5EF4-FFF2-40B4-BE49-F238E27FC236}">
                <a16:creationId xmlns:a16="http://schemas.microsoft.com/office/drawing/2014/main" id="{5BD815FB-1971-46AA-894B-5D1AB6D5A328}"/>
              </a:ext>
            </a:extLst>
          </p:cNvPr>
          <p:cNvSpPr>
            <a:spLocks noGrp="1"/>
          </p:cNvSpPr>
          <p:nvPr>
            <p:ph type="dt" sz="half" idx="10"/>
          </p:nvPr>
        </p:nvSpPr>
        <p:spPr/>
        <p:txBody>
          <a:bodyPr/>
          <a:lstStyle/>
          <a:p>
            <a:fld id="{59EDA2D9-A3CD-4C51-A8DA-EDADAF3A6C2B}" type="datetime1">
              <a:rPr lang="fr-FR" smtClean="0"/>
              <a:t>06/12/2022</a:t>
            </a:fld>
            <a:endParaRPr lang="fr-FR" dirty="0"/>
          </a:p>
        </p:txBody>
      </p:sp>
      <p:sp>
        <p:nvSpPr>
          <p:cNvPr id="5" name="Slide Number Placeholder 4">
            <a:extLst>
              <a:ext uri="{FF2B5EF4-FFF2-40B4-BE49-F238E27FC236}">
                <a16:creationId xmlns:a16="http://schemas.microsoft.com/office/drawing/2014/main" id="{018CBD4D-BCA8-4E8F-AEB7-484E51F723EE}"/>
              </a:ext>
            </a:extLst>
          </p:cNvPr>
          <p:cNvSpPr>
            <a:spLocks noGrp="1"/>
          </p:cNvSpPr>
          <p:nvPr>
            <p:ph type="sldNum" sz="quarter" idx="12"/>
          </p:nvPr>
        </p:nvSpPr>
        <p:spPr/>
        <p:txBody>
          <a:bodyPr/>
          <a:lstStyle/>
          <a:p>
            <a:fld id="{B8528F4E-2EBA-4050-9E2E-518FCF7DC710}" type="slidenum">
              <a:rPr lang="fr-FR" smtClean="0"/>
              <a:t>41</a:t>
            </a:fld>
            <a:endParaRPr lang="fr-FR" dirty="0"/>
          </a:p>
        </p:txBody>
      </p:sp>
      <p:graphicFrame>
        <p:nvGraphicFramePr>
          <p:cNvPr id="6" name="Diagram 5">
            <a:extLst>
              <a:ext uri="{FF2B5EF4-FFF2-40B4-BE49-F238E27FC236}">
                <a16:creationId xmlns:a16="http://schemas.microsoft.com/office/drawing/2014/main" id="{5F01AC6D-BF42-4CF1-8843-94BC236F38D1}"/>
              </a:ext>
            </a:extLst>
          </p:cNvPr>
          <p:cNvGraphicFramePr/>
          <p:nvPr>
            <p:extLst/>
          </p:nvPr>
        </p:nvGraphicFramePr>
        <p:xfrm>
          <a:off x="1176792" y="417514"/>
          <a:ext cx="9780103" cy="425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Content Placeholder 6">
            <a:extLst>
              <a:ext uri="{FF2B5EF4-FFF2-40B4-BE49-F238E27FC236}">
                <a16:creationId xmlns:a16="http://schemas.microsoft.com/office/drawing/2014/main" id="{30721C09-3106-4DBE-851B-4BE663C6B137}"/>
              </a:ext>
            </a:extLst>
          </p:cNvPr>
          <p:cNvSpPr>
            <a:spLocks noGrp="1"/>
          </p:cNvSpPr>
          <p:nvPr>
            <p:ph idx="1"/>
          </p:nvPr>
        </p:nvSpPr>
        <p:spPr>
          <a:xfrm>
            <a:off x="838200" y="1825625"/>
            <a:ext cx="10515600" cy="4351338"/>
          </a:xfrm>
        </p:spPr>
        <p:txBody>
          <a:bodyPr>
            <a:noAutofit/>
          </a:bodyPr>
          <a:lstStyle/>
          <a:p>
            <a:pPr marL="354013" indent="-354013">
              <a:buNone/>
            </a:pPr>
            <a:r>
              <a:rPr lang="fr-FR" sz="1100" dirty="0" err="1"/>
              <a:t>Whiten</a:t>
            </a:r>
            <a:r>
              <a:rPr lang="fr-FR" sz="1100" dirty="0"/>
              <a:t>, Andrew, Dora </a:t>
            </a:r>
            <a:r>
              <a:rPr lang="fr-FR" sz="1100" dirty="0" err="1"/>
              <a:t>Biro</a:t>
            </a:r>
            <a:r>
              <a:rPr lang="fr-FR" sz="1100" dirty="0"/>
              <a:t>, Nicolas </a:t>
            </a:r>
            <a:r>
              <a:rPr lang="fr-FR" sz="1100" dirty="0" err="1"/>
              <a:t>Bredeche</a:t>
            </a:r>
            <a:r>
              <a:rPr lang="fr-FR" sz="1100" dirty="0"/>
              <a:t>, Ellen C. Garland, et Simon Kirby. 2022. « The Emergence of Collective </a:t>
            </a:r>
            <a:r>
              <a:rPr lang="fr-FR" sz="1100" dirty="0" err="1"/>
              <a:t>Knowledge</a:t>
            </a:r>
            <a:r>
              <a:rPr lang="fr-FR" sz="1100" dirty="0"/>
              <a:t> and Cumulative Culture in Animals, </a:t>
            </a:r>
            <a:r>
              <a:rPr lang="fr-FR" sz="1100" dirty="0" err="1"/>
              <a:t>Humans</a:t>
            </a:r>
            <a:r>
              <a:rPr lang="fr-FR" sz="1100" dirty="0"/>
              <a:t> and Machines ». </a:t>
            </a:r>
            <a:r>
              <a:rPr lang="fr-FR" sz="1100" dirty="0" err="1"/>
              <a:t>Philosophical</a:t>
            </a:r>
            <a:r>
              <a:rPr lang="fr-FR" sz="1100" dirty="0"/>
              <a:t> Transactions of the Royal Society B: </a:t>
            </a:r>
            <a:r>
              <a:rPr lang="fr-FR" sz="1100" dirty="0" err="1"/>
              <a:t>Biological</a:t>
            </a:r>
            <a:r>
              <a:rPr lang="fr-FR" sz="1100" dirty="0"/>
              <a:t> Sciences 377 (1843). https://doi.org/10.1098/rstb.2020.0306.</a:t>
            </a:r>
          </a:p>
          <a:p>
            <a:pPr marL="354013" indent="-354013">
              <a:buNone/>
            </a:pPr>
            <a:r>
              <a:rPr lang="fr-FR" sz="1100" dirty="0"/>
              <a:t>White-Sullivan, </a:t>
            </a:r>
            <a:r>
              <a:rPr lang="fr-FR" sz="1100" dirty="0" err="1"/>
              <a:t>Conor</a:t>
            </a:r>
            <a:r>
              <a:rPr lang="fr-FR" sz="1100" dirty="0"/>
              <a:t>, Joshua Brown, et Richard Meadows. 2018. « White Paper ». </a:t>
            </a:r>
            <a:r>
              <a:rPr lang="fr-FR" sz="1100" dirty="0" err="1"/>
              <a:t>Roam</a:t>
            </a:r>
            <a:r>
              <a:rPr lang="fr-FR" sz="1100" dirty="0"/>
              <a:t> </a:t>
            </a:r>
            <a:r>
              <a:rPr lang="fr-FR" sz="1100" dirty="0" err="1"/>
              <a:t>Research</a:t>
            </a:r>
            <a:r>
              <a:rPr lang="fr-FR" sz="1100" dirty="0"/>
              <a:t>. https://roamresearch.com.</a:t>
            </a:r>
          </a:p>
          <a:p>
            <a:pPr marL="354013" indent="-354013">
              <a:buNone/>
            </a:pPr>
            <a:r>
              <a:rPr lang="fr-FR" sz="1100" dirty="0"/>
              <a:t>Wilson, Tom D. 2002. « The nonsense of </a:t>
            </a:r>
            <a:r>
              <a:rPr lang="fr-FR" sz="1100" dirty="0" err="1"/>
              <a:t>knowledge</a:t>
            </a:r>
            <a:r>
              <a:rPr lang="fr-FR" sz="1100" dirty="0"/>
              <a:t> management ». Information </a:t>
            </a:r>
            <a:r>
              <a:rPr lang="fr-FR" sz="1100" dirty="0" err="1"/>
              <a:t>Research</a:t>
            </a:r>
            <a:r>
              <a:rPr lang="fr-FR" sz="1100" dirty="0"/>
              <a:t> 8 (1): 144.</a:t>
            </a:r>
          </a:p>
          <a:p>
            <a:pPr marL="354013" indent="-354013">
              <a:buNone/>
            </a:pPr>
            <a:r>
              <a:rPr lang="fr-FR" sz="1100" dirty="0" err="1"/>
              <a:t>Zins</a:t>
            </a:r>
            <a:r>
              <a:rPr lang="fr-FR" sz="1100" dirty="0"/>
              <a:t>, </a:t>
            </a:r>
            <a:r>
              <a:rPr lang="fr-FR" sz="1100" dirty="0" err="1"/>
              <a:t>Chaim</a:t>
            </a:r>
            <a:r>
              <a:rPr lang="fr-FR" sz="1100" dirty="0"/>
              <a:t>. 2007. « </a:t>
            </a:r>
            <a:r>
              <a:rPr lang="fr-FR" sz="1100" dirty="0" err="1"/>
              <a:t>Conceptual</a:t>
            </a:r>
            <a:r>
              <a:rPr lang="fr-FR" sz="1100" dirty="0"/>
              <a:t> </a:t>
            </a:r>
            <a:r>
              <a:rPr lang="fr-FR" sz="1100" dirty="0" err="1"/>
              <a:t>Approaches</a:t>
            </a:r>
            <a:r>
              <a:rPr lang="fr-FR" sz="1100" dirty="0"/>
              <a:t> for </a:t>
            </a:r>
            <a:r>
              <a:rPr lang="fr-FR" sz="1100" dirty="0" err="1"/>
              <a:t>Defining</a:t>
            </a:r>
            <a:r>
              <a:rPr lang="fr-FR" sz="1100" dirty="0"/>
              <a:t> Data, Information, and </a:t>
            </a:r>
            <a:r>
              <a:rPr lang="fr-FR" sz="1100" dirty="0" err="1"/>
              <a:t>Knowledge</a:t>
            </a:r>
            <a:r>
              <a:rPr lang="fr-FR" sz="1100" dirty="0"/>
              <a:t> ». Journal of the American Society for Information Science and </a:t>
            </a:r>
            <a:r>
              <a:rPr lang="fr-FR" sz="1100" dirty="0" err="1"/>
              <a:t>Technology</a:t>
            </a:r>
            <a:r>
              <a:rPr lang="fr-FR" sz="1100" dirty="0"/>
              <a:t> 58 (4): 479‑93. https://doi.org/10.1002/asi.20508.</a:t>
            </a:r>
          </a:p>
          <a:p>
            <a:pPr marL="354013" indent="-354013">
              <a:buNone/>
            </a:pPr>
            <a:r>
              <a:rPr lang="fr-FR" sz="1100" dirty="0"/>
              <a:t> </a:t>
            </a:r>
          </a:p>
          <a:p>
            <a:pPr marL="354013" indent="-354013">
              <a:buNone/>
            </a:pPr>
            <a:endParaRPr lang="fr-FR" sz="1100" dirty="0"/>
          </a:p>
        </p:txBody>
      </p:sp>
    </p:spTree>
    <p:extLst>
      <p:ext uri="{BB962C8B-B14F-4D97-AF65-F5344CB8AC3E}">
        <p14:creationId xmlns:p14="http://schemas.microsoft.com/office/powerpoint/2010/main" val="39558037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A0C14-371C-4433-8E40-F91B2DF784B9}"/>
              </a:ext>
            </a:extLst>
          </p:cNvPr>
          <p:cNvSpPr>
            <a:spLocks noGrp="1"/>
          </p:cNvSpPr>
          <p:nvPr>
            <p:ph type="title"/>
          </p:nvPr>
        </p:nvSpPr>
        <p:spPr/>
        <p:txBody>
          <a:bodyPr/>
          <a:lstStyle/>
          <a:p>
            <a:pPr algn="ctr"/>
            <a:r>
              <a:rPr lang="en-US" dirty="0"/>
              <a:t>Merci</a:t>
            </a:r>
            <a:endParaRPr lang="fr-FR" dirty="0"/>
          </a:p>
        </p:txBody>
      </p:sp>
    </p:spTree>
    <p:extLst>
      <p:ext uri="{BB962C8B-B14F-4D97-AF65-F5344CB8AC3E}">
        <p14:creationId xmlns:p14="http://schemas.microsoft.com/office/powerpoint/2010/main" val="2037261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3E53-40B6-431F-9AB9-20371BC70B4F}"/>
              </a:ext>
            </a:extLst>
          </p:cNvPr>
          <p:cNvSpPr>
            <a:spLocks noGrp="1"/>
          </p:cNvSpPr>
          <p:nvPr>
            <p:ph type="title"/>
          </p:nvPr>
        </p:nvSpPr>
        <p:spPr>
          <a:xfrm>
            <a:off x="838199" y="681037"/>
            <a:ext cx="10515600" cy="1044004"/>
          </a:xfrm>
        </p:spPr>
        <p:txBody>
          <a:bodyPr/>
          <a:lstStyle/>
          <a:p>
            <a:r>
              <a:rPr lang="fr-FR" dirty="0"/>
              <a:t>Trois phases historiques</a:t>
            </a:r>
          </a:p>
        </p:txBody>
      </p:sp>
      <p:sp>
        <p:nvSpPr>
          <p:cNvPr id="4" name="Date Placeholder 3">
            <a:extLst>
              <a:ext uri="{FF2B5EF4-FFF2-40B4-BE49-F238E27FC236}">
                <a16:creationId xmlns:a16="http://schemas.microsoft.com/office/drawing/2014/main" id="{5BD815FB-1971-46AA-894B-5D1AB6D5A328}"/>
              </a:ext>
            </a:extLst>
          </p:cNvPr>
          <p:cNvSpPr>
            <a:spLocks noGrp="1"/>
          </p:cNvSpPr>
          <p:nvPr>
            <p:ph type="dt" sz="half" idx="10"/>
          </p:nvPr>
        </p:nvSpPr>
        <p:spPr/>
        <p:txBody>
          <a:bodyPr/>
          <a:lstStyle/>
          <a:p>
            <a:fld id="{59EDA2D9-A3CD-4C51-A8DA-EDADAF3A6C2B}" type="datetime1">
              <a:rPr lang="fr-FR" smtClean="0"/>
              <a:t>06/12/2022</a:t>
            </a:fld>
            <a:endParaRPr lang="fr-FR" dirty="0"/>
          </a:p>
        </p:txBody>
      </p:sp>
      <p:sp>
        <p:nvSpPr>
          <p:cNvPr id="5" name="Slide Number Placeholder 4">
            <a:extLst>
              <a:ext uri="{FF2B5EF4-FFF2-40B4-BE49-F238E27FC236}">
                <a16:creationId xmlns:a16="http://schemas.microsoft.com/office/drawing/2014/main" id="{018CBD4D-BCA8-4E8F-AEB7-484E51F723EE}"/>
              </a:ext>
            </a:extLst>
          </p:cNvPr>
          <p:cNvSpPr>
            <a:spLocks noGrp="1"/>
          </p:cNvSpPr>
          <p:nvPr>
            <p:ph type="sldNum" sz="quarter" idx="12"/>
          </p:nvPr>
        </p:nvSpPr>
        <p:spPr/>
        <p:txBody>
          <a:bodyPr/>
          <a:lstStyle/>
          <a:p>
            <a:fld id="{B8528F4E-2EBA-4050-9E2E-518FCF7DC710}" type="slidenum">
              <a:rPr lang="fr-FR" smtClean="0"/>
              <a:t>5</a:t>
            </a:fld>
            <a:endParaRPr lang="fr-FR" dirty="0"/>
          </a:p>
        </p:txBody>
      </p:sp>
      <p:graphicFrame>
        <p:nvGraphicFramePr>
          <p:cNvPr id="6" name="Diagram 5">
            <a:extLst>
              <a:ext uri="{FF2B5EF4-FFF2-40B4-BE49-F238E27FC236}">
                <a16:creationId xmlns:a16="http://schemas.microsoft.com/office/drawing/2014/main" id="{5F01AC6D-BF42-4CF1-8843-94BC236F38D1}"/>
              </a:ext>
            </a:extLst>
          </p:cNvPr>
          <p:cNvGraphicFramePr/>
          <p:nvPr>
            <p:extLst>
              <p:ext uri="{D42A27DB-BD31-4B8C-83A1-F6EECF244321}">
                <p14:modId xmlns:p14="http://schemas.microsoft.com/office/powerpoint/2010/main" val="3092576323"/>
              </p:ext>
            </p:extLst>
          </p:nvPr>
        </p:nvGraphicFramePr>
        <p:xfrm>
          <a:off x="1176792" y="417514"/>
          <a:ext cx="9780103" cy="425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e 8">
            <a:extLst>
              <a:ext uri="{FF2B5EF4-FFF2-40B4-BE49-F238E27FC236}">
                <a16:creationId xmlns:a16="http://schemas.microsoft.com/office/drawing/2014/main" id="{13BCDD77-ED3F-496D-8971-44709EBA2986}"/>
              </a:ext>
            </a:extLst>
          </p:cNvPr>
          <p:cNvGraphicFramePr>
            <a:graphicFrameLocks noGrp="1"/>
          </p:cNvGraphicFramePr>
          <p:nvPr>
            <p:extLst>
              <p:ext uri="{D42A27DB-BD31-4B8C-83A1-F6EECF244321}">
                <p14:modId xmlns:p14="http://schemas.microsoft.com/office/powerpoint/2010/main" val="2902010483"/>
              </p:ext>
            </p:extLst>
          </p:nvPr>
        </p:nvGraphicFramePr>
        <p:xfrm>
          <a:off x="2122738" y="1988564"/>
          <a:ext cx="7946522" cy="4188400"/>
        </p:xfrm>
        <a:graphic>
          <a:graphicData uri="http://schemas.openxmlformats.org/drawingml/2006/table">
            <a:tbl>
              <a:tblPr firstRow="1" firstCol="1" bandRow="1">
                <a:tableStyleId>{5C22544A-7EE6-4342-B048-85BDC9FD1C3A}</a:tableStyleId>
              </a:tblPr>
              <a:tblGrid>
                <a:gridCol w="1529661">
                  <a:extLst>
                    <a:ext uri="{9D8B030D-6E8A-4147-A177-3AD203B41FA5}">
                      <a16:colId xmlns:a16="http://schemas.microsoft.com/office/drawing/2014/main" val="644060881"/>
                    </a:ext>
                  </a:extLst>
                </a:gridCol>
                <a:gridCol w="2138369">
                  <a:extLst>
                    <a:ext uri="{9D8B030D-6E8A-4147-A177-3AD203B41FA5}">
                      <a16:colId xmlns:a16="http://schemas.microsoft.com/office/drawing/2014/main" val="1174842061"/>
                    </a:ext>
                  </a:extLst>
                </a:gridCol>
                <a:gridCol w="2139246">
                  <a:extLst>
                    <a:ext uri="{9D8B030D-6E8A-4147-A177-3AD203B41FA5}">
                      <a16:colId xmlns:a16="http://schemas.microsoft.com/office/drawing/2014/main" val="2749746203"/>
                    </a:ext>
                  </a:extLst>
                </a:gridCol>
                <a:gridCol w="2139246">
                  <a:extLst>
                    <a:ext uri="{9D8B030D-6E8A-4147-A177-3AD203B41FA5}">
                      <a16:colId xmlns:a16="http://schemas.microsoft.com/office/drawing/2014/main" val="104093943"/>
                    </a:ext>
                  </a:extLst>
                </a:gridCol>
              </a:tblGrid>
              <a:tr h="393034">
                <a:tc>
                  <a:txBody>
                    <a:bodyPr/>
                    <a:lstStyle/>
                    <a:p>
                      <a:pPr algn="ctr">
                        <a:lnSpc>
                          <a:spcPct val="115000"/>
                        </a:lnSpc>
                        <a:spcBef>
                          <a:spcPts val="1000"/>
                        </a:spcBef>
                        <a:spcAft>
                          <a:spcPts val="1000"/>
                        </a:spcAft>
                      </a:pPr>
                      <a:r>
                        <a:rPr lang="fr-FR" sz="1400" dirty="0">
                          <a:effectLst/>
                        </a:rPr>
                        <a:t>Phase</a:t>
                      </a:r>
                      <a:endParaRPr lang="fr-FR" sz="1600" dirty="0">
                        <a:solidFill>
                          <a:srgbClr val="0F0F0F"/>
                        </a:solidFill>
                        <a:effectLst/>
                        <a:latin typeface="Calibri" panose="020F0502020204030204" pitchFamily="34" charset="0"/>
                        <a:ea typeface="Times New Roman" panose="02020603050405020304" pitchFamily="18" charset="0"/>
                        <a:cs typeface="Calibri" panose="020F0502020204030204" pitchFamily="34" charset="0"/>
                      </a:endParaRPr>
                    </a:p>
                  </a:txBody>
                  <a:tcPr marL="64102" marR="64102"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73E6F"/>
                    </a:solidFill>
                  </a:tcPr>
                </a:tc>
                <a:tc>
                  <a:txBody>
                    <a:bodyPr/>
                    <a:lstStyle/>
                    <a:p>
                      <a:pPr algn="ctr">
                        <a:lnSpc>
                          <a:spcPct val="115000"/>
                        </a:lnSpc>
                        <a:spcBef>
                          <a:spcPts val="1000"/>
                        </a:spcBef>
                        <a:spcAft>
                          <a:spcPts val="1000"/>
                        </a:spcAft>
                      </a:pPr>
                      <a:r>
                        <a:rPr lang="fr-FR" sz="1400" dirty="0">
                          <a:effectLst/>
                        </a:rPr>
                        <a:t>Utilisateurs</a:t>
                      </a:r>
                      <a:endParaRPr lang="fr-FR" sz="1600" dirty="0">
                        <a:solidFill>
                          <a:srgbClr val="0F0F0F"/>
                        </a:solidFill>
                        <a:effectLst/>
                        <a:latin typeface="Calibri" panose="020F0502020204030204" pitchFamily="34" charset="0"/>
                        <a:ea typeface="Times New Roman" panose="02020603050405020304" pitchFamily="18" charset="0"/>
                        <a:cs typeface="Calibri" panose="020F0502020204030204" pitchFamily="34" charset="0"/>
                      </a:endParaRPr>
                    </a:p>
                  </a:txBody>
                  <a:tcPr marL="64102" marR="64102"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73E6F"/>
                    </a:solidFill>
                  </a:tcPr>
                </a:tc>
                <a:tc>
                  <a:txBody>
                    <a:bodyPr/>
                    <a:lstStyle/>
                    <a:p>
                      <a:pPr algn="ctr">
                        <a:lnSpc>
                          <a:spcPct val="115000"/>
                        </a:lnSpc>
                        <a:spcBef>
                          <a:spcPts val="1000"/>
                        </a:spcBef>
                        <a:spcAft>
                          <a:spcPts val="1000"/>
                        </a:spcAft>
                      </a:pPr>
                      <a:r>
                        <a:rPr lang="fr-FR" sz="1400" dirty="0">
                          <a:effectLst/>
                        </a:rPr>
                        <a:t>Outils</a:t>
                      </a:r>
                      <a:endParaRPr lang="fr-FR" sz="1600" dirty="0">
                        <a:solidFill>
                          <a:srgbClr val="0F0F0F"/>
                        </a:solidFill>
                        <a:effectLst/>
                        <a:latin typeface="Calibri" panose="020F0502020204030204" pitchFamily="34" charset="0"/>
                        <a:ea typeface="Times New Roman" panose="02020603050405020304" pitchFamily="18" charset="0"/>
                        <a:cs typeface="Calibri" panose="020F0502020204030204" pitchFamily="34" charset="0"/>
                      </a:endParaRPr>
                    </a:p>
                  </a:txBody>
                  <a:tcPr marL="64102" marR="64102"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73E6F"/>
                    </a:solidFill>
                  </a:tcPr>
                </a:tc>
                <a:tc>
                  <a:txBody>
                    <a:bodyPr/>
                    <a:lstStyle/>
                    <a:p>
                      <a:pPr algn="ctr">
                        <a:lnSpc>
                          <a:spcPct val="115000"/>
                        </a:lnSpc>
                        <a:spcBef>
                          <a:spcPts val="1000"/>
                        </a:spcBef>
                        <a:spcAft>
                          <a:spcPts val="1000"/>
                        </a:spcAft>
                      </a:pPr>
                      <a:r>
                        <a:rPr lang="fr-FR" sz="1400" dirty="0">
                          <a:effectLst/>
                        </a:rPr>
                        <a:t>Environnement</a:t>
                      </a:r>
                      <a:endParaRPr lang="fr-FR" sz="1600" dirty="0">
                        <a:solidFill>
                          <a:srgbClr val="0F0F0F"/>
                        </a:solidFill>
                        <a:effectLst/>
                        <a:latin typeface="Calibri" panose="020F0502020204030204" pitchFamily="34" charset="0"/>
                        <a:ea typeface="Times New Roman" panose="02020603050405020304" pitchFamily="18" charset="0"/>
                        <a:cs typeface="Calibri" panose="020F0502020204030204" pitchFamily="34" charset="0"/>
                      </a:endParaRPr>
                    </a:p>
                  </a:txBody>
                  <a:tcPr marL="64102" marR="64102"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73E6F"/>
                    </a:solidFill>
                  </a:tcPr>
                </a:tc>
                <a:extLst>
                  <a:ext uri="{0D108BD9-81ED-4DB2-BD59-A6C34878D82A}">
                    <a16:rowId xmlns:a16="http://schemas.microsoft.com/office/drawing/2014/main" val="3425840646"/>
                  </a:ext>
                </a:extLst>
              </a:tr>
              <a:tr h="1265122">
                <a:tc>
                  <a:txBody>
                    <a:bodyPr/>
                    <a:lstStyle/>
                    <a:p>
                      <a:pPr>
                        <a:lnSpc>
                          <a:spcPct val="115000"/>
                        </a:lnSpc>
                        <a:spcBef>
                          <a:spcPts val="1000"/>
                        </a:spcBef>
                        <a:spcAft>
                          <a:spcPts val="1000"/>
                        </a:spcAft>
                      </a:pPr>
                      <a:r>
                        <a:rPr lang="fr-FR" sz="1400" dirty="0">
                          <a:effectLst/>
                        </a:rPr>
                        <a:t>L’aube de l’Ere de l’information </a:t>
                      </a:r>
                      <a:r>
                        <a:rPr lang="fr-FR" sz="1400" b="0" dirty="0">
                          <a:effectLst/>
                        </a:rPr>
                        <a:t>(années 1920 - 1980)</a:t>
                      </a:r>
                      <a:endParaRPr lang="fr-FR" sz="1600" b="0" dirty="0">
                        <a:solidFill>
                          <a:srgbClr val="0F0F0F"/>
                        </a:solidFill>
                        <a:effectLst/>
                        <a:latin typeface="Calibri" panose="020F0502020204030204" pitchFamily="34" charset="0"/>
                        <a:ea typeface="Times New Roman" panose="02020603050405020304" pitchFamily="18" charset="0"/>
                        <a:cs typeface="Calibri" panose="020F0502020204030204" pitchFamily="34" charset="0"/>
                      </a:endParaRPr>
                    </a:p>
                  </a:txBody>
                  <a:tcPr marL="64102" marR="64102"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73E6F"/>
                    </a:solidFill>
                  </a:tcPr>
                </a:tc>
                <a:tc>
                  <a:txBody>
                    <a:bodyPr/>
                    <a:lstStyle/>
                    <a:p>
                      <a:pPr>
                        <a:lnSpc>
                          <a:spcPct val="115000"/>
                        </a:lnSpc>
                        <a:spcBef>
                          <a:spcPts val="1000"/>
                        </a:spcBef>
                        <a:spcAft>
                          <a:spcPts val="1000"/>
                        </a:spcAft>
                      </a:pPr>
                      <a:endParaRPr lang="fr-FR" sz="1600" dirty="0">
                        <a:solidFill>
                          <a:srgbClr val="0F0F0F"/>
                        </a:solidFill>
                        <a:effectLst/>
                        <a:latin typeface="Calibri" panose="020F0502020204030204" pitchFamily="34" charset="0"/>
                        <a:ea typeface="Times New Roman" panose="02020603050405020304" pitchFamily="18" charset="0"/>
                        <a:cs typeface="Calibri" panose="020F0502020204030204" pitchFamily="34" charset="0"/>
                      </a:endParaRPr>
                    </a:p>
                  </a:txBody>
                  <a:tcPr marL="64102" marR="64102"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Bef>
                          <a:spcPts val="1000"/>
                        </a:spcBef>
                        <a:spcAft>
                          <a:spcPts val="1000"/>
                        </a:spcAft>
                      </a:pPr>
                      <a:endParaRPr lang="fr-FR" sz="1600" dirty="0">
                        <a:solidFill>
                          <a:srgbClr val="0F0F0F"/>
                        </a:solidFill>
                        <a:effectLst/>
                        <a:latin typeface="Calibri" panose="020F0502020204030204" pitchFamily="34" charset="0"/>
                        <a:ea typeface="Times New Roman" panose="02020603050405020304" pitchFamily="18" charset="0"/>
                        <a:cs typeface="Calibri" panose="020F0502020204030204" pitchFamily="34" charset="0"/>
                      </a:endParaRPr>
                    </a:p>
                  </a:txBody>
                  <a:tcPr marL="64102" marR="64102"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Bef>
                          <a:spcPts val="1000"/>
                        </a:spcBef>
                        <a:spcAft>
                          <a:spcPts val="1000"/>
                        </a:spcAft>
                      </a:pPr>
                      <a:endParaRPr lang="fr-FR" sz="1600">
                        <a:solidFill>
                          <a:srgbClr val="0F0F0F"/>
                        </a:solidFill>
                        <a:effectLst/>
                        <a:latin typeface="Calibri" panose="020F0502020204030204" pitchFamily="34" charset="0"/>
                        <a:ea typeface="Times New Roman" panose="02020603050405020304" pitchFamily="18" charset="0"/>
                        <a:cs typeface="Calibri" panose="020F0502020204030204" pitchFamily="34" charset="0"/>
                      </a:endParaRPr>
                    </a:p>
                  </a:txBody>
                  <a:tcPr marL="64102" marR="64102"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2059887"/>
                  </a:ext>
                </a:extLst>
              </a:tr>
              <a:tr h="1265122">
                <a:tc>
                  <a:txBody>
                    <a:bodyPr/>
                    <a:lstStyle/>
                    <a:p>
                      <a:pPr>
                        <a:lnSpc>
                          <a:spcPct val="115000"/>
                        </a:lnSpc>
                        <a:spcBef>
                          <a:spcPts val="1000"/>
                        </a:spcBef>
                        <a:spcAft>
                          <a:spcPts val="1000"/>
                        </a:spcAft>
                      </a:pPr>
                      <a:r>
                        <a:rPr lang="fr-FR" sz="1400" dirty="0">
                          <a:effectLst/>
                        </a:rPr>
                        <a:t>La gestion des connaissances organisationnelles </a:t>
                      </a:r>
                      <a:r>
                        <a:rPr lang="fr-FR" sz="1400" b="0" dirty="0">
                          <a:effectLst/>
                        </a:rPr>
                        <a:t>(années 1990 -2000)</a:t>
                      </a:r>
                      <a:endParaRPr lang="fr-FR" sz="1600" b="0" dirty="0">
                        <a:solidFill>
                          <a:srgbClr val="0F0F0F"/>
                        </a:solidFill>
                        <a:effectLst/>
                        <a:latin typeface="Calibri" panose="020F0502020204030204" pitchFamily="34" charset="0"/>
                        <a:ea typeface="Times New Roman" panose="02020603050405020304" pitchFamily="18" charset="0"/>
                        <a:cs typeface="Calibri" panose="020F0502020204030204" pitchFamily="34" charset="0"/>
                      </a:endParaRPr>
                    </a:p>
                  </a:txBody>
                  <a:tcPr marL="64102" marR="64102"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73E6F"/>
                    </a:solidFill>
                  </a:tcPr>
                </a:tc>
                <a:tc>
                  <a:txBody>
                    <a:bodyPr/>
                    <a:lstStyle/>
                    <a:p>
                      <a:pPr>
                        <a:lnSpc>
                          <a:spcPct val="115000"/>
                        </a:lnSpc>
                        <a:spcBef>
                          <a:spcPts val="1000"/>
                        </a:spcBef>
                        <a:spcAft>
                          <a:spcPts val="1000"/>
                        </a:spcAft>
                      </a:pPr>
                      <a:endParaRPr lang="fr-FR" sz="1600" dirty="0">
                        <a:solidFill>
                          <a:srgbClr val="0F0F0F"/>
                        </a:solidFill>
                        <a:effectLst/>
                        <a:latin typeface="Calibri" panose="020F0502020204030204" pitchFamily="34" charset="0"/>
                        <a:ea typeface="Times New Roman" panose="02020603050405020304" pitchFamily="18" charset="0"/>
                        <a:cs typeface="Calibri" panose="020F0502020204030204" pitchFamily="34" charset="0"/>
                      </a:endParaRPr>
                    </a:p>
                  </a:txBody>
                  <a:tcPr marL="64102" marR="64102"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Bef>
                          <a:spcPts val="1000"/>
                        </a:spcBef>
                        <a:spcAft>
                          <a:spcPts val="1000"/>
                        </a:spcAft>
                      </a:pPr>
                      <a:endParaRPr lang="fr-FR" sz="1600" dirty="0">
                        <a:solidFill>
                          <a:srgbClr val="0F0F0F"/>
                        </a:solidFill>
                        <a:effectLst/>
                        <a:latin typeface="Calibri" panose="020F0502020204030204" pitchFamily="34" charset="0"/>
                        <a:ea typeface="Times New Roman" panose="02020603050405020304" pitchFamily="18" charset="0"/>
                        <a:cs typeface="Calibri" panose="020F0502020204030204" pitchFamily="34" charset="0"/>
                      </a:endParaRPr>
                    </a:p>
                  </a:txBody>
                  <a:tcPr marL="64102" marR="64102"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Bef>
                          <a:spcPts val="1000"/>
                        </a:spcBef>
                        <a:spcAft>
                          <a:spcPts val="1000"/>
                        </a:spcAft>
                      </a:pPr>
                      <a:endParaRPr lang="fr-FR" sz="1600" dirty="0">
                        <a:solidFill>
                          <a:srgbClr val="0F0F0F"/>
                        </a:solidFill>
                        <a:effectLst/>
                        <a:latin typeface="Calibri" panose="020F0502020204030204" pitchFamily="34" charset="0"/>
                        <a:ea typeface="Times New Roman" panose="02020603050405020304" pitchFamily="18" charset="0"/>
                        <a:cs typeface="Calibri" panose="020F0502020204030204" pitchFamily="34" charset="0"/>
                      </a:endParaRPr>
                    </a:p>
                  </a:txBody>
                  <a:tcPr marL="64102" marR="64102"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6768698"/>
                  </a:ext>
                </a:extLst>
              </a:tr>
              <a:tr h="1265122">
                <a:tc>
                  <a:txBody>
                    <a:bodyPr/>
                    <a:lstStyle/>
                    <a:p>
                      <a:pPr>
                        <a:lnSpc>
                          <a:spcPct val="115000"/>
                        </a:lnSpc>
                        <a:spcBef>
                          <a:spcPts val="1000"/>
                        </a:spcBef>
                        <a:spcAft>
                          <a:spcPts val="1000"/>
                        </a:spcAft>
                      </a:pPr>
                      <a:r>
                        <a:rPr lang="fr-FR" sz="1400" dirty="0">
                          <a:effectLst/>
                        </a:rPr>
                        <a:t>La gestion des connaissances personnelles </a:t>
                      </a:r>
                      <a:r>
                        <a:rPr lang="fr-FR" sz="1400" b="0" dirty="0">
                          <a:effectLst/>
                        </a:rPr>
                        <a:t>(années 2010 - présent)</a:t>
                      </a:r>
                      <a:endParaRPr lang="fr-FR" sz="1600" b="0" dirty="0">
                        <a:solidFill>
                          <a:srgbClr val="0F0F0F"/>
                        </a:solidFill>
                        <a:effectLst/>
                        <a:latin typeface="Calibri" panose="020F0502020204030204" pitchFamily="34" charset="0"/>
                        <a:ea typeface="Times New Roman" panose="02020603050405020304" pitchFamily="18" charset="0"/>
                        <a:cs typeface="Calibri" panose="020F0502020204030204" pitchFamily="34" charset="0"/>
                      </a:endParaRPr>
                    </a:p>
                  </a:txBody>
                  <a:tcPr marL="64102" marR="64102"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73E6F"/>
                    </a:solidFill>
                  </a:tcPr>
                </a:tc>
                <a:tc>
                  <a:txBody>
                    <a:bodyPr/>
                    <a:lstStyle/>
                    <a:p>
                      <a:pPr>
                        <a:lnSpc>
                          <a:spcPct val="115000"/>
                        </a:lnSpc>
                        <a:spcBef>
                          <a:spcPts val="1000"/>
                        </a:spcBef>
                        <a:spcAft>
                          <a:spcPts val="1000"/>
                        </a:spcAft>
                      </a:pPr>
                      <a:endParaRPr lang="fr-FR" sz="1600" dirty="0">
                        <a:solidFill>
                          <a:srgbClr val="0F0F0F"/>
                        </a:solidFill>
                        <a:effectLst/>
                        <a:latin typeface="Calibri" panose="020F0502020204030204" pitchFamily="34" charset="0"/>
                        <a:ea typeface="Times New Roman" panose="02020603050405020304" pitchFamily="18" charset="0"/>
                        <a:cs typeface="Calibri" panose="020F0502020204030204" pitchFamily="34" charset="0"/>
                      </a:endParaRPr>
                    </a:p>
                  </a:txBody>
                  <a:tcPr marL="64102" marR="64102"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Bef>
                          <a:spcPts val="1000"/>
                        </a:spcBef>
                        <a:spcAft>
                          <a:spcPts val="1000"/>
                        </a:spcAft>
                      </a:pPr>
                      <a:endParaRPr lang="fr-FR" sz="1600" dirty="0">
                        <a:solidFill>
                          <a:srgbClr val="0F0F0F"/>
                        </a:solidFill>
                        <a:effectLst/>
                        <a:latin typeface="Calibri" panose="020F0502020204030204" pitchFamily="34" charset="0"/>
                        <a:ea typeface="Times New Roman" panose="02020603050405020304" pitchFamily="18" charset="0"/>
                        <a:cs typeface="Calibri" panose="020F0502020204030204" pitchFamily="34" charset="0"/>
                      </a:endParaRPr>
                    </a:p>
                  </a:txBody>
                  <a:tcPr marL="64102" marR="64102"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Bef>
                          <a:spcPts val="1000"/>
                        </a:spcBef>
                        <a:spcAft>
                          <a:spcPts val="1000"/>
                        </a:spcAft>
                      </a:pPr>
                      <a:endParaRPr lang="fr-FR" sz="1600" dirty="0">
                        <a:solidFill>
                          <a:srgbClr val="0F0F0F"/>
                        </a:solidFill>
                        <a:effectLst/>
                        <a:latin typeface="Calibri" panose="020F0502020204030204" pitchFamily="34" charset="0"/>
                        <a:ea typeface="Times New Roman" panose="02020603050405020304" pitchFamily="18" charset="0"/>
                        <a:cs typeface="Calibri" panose="020F0502020204030204" pitchFamily="34" charset="0"/>
                      </a:endParaRPr>
                    </a:p>
                  </a:txBody>
                  <a:tcPr marL="64102" marR="64102"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6770187"/>
                  </a:ext>
                </a:extLst>
              </a:tr>
            </a:tbl>
          </a:graphicData>
        </a:graphic>
      </p:graphicFrame>
    </p:spTree>
    <p:extLst>
      <p:ext uri="{BB962C8B-B14F-4D97-AF65-F5344CB8AC3E}">
        <p14:creationId xmlns:p14="http://schemas.microsoft.com/office/powerpoint/2010/main" val="3796500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3E53-40B6-431F-9AB9-20371BC70B4F}"/>
              </a:ext>
            </a:extLst>
          </p:cNvPr>
          <p:cNvSpPr>
            <a:spLocks noGrp="1"/>
          </p:cNvSpPr>
          <p:nvPr>
            <p:ph type="title"/>
          </p:nvPr>
        </p:nvSpPr>
        <p:spPr>
          <a:xfrm>
            <a:off x="838199" y="681037"/>
            <a:ext cx="10515600" cy="1044004"/>
          </a:xfrm>
        </p:spPr>
        <p:txBody>
          <a:bodyPr/>
          <a:lstStyle/>
          <a:p>
            <a:r>
              <a:rPr lang="fr-FR" dirty="0"/>
              <a:t>Avant l’Ere de l’information </a:t>
            </a:r>
          </a:p>
        </p:txBody>
      </p:sp>
      <p:sp>
        <p:nvSpPr>
          <p:cNvPr id="4" name="Date Placeholder 3">
            <a:extLst>
              <a:ext uri="{FF2B5EF4-FFF2-40B4-BE49-F238E27FC236}">
                <a16:creationId xmlns:a16="http://schemas.microsoft.com/office/drawing/2014/main" id="{5BD815FB-1971-46AA-894B-5D1AB6D5A328}"/>
              </a:ext>
            </a:extLst>
          </p:cNvPr>
          <p:cNvSpPr>
            <a:spLocks noGrp="1"/>
          </p:cNvSpPr>
          <p:nvPr>
            <p:ph type="dt" sz="half" idx="10"/>
          </p:nvPr>
        </p:nvSpPr>
        <p:spPr/>
        <p:txBody>
          <a:bodyPr/>
          <a:lstStyle/>
          <a:p>
            <a:fld id="{59EDA2D9-A3CD-4C51-A8DA-EDADAF3A6C2B}" type="datetime1">
              <a:rPr lang="fr-FR" smtClean="0"/>
              <a:t>06/12/2022</a:t>
            </a:fld>
            <a:endParaRPr lang="fr-FR" dirty="0"/>
          </a:p>
        </p:txBody>
      </p:sp>
      <p:sp>
        <p:nvSpPr>
          <p:cNvPr id="5" name="Slide Number Placeholder 4">
            <a:extLst>
              <a:ext uri="{FF2B5EF4-FFF2-40B4-BE49-F238E27FC236}">
                <a16:creationId xmlns:a16="http://schemas.microsoft.com/office/drawing/2014/main" id="{018CBD4D-BCA8-4E8F-AEB7-484E51F723EE}"/>
              </a:ext>
            </a:extLst>
          </p:cNvPr>
          <p:cNvSpPr>
            <a:spLocks noGrp="1"/>
          </p:cNvSpPr>
          <p:nvPr>
            <p:ph type="sldNum" sz="quarter" idx="12"/>
          </p:nvPr>
        </p:nvSpPr>
        <p:spPr/>
        <p:txBody>
          <a:bodyPr/>
          <a:lstStyle/>
          <a:p>
            <a:fld id="{B8528F4E-2EBA-4050-9E2E-518FCF7DC710}" type="slidenum">
              <a:rPr lang="fr-FR" smtClean="0"/>
              <a:t>6</a:t>
            </a:fld>
            <a:endParaRPr lang="fr-FR" dirty="0"/>
          </a:p>
        </p:txBody>
      </p:sp>
      <p:graphicFrame>
        <p:nvGraphicFramePr>
          <p:cNvPr id="6" name="Diagram 5">
            <a:extLst>
              <a:ext uri="{FF2B5EF4-FFF2-40B4-BE49-F238E27FC236}">
                <a16:creationId xmlns:a16="http://schemas.microsoft.com/office/drawing/2014/main" id="{5F01AC6D-BF42-4CF1-8843-94BC236F38D1}"/>
              </a:ext>
            </a:extLst>
          </p:cNvPr>
          <p:cNvGraphicFramePr/>
          <p:nvPr>
            <p:extLst/>
          </p:nvPr>
        </p:nvGraphicFramePr>
        <p:xfrm>
          <a:off x="1176792" y="417514"/>
          <a:ext cx="9780103" cy="425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a:extLst>
              <a:ext uri="{FF2B5EF4-FFF2-40B4-BE49-F238E27FC236}">
                <a16:creationId xmlns:a16="http://schemas.microsoft.com/office/drawing/2014/main" id="{FB6C0EFA-1C18-4980-BD30-AC905D170C6B}"/>
              </a:ext>
            </a:extLst>
          </p:cNvPr>
          <p:cNvSpPr>
            <a:spLocks noGrp="1"/>
          </p:cNvSpPr>
          <p:nvPr>
            <p:ph idx="1"/>
          </p:nvPr>
        </p:nvSpPr>
        <p:spPr>
          <a:xfrm>
            <a:off x="838200" y="1825625"/>
            <a:ext cx="10515600" cy="4351338"/>
          </a:xfrm>
        </p:spPr>
        <p:txBody>
          <a:bodyPr/>
          <a:lstStyle/>
          <a:p>
            <a:r>
              <a:rPr lang="fr-FR" dirty="0"/>
              <a:t>Recueils : </a:t>
            </a:r>
            <a:r>
              <a:rPr lang="fr-FR" i="1" dirty="0"/>
              <a:t>locus </a:t>
            </a:r>
            <a:r>
              <a:rPr lang="fr-FR" i="1" dirty="0" err="1"/>
              <a:t>communis</a:t>
            </a:r>
            <a:r>
              <a:rPr lang="fr-FR" i="1" dirty="0"/>
              <a:t> </a:t>
            </a:r>
            <a:r>
              <a:rPr lang="fr-FR" dirty="0"/>
              <a:t>(« endroit commun »)</a:t>
            </a:r>
          </a:p>
          <a:p>
            <a:r>
              <a:rPr lang="fr-FR" dirty="0"/>
              <a:t>L’imprimerie à caractères mobiles : Gutenberg, c. 1450</a:t>
            </a:r>
          </a:p>
          <a:p>
            <a:r>
              <a:rPr lang="fr-FR" dirty="0"/>
              <a:t>John Locke, </a:t>
            </a:r>
            <a:r>
              <a:rPr lang="fr-FR" i="1" dirty="0"/>
              <a:t>Méthode nouvelle de dresser des recueils</a:t>
            </a:r>
            <a:r>
              <a:rPr lang="fr-FR" dirty="0"/>
              <a:t> (1685)</a:t>
            </a:r>
          </a:p>
          <a:p>
            <a:endParaRPr lang="fr-FR" dirty="0"/>
          </a:p>
          <a:p>
            <a:endParaRPr lang="fr-FR" dirty="0"/>
          </a:p>
        </p:txBody>
      </p:sp>
      <p:pic>
        <p:nvPicPr>
          <p:cNvPr id="3074" name="Picture 2" descr="https://cdn.theatlantic.com/media/mt/science/799px-Flickr_-_Beinecke_Flickr_Laboratory_-_%28Commonplace_Book%29%2C_%28late_17th_Century%29.jpg">
            <a:extLst>
              <a:ext uri="{FF2B5EF4-FFF2-40B4-BE49-F238E27FC236}">
                <a16:creationId xmlns:a16="http://schemas.microsoft.com/office/drawing/2014/main" id="{BF555CF6-A731-4109-9048-08A3D819B2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1605" y="3814763"/>
            <a:ext cx="7610475"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5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3E53-40B6-431F-9AB9-20371BC70B4F}"/>
              </a:ext>
            </a:extLst>
          </p:cNvPr>
          <p:cNvSpPr>
            <a:spLocks noGrp="1"/>
          </p:cNvSpPr>
          <p:nvPr>
            <p:ph type="title"/>
          </p:nvPr>
        </p:nvSpPr>
        <p:spPr>
          <a:xfrm>
            <a:off x="838198" y="681037"/>
            <a:ext cx="10683241" cy="1044004"/>
          </a:xfrm>
        </p:spPr>
        <p:txBody>
          <a:bodyPr>
            <a:normAutofit/>
          </a:bodyPr>
          <a:lstStyle/>
          <a:p>
            <a:r>
              <a:rPr lang="fr-FR" dirty="0"/>
              <a:t>Phase 1. L’aube de l’Ere de l’information </a:t>
            </a:r>
            <a:r>
              <a:rPr lang="fr-FR" sz="2400" dirty="0"/>
              <a:t>(années 1920-1980) </a:t>
            </a:r>
          </a:p>
        </p:txBody>
      </p:sp>
      <p:sp>
        <p:nvSpPr>
          <p:cNvPr id="4" name="Date Placeholder 3">
            <a:extLst>
              <a:ext uri="{FF2B5EF4-FFF2-40B4-BE49-F238E27FC236}">
                <a16:creationId xmlns:a16="http://schemas.microsoft.com/office/drawing/2014/main" id="{5BD815FB-1971-46AA-894B-5D1AB6D5A328}"/>
              </a:ext>
            </a:extLst>
          </p:cNvPr>
          <p:cNvSpPr>
            <a:spLocks noGrp="1"/>
          </p:cNvSpPr>
          <p:nvPr>
            <p:ph type="dt" sz="half" idx="10"/>
          </p:nvPr>
        </p:nvSpPr>
        <p:spPr/>
        <p:txBody>
          <a:bodyPr/>
          <a:lstStyle/>
          <a:p>
            <a:fld id="{59EDA2D9-A3CD-4C51-A8DA-EDADAF3A6C2B}" type="datetime1">
              <a:rPr lang="fr-FR" smtClean="0"/>
              <a:t>06/12/2022</a:t>
            </a:fld>
            <a:endParaRPr lang="fr-FR" dirty="0"/>
          </a:p>
        </p:txBody>
      </p:sp>
      <p:sp>
        <p:nvSpPr>
          <p:cNvPr id="5" name="Slide Number Placeholder 4">
            <a:extLst>
              <a:ext uri="{FF2B5EF4-FFF2-40B4-BE49-F238E27FC236}">
                <a16:creationId xmlns:a16="http://schemas.microsoft.com/office/drawing/2014/main" id="{018CBD4D-BCA8-4E8F-AEB7-484E51F723EE}"/>
              </a:ext>
            </a:extLst>
          </p:cNvPr>
          <p:cNvSpPr>
            <a:spLocks noGrp="1"/>
          </p:cNvSpPr>
          <p:nvPr>
            <p:ph type="sldNum" sz="quarter" idx="12"/>
          </p:nvPr>
        </p:nvSpPr>
        <p:spPr/>
        <p:txBody>
          <a:bodyPr/>
          <a:lstStyle/>
          <a:p>
            <a:fld id="{B8528F4E-2EBA-4050-9E2E-518FCF7DC710}" type="slidenum">
              <a:rPr lang="fr-FR" smtClean="0"/>
              <a:t>7</a:t>
            </a:fld>
            <a:endParaRPr lang="fr-FR" dirty="0"/>
          </a:p>
        </p:txBody>
      </p:sp>
      <p:graphicFrame>
        <p:nvGraphicFramePr>
          <p:cNvPr id="6" name="Diagram 5">
            <a:extLst>
              <a:ext uri="{FF2B5EF4-FFF2-40B4-BE49-F238E27FC236}">
                <a16:creationId xmlns:a16="http://schemas.microsoft.com/office/drawing/2014/main" id="{5F01AC6D-BF42-4CF1-8843-94BC236F38D1}"/>
              </a:ext>
            </a:extLst>
          </p:cNvPr>
          <p:cNvGraphicFramePr/>
          <p:nvPr>
            <p:extLst/>
          </p:nvPr>
        </p:nvGraphicFramePr>
        <p:xfrm>
          <a:off x="1176792" y="417514"/>
          <a:ext cx="9780103" cy="425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a:extLst>
              <a:ext uri="{FF2B5EF4-FFF2-40B4-BE49-F238E27FC236}">
                <a16:creationId xmlns:a16="http://schemas.microsoft.com/office/drawing/2014/main" id="{6480E850-9E4D-4926-9E1B-82C5B39CA49F}"/>
              </a:ext>
            </a:extLst>
          </p:cNvPr>
          <p:cNvSpPr>
            <a:spLocks noGrp="1"/>
          </p:cNvSpPr>
          <p:nvPr>
            <p:ph idx="1"/>
          </p:nvPr>
        </p:nvSpPr>
        <p:spPr>
          <a:xfrm>
            <a:off x="838200" y="1825625"/>
            <a:ext cx="7917180" cy="4351338"/>
          </a:xfrm>
        </p:spPr>
        <p:txBody>
          <a:bodyPr/>
          <a:lstStyle/>
          <a:p>
            <a:r>
              <a:rPr lang="fr-FR" dirty="0"/>
              <a:t>Problème : la surcharge de l’information</a:t>
            </a:r>
          </a:p>
          <a:p>
            <a:r>
              <a:rPr lang="fr-FR" dirty="0"/>
              <a:t>Comment </a:t>
            </a:r>
            <a:r>
              <a:rPr lang="fr-FR" b="1" dirty="0"/>
              <a:t>comprendre</a:t>
            </a:r>
            <a:r>
              <a:rPr lang="fr-FR" dirty="0"/>
              <a:t> le problème ?</a:t>
            </a:r>
          </a:p>
          <a:p>
            <a:pPr marL="914400" lvl="1" indent="-457200">
              <a:buFont typeface="+mj-lt"/>
              <a:buAutoNum type="arabicPeriod"/>
            </a:pPr>
            <a:r>
              <a:rPr lang="fr-FR" dirty="0"/>
              <a:t>La « </a:t>
            </a:r>
            <a:r>
              <a:rPr lang="fr-FR" b="1" dirty="0" err="1"/>
              <a:t>noösphère</a:t>
            </a:r>
            <a:r>
              <a:rPr lang="fr-FR" dirty="0"/>
              <a:t> » (V. </a:t>
            </a:r>
            <a:r>
              <a:rPr lang="fr-FR" dirty="0" err="1"/>
              <a:t>Vernadski</a:t>
            </a:r>
            <a:r>
              <a:rPr lang="fr-FR" dirty="0"/>
              <a:t>, 1926 ; P. T. de Chardin)</a:t>
            </a:r>
          </a:p>
          <a:p>
            <a:pPr marL="914400" lvl="1" indent="-457200">
              <a:buFont typeface="+mj-lt"/>
              <a:buAutoNum type="arabicPeriod"/>
            </a:pPr>
            <a:r>
              <a:rPr lang="fr-FR" dirty="0"/>
              <a:t>L’ « </a:t>
            </a:r>
            <a:r>
              <a:rPr lang="fr-FR" b="1" dirty="0" err="1"/>
              <a:t>infosphère</a:t>
            </a:r>
            <a:r>
              <a:rPr lang="fr-FR" dirty="0"/>
              <a:t> » (K. </a:t>
            </a:r>
            <a:r>
              <a:rPr lang="fr-FR" dirty="0" err="1"/>
              <a:t>Boulding</a:t>
            </a:r>
            <a:r>
              <a:rPr lang="fr-FR" dirty="0"/>
              <a:t>, 1970)</a:t>
            </a:r>
          </a:p>
          <a:p>
            <a:pPr marL="914400" lvl="1" indent="-457200">
              <a:buFont typeface="+mj-lt"/>
              <a:buAutoNum type="arabicPeriod"/>
            </a:pPr>
            <a:r>
              <a:rPr lang="fr-FR" dirty="0"/>
              <a:t>Les « </a:t>
            </a:r>
            <a:r>
              <a:rPr lang="fr-FR" b="1" dirty="0"/>
              <a:t>trois mondes</a:t>
            </a:r>
            <a:r>
              <a:rPr lang="fr-FR" dirty="0"/>
              <a:t> » (K. Popper, 1978)</a:t>
            </a:r>
          </a:p>
          <a:p>
            <a:pPr marL="914400" lvl="1" indent="-457200">
              <a:buFont typeface="+mj-lt"/>
              <a:buAutoNum type="arabicPeriod"/>
            </a:pPr>
            <a:r>
              <a:rPr lang="fr-FR" dirty="0"/>
              <a:t>Le « </a:t>
            </a:r>
            <a:r>
              <a:rPr lang="fr-FR" b="1" dirty="0"/>
              <a:t>mème</a:t>
            </a:r>
            <a:r>
              <a:rPr lang="fr-FR" dirty="0"/>
              <a:t> » (R. </a:t>
            </a:r>
            <a:r>
              <a:rPr lang="fr-FR" dirty="0" err="1"/>
              <a:t>Dawkins</a:t>
            </a:r>
            <a:r>
              <a:rPr lang="fr-FR" dirty="0"/>
              <a:t>, 1976)</a:t>
            </a:r>
          </a:p>
          <a:p>
            <a:pPr marL="914400" lvl="1" indent="-457200">
              <a:buFont typeface="+mj-lt"/>
              <a:buAutoNum type="arabicPeriod"/>
            </a:pPr>
            <a:r>
              <a:rPr lang="en-US" dirty="0"/>
              <a:t>L</a:t>
            </a:r>
            <a:r>
              <a:rPr lang="fr-FR" dirty="0"/>
              <a:t>a « </a:t>
            </a:r>
            <a:r>
              <a:rPr lang="fr-FR" b="1" i="1" dirty="0" err="1"/>
              <a:t>knowledge</a:t>
            </a:r>
            <a:r>
              <a:rPr lang="fr-FR" b="1" i="1" dirty="0"/>
              <a:t> </a:t>
            </a:r>
            <a:r>
              <a:rPr lang="fr-FR" b="1" i="1" dirty="0" err="1"/>
              <a:t>economy</a:t>
            </a:r>
            <a:r>
              <a:rPr lang="fr-FR" dirty="0"/>
              <a:t> » et le « </a:t>
            </a:r>
            <a:r>
              <a:rPr lang="fr-FR" b="1" i="1" dirty="0" err="1"/>
              <a:t>knowledge</a:t>
            </a:r>
            <a:r>
              <a:rPr lang="fr-FR" b="1" i="1" dirty="0"/>
              <a:t> </a:t>
            </a:r>
            <a:r>
              <a:rPr lang="fr-FR" b="1" i="1" dirty="0" err="1"/>
              <a:t>worker</a:t>
            </a:r>
            <a:r>
              <a:rPr lang="fr-FR" dirty="0"/>
              <a:t> » (P. Drucker, 1969)</a:t>
            </a:r>
          </a:p>
          <a:p>
            <a:pPr marL="914400" lvl="1" indent="-457200">
              <a:buFont typeface="+mj-lt"/>
              <a:buAutoNum type="arabicPeriod"/>
            </a:pPr>
            <a:endParaRPr lang="fr-FR" dirty="0"/>
          </a:p>
        </p:txBody>
      </p:sp>
      <p:pic>
        <p:nvPicPr>
          <p:cNvPr id="2050" name="Picture 2" descr="Dealing with information overload | AccessWDUN.com">
            <a:extLst>
              <a:ext uri="{FF2B5EF4-FFF2-40B4-BE49-F238E27FC236}">
                <a16:creationId xmlns:a16="http://schemas.microsoft.com/office/drawing/2014/main" id="{ABCF6964-9C2D-48CB-BB7A-BDE28B3948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86750" y="3876676"/>
            <a:ext cx="3067049" cy="2300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456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3E53-40B6-431F-9AB9-20371BC70B4F}"/>
              </a:ext>
            </a:extLst>
          </p:cNvPr>
          <p:cNvSpPr>
            <a:spLocks noGrp="1"/>
          </p:cNvSpPr>
          <p:nvPr>
            <p:ph type="title"/>
          </p:nvPr>
        </p:nvSpPr>
        <p:spPr>
          <a:xfrm>
            <a:off x="838198" y="681037"/>
            <a:ext cx="10683241" cy="1044004"/>
          </a:xfrm>
        </p:spPr>
        <p:txBody>
          <a:bodyPr>
            <a:normAutofit/>
          </a:bodyPr>
          <a:lstStyle/>
          <a:p>
            <a:r>
              <a:rPr lang="fr-FR" dirty="0"/>
              <a:t>Phase 1. L’aube de l’Ere de l’information </a:t>
            </a:r>
            <a:r>
              <a:rPr lang="fr-FR" sz="2400" dirty="0"/>
              <a:t>(années 1920-1980) </a:t>
            </a:r>
          </a:p>
        </p:txBody>
      </p:sp>
      <p:sp>
        <p:nvSpPr>
          <p:cNvPr id="4" name="Date Placeholder 3">
            <a:extLst>
              <a:ext uri="{FF2B5EF4-FFF2-40B4-BE49-F238E27FC236}">
                <a16:creationId xmlns:a16="http://schemas.microsoft.com/office/drawing/2014/main" id="{5BD815FB-1971-46AA-894B-5D1AB6D5A328}"/>
              </a:ext>
            </a:extLst>
          </p:cNvPr>
          <p:cNvSpPr>
            <a:spLocks noGrp="1"/>
          </p:cNvSpPr>
          <p:nvPr>
            <p:ph type="dt" sz="half" idx="10"/>
          </p:nvPr>
        </p:nvSpPr>
        <p:spPr/>
        <p:txBody>
          <a:bodyPr/>
          <a:lstStyle/>
          <a:p>
            <a:fld id="{59EDA2D9-A3CD-4C51-A8DA-EDADAF3A6C2B}" type="datetime1">
              <a:rPr lang="fr-FR" smtClean="0"/>
              <a:t>06/12/2022</a:t>
            </a:fld>
            <a:endParaRPr lang="fr-FR" dirty="0"/>
          </a:p>
        </p:txBody>
      </p:sp>
      <p:sp>
        <p:nvSpPr>
          <p:cNvPr id="5" name="Slide Number Placeholder 4">
            <a:extLst>
              <a:ext uri="{FF2B5EF4-FFF2-40B4-BE49-F238E27FC236}">
                <a16:creationId xmlns:a16="http://schemas.microsoft.com/office/drawing/2014/main" id="{018CBD4D-BCA8-4E8F-AEB7-484E51F723EE}"/>
              </a:ext>
            </a:extLst>
          </p:cNvPr>
          <p:cNvSpPr>
            <a:spLocks noGrp="1"/>
          </p:cNvSpPr>
          <p:nvPr>
            <p:ph type="sldNum" sz="quarter" idx="12"/>
          </p:nvPr>
        </p:nvSpPr>
        <p:spPr/>
        <p:txBody>
          <a:bodyPr/>
          <a:lstStyle/>
          <a:p>
            <a:fld id="{B8528F4E-2EBA-4050-9E2E-518FCF7DC710}" type="slidenum">
              <a:rPr lang="fr-FR" smtClean="0"/>
              <a:t>8</a:t>
            </a:fld>
            <a:endParaRPr lang="fr-FR" dirty="0"/>
          </a:p>
        </p:txBody>
      </p:sp>
      <p:graphicFrame>
        <p:nvGraphicFramePr>
          <p:cNvPr id="6" name="Diagram 5">
            <a:extLst>
              <a:ext uri="{FF2B5EF4-FFF2-40B4-BE49-F238E27FC236}">
                <a16:creationId xmlns:a16="http://schemas.microsoft.com/office/drawing/2014/main" id="{5F01AC6D-BF42-4CF1-8843-94BC236F38D1}"/>
              </a:ext>
            </a:extLst>
          </p:cNvPr>
          <p:cNvGraphicFramePr/>
          <p:nvPr>
            <p:extLst/>
          </p:nvPr>
        </p:nvGraphicFramePr>
        <p:xfrm>
          <a:off x="1176792" y="417514"/>
          <a:ext cx="9780103" cy="425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a:extLst>
              <a:ext uri="{FF2B5EF4-FFF2-40B4-BE49-F238E27FC236}">
                <a16:creationId xmlns:a16="http://schemas.microsoft.com/office/drawing/2014/main" id="{6480E850-9E4D-4926-9E1B-82C5B39CA49F}"/>
              </a:ext>
            </a:extLst>
          </p:cNvPr>
          <p:cNvSpPr>
            <a:spLocks noGrp="1"/>
          </p:cNvSpPr>
          <p:nvPr>
            <p:ph idx="1"/>
          </p:nvPr>
        </p:nvSpPr>
        <p:spPr>
          <a:xfrm>
            <a:off x="838200" y="1825625"/>
            <a:ext cx="10515600" cy="4351338"/>
          </a:xfrm>
        </p:spPr>
        <p:txBody>
          <a:bodyPr/>
          <a:lstStyle/>
          <a:p>
            <a:r>
              <a:rPr lang="fr-FR" dirty="0"/>
              <a:t>Comment </a:t>
            </a:r>
            <a:r>
              <a:rPr lang="fr-FR" b="1" dirty="0"/>
              <a:t>surmonter</a:t>
            </a:r>
            <a:r>
              <a:rPr lang="fr-FR" dirty="0"/>
              <a:t> le problème ?</a:t>
            </a:r>
          </a:p>
          <a:p>
            <a:pPr marL="457200" lvl="1" indent="0">
              <a:buNone/>
            </a:pPr>
            <a:r>
              <a:rPr lang="fr-FR" dirty="0"/>
              <a:t>1. Le « </a:t>
            </a:r>
            <a:r>
              <a:rPr lang="fr-FR" b="1" dirty="0" err="1"/>
              <a:t>Memex</a:t>
            </a:r>
            <a:r>
              <a:rPr lang="fr-FR" dirty="0"/>
              <a:t> » (V. Bush, « Comme nous pourrions penser », 1945)</a:t>
            </a:r>
          </a:p>
          <a:p>
            <a:pPr lvl="2"/>
            <a:r>
              <a:rPr lang="fr-FR" dirty="0"/>
              <a:t>Bureau dynamique</a:t>
            </a:r>
          </a:p>
          <a:p>
            <a:pPr lvl="2"/>
            <a:r>
              <a:rPr lang="fr-FR" dirty="0"/>
              <a:t>Liens d’association</a:t>
            </a:r>
          </a:p>
        </p:txBody>
      </p:sp>
      <p:pic>
        <p:nvPicPr>
          <p:cNvPr id="8" name="Picture 7">
            <a:extLst>
              <a:ext uri="{FF2B5EF4-FFF2-40B4-BE49-F238E27FC236}">
                <a16:creationId xmlns:a16="http://schemas.microsoft.com/office/drawing/2014/main" id="{3B46A13B-E6B4-4824-B1BA-4FA534BE84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6699" y="3730787"/>
            <a:ext cx="3467099" cy="2446175"/>
          </a:xfrm>
          <a:prstGeom prst="rect">
            <a:avLst/>
          </a:prstGeom>
        </p:spPr>
      </p:pic>
      <p:pic>
        <p:nvPicPr>
          <p:cNvPr id="5122" name="Picture 2" descr="As We May Think - Wikipedia">
            <a:extLst>
              <a:ext uri="{FF2B5EF4-FFF2-40B4-BE49-F238E27FC236}">
                <a16:creationId xmlns:a16="http://schemas.microsoft.com/office/drawing/2014/main" id="{E988E73B-660B-43E4-B855-BFE544ECF7E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33248" y="3703475"/>
            <a:ext cx="2977346" cy="247348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Qui est Vannevar Bush ? - Babbar.tech Blog">
            <a:extLst>
              <a:ext uri="{FF2B5EF4-FFF2-40B4-BE49-F238E27FC236}">
                <a16:creationId xmlns:a16="http://schemas.microsoft.com/office/drawing/2014/main" id="{7F8BB1CB-E305-4C99-825D-3CCC360A8C5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15868" y="3703474"/>
            <a:ext cx="3141275" cy="2473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577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3E53-40B6-431F-9AB9-20371BC70B4F}"/>
              </a:ext>
            </a:extLst>
          </p:cNvPr>
          <p:cNvSpPr>
            <a:spLocks noGrp="1"/>
          </p:cNvSpPr>
          <p:nvPr>
            <p:ph type="title"/>
          </p:nvPr>
        </p:nvSpPr>
        <p:spPr>
          <a:xfrm>
            <a:off x="838198" y="681037"/>
            <a:ext cx="10683241" cy="1044004"/>
          </a:xfrm>
        </p:spPr>
        <p:txBody>
          <a:bodyPr>
            <a:normAutofit/>
          </a:bodyPr>
          <a:lstStyle/>
          <a:p>
            <a:r>
              <a:rPr lang="fr-FR" dirty="0"/>
              <a:t>Phase 1. L’aube de l’Ere de l’information </a:t>
            </a:r>
            <a:r>
              <a:rPr lang="fr-FR" sz="2400" dirty="0"/>
              <a:t>(années 1920-1980) </a:t>
            </a:r>
          </a:p>
        </p:txBody>
      </p:sp>
      <p:sp>
        <p:nvSpPr>
          <p:cNvPr id="4" name="Date Placeholder 3">
            <a:extLst>
              <a:ext uri="{FF2B5EF4-FFF2-40B4-BE49-F238E27FC236}">
                <a16:creationId xmlns:a16="http://schemas.microsoft.com/office/drawing/2014/main" id="{5BD815FB-1971-46AA-894B-5D1AB6D5A328}"/>
              </a:ext>
            </a:extLst>
          </p:cNvPr>
          <p:cNvSpPr>
            <a:spLocks noGrp="1"/>
          </p:cNvSpPr>
          <p:nvPr>
            <p:ph type="dt" sz="half" idx="10"/>
          </p:nvPr>
        </p:nvSpPr>
        <p:spPr/>
        <p:txBody>
          <a:bodyPr/>
          <a:lstStyle/>
          <a:p>
            <a:fld id="{59EDA2D9-A3CD-4C51-A8DA-EDADAF3A6C2B}" type="datetime1">
              <a:rPr lang="fr-FR" smtClean="0"/>
              <a:t>06/12/2022</a:t>
            </a:fld>
            <a:endParaRPr lang="fr-FR" dirty="0"/>
          </a:p>
        </p:txBody>
      </p:sp>
      <p:sp>
        <p:nvSpPr>
          <p:cNvPr id="5" name="Slide Number Placeholder 4">
            <a:extLst>
              <a:ext uri="{FF2B5EF4-FFF2-40B4-BE49-F238E27FC236}">
                <a16:creationId xmlns:a16="http://schemas.microsoft.com/office/drawing/2014/main" id="{018CBD4D-BCA8-4E8F-AEB7-484E51F723EE}"/>
              </a:ext>
            </a:extLst>
          </p:cNvPr>
          <p:cNvSpPr>
            <a:spLocks noGrp="1"/>
          </p:cNvSpPr>
          <p:nvPr>
            <p:ph type="sldNum" sz="quarter" idx="12"/>
          </p:nvPr>
        </p:nvSpPr>
        <p:spPr/>
        <p:txBody>
          <a:bodyPr/>
          <a:lstStyle/>
          <a:p>
            <a:fld id="{B8528F4E-2EBA-4050-9E2E-518FCF7DC710}" type="slidenum">
              <a:rPr lang="fr-FR" smtClean="0"/>
              <a:t>9</a:t>
            </a:fld>
            <a:endParaRPr lang="fr-FR" dirty="0"/>
          </a:p>
        </p:txBody>
      </p:sp>
      <p:graphicFrame>
        <p:nvGraphicFramePr>
          <p:cNvPr id="6" name="Diagram 5">
            <a:extLst>
              <a:ext uri="{FF2B5EF4-FFF2-40B4-BE49-F238E27FC236}">
                <a16:creationId xmlns:a16="http://schemas.microsoft.com/office/drawing/2014/main" id="{5F01AC6D-BF42-4CF1-8843-94BC236F38D1}"/>
              </a:ext>
            </a:extLst>
          </p:cNvPr>
          <p:cNvGraphicFramePr/>
          <p:nvPr>
            <p:extLst/>
          </p:nvPr>
        </p:nvGraphicFramePr>
        <p:xfrm>
          <a:off x="1176792" y="417514"/>
          <a:ext cx="9780103" cy="425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a:extLst>
              <a:ext uri="{FF2B5EF4-FFF2-40B4-BE49-F238E27FC236}">
                <a16:creationId xmlns:a16="http://schemas.microsoft.com/office/drawing/2014/main" id="{6480E850-9E4D-4926-9E1B-82C5B39CA49F}"/>
              </a:ext>
            </a:extLst>
          </p:cNvPr>
          <p:cNvSpPr>
            <a:spLocks noGrp="1"/>
          </p:cNvSpPr>
          <p:nvPr>
            <p:ph idx="1"/>
          </p:nvPr>
        </p:nvSpPr>
        <p:spPr>
          <a:xfrm>
            <a:off x="838200" y="1825625"/>
            <a:ext cx="10515600" cy="4351338"/>
          </a:xfrm>
        </p:spPr>
        <p:txBody>
          <a:bodyPr/>
          <a:lstStyle/>
          <a:p>
            <a:r>
              <a:rPr lang="fr-FR" dirty="0"/>
              <a:t>Comment </a:t>
            </a:r>
            <a:r>
              <a:rPr lang="fr-FR" b="1" dirty="0"/>
              <a:t>surmonter</a:t>
            </a:r>
            <a:r>
              <a:rPr lang="fr-FR" dirty="0"/>
              <a:t> le problème ?</a:t>
            </a:r>
          </a:p>
          <a:p>
            <a:pPr marL="457200" lvl="1" indent="0">
              <a:buNone/>
            </a:pPr>
            <a:r>
              <a:rPr lang="fr-FR" dirty="0"/>
              <a:t>2. Le « </a:t>
            </a:r>
            <a:r>
              <a:rPr lang="fr-FR" b="1" dirty="0"/>
              <a:t>Zettelkasten</a:t>
            </a:r>
            <a:r>
              <a:rPr lang="fr-FR" dirty="0"/>
              <a:t> » (N. Luhmann, 1981)</a:t>
            </a:r>
          </a:p>
          <a:p>
            <a:pPr lvl="2"/>
            <a:r>
              <a:rPr lang="fr-FR" dirty="0"/>
              <a:t>Notes atomiques, dans ses propres mots</a:t>
            </a:r>
          </a:p>
          <a:p>
            <a:pPr lvl="2"/>
            <a:r>
              <a:rPr lang="fr-FR" dirty="0"/>
              <a:t>Système de numérotation</a:t>
            </a:r>
          </a:p>
          <a:p>
            <a:pPr lvl="1"/>
            <a:endParaRPr lang="fr-FR" dirty="0"/>
          </a:p>
        </p:txBody>
      </p:sp>
      <p:grpSp>
        <p:nvGrpSpPr>
          <p:cNvPr id="10" name="Group 9">
            <a:extLst>
              <a:ext uri="{FF2B5EF4-FFF2-40B4-BE49-F238E27FC236}">
                <a16:creationId xmlns:a16="http://schemas.microsoft.com/office/drawing/2014/main" id="{A6A4B0CD-E288-42D1-988B-568D9DD652B8}"/>
              </a:ext>
            </a:extLst>
          </p:cNvPr>
          <p:cNvGrpSpPr/>
          <p:nvPr/>
        </p:nvGrpSpPr>
        <p:grpSpPr>
          <a:xfrm>
            <a:off x="1293004" y="3799523"/>
            <a:ext cx="10060795" cy="2377440"/>
            <a:chOff x="1691262" y="3806190"/>
            <a:chExt cx="10060795" cy="2377440"/>
          </a:xfrm>
        </p:grpSpPr>
        <p:pic>
          <p:nvPicPr>
            <p:cNvPr id="6148" name="Picture 4" descr="https://upload.wikimedia.org/wikipedia/commons/thumb/1/1a/Zettelkasten_paper_schematic.png/1280px-Zettelkasten_paper_schematic.png">
              <a:extLst>
                <a:ext uri="{FF2B5EF4-FFF2-40B4-BE49-F238E27FC236}">
                  <a16:creationId xmlns:a16="http://schemas.microsoft.com/office/drawing/2014/main" id="{22AB9209-977D-4C3D-B27F-A98C491336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1262" y="3806190"/>
              <a:ext cx="3169920" cy="237744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Niklas Luhmann Online: die Erschließung seines Nachlasses | Geistes- &amp;  Sozialwissenschaften">
              <a:extLst>
                <a:ext uri="{FF2B5EF4-FFF2-40B4-BE49-F238E27FC236}">
                  <a16:creationId xmlns:a16="http://schemas.microsoft.com/office/drawing/2014/main" id="{FE4EDEBC-E4C7-4903-81D5-9DCEFB9103E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7162" y="3806192"/>
              <a:ext cx="2352675" cy="2352675"/>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Niklas-Luhmann-Archiv - Der Blick in den Zettelkasten ist jetzt online  möglich | deutschlandfunkkultur.de">
              <a:extLst>
                <a:ext uri="{FF2B5EF4-FFF2-40B4-BE49-F238E27FC236}">
                  <a16:creationId xmlns:a16="http://schemas.microsoft.com/office/drawing/2014/main" id="{6B6C0B52-4AB3-4CB3-B175-E2328D7EE15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5817" y="3806190"/>
              <a:ext cx="4206240" cy="236601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64538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1360</TotalTime>
  <Words>6864</Words>
  <Application>Microsoft Office PowerPoint</Application>
  <PresentationFormat>Widescreen</PresentationFormat>
  <Paragraphs>749</Paragraphs>
  <Slides>42</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Eurostile</vt:lpstr>
      <vt:lpstr>Times New Roman</vt:lpstr>
      <vt:lpstr>Office Theme</vt:lpstr>
      <vt:lpstr>Façonner les outils de demain Comment rendre les nouveaux logiciels de gestion des connaissances personnelles plus performants ? avec un cas d’étude de l’application Obsidian</vt:lpstr>
      <vt:lpstr>Plan du mémoire</vt:lpstr>
      <vt:lpstr>Définitions des concepts et du problème </vt:lpstr>
      <vt:lpstr>Trois éléments essentiels</vt:lpstr>
      <vt:lpstr>Trois phases historiques</vt:lpstr>
      <vt:lpstr>Avant l’Ere de l’information </vt:lpstr>
      <vt:lpstr>Phase 1. L’aube de l’Ere de l’information (années 1920-1980) </vt:lpstr>
      <vt:lpstr>Phase 1. L’aube de l’Ere de l’information (années 1920-1980) </vt:lpstr>
      <vt:lpstr>Phase 1. L’aube de l’Ere de l’information (années 1920-1980) </vt:lpstr>
      <vt:lpstr>Phase 1. L’aube de l’Ere de l’information (années 1920-1980) </vt:lpstr>
      <vt:lpstr>Phase 2. La gestion des connaissances (organisationnelles) (années 1990-2000) </vt:lpstr>
      <vt:lpstr>Phase 2. La gestion des connaissances (organisationnelles) (années 1990-2000) </vt:lpstr>
      <vt:lpstr>Phase 2. La gestion des connaissances (organisationnelles) (années 1990-2000) </vt:lpstr>
      <vt:lpstr>Phase 3. La gestion des connaissances personnelles (années 2010 - présent) </vt:lpstr>
      <vt:lpstr>Phase 3. La gestion des connaissances personnelles (années 2010 - présent) </vt:lpstr>
      <vt:lpstr>Phase 3. La gestion des connaissances personnelles (années 2010 - présent) </vt:lpstr>
      <vt:lpstr>Phase 3. La gestion des connaissances personnelles (années 2010 - présent) </vt:lpstr>
      <vt:lpstr>Phase 3. La gestion des connaissances personnelles (années 2010 - présent) </vt:lpstr>
      <vt:lpstr>Phase 3. La gestion des connaissances personnelles (années 2010 - présent) </vt:lpstr>
      <vt:lpstr>Phase 3. La gestion des connaissances personnelles (années 2010 - présent) </vt:lpstr>
      <vt:lpstr>Phase 3. La gestion des connaissances personnelles (années 2010 - présent) </vt:lpstr>
      <vt:lpstr>L’application Obsidian</vt:lpstr>
      <vt:lpstr>L’application Obsidian</vt:lpstr>
      <vt:lpstr>Problème identifié</vt:lpstr>
      <vt:lpstr>Problème identifié</vt:lpstr>
      <vt:lpstr>Hypothèse</vt:lpstr>
      <vt:lpstr>Solution proposée : le module SmartOutline</vt:lpstr>
      <vt:lpstr>Solution proposée : le module SmartOutline</vt:lpstr>
      <vt:lpstr>Validation de la solution</vt:lpstr>
      <vt:lpstr>Validation de la solution</vt:lpstr>
      <vt:lpstr>Validation de la solution</vt:lpstr>
      <vt:lpstr>Validation de la solution</vt:lpstr>
      <vt:lpstr>Validation de la solution</vt:lpstr>
      <vt:lpstr>Validation de la solution</vt:lpstr>
      <vt:lpstr>Validation de la solution</vt:lpstr>
      <vt:lpstr>Conclusion</vt:lpstr>
      <vt:lpstr>Références</vt:lpstr>
      <vt:lpstr>Références</vt:lpstr>
      <vt:lpstr>Références</vt:lpstr>
      <vt:lpstr>Références</vt:lpstr>
      <vt:lpstr>Références</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dc:creator>
  <cp:lastModifiedBy>Andrew</cp:lastModifiedBy>
  <cp:revision>123</cp:revision>
  <dcterms:created xsi:type="dcterms:W3CDTF">2022-12-04T12:23:20Z</dcterms:created>
  <dcterms:modified xsi:type="dcterms:W3CDTF">2022-12-06T14:34:17Z</dcterms:modified>
</cp:coreProperties>
</file>