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4.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2.xml" ContentType="application/vnd.openxmlformats-officedocument.presentationml.notesSlide+xml"/>
  <Override PartName="/ppt/media/image114.jpg" ContentType="image/jpeg"/>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3.xml" ContentType="application/vnd.openxmlformats-officedocument.presentationml.notesSlide+xml"/>
  <Override PartName="/ppt/media/image135.jpg" ContentType="image/jpeg"/>
  <Override PartName="/ppt/media/image139.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sldIdLst>
    <p:sldId id="256" r:id="rId5"/>
    <p:sldId id="2146848825" r:id="rId6"/>
    <p:sldId id="257" r:id="rId7"/>
    <p:sldId id="2146848701" r:id="rId8"/>
    <p:sldId id="2146848794" r:id="rId9"/>
    <p:sldId id="2146848727" r:id="rId10"/>
    <p:sldId id="2146848723" r:id="rId11"/>
    <p:sldId id="2146848719" r:id="rId12"/>
    <p:sldId id="2146848726" r:id="rId13"/>
    <p:sldId id="2146848720" r:id="rId14"/>
    <p:sldId id="2146848724" r:id="rId15"/>
    <p:sldId id="2146848821" r:id="rId16"/>
    <p:sldId id="2146848730" r:id="rId17"/>
    <p:sldId id="2146848826" r:id="rId18"/>
    <p:sldId id="2146848822" r:id="rId19"/>
    <p:sldId id="2146848777" r:id="rId20"/>
    <p:sldId id="2146848717" r:id="rId21"/>
    <p:sldId id="2146848836" r:id="rId22"/>
    <p:sldId id="2146848770" r:id="rId23"/>
    <p:sldId id="2146848776" r:id="rId24"/>
    <p:sldId id="2146848702" r:id="rId25"/>
    <p:sldId id="2146848766" r:id="rId26"/>
    <p:sldId id="728" r:id="rId27"/>
    <p:sldId id="2146848688" r:id="rId28"/>
    <p:sldId id="2146848731" r:id="rId29"/>
    <p:sldId id="2146848732" r:id="rId30"/>
    <p:sldId id="2146848709" r:id="rId31"/>
    <p:sldId id="2146848744" r:id="rId32"/>
    <p:sldId id="2146848746" r:id="rId33"/>
    <p:sldId id="2146848827" r:id="rId34"/>
    <p:sldId id="2146848832" r:id="rId35"/>
    <p:sldId id="2146848833" r:id="rId36"/>
    <p:sldId id="2146848834" r:id="rId37"/>
    <p:sldId id="2146848835" r:id="rId38"/>
    <p:sldId id="2146848704" r:id="rId39"/>
    <p:sldId id="600" r:id="rId40"/>
    <p:sldId id="2146848743" r:id="rId41"/>
    <p:sldId id="383" r:id="rId42"/>
    <p:sldId id="2146848828" r:id="rId43"/>
    <p:sldId id="2146848781" r:id="rId44"/>
    <p:sldId id="2142533869" r:id="rId45"/>
    <p:sldId id="2142533870" r:id="rId46"/>
    <p:sldId id="2146848829" r:id="rId47"/>
    <p:sldId id="2146848740" r:id="rId48"/>
    <p:sldId id="2146848703" r:id="rId4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E6E6E5"/>
    <a:srgbClr val="FFFFFF"/>
    <a:srgbClr val="FE5815"/>
    <a:srgbClr val="70AD47"/>
    <a:srgbClr val="0070C0"/>
    <a:srgbClr val="D3E4F3"/>
    <a:srgbClr val="E2F0D9"/>
    <a:srgbClr val="C00000"/>
    <a:srgbClr val="EF4E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1" d="100"/>
          <a:sy n="91" d="100"/>
        </p:scale>
        <p:origin x="341" y="5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3"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A92D7A35-5A31-4A8D-A025-9B5D6C9F59E7}" type="doc">
      <dgm:prSet loTypeId="urn:microsoft.com/office/officeart/2005/8/layout/gear1" loCatId="cycle" qsTypeId="urn:microsoft.com/office/officeart/2005/8/quickstyle/simple1" qsCatId="simple" csTypeId="urn:microsoft.com/office/officeart/2005/8/colors/accent0_1" csCatId="mainScheme" phldr="1"/>
      <dgm:spPr/>
    </dgm:pt>
    <dgm:pt modelId="{03E7B49D-72F6-46A0-A7D9-59782B8DF984}">
      <dgm:prSet phldrT="[Texte]"/>
      <dgm:spPr/>
      <dgm:t>
        <a:bodyPr/>
        <a:lstStyle/>
        <a:p>
          <a:r>
            <a:rPr lang="fr-FR"/>
            <a:t> </a:t>
          </a:r>
        </a:p>
      </dgm:t>
    </dgm:pt>
    <dgm:pt modelId="{91A262BB-E3B8-4F8C-80E2-283B53D4E36F}" type="parTrans" cxnId="{BE867ACB-076B-44AC-9719-E1490822BA4D}">
      <dgm:prSet/>
      <dgm:spPr/>
      <dgm:t>
        <a:bodyPr/>
        <a:lstStyle/>
        <a:p>
          <a:endParaRPr lang="fr-FR"/>
        </a:p>
      </dgm:t>
    </dgm:pt>
    <dgm:pt modelId="{EA358587-C271-49AC-A7F9-B5BC733D0404}" type="sibTrans" cxnId="{BE867ACB-076B-44AC-9719-E1490822BA4D}">
      <dgm:prSet/>
      <dgm:spPr/>
      <dgm:t>
        <a:bodyPr/>
        <a:lstStyle/>
        <a:p>
          <a:endParaRPr lang="fr-FR"/>
        </a:p>
      </dgm:t>
    </dgm:pt>
    <dgm:pt modelId="{B6DBFEA4-8CBF-46DE-8DE9-169179B58184}">
      <dgm:prSet phldrT="[Texte]"/>
      <dgm:spPr/>
      <dgm:t>
        <a:bodyPr/>
        <a:lstStyle/>
        <a:p>
          <a:r>
            <a:rPr lang="fr-FR"/>
            <a:t> </a:t>
          </a:r>
        </a:p>
      </dgm:t>
    </dgm:pt>
    <dgm:pt modelId="{D365D99D-7217-4536-90DC-86DEC9600760}" type="parTrans" cxnId="{6126BE9E-3707-45E3-A7E4-B518DEBEB8DC}">
      <dgm:prSet/>
      <dgm:spPr/>
      <dgm:t>
        <a:bodyPr/>
        <a:lstStyle/>
        <a:p>
          <a:endParaRPr lang="fr-FR"/>
        </a:p>
      </dgm:t>
    </dgm:pt>
    <dgm:pt modelId="{C776C3F9-8C46-44AA-96AA-0438BB4E2940}" type="sibTrans" cxnId="{6126BE9E-3707-45E3-A7E4-B518DEBEB8DC}">
      <dgm:prSet/>
      <dgm:spPr/>
      <dgm:t>
        <a:bodyPr/>
        <a:lstStyle/>
        <a:p>
          <a:endParaRPr lang="fr-FR"/>
        </a:p>
      </dgm:t>
    </dgm:pt>
    <dgm:pt modelId="{3939CE74-0D2B-4296-9370-341C84A3C0CD}">
      <dgm:prSet phldrT="[Texte]"/>
      <dgm:spPr/>
      <dgm:t>
        <a:bodyPr/>
        <a:lstStyle/>
        <a:p>
          <a:r>
            <a:rPr lang="fr-FR"/>
            <a:t> </a:t>
          </a:r>
        </a:p>
      </dgm:t>
    </dgm:pt>
    <dgm:pt modelId="{06042764-7DA3-4558-AEB6-A71403AC868E}" type="parTrans" cxnId="{FEFAF0E7-6B63-4CA6-82AB-99FDD41783C7}">
      <dgm:prSet/>
      <dgm:spPr/>
      <dgm:t>
        <a:bodyPr/>
        <a:lstStyle/>
        <a:p>
          <a:endParaRPr lang="fr-FR"/>
        </a:p>
      </dgm:t>
    </dgm:pt>
    <dgm:pt modelId="{375CBF52-60A8-4771-BC9B-C928CD5472BE}" type="sibTrans" cxnId="{FEFAF0E7-6B63-4CA6-82AB-99FDD41783C7}">
      <dgm:prSet/>
      <dgm:spPr/>
      <dgm:t>
        <a:bodyPr/>
        <a:lstStyle/>
        <a:p>
          <a:endParaRPr lang="fr-FR"/>
        </a:p>
      </dgm:t>
    </dgm:pt>
    <dgm:pt modelId="{095FC971-4EBC-4830-9766-94E74CE39CE4}" type="pres">
      <dgm:prSet presAssocID="{A92D7A35-5A31-4A8D-A025-9B5D6C9F59E7}" presName="composite" presStyleCnt="0">
        <dgm:presLayoutVars>
          <dgm:chMax val="3"/>
          <dgm:animLvl val="lvl"/>
          <dgm:resizeHandles val="exact"/>
        </dgm:presLayoutVars>
      </dgm:prSet>
      <dgm:spPr/>
    </dgm:pt>
    <dgm:pt modelId="{6CD7542F-20EE-4C7C-8E53-3C6E5F85F1F6}" type="pres">
      <dgm:prSet presAssocID="{03E7B49D-72F6-46A0-A7D9-59782B8DF984}" presName="gear1" presStyleLbl="node1" presStyleIdx="0" presStyleCnt="3">
        <dgm:presLayoutVars>
          <dgm:chMax val="1"/>
          <dgm:bulletEnabled val="1"/>
        </dgm:presLayoutVars>
      </dgm:prSet>
      <dgm:spPr/>
    </dgm:pt>
    <dgm:pt modelId="{5F3F0541-E078-4631-90CB-570265CFFA52}" type="pres">
      <dgm:prSet presAssocID="{03E7B49D-72F6-46A0-A7D9-59782B8DF984}" presName="gear1srcNode" presStyleLbl="node1" presStyleIdx="0" presStyleCnt="3"/>
      <dgm:spPr/>
    </dgm:pt>
    <dgm:pt modelId="{6E18FBF5-CF28-44F5-96AE-36CA7F7BBCC5}" type="pres">
      <dgm:prSet presAssocID="{03E7B49D-72F6-46A0-A7D9-59782B8DF984}" presName="gear1dstNode" presStyleLbl="node1" presStyleIdx="0" presStyleCnt="3"/>
      <dgm:spPr/>
    </dgm:pt>
    <dgm:pt modelId="{37819086-773C-4230-B7BE-211E2C803732}" type="pres">
      <dgm:prSet presAssocID="{B6DBFEA4-8CBF-46DE-8DE9-169179B58184}" presName="gear2" presStyleLbl="node1" presStyleIdx="1" presStyleCnt="3">
        <dgm:presLayoutVars>
          <dgm:chMax val="1"/>
          <dgm:bulletEnabled val="1"/>
        </dgm:presLayoutVars>
      </dgm:prSet>
      <dgm:spPr/>
    </dgm:pt>
    <dgm:pt modelId="{595C72D2-7734-4FBD-91E9-9E75430155F0}" type="pres">
      <dgm:prSet presAssocID="{B6DBFEA4-8CBF-46DE-8DE9-169179B58184}" presName="gear2srcNode" presStyleLbl="node1" presStyleIdx="1" presStyleCnt="3"/>
      <dgm:spPr/>
    </dgm:pt>
    <dgm:pt modelId="{91939045-65CA-45D5-8AFA-CDF913A7C9E1}" type="pres">
      <dgm:prSet presAssocID="{B6DBFEA4-8CBF-46DE-8DE9-169179B58184}" presName="gear2dstNode" presStyleLbl="node1" presStyleIdx="1" presStyleCnt="3"/>
      <dgm:spPr/>
    </dgm:pt>
    <dgm:pt modelId="{15F07B41-AA9B-4E18-B01C-7A83B12FEE60}" type="pres">
      <dgm:prSet presAssocID="{3939CE74-0D2B-4296-9370-341C84A3C0CD}" presName="gear3" presStyleLbl="node1" presStyleIdx="2" presStyleCnt="3"/>
      <dgm:spPr/>
    </dgm:pt>
    <dgm:pt modelId="{FC5A7693-64DE-412E-BB58-99AD6D48DD38}" type="pres">
      <dgm:prSet presAssocID="{3939CE74-0D2B-4296-9370-341C84A3C0CD}" presName="gear3tx" presStyleLbl="node1" presStyleIdx="2" presStyleCnt="3">
        <dgm:presLayoutVars>
          <dgm:chMax val="1"/>
          <dgm:bulletEnabled val="1"/>
        </dgm:presLayoutVars>
      </dgm:prSet>
      <dgm:spPr/>
    </dgm:pt>
    <dgm:pt modelId="{E809968E-6883-451B-BE39-F9ABF5F5921D}" type="pres">
      <dgm:prSet presAssocID="{3939CE74-0D2B-4296-9370-341C84A3C0CD}" presName="gear3srcNode" presStyleLbl="node1" presStyleIdx="2" presStyleCnt="3"/>
      <dgm:spPr/>
    </dgm:pt>
    <dgm:pt modelId="{DB2B6EAF-F339-4141-A611-EAF88B94A80A}" type="pres">
      <dgm:prSet presAssocID="{3939CE74-0D2B-4296-9370-341C84A3C0CD}" presName="gear3dstNode" presStyleLbl="node1" presStyleIdx="2" presStyleCnt="3"/>
      <dgm:spPr/>
    </dgm:pt>
    <dgm:pt modelId="{2B8534E4-C9DA-434C-A14E-C1730F166444}" type="pres">
      <dgm:prSet presAssocID="{EA358587-C271-49AC-A7F9-B5BC733D0404}" presName="connector1" presStyleLbl="sibTrans2D1" presStyleIdx="0" presStyleCnt="3"/>
      <dgm:spPr/>
    </dgm:pt>
    <dgm:pt modelId="{4B1282D0-006D-40E7-9E8F-A6A80C27DF1F}" type="pres">
      <dgm:prSet presAssocID="{C776C3F9-8C46-44AA-96AA-0438BB4E2940}" presName="connector2" presStyleLbl="sibTrans2D1" presStyleIdx="1" presStyleCnt="3"/>
      <dgm:spPr/>
    </dgm:pt>
    <dgm:pt modelId="{E755E6EB-F299-4C1C-9E15-4F978E4F1A01}" type="pres">
      <dgm:prSet presAssocID="{375CBF52-60A8-4771-BC9B-C928CD5472BE}" presName="connector3" presStyleLbl="sibTrans2D1" presStyleIdx="2" presStyleCnt="3"/>
      <dgm:spPr/>
    </dgm:pt>
  </dgm:ptLst>
  <dgm:cxnLst>
    <dgm:cxn modelId="{B7282E1A-B1FB-40C4-AEEA-D079CACF958E}" type="presOf" srcId="{375CBF52-60A8-4771-BC9B-C928CD5472BE}" destId="{E755E6EB-F299-4C1C-9E15-4F978E4F1A01}" srcOrd="0" destOrd="0" presId="urn:microsoft.com/office/officeart/2005/8/layout/gear1"/>
    <dgm:cxn modelId="{BCA0712B-A76C-4C5B-8972-2B87DA2C65F6}" type="presOf" srcId="{EA358587-C271-49AC-A7F9-B5BC733D0404}" destId="{2B8534E4-C9DA-434C-A14E-C1730F166444}" srcOrd="0" destOrd="0" presId="urn:microsoft.com/office/officeart/2005/8/layout/gear1"/>
    <dgm:cxn modelId="{36B81237-9C53-4E55-A5A5-A1FBFC53AC1A}" type="presOf" srcId="{A92D7A35-5A31-4A8D-A025-9B5D6C9F59E7}" destId="{095FC971-4EBC-4830-9766-94E74CE39CE4}" srcOrd="0" destOrd="0" presId="urn:microsoft.com/office/officeart/2005/8/layout/gear1"/>
    <dgm:cxn modelId="{E7A57E37-B7A7-4AC4-A5F4-5FB41F5962F3}" type="presOf" srcId="{B6DBFEA4-8CBF-46DE-8DE9-169179B58184}" destId="{595C72D2-7734-4FBD-91E9-9E75430155F0}" srcOrd="1" destOrd="0" presId="urn:microsoft.com/office/officeart/2005/8/layout/gear1"/>
    <dgm:cxn modelId="{F3861E43-B264-48B7-8726-434FBA61201C}" type="presOf" srcId="{3939CE74-0D2B-4296-9370-341C84A3C0CD}" destId="{15F07B41-AA9B-4E18-B01C-7A83B12FEE60}" srcOrd="0" destOrd="0" presId="urn:microsoft.com/office/officeart/2005/8/layout/gear1"/>
    <dgm:cxn modelId="{056A7D52-17FC-449A-AA26-B1ECA19CDC49}" type="presOf" srcId="{B6DBFEA4-8CBF-46DE-8DE9-169179B58184}" destId="{37819086-773C-4230-B7BE-211E2C803732}" srcOrd="0" destOrd="0" presId="urn:microsoft.com/office/officeart/2005/8/layout/gear1"/>
    <dgm:cxn modelId="{EB4C2957-75BB-47B3-8298-87E70B4DA671}" type="presOf" srcId="{B6DBFEA4-8CBF-46DE-8DE9-169179B58184}" destId="{91939045-65CA-45D5-8AFA-CDF913A7C9E1}" srcOrd="2" destOrd="0" presId="urn:microsoft.com/office/officeart/2005/8/layout/gear1"/>
    <dgm:cxn modelId="{1F439578-1480-42AC-A2C4-4F43606D102F}" type="presOf" srcId="{03E7B49D-72F6-46A0-A7D9-59782B8DF984}" destId="{5F3F0541-E078-4631-90CB-570265CFFA52}" srcOrd="1" destOrd="0" presId="urn:microsoft.com/office/officeart/2005/8/layout/gear1"/>
    <dgm:cxn modelId="{C611A381-94A5-474A-A881-51DD7EF69BF3}" type="presOf" srcId="{3939CE74-0D2B-4296-9370-341C84A3C0CD}" destId="{DB2B6EAF-F339-4141-A611-EAF88B94A80A}" srcOrd="3" destOrd="0" presId="urn:microsoft.com/office/officeart/2005/8/layout/gear1"/>
    <dgm:cxn modelId="{103E7887-7DDD-4848-96A2-E964AE6D3048}" type="presOf" srcId="{3939CE74-0D2B-4296-9370-341C84A3C0CD}" destId="{E809968E-6883-451B-BE39-F9ABF5F5921D}" srcOrd="2" destOrd="0" presId="urn:microsoft.com/office/officeart/2005/8/layout/gear1"/>
    <dgm:cxn modelId="{A9B5CF89-A7C7-45B0-B453-5C19135FA8FE}" type="presOf" srcId="{03E7B49D-72F6-46A0-A7D9-59782B8DF984}" destId="{6CD7542F-20EE-4C7C-8E53-3C6E5F85F1F6}" srcOrd="0" destOrd="0" presId="urn:microsoft.com/office/officeart/2005/8/layout/gear1"/>
    <dgm:cxn modelId="{EA1B3F99-D6F5-4931-AAC5-D4D1A77465C0}" type="presOf" srcId="{C776C3F9-8C46-44AA-96AA-0438BB4E2940}" destId="{4B1282D0-006D-40E7-9E8F-A6A80C27DF1F}" srcOrd="0" destOrd="0" presId="urn:microsoft.com/office/officeart/2005/8/layout/gear1"/>
    <dgm:cxn modelId="{6126BE9E-3707-45E3-A7E4-B518DEBEB8DC}" srcId="{A92D7A35-5A31-4A8D-A025-9B5D6C9F59E7}" destId="{B6DBFEA4-8CBF-46DE-8DE9-169179B58184}" srcOrd="1" destOrd="0" parTransId="{D365D99D-7217-4536-90DC-86DEC9600760}" sibTransId="{C776C3F9-8C46-44AA-96AA-0438BB4E2940}"/>
    <dgm:cxn modelId="{BE867ACB-076B-44AC-9719-E1490822BA4D}" srcId="{A92D7A35-5A31-4A8D-A025-9B5D6C9F59E7}" destId="{03E7B49D-72F6-46A0-A7D9-59782B8DF984}" srcOrd="0" destOrd="0" parTransId="{91A262BB-E3B8-4F8C-80E2-283B53D4E36F}" sibTransId="{EA358587-C271-49AC-A7F9-B5BC733D0404}"/>
    <dgm:cxn modelId="{464CA7D2-D971-4020-95CB-C308ADE2B066}" type="presOf" srcId="{03E7B49D-72F6-46A0-A7D9-59782B8DF984}" destId="{6E18FBF5-CF28-44F5-96AE-36CA7F7BBCC5}" srcOrd="2" destOrd="0" presId="urn:microsoft.com/office/officeart/2005/8/layout/gear1"/>
    <dgm:cxn modelId="{FEFAF0E7-6B63-4CA6-82AB-99FDD41783C7}" srcId="{A92D7A35-5A31-4A8D-A025-9B5D6C9F59E7}" destId="{3939CE74-0D2B-4296-9370-341C84A3C0CD}" srcOrd="2" destOrd="0" parTransId="{06042764-7DA3-4558-AEB6-A71403AC868E}" sibTransId="{375CBF52-60A8-4771-BC9B-C928CD5472BE}"/>
    <dgm:cxn modelId="{A6819EE9-E46B-4603-9F7C-120F7E684F42}" type="presOf" srcId="{3939CE74-0D2B-4296-9370-341C84A3C0CD}" destId="{FC5A7693-64DE-412E-BB58-99AD6D48DD38}" srcOrd="1" destOrd="0" presId="urn:microsoft.com/office/officeart/2005/8/layout/gear1"/>
    <dgm:cxn modelId="{208221BE-9C69-4BA8-A3A4-26108C2AE892}" type="presParOf" srcId="{095FC971-4EBC-4830-9766-94E74CE39CE4}" destId="{6CD7542F-20EE-4C7C-8E53-3C6E5F85F1F6}" srcOrd="0" destOrd="0" presId="urn:microsoft.com/office/officeart/2005/8/layout/gear1"/>
    <dgm:cxn modelId="{4DE6CAA5-3E21-4D0A-8E6C-19B14E52CCE2}" type="presParOf" srcId="{095FC971-4EBC-4830-9766-94E74CE39CE4}" destId="{5F3F0541-E078-4631-90CB-570265CFFA52}" srcOrd="1" destOrd="0" presId="urn:microsoft.com/office/officeart/2005/8/layout/gear1"/>
    <dgm:cxn modelId="{34FD65E8-4CD2-464E-88DB-49A61E82AD6B}" type="presParOf" srcId="{095FC971-4EBC-4830-9766-94E74CE39CE4}" destId="{6E18FBF5-CF28-44F5-96AE-36CA7F7BBCC5}" srcOrd="2" destOrd="0" presId="urn:microsoft.com/office/officeart/2005/8/layout/gear1"/>
    <dgm:cxn modelId="{BD96D124-7B80-4EA9-92A3-E2CAFA4A7D15}" type="presParOf" srcId="{095FC971-4EBC-4830-9766-94E74CE39CE4}" destId="{37819086-773C-4230-B7BE-211E2C803732}" srcOrd="3" destOrd="0" presId="urn:microsoft.com/office/officeart/2005/8/layout/gear1"/>
    <dgm:cxn modelId="{B8EDE204-D9B7-42BC-A474-1BB834857A1A}" type="presParOf" srcId="{095FC971-4EBC-4830-9766-94E74CE39CE4}" destId="{595C72D2-7734-4FBD-91E9-9E75430155F0}" srcOrd="4" destOrd="0" presId="urn:microsoft.com/office/officeart/2005/8/layout/gear1"/>
    <dgm:cxn modelId="{F8E6D462-20AF-4609-80FC-E0FDFC1C7278}" type="presParOf" srcId="{095FC971-4EBC-4830-9766-94E74CE39CE4}" destId="{91939045-65CA-45D5-8AFA-CDF913A7C9E1}" srcOrd="5" destOrd="0" presId="urn:microsoft.com/office/officeart/2005/8/layout/gear1"/>
    <dgm:cxn modelId="{F44D9149-5AD5-41AC-B6F1-20DFAED8E089}" type="presParOf" srcId="{095FC971-4EBC-4830-9766-94E74CE39CE4}" destId="{15F07B41-AA9B-4E18-B01C-7A83B12FEE60}" srcOrd="6" destOrd="0" presId="urn:microsoft.com/office/officeart/2005/8/layout/gear1"/>
    <dgm:cxn modelId="{B909DB77-7143-43DD-9D9A-08251866700B}" type="presParOf" srcId="{095FC971-4EBC-4830-9766-94E74CE39CE4}" destId="{FC5A7693-64DE-412E-BB58-99AD6D48DD38}" srcOrd="7" destOrd="0" presId="urn:microsoft.com/office/officeart/2005/8/layout/gear1"/>
    <dgm:cxn modelId="{06AF58AD-46F6-4629-A79F-EC984BB9BC52}" type="presParOf" srcId="{095FC971-4EBC-4830-9766-94E74CE39CE4}" destId="{E809968E-6883-451B-BE39-F9ABF5F5921D}" srcOrd="8" destOrd="0" presId="urn:microsoft.com/office/officeart/2005/8/layout/gear1"/>
    <dgm:cxn modelId="{08FDA5A4-DFFD-4FC1-A507-7CA9F10106D2}" type="presParOf" srcId="{095FC971-4EBC-4830-9766-94E74CE39CE4}" destId="{DB2B6EAF-F339-4141-A611-EAF88B94A80A}" srcOrd="9" destOrd="0" presId="urn:microsoft.com/office/officeart/2005/8/layout/gear1"/>
    <dgm:cxn modelId="{0DE8DEFB-1F5C-4A09-89BC-E058895BC1C5}" type="presParOf" srcId="{095FC971-4EBC-4830-9766-94E74CE39CE4}" destId="{2B8534E4-C9DA-434C-A14E-C1730F166444}" srcOrd="10" destOrd="0" presId="urn:microsoft.com/office/officeart/2005/8/layout/gear1"/>
    <dgm:cxn modelId="{F4EE38FC-A8A2-4213-B211-2F4AA53B9A43}" type="presParOf" srcId="{095FC971-4EBC-4830-9766-94E74CE39CE4}" destId="{4B1282D0-006D-40E7-9E8F-A6A80C27DF1F}" srcOrd="11" destOrd="0" presId="urn:microsoft.com/office/officeart/2005/8/layout/gear1"/>
    <dgm:cxn modelId="{B7BCF13D-CA92-470B-81F9-3438D9CF1F6E}" type="presParOf" srcId="{095FC971-4EBC-4830-9766-94E74CE39CE4}" destId="{E755E6EB-F299-4C1C-9E15-4F978E4F1A01}"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468095F8-B8AB-4538-B1E7-F5AE5D0D4B9D}" type="doc">
      <dgm:prSet loTypeId="urn:microsoft.com/office/officeart/2005/8/layout/hChevron3" loCatId="process" qsTypeId="urn:microsoft.com/office/officeart/2005/8/quickstyle/simple1" qsCatId="simple" csTypeId="urn:microsoft.com/office/officeart/2005/8/colors/colorful1" csCatId="colorful" phldr="1"/>
      <dgm:spPr/>
    </dgm:pt>
    <dgm:pt modelId="{1975515F-D236-4497-820F-368509A43AB4}">
      <dgm:prSet phldrT="[Texte]" custT="1"/>
      <dgm:spPr/>
      <dgm:t>
        <a:bodyPr/>
        <a:lstStyle/>
        <a:p>
          <a:pPr algn="l"/>
          <a:r>
            <a:rPr lang="fr-FR" sz="1100" b="1" dirty="0"/>
            <a:t>Capturer</a:t>
          </a:r>
        </a:p>
      </dgm:t>
    </dgm:pt>
    <dgm:pt modelId="{10148E2D-54DB-40BA-98B0-35120B90536E}" type="parTrans" cxnId="{0F4C7E78-2FFB-4BCB-AB9A-C12BCBE0899C}">
      <dgm:prSet/>
      <dgm:spPr/>
      <dgm:t>
        <a:bodyPr/>
        <a:lstStyle/>
        <a:p>
          <a:pPr algn="l"/>
          <a:endParaRPr lang="fr-FR" sz="1050" b="1"/>
        </a:p>
      </dgm:t>
    </dgm:pt>
    <dgm:pt modelId="{B372B4E9-7A39-4020-B972-19D023046DED}" type="sibTrans" cxnId="{0F4C7E78-2FFB-4BCB-AB9A-C12BCBE0899C}">
      <dgm:prSet/>
      <dgm:spPr/>
      <dgm:t>
        <a:bodyPr/>
        <a:lstStyle/>
        <a:p>
          <a:pPr algn="l"/>
          <a:endParaRPr lang="fr-FR" sz="1050" b="1"/>
        </a:p>
      </dgm:t>
    </dgm:pt>
    <dgm:pt modelId="{1162BC98-C086-455B-B986-5646CD01C70B}">
      <dgm:prSet phldrT="[Texte]" custT="1"/>
      <dgm:spPr/>
      <dgm:t>
        <a:bodyPr/>
        <a:lstStyle/>
        <a:p>
          <a:pPr algn="l"/>
          <a:r>
            <a:rPr lang="fr-FR" sz="1100" b="1" dirty="0"/>
            <a:t>Historiser</a:t>
          </a:r>
        </a:p>
      </dgm:t>
    </dgm:pt>
    <dgm:pt modelId="{35D56734-FF42-4BA1-BE5F-09A50AE79A28}" type="parTrans" cxnId="{F080ADC2-889E-433C-86E6-AAFEC4F06E0B}">
      <dgm:prSet/>
      <dgm:spPr/>
      <dgm:t>
        <a:bodyPr/>
        <a:lstStyle/>
        <a:p>
          <a:pPr algn="l"/>
          <a:endParaRPr lang="fr-FR" sz="1050" b="1"/>
        </a:p>
      </dgm:t>
    </dgm:pt>
    <dgm:pt modelId="{3F02569B-BFCB-4B22-B17C-FD1B1898CF79}" type="sibTrans" cxnId="{F080ADC2-889E-433C-86E6-AAFEC4F06E0B}">
      <dgm:prSet/>
      <dgm:spPr/>
      <dgm:t>
        <a:bodyPr/>
        <a:lstStyle/>
        <a:p>
          <a:pPr algn="l"/>
          <a:endParaRPr lang="fr-FR" sz="1050" b="1"/>
        </a:p>
      </dgm:t>
    </dgm:pt>
    <dgm:pt modelId="{E7D655D6-A568-4F83-B9BA-F58444BA5F43}">
      <dgm:prSet phldrT="[Texte]" custT="1"/>
      <dgm:spPr/>
      <dgm:t>
        <a:bodyPr/>
        <a:lstStyle/>
        <a:p>
          <a:pPr algn="l"/>
          <a:r>
            <a:rPr lang="fr-FR" sz="1100" b="1" dirty="0"/>
            <a:t>Construction du référentiel </a:t>
          </a:r>
        </a:p>
        <a:p>
          <a:pPr algn="l"/>
          <a:r>
            <a:rPr lang="fr-FR" sz="1100" b="1" dirty="0"/>
            <a:t>sémantique</a:t>
          </a:r>
        </a:p>
      </dgm:t>
    </dgm:pt>
    <dgm:pt modelId="{BA315215-4E73-420E-A545-F711A62637E4}" type="parTrans" cxnId="{9C13BDAC-1C94-4C98-868E-B8699F2509D0}">
      <dgm:prSet/>
      <dgm:spPr/>
      <dgm:t>
        <a:bodyPr/>
        <a:lstStyle/>
        <a:p>
          <a:pPr algn="l"/>
          <a:endParaRPr lang="fr-FR" sz="1050" b="1"/>
        </a:p>
      </dgm:t>
    </dgm:pt>
    <dgm:pt modelId="{5100A48E-EF4C-43D1-9781-1014AF16A121}" type="sibTrans" cxnId="{9C13BDAC-1C94-4C98-868E-B8699F2509D0}">
      <dgm:prSet/>
      <dgm:spPr/>
      <dgm:t>
        <a:bodyPr/>
        <a:lstStyle/>
        <a:p>
          <a:pPr algn="l"/>
          <a:endParaRPr lang="fr-FR" sz="1050" b="1"/>
        </a:p>
      </dgm:t>
    </dgm:pt>
    <dgm:pt modelId="{53737C19-931C-4B21-B8DE-900587416FF7}">
      <dgm:prSet phldrT="[Texte]" custT="1"/>
      <dgm:spPr/>
      <dgm:t>
        <a:bodyPr/>
        <a:lstStyle/>
        <a:p>
          <a:pPr algn="l"/>
          <a:r>
            <a:rPr lang="fr-FR" sz="1100" b="1" dirty="0"/>
            <a:t>Exposer des services</a:t>
          </a:r>
        </a:p>
      </dgm:t>
    </dgm:pt>
    <dgm:pt modelId="{5222E210-682F-483C-9EAA-0625F09E5347}" type="parTrans" cxnId="{A3D15406-EC5F-42BA-B25E-6AAE5B4050FB}">
      <dgm:prSet/>
      <dgm:spPr/>
      <dgm:t>
        <a:bodyPr/>
        <a:lstStyle/>
        <a:p>
          <a:pPr algn="l"/>
          <a:endParaRPr lang="fr-FR" sz="1050" b="1"/>
        </a:p>
      </dgm:t>
    </dgm:pt>
    <dgm:pt modelId="{8340FDA2-E4D0-4CA9-B2DF-1B49F0E313A7}" type="sibTrans" cxnId="{A3D15406-EC5F-42BA-B25E-6AAE5B4050FB}">
      <dgm:prSet/>
      <dgm:spPr/>
      <dgm:t>
        <a:bodyPr/>
        <a:lstStyle/>
        <a:p>
          <a:pPr algn="l"/>
          <a:endParaRPr lang="fr-FR" sz="1050" b="1"/>
        </a:p>
      </dgm:t>
    </dgm:pt>
    <dgm:pt modelId="{123BB4AC-7990-4EFA-9FE6-28FD2F2EE01F}" type="pres">
      <dgm:prSet presAssocID="{468095F8-B8AB-4538-B1E7-F5AE5D0D4B9D}" presName="Name0" presStyleCnt="0">
        <dgm:presLayoutVars>
          <dgm:dir/>
          <dgm:resizeHandles val="exact"/>
        </dgm:presLayoutVars>
      </dgm:prSet>
      <dgm:spPr/>
    </dgm:pt>
    <dgm:pt modelId="{73F6AEAA-0250-46C9-A5DD-3C2785FD42C8}" type="pres">
      <dgm:prSet presAssocID="{1975515F-D236-4497-820F-368509A43AB4}" presName="parTxOnly" presStyleLbl="node1" presStyleIdx="0" presStyleCnt="4" custScaleX="50631">
        <dgm:presLayoutVars>
          <dgm:bulletEnabled val="1"/>
        </dgm:presLayoutVars>
      </dgm:prSet>
      <dgm:spPr/>
    </dgm:pt>
    <dgm:pt modelId="{C3614BB1-71D6-49B9-B140-D036E1AC2860}" type="pres">
      <dgm:prSet presAssocID="{B372B4E9-7A39-4020-B972-19D023046DED}" presName="parSpace" presStyleCnt="0"/>
      <dgm:spPr/>
    </dgm:pt>
    <dgm:pt modelId="{BB240F91-2DA2-48D9-9B85-2BD3142EBC0E}" type="pres">
      <dgm:prSet presAssocID="{1162BC98-C086-455B-B986-5646CD01C70B}" presName="parTxOnly" presStyleLbl="node1" presStyleIdx="1" presStyleCnt="4" custScaleX="52429">
        <dgm:presLayoutVars>
          <dgm:bulletEnabled val="1"/>
        </dgm:presLayoutVars>
      </dgm:prSet>
      <dgm:spPr/>
    </dgm:pt>
    <dgm:pt modelId="{70E53F9C-0217-440D-B3D0-39D0FC996EC3}" type="pres">
      <dgm:prSet presAssocID="{3F02569B-BFCB-4B22-B17C-FD1B1898CF79}" presName="parSpace" presStyleCnt="0"/>
      <dgm:spPr/>
    </dgm:pt>
    <dgm:pt modelId="{240C8B38-98AB-4A88-9ED4-67F614B68F5A}" type="pres">
      <dgm:prSet presAssocID="{E7D655D6-A568-4F83-B9BA-F58444BA5F43}" presName="parTxOnly" presStyleLbl="node1" presStyleIdx="2" presStyleCnt="4" custScaleX="75478" custLinFactNeighborX="-1208">
        <dgm:presLayoutVars>
          <dgm:bulletEnabled val="1"/>
        </dgm:presLayoutVars>
      </dgm:prSet>
      <dgm:spPr/>
    </dgm:pt>
    <dgm:pt modelId="{60743305-290E-4C39-AE3E-763964937F7F}" type="pres">
      <dgm:prSet presAssocID="{5100A48E-EF4C-43D1-9781-1014AF16A121}" presName="parSpace" presStyleCnt="0"/>
      <dgm:spPr/>
    </dgm:pt>
    <dgm:pt modelId="{FE9D6BB1-7E9A-4B40-986C-4E2010B50781}" type="pres">
      <dgm:prSet presAssocID="{53737C19-931C-4B21-B8DE-900587416FF7}" presName="parTxOnly" presStyleLbl="node1" presStyleIdx="3" presStyleCnt="4" custScaleX="80108">
        <dgm:presLayoutVars>
          <dgm:bulletEnabled val="1"/>
        </dgm:presLayoutVars>
      </dgm:prSet>
      <dgm:spPr/>
    </dgm:pt>
  </dgm:ptLst>
  <dgm:cxnLst>
    <dgm:cxn modelId="{A3D15406-EC5F-42BA-B25E-6AAE5B4050FB}" srcId="{468095F8-B8AB-4538-B1E7-F5AE5D0D4B9D}" destId="{53737C19-931C-4B21-B8DE-900587416FF7}" srcOrd="3" destOrd="0" parTransId="{5222E210-682F-483C-9EAA-0625F09E5347}" sibTransId="{8340FDA2-E4D0-4CA9-B2DF-1B49F0E313A7}"/>
    <dgm:cxn modelId="{E7AD2518-0F68-4F6B-AE2A-2357486BBBA1}" type="presOf" srcId="{1162BC98-C086-455B-B986-5646CD01C70B}" destId="{BB240F91-2DA2-48D9-9B85-2BD3142EBC0E}" srcOrd="0" destOrd="0" presId="urn:microsoft.com/office/officeart/2005/8/layout/hChevron3"/>
    <dgm:cxn modelId="{3DB9525C-B87D-48DC-9F00-12F1AE03BB7A}" type="presOf" srcId="{53737C19-931C-4B21-B8DE-900587416FF7}" destId="{FE9D6BB1-7E9A-4B40-986C-4E2010B50781}" srcOrd="0" destOrd="0" presId="urn:microsoft.com/office/officeart/2005/8/layout/hChevron3"/>
    <dgm:cxn modelId="{0F4C7E78-2FFB-4BCB-AB9A-C12BCBE0899C}" srcId="{468095F8-B8AB-4538-B1E7-F5AE5D0D4B9D}" destId="{1975515F-D236-4497-820F-368509A43AB4}" srcOrd="0" destOrd="0" parTransId="{10148E2D-54DB-40BA-98B0-35120B90536E}" sibTransId="{B372B4E9-7A39-4020-B972-19D023046DED}"/>
    <dgm:cxn modelId="{80605785-2482-4212-8DF1-6547A3659F1A}" type="presOf" srcId="{468095F8-B8AB-4538-B1E7-F5AE5D0D4B9D}" destId="{123BB4AC-7990-4EFA-9FE6-28FD2F2EE01F}" srcOrd="0" destOrd="0" presId="urn:microsoft.com/office/officeart/2005/8/layout/hChevron3"/>
    <dgm:cxn modelId="{5AC60E8E-C4A8-4F75-9D6E-2FA23585EB97}" type="presOf" srcId="{E7D655D6-A568-4F83-B9BA-F58444BA5F43}" destId="{240C8B38-98AB-4A88-9ED4-67F614B68F5A}" srcOrd="0" destOrd="0" presId="urn:microsoft.com/office/officeart/2005/8/layout/hChevron3"/>
    <dgm:cxn modelId="{9C13BDAC-1C94-4C98-868E-B8699F2509D0}" srcId="{468095F8-B8AB-4538-B1E7-F5AE5D0D4B9D}" destId="{E7D655D6-A568-4F83-B9BA-F58444BA5F43}" srcOrd="2" destOrd="0" parTransId="{BA315215-4E73-420E-A545-F711A62637E4}" sibTransId="{5100A48E-EF4C-43D1-9781-1014AF16A121}"/>
    <dgm:cxn modelId="{F080ADC2-889E-433C-86E6-AAFEC4F06E0B}" srcId="{468095F8-B8AB-4538-B1E7-F5AE5D0D4B9D}" destId="{1162BC98-C086-455B-B986-5646CD01C70B}" srcOrd="1" destOrd="0" parTransId="{35D56734-FF42-4BA1-BE5F-09A50AE79A28}" sibTransId="{3F02569B-BFCB-4B22-B17C-FD1B1898CF79}"/>
    <dgm:cxn modelId="{386B79CC-BE84-45DF-AB42-46AB51FEECD5}" type="presOf" srcId="{1975515F-D236-4497-820F-368509A43AB4}" destId="{73F6AEAA-0250-46C9-A5DD-3C2785FD42C8}" srcOrd="0" destOrd="0" presId="urn:microsoft.com/office/officeart/2005/8/layout/hChevron3"/>
    <dgm:cxn modelId="{2261156B-B83A-40BF-83FB-4F632C3D8175}" type="presParOf" srcId="{123BB4AC-7990-4EFA-9FE6-28FD2F2EE01F}" destId="{73F6AEAA-0250-46C9-A5DD-3C2785FD42C8}" srcOrd="0" destOrd="0" presId="urn:microsoft.com/office/officeart/2005/8/layout/hChevron3"/>
    <dgm:cxn modelId="{224B7F9D-4488-4821-BF70-D4E062BE97E1}" type="presParOf" srcId="{123BB4AC-7990-4EFA-9FE6-28FD2F2EE01F}" destId="{C3614BB1-71D6-49B9-B140-D036E1AC2860}" srcOrd="1" destOrd="0" presId="urn:microsoft.com/office/officeart/2005/8/layout/hChevron3"/>
    <dgm:cxn modelId="{ED7C8BEB-8B57-49DF-BBC5-F0001BADA060}" type="presParOf" srcId="{123BB4AC-7990-4EFA-9FE6-28FD2F2EE01F}" destId="{BB240F91-2DA2-48D9-9B85-2BD3142EBC0E}" srcOrd="2" destOrd="0" presId="urn:microsoft.com/office/officeart/2005/8/layout/hChevron3"/>
    <dgm:cxn modelId="{AF786566-2B7F-40C5-BDFF-4F04250F0467}" type="presParOf" srcId="{123BB4AC-7990-4EFA-9FE6-28FD2F2EE01F}" destId="{70E53F9C-0217-440D-B3D0-39D0FC996EC3}" srcOrd="3" destOrd="0" presId="urn:microsoft.com/office/officeart/2005/8/layout/hChevron3"/>
    <dgm:cxn modelId="{888FF2FC-5A7B-4498-8598-614C4E7C5D3B}" type="presParOf" srcId="{123BB4AC-7990-4EFA-9FE6-28FD2F2EE01F}" destId="{240C8B38-98AB-4A88-9ED4-67F614B68F5A}" srcOrd="4" destOrd="0" presId="urn:microsoft.com/office/officeart/2005/8/layout/hChevron3"/>
    <dgm:cxn modelId="{6C4EEF80-9514-49C3-BE14-C183293D0BD1}" type="presParOf" srcId="{123BB4AC-7990-4EFA-9FE6-28FD2F2EE01F}" destId="{60743305-290E-4C39-AE3E-763964937F7F}" srcOrd="5" destOrd="0" presId="urn:microsoft.com/office/officeart/2005/8/layout/hChevron3"/>
    <dgm:cxn modelId="{9307C258-81F8-4B1E-B87F-89B726951A60}" type="presParOf" srcId="{123BB4AC-7990-4EFA-9FE6-28FD2F2EE01F}" destId="{FE9D6BB1-7E9A-4B40-986C-4E2010B50781}" srcOrd="6"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3C7DDEA9-0CEF-47B1-AC79-ECE62E6FAADD}"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fr-FR"/>
        </a:p>
      </dgm:t>
    </dgm:pt>
    <dgm:pt modelId="{BF5CEACC-669A-476C-AC39-C00B7F45398A}">
      <dgm:prSet phldrT="[Texte]" custT="1"/>
      <dgm:spPr/>
      <dgm:t>
        <a:bodyPr/>
        <a:lstStyle/>
        <a:p>
          <a:r>
            <a:rPr lang="fr-FR" sz="1100" dirty="0"/>
            <a:t>Portail WEB</a:t>
          </a:r>
        </a:p>
      </dgm:t>
    </dgm:pt>
    <dgm:pt modelId="{8426EDBB-EAAF-4686-A8B2-AFD1E4EA7992}" type="parTrans" cxnId="{BEE374B8-7BEB-441A-B18E-51CC35CDAEEA}">
      <dgm:prSet/>
      <dgm:spPr/>
      <dgm:t>
        <a:bodyPr/>
        <a:lstStyle/>
        <a:p>
          <a:endParaRPr lang="fr-FR" sz="300"/>
        </a:p>
      </dgm:t>
    </dgm:pt>
    <dgm:pt modelId="{F89451B8-C544-4EDA-A8F5-53B197107575}" type="sibTrans" cxnId="{BEE374B8-7BEB-441A-B18E-51CC35CDAEEA}">
      <dgm:prSet/>
      <dgm:spPr/>
      <dgm:t>
        <a:bodyPr/>
        <a:lstStyle/>
        <a:p>
          <a:endParaRPr lang="fr-FR" sz="300"/>
        </a:p>
      </dgm:t>
    </dgm:pt>
    <dgm:pt modelId="{A69A7CB7-B70C-46D6-B57E-A359BB3E540B}">
      <dgm:prSet phldrT="[Texte]" custT="1"/>
      <dgm:spPr/>
      <dgm:t>
        <a:bodyPr/>
        <a:lstStyle/>
        <a:p>
          <a:r>
            <a:rPr lang="fr-FR" sz="1100" dirty="0"/>
            <a:t>M2H</a:t>
          </a:r>
        </a:p>
      </dgm:t>
    </dgm:pt>
    <dgm:pt modelId="{6F81A5E5-EF7F-4969-A597-219B174B1DBA}" type="parTrans" cxnId="{508D561C-D68A-497E-8A7A-BB95AD26E83D}">
      <dgm:prSet custT="1"/>
      <dgm:spPr/>
      <dgm:t>
        <a:bodyPr/>
        <a:lstStyle/>
        <a:p>
          <a:endParaRPr lang="fr-FR" sz="100" dirty="0"/>
        </a:p>
      </dgm:t>
    </dgm:pt>
    <dgm:pt modelId="{6CFCCAA0-F0E7-498D-9523-055D97407117}" type="sibTrans" cxnId="{508D561C-D68A-497E-8A7A-BB95AD26E83D}">
      <dgm:prSet/>
      <dgm:spPr/>
      <dgm:t>
        <a:bodyPr/>
        <a:lstStyle/>
        <a:p>
          <a:endParaRPr lang="fr-FR" sz="300"/>
        </a:p>
      </dgm:t>
    </dgm:pt>
    <dgm:pt modelId="{ADF2D022-D2DE-4C4E-AD3D-373B99EA68F8}">
      <dgm:prSet phldrT="[Texte]" custT="1"/>
      <dgm:spPr/>
      <dgm:t>
        <a:bodyPr/>
        <a:lstStyle/>
        <a:p>
          <a:r>
            <a:rPr lang="fr-FR" sz="1200" dirty="0"/>
            <a:t>M2M</a:t>
          </a:r>
        </a:p>
      </dgm:t>
    </dgm:pt>
    <dgm:pt modelId="{AD8E2776-C4E1-43E0-8BA0-46CDFFF9DCFA}" type="parTrans" cxnId="{7FC04580-5E33-4BB4-9F07-DF25968CC7ED}">
      <dgm:prSet custT="1"/>
      <dgm:spPr/>
      <dgm:t>
        <a:bodyPr/>
        <a:lstStyle/>
        <a:p>
          <a:endParaRPr lang="fr-FR" sz="100" dirty="0"/>
        </a:p>
      </dgm:t>
    </dgm:pt>
    <dgm:pt modelId="{C9A5F9CF-5926-4514-A18F-9EE2018D3FFA}" type="sibTrans" cxnId="{7FC04580-5E33-4BB4-9F07-DF25968CC7ED}">
      <dgm:prSet/>
      <dgm:spPr/>
      <dgm:t>
        <a:bodyPr/>
        <a:lstStyle/>
        <a:p>
          <a:endParaRPr lang="fr-FR" sz="300"/>
        </a:p>
      </dgm:t>
    </dgm:pt>
    <dgm:pt modelId="{CFD95752-8B8B-4D5C-B6F4-8327C4D2DC32}">
      <dgm:prSet phldrT="[Texte]" custT="1"/>
      <dgm:spPr/>
      <dgm:t>
        <a:bodyPr/>
        <a:lstStyle/>
        <a:p>
          <a:r>
            <a:rPr lang="fr-FR" sz="1100" dirty="0"/>
            <a:t>Cartographie</a:t>
          </a:r>
        </a:p>
      </dgm:t>
    </dgm:pt>
    <dgm:pt modelId="{247D3961-1388-4365-8556-B84CEEA0B953}" type="parTrans" cxnId="{6107E2DD-C1C3-4013-A867-F5F16756C65C}">
      <dgm:prSet custT="1"/>
      <dgm:spPr/>
      <dgm:t>
        <a:bodyPr/>
        <a:lstStyle/>
        <a:p>
          <a:endParaRPr lang="fr-FR" sz="100" dirty="0"/>
        </a:p>
      </dgm:t>
    </dgm:pt>
    <dgm:pt modelId="{B433F953-7A05-4DEC-85CA-228C49DBDD36}" type="sibTrans" cxnId="{6107E2DD-C1C3-4013-A867-F5F16756C65C}">
      <dgm:prSet/>
      <dgm:spPr/>
      <dgm:t>
        <a:bodyPr/>
        <a:lstStyle/>
        <a:p>
          <a:endParaRPr lang="fr-FR" sz="700"/>
        </a:p>
      </dgm:t>
    </dgm:pt>
    <dgm:pt modelId="{77A5871D-7A3F-4568-A5C1-1508C7932239}">
      <dgm:prSet phldrT="[Texte]" custT="1"/>
      <dgm:spPr/>
      <dgm:t>
        <a:bodyPr/>
        <a:lstStyle/>
        <a:p>
          <a:r>
            <a:rPr lang="fr-FR" sz="1100" dirty="0"/>
            <a:t>Supervision flot de données</a:t>
          </a:r>
        </a:p>
      </dgm:t>
    </dgm:pt>
    <dgm:pt modelId="{9C551F7A-2D5B-4229-A99F-71EDDD04920A}" type="parTrans" cxnId="{94051E83-92EF-4641-9FC5-872607CB7EA7}">
      <dgm:prSet custT="1"/>
      <dgm:spPr/>
      <dgm:t>
        <a:bodyPr/>
        <a:lstStyle/>
        <a:p>
          <a:endParaRPr lang="fr-FR" sz="100" dirty="0"/>
        </a:p>
      </dgm:t>
    </dgm:pt>
    <dgm:pt modelId="{9CFB5167-A37A-441E-85B5-BFC2D40479C8}" type="sibTrans" cxnId="{94051E83-92EF-4641-9FC5-872607CB7EA7}">
      <dgm:prSet/>
      <dgm:spPr/>
      <dgm:t>
        <a:bodyPr/>
        <a:lstStyle/>
        <a:p>
          <a:endParaRPr lang="fr-FR" sz="700"/>
        </a:p>
      </dgm:t>
    </dgm:pt>
    <dgm:pt modelId="{932E1AAB-25E3-4D8C-8938-33BA54D0540E}">
      <dgm:prSet phldrT="[Texte]" custT="1"/>
      <dgm:spPr/>
      <dgm:t>
        <a:bodyPr/>
        <a:lstStyle/>
        <a:p>
          <a:r>
            <a:rPr lang="fr-FR" sz="1100" dirty="0"/>
            <a:t>Configuration e-Monitoring</a:t>
          </a:r>
        </a:p>
      </dgm:t>
    </dgm:pt>
    <dgm:pt modelId="{0D35154D-752A-4D6B-827F-DCFD20B67707}" type="parTrans" cxnId="{A4603166-A32A-4D74-ABA5-138C2F787326}">
      <dgm:prSet custT="1"/>
      <dgm:spPr/>
      <dgm:t>
        <a:bodyPr/>
        <a:lstStyle/>
        <a:p>
          <a:endParaRPr lang="fr-FR" sz="100" dirty="0"/>
        </a:p>
      </dgm:t>
    </dgm:pt>
    <dgm:pt modelId="{59423DEB-2FDB-40E8-A078-F882543AF59A}" type="sibTrans" cxnId="{A4603166-A32A-4D74-ABA5-138C2F787326}">
      <dgm:prSet/>
      <dgm:spPr/>
      <dgm:t>
        <a:bodyPr/>
        <a:lstStyle/>
        <a:p>
          <a:endParaRPr lang="fr-FR" sz="700"/>
        </a:p>
      </dgm:t>
    </dgm:pt>
    <dgm:pt modelId="{9FFF7A96-E12C-4181-B314-5E70E035C8F8}">
      <dgm:prSet phldrT="[Texte]" custT="1"/>
      <dgm:spPr/>
      <dgm:t>
        <a:bodyPr/>
        <a:lstStyle/>
        <a:p>
          <a:r>
            <a:rPr lang="fr-FR" sz="1100" dirty="0"/>
            <a:t>Supervision Infrastructure</a:t>
          </a:r>
        </a:p>
      </dgm:t>
    </dgm:pt>
    <dgm:pt modelId="{00CB8B25-76DB-4B40-8C9E-D6C153AC74EA}" type="parTrans" cxnId="{1B7929B0-DA60-43A0-A5B3-62F07EC801C8}">
      <dgm:prSet custT="1"/>
      <dgm:spPr/>
      <dgm:t>
        <a:bodyPr/>
        <a:lstStyle/>
        <a:p>
          <a:endParaRPr lang="fr-FR" sz="100" dirty="0"/>
        </a:p>
      </dgm:t>
    </dgm:pt>
    <dgm:pt modelId="{616BBEC1-B0EF-4B65-BF45-39ECFAD7B8F2}" type="sibTrans" cxnId="{1B7929B0-DA60-43A0-A5B3-62F07EC801C8}">
      <dgm:prSet/>
      <dgm:spPr/>
      <dgm:t>
        <a:bodyPr/>
        <a:lstStyle/>
        <a:p>
          <a:endParaRPr lang="fr-FR" sz="700"/>
        </a:p>
      </dgm:t>
    </dgm:pt>
    <dgm:pt modelId="{7BE6DA49-357A-4F20-8CD5-474C6EB43454}">
      <dgm:prSet phldrT="[Texte]" custT="1"/>
      <dgm:spPr/>
      <dgm:t>
        <a:bodyPr/>
        <a:lstStyle/>
        <a:p>
          <a:r>
            <a:rPr lang="fr-FR" sz="1100" dirty="0"/>
            <a:t>Configuration Infrastructure</a:t>
          </a:r>
        </a:p>
      </dgm:t>
    </dgm:pt>
    <dgm:pt modelId="{5B648B58-C8BF-4F02-B6B1-759725A3BE4E}" type="parTrans" cxnId="{BFB5964F-6FB1-4032-873B-6B11B51C4214}">
      <dgm:prSet custT="1"/>
      <dgm:spPr/>
      <dgm:t>
        <a:bodyPr/>
        <a:lstStyle/>
        <a:p>
          <a:endParaRPr lang="fr-FR" sz="100" dirty="0"/>
        </a:p>
      </dgm:t>
    </dgm:pt>
    <dgm:pt modelId="{44117571-4360-4304-A4A2-2B851CB4D4B9}" type="sibTrans" cxnId="{BFB5964F-6FB1-4032-873B-6B11B51C4214}">
      <dgm:prSet/>
      <dgm:spPr/>
      <dgm:t>
        <a:bodyPr/>
        <a:lstStyle/>
        <a:p>
          <a:endParaRPr lang="fr-FR" sz="700"/>
        </a:p>
      </dgm:t>
    </dgm:pt>
    <dgm:pt modelId="{1BE5E489-C5C8-48BF-AB13-9309F52C9670}" type="pres">
      <dgm:prSet presAssocID="{3C7DDEA9-0CEF-47B1-AC79-ECE62E6FAADD}" presName="Name0" presStyleCnt="0">
        <dgm:presLayoutVars>
          <dgm:chPref val="1"/>
          <dgm:dir/>
          <dgm:animOne val="branch"/>
          <dgm:animLvl val="lvl"/>
          <dgm:resizeHandles val="exact"/>
        </dgm:presLayoutVars>
      </dgm:prSet>
      <dgm:spPr/>
    </dgm:pt>
    <dgm:pt modelId="{71726341-B35E-4EDD-8BBB-13D72223763D}" type="pres">
      <dgm:prSet presAssocID="{BF5CEACC-669A-476C-AC39-C00B7F45398A}" presName="root1" presStyleCnt="0"/>
      <dgm:spPr/>
    </dgm:pt>
    <dgm:pt modelId="{19330885-1D25-4D9C-9A22-E5301926D766}" type="pres">
      <dgm:prSet presAssocID="{BF5CEACC-669A-476C-AC39-C00B7F45398A}" presName="LevelOneTextNode" presStyleLbl="node0" presStyleIdx="0" presStyleCnt="1">
        <dgm:presLayoutVars>
          <dgm:chPref val="3"/>
        </dgm:presLayoutVars>
      </dgm:prSet>
      <dgm:spPr/>
    </dgm:pt>
    <dgm:pt modelId="{DD9F58C9-AB83-4C00-81B9-661AD3663F6F}" type="pres">
      <dgm:prSet presAssocID="{BF5CEACC-669A-476C-AC39-C00B7F45398A}" presName="level2hierChild" presStyleCnt="0"/>
      <dgm:spPr/>
    </dgm:pt>
    <dgm:pt modelId="{46DBCDA1-E478-4C9B-B9FA-4F34A19EE128}" type="pres">
      <dgm:prSet presAssocID="{6F81A5E5-EF7F-4969-A597-219B174B1DBA}" presName="conn2-1" presStyleLbl="parChTrans1D2" presStyleIdx="0" presStyleCnt="2"/>
      <dgm:spPr/>
    </dgm:pt>
    <dgm:pt modelId="{412C7C9F-3359-4234-8214-0496657E100F}" type="pres">
      <dgm:prSet presAssocID="{6F81A5E5-EF7F-4969-A597-219B174B1DBA}" presName="connTx" presStyleLbl="parChTrans1D2" presStyleIdx="0" presStyleCnt="2"/>
      <dgm:spPr/>
    </dgm:pt>
    <dgm:pt modelId="{A272EAD7-397A-4D1C-B77A-87748B198977}" type="pres">
      <dgm:prSet presAssocID="{A69A7CB7-B70C-46D6-B57E-A359BB3E540B}" presName="root2" presStyleCnt="0"/>
      <dgm:spPr/>
    </dgm:pt>
    <dgm:pt modelId="{D791D702-E435-425E-8B21-17D6F0123665}" type="pres">
      <dgm:prSet presAssocID="{A69A7CB7-B70C-46D6-B57E-A359BB3E540B}" presName="LevelTwoTextNode" presStyleLbl="node2" presStyleIdx="0" presStyleCnt="2">
        <dgm:presLayoutVars>
          <dgm:chPref val="3"/>
        </dgm:presLayoutVars>
      </dgm:prSet>
      <dgm:spPr/>
    </dgm:pt>
    <dgm:pt modelId="{F43005E8-99B6-4055-8B5D-68EEB72558C5}" type="pres">
      <dgm:prSet presAssocID="{A69A7CB7-B70C-46D6-B57E-A359BB3E540B}" presName="level3hierChild" presStyleCnt="0"/>
      <dgm:spPr/>
    </dgm:pt>
    <dgm:pt modelId="{9FB3C020-FA34-46DB-B77D-08F50FE18A77}" type="pres">
      <dgm:prSet presAssocID="{247D3961-1388-4365-8556-B84CEEA0B953}" presName="conn2-1" presStyleLbl="parChTrans1D3" presStyleIdx="0" presStyleCnt="5"/>
      <dgm:spPr/>
    </dgm:pt>
    <dgm:pt modelId="{AD2EEB3D-CB94-48A2-9299-F62C97774B34}" type="pres">
      <dgm:prSet presAssocID="{247D3961-1388-4365-8556-B84CEEA0B953}" presName="connTx" presStyleLbl="parChTrans1D3" presStyleIdx="0" presStyleCnt="5"/>
      <dgm:spPr/>
    </dgm:pt>
    <dgm:pt modelId="{06031510-D480-4577-B433-93B25B64CB24}" type="pres">
      <dgm:prSet presAssocID="{CFD95752-8B8B-4D5C-B6F4-8327C4D2DC32}" presName="root2" presStyleCnt="0"/>
      <dgm:spPr/>
    </dgm:pt>
    <dgm:pt modelId="{1CF9CB64-FCFD-4F0B-A4FB-38C8F1AF8C16}" type="pres">
      <dgm:prSet presAssocID="{CFD95752-8B8B-4D5C-B6F4-8327C4D2DC32}" presName="LevelTwoTextNode" presStyleLbl="node3" presStyleIdx="0" presStyleCnt="5">
        <dgm:presLayoutVars>
          <dgm:chPref val="3"/>
        </dgm:presLayoutVars>
      </dgm:prSet>
      <dgm:spPr/>
    </dgm:pt>
    <dgm:pt modelId="{644748B8-8C64-443F-8E89-AAEE7D6A08A7}" type="pres">
      <dgm:prSet presAssocID="{CFD95752-8B8B-4D5C-B6F4-8327C4D2DC32}" presName="level3hierChild" presStyleCnt="0"/>
      <dgm:spPr/>
    </dgm:pt>
    <dgm:pt modelId="{1FC9B8AB-65BB-4163-98B2-0B899FD07E39}" type="pres">
      <dgm:prSet presAssocID="{9C551F7A-2D5B-4229-A99F-71EDDD04920A}" presName="conn2-1" presStyleLbl="parChTrans1D3" presStyleIdx="1" presStyleCnt="5"/>
      <dgm:spPr/>
    </dgm:pt>
    <dgm:pt modelId="{D9F52B54-A189-4514-AE19-52023EED7062}" type="pres">
      <dgm:prSet presAssocID="{9C551F7A-2D5B-4229-A99F-71EDDD04920A}" presName="connTx" presStyleLbl="parChTrans1D3" presStyleIdx="1" presStyleCnt="5"/>
      <dgm:spPr/>
    </dgm:pt>
    <dgm:pt modelId="{4FD66C24-3760-4CF9-98DE-FF6AF301B58C}" type="pres">
      <dgm:prSet presAssocID="{77A5871D-7A3F-4568-A5C1-1508C7932239}" presName="root2" presStyleCnt="0"/>
      <dgm:spPr/>
    </dgm:pt>
    <dgm:pt modelId="{26BDF638-E20D-4714-88A4-A77ACEC50198}" type="pres">
      <dgm:prSet presAssocID="{77A5871D-7A3F-4568-A5C1-1508C7932239}" presName="LevelTwoTextNode" presStyleLbl="node3" presStyleIdx="1" presStyleCnt="5">
        <dgm:presLayoutVars>
          <dgm:chPref val="3"/>
        </dgm:presLayoutVars>
      </dgm:prSet>
      <dgm:spPr/>
    </dgm:pt>
    <dgm:pt modelId="{B7F852D9-A659-4F47-8D49-6165DA846408}" type="pres">
      <dgm:prSet presAssocID="{77A5871D-7A3F-4568-A5C1-1508C7932239}" presName="level3hierChild" presStyleCnt="0"/>
      <dgm:spPr/>
    </dgm:pt>
    <dgm:pt modelId="{F9CB768A-41D9-4471-8FA0-21976AF90C6C}" type="pres">
      <dgm:prSet presAssocID="{00CB8B25-76DB-4B40-8C9E-D6C153AC74EA}" presName="conn2-1" presStyleLbl="parChTrans1D3" presStyleIdx="2" presStyleCnt="5"/>
      <dgm:spPr/>
    </dgm:pt>
    <dgm:pt modelId="{8EBCD15B-252D-4013-8010-0934A7D50009}" type="pres">
      <dgm:prSet presAssocID="{00CB8B25-76DB-4B40-8C9E-D6C153AC74EA}" presName="connTx" presStyleLbl="parChTrans1D3" presStyleIdx="2" presStyleCnt="5"/>
      <dgm:spPr/>
    </dgm:pt>
    <dgm:pt modelId="{D025752E-BAA1-482D-8BD9-4AE7BBE8291E}" type="pres">
      <dgm:prSet presAssocID="{9FFF7A96-E12C-4181-B314-5E70E035C8F8}" presName="root2" presStyleCnt="0"/>
      <dgm:spPr/>
    </dgm:pt>
    <dgm:pt modelId="{1355DCA9-286F-4849-A07C-F1DF5E471D9D}" type="pres">
      <dgm:prSet presAssocID="{9FFF7A96-E12C-4181-B314-5E70E035C8F8}" presName="LevelTwoTextNode" presStyleLbl="node3" presStyleIdx="2" presStyleCnt="5">
        <dgm:presLayoutVars>
          <dgm:chPref val="3"/>
        </dgm:presLayoutVars>
      </dgm:prSet>
      <dgm:spPr/>
    </dgm:pt>
    <dgm:pt modelId="{2B041768-52A0-4820-82B6-4F04BDAD9D41}" type="pres">
      <dgm:prSet presAssocID="{9FFF7A96-E12C-4181-B314-5E70E035C8F8}" presName="level3hierChild" presStyleCnt="0"/>
      <dgm:spPr/>
    </dgm:pt>
    <dgm:pt modelId="{B12798C2-490C-4706-B1B2-E295AAC42179}" type="pres">
      <dgm:prSet presAssocID="{AD8E2776-C4E1-43E0-8BA0-46CDFFF9DCFA}" presName="conn2-1" presStyleLbl="parChTrans1D2" presStyleIdx="1" presStyleCnt="2"/>
      <dgm:spPr/>
    </dgm:pt>
    <dgm:pt modelId="{F2762CF2-8A72-4342-B941-8CFA883EABF5}" type="pres">
      <dgm:prSet presAssocID="{AD8E2776-C4E1-43E0-8BA0-46CDFFF9DCFA}" presName="connTx" presStyleLbl="parChTrans1D2" presStyleIdx="1" presStyleCnt="2"/>
      <dgm:spPr/>
    </dgm:pt>
    <dgm:pt modelId="{598F793C-4207-479F-831A-89D8EC322889}" type="pres">
      <dgm:prSet presAssocID="{ADF2D022-D2DE-4C4E-AD3D-373B99EA68F8}" presName="root2" presStyleCnt="0"/>
      <dgm:spPr/>
    </dgm:pt>
    <dgm:pt modelId="{D543A7B4-31CF-4FD7-AD70-EB7EFA7C9DC6}" type="pres">
      <dgm:prSet presAssocID="{ADF2D022-D2DE-4C4E-AD3D-373B99EA68F8}" presName="LevelTwoTextNode" presStyleLbl="node2" presStyleIdx="1" presStyleCnt="2">
        <dgm:presLayoutVars>
          <dgm:chPref val="3"/>
        </dgm:presLayoutVars>
      </dgm:prSet>
      <dgm:spPr/>
    </dgm:pt>
    <dgm:pt modelId="{68F790A7-D337-4F27-82BB-7CA969EE80B7}" type="pres">
      <dgm:prSet presAssocID="{ADF2D022-D2DE-4C4E-AD3D-373B99EA68F8}" presName="level3hierChild" presStyleCnt="0"/>
      <dgm:spPr/>
    </dgm:pt>
    <dgm:pt modelId="{DF84C39B-BB3A-40D7-BF7C-07677BB20E6D}" type="pres">
      <dgm:prSet presAssocID="{0D35154D-752A-4D6B-827F-DCFD20B67707}" presName="conn2-1" presStyleLbl="parChTrans1D3" presStyleIdx="3" presStyleCnt="5"/>
      <dgm:spPr/>
    </dgm:pt>
    <dgm:pt modelId="{DE21A3BA-D69B-406F-B8F6-60C730D86EC4}" type="pres">
      <dgm:prSet presAssocID="{0D35154D-752A-4D6B-827F-DCFD20B67707}" presName="connTx" presStyleLbl="parChTrans1D3" presStyleIdx="3" presStyleCnt="5"/>
      <dgm:spPr/>
    </dgm:pt>
    <dgm:pt modelId="{A4F0A67B-C022-423A-8B07-3D8679F3244B}" type="pres">
      <dgm:prSet presAssocID="{932E1AAB-25E3-4D8C-8938-33BA54D0540E}" presName="root2" presStyleCnt="0"/>
      <dgm:spPr/>
    </dgm:pt>
    <dgm:pt modelId="{E409ADAC-484F-457E-919B-8B9FB2BA63F6}" type="pres">
      <dgm:prSet presAssocID="{932E1AAB-25E3-4D8C-8938-33BA54D0540E}" presName="LevelTwoTextNode" presStyleLbl="node3" presStyleIdx="3" presStyleCnt="5" custLinFactNeighborX="-731" custLinFactNeighborY="3598">
        <dgm:presLayoutVars>
          <dgm:chPref val="3"/>
        </dgm:presLayoutVars>
      </dgm:prSet>
      <dgm:spPr/>
    </dgm:pt>
    <dgm:pt modelId="{52F55BE3-D073-40E0-B894-408418FCF003}" type="pres">
      <dgm:prSet presAssocID="{932E1AAB-25E3-4D8C-8938-33BA54D0540E}" presName="level3hierChild" presStyleCnt="0"/>
      <dgm:spPr/>
    </dgm:pt>
    <dgm:pt modelId="{4B74CE7E-BE18-4755-8493-0F6BD680B39B}" type="pres">
      <dgm:prSet presAssocID="{5B648B58-C8BF-4F02-B6B1-759725A3BE4E}" presName="conn2-1" presStyleLbl="parChTrans1D3" presStyleIdx="4" presStyleCnt="5"/>
      <dgm:spPr/>
    </dgm:pt>
    <dgm:pt modelId="{CADE2D72-CDB6-4331-9D7E-088BB2D1F0C3}" type="pres">
      <dgm:prSet presAssocID="{5B648B58-C8BF-4F02-B6B1-759725A3BE4E}" presName="connTx" presStyleLbl="parChTrans1D3" presStyleIdx="4" presStyleCnt="5"/>
      <dgm:spPr/>
    </dgm:pt>
    <dgm:pt modelId="{431CBA8D-D0D9-46E6-9DD7-14FADF5CBD74}" type="pres">
      <dgm:prSet presAssocID="{7BE6DA49-357A-4F20-8CD5-474C6EB43454}" presName="root2" presStyleCnt="0"/>
      <dgm:spPr/>
    </dgm:pt>
    <dgm:pt modelId="{B6C172AB-DF98-4D42-8717-6AE098ED542A}" type="pres">
      <dgm:prSet presAssocID="{7BE6DA49-357A-4F20-8CD5-474C6EB43454}" presName="LevelTwoTextNode" presStyleLbl="node3" presStyleIdx="4" presStyleCnt="5">
        <dgm:presLayoutVars>
          <dgm:chPref val="3"/>
        </dgm:presLayoutVars>
      </dgm:prSet>
      <dgm:spPr/>
    </dgm:pt>
    <dgm:pt modelId="{3D76991D-CA41-4616-8843-32A1A70A4060}" type="pres">
      <dgm:prSet presAssocID="{7BE6DA49-357A-4F20-8CD5-474C6EB43454}" presName="level3hierChild" presStyleCnt="0"/>
      <dgm:spPr/>
    </dgm:pt>
  </dgm:ptLst>
  <dgm:cxnLst>
    <dgm:cxn modelId="{2FE78309-F528-416D-ABC7-4A77EC380346}" type="presOf" srcId="{247D3961-1388-4365-8556-B84CEEA0B953}" destId="{9FB3C020-FA34-46DB-B77D-08F50FE18A77}" srcOrd="0" destOrd="0" presId="urn:microsoft.com/office/officeart/2008/layout/HorizontalMultiLevelHierarchy"/>
    <dgm:cxn modelId="{32F55811-1FF5-446A-834A-9FCC55FB7909}" type="presOf" srcId="{7BE6DA49-357A-4F20-8CD5-474C6EB43454}" destId="{B6C172AB-DF98-4D42-8717-6AE098ED542A}" srcOrd="0" destOrd="0" presId="urn:microsoft.com/office/officeart/2008/layout/HorizontalMultiLevelHierarchy"/>
    <dgm:cxn modelId="{508D561C-D68A-497E-8A7A-BB95AD26E83D}" srcId="{BF5CEACC-669A-476C-AC39-C00B7F45398A}" destId="{A69A7CB7-B70C-46D6-B57E-A359BB3E540B}" srcOrd="0" destOrd="0" parTransId="{6F81A5E5-EF7F-4969-A597-219B174B1DBA}" sibTransId="{6CFCCAA0-F0E7-498D-9523-055D97407117}"/>
    <dgm:cxn modelId="{22B7DF35-4F78-4616-AAAC-5330D48977E9}" type="presOf" srcId="{CFD95752-8B8B-4D5C-B6F4-8327C4D2DC32}" destId="{1CF9CB64-FCFD-4F0B-A4FB-38C8F1AF8C16}" srcOrd="0" destOrd="0" presId="urn:microsoft.com/office/officeart/2008/layout/HorizontalMultiLevelHierarchy"/>
    <dgm:cxn modelId="{AC6A633B-3A07-418E-8611-DC3CC0F20434}" type="presOf" srcId="{6F81A5E5-EF7F-4969-A597-219B174B1DBA}" destId="{46DBCDA1-E478-4C9B-B9FA-4F34A19EE128}" srcOrd="0" destOrd="0" presId="urn:microsoft.com/office/officeart/2008/layout/HorizontalMultiLevelHierarchy"/>
    <dgm:cxn modelId="{88696965-B74F-4E14-852A-522F01F46E28}" type="presOf" srcId="{77A5871D-7A3F-4568-A5C1-1508C7932239}" destId="{26BDF638-E20D-4714-88A4-A77ACEC50198}" srcOrd="0" destOrd="0" presId="urn:microsoft.com/office/officeart/2008/layout/HorizontalMultiLevelHierarchy"/>
    <dgm:cxn modelId="{A4603166-A32A-4D74-ABA5-138C2F787326}" srcId="{ADF2D022-D2DE-4C4E-AD3D-373B99EA68F8}" destId="{932E1AAB-25E3-4D8C-8938-33BA54D0540E}" srcOrd="0" destOrd="0" parTransId="{0D35154D-752A-4D6B-827F-DCFD20B67707}" sibTransId="{59423DEB-2FDB-40E8-A078-F882543AF59A}"/>
    <dgm:cxn modelId="{94017968-35F1-4CB7-8B99-575A1BABD8AE}" type="presOf" srcId="{5B648B58-C8BF-4F02-B6B1-759725A3BE4E}" destId="{4B74CE7E-BE18-4755-8493-0F6BD680B39B}" srcOrd="0" destOrd="0" presId="urn:microsoft.com/office/officeart/2008/layout/HorizontalMultiLevelHierarchy"/>
    <dgm:cxn modelId="{B1C24569-5335-4413-8FAE-57480C1821DE}" type="presOf" srcId="{5B648B58-C8BF-4F02-B6B1-759725A3BE4E}" destId="{CADE2D72-CDB6-4331-9D7E-088BB2D1F0C3}" srcOrd="1" destOrd="0" presId="urn:microsoft.com/office/officeart/2008/layout/HorizontalMultiLevelHierarchy"/>
    <dgm:cxn modelId="{CD67274A-A8B7-4A79-8057-AACEBF451BE2}" type="presOf" srcId="{0D35154D-752A-4D6B-827F-DCFD20B67707}" destId="{DE21A3BA-D69B-406F-B8F6-60C730D86EC4}" srcOrd="1" destOrd="0" presId="urn:microsoft.com/office/officeart/2008/layout/HorizontalMultiLevelHierarchy"/>
    <dgm:cxn modelId="{392F0C6C-D50E-4916-9756-CD8487BCC446}" type="presOf" srcId="{ADF2D022-D2DE-4C4E-AD3D-373B99EA68F8}" destId="{D543A7B4-31CF-4FD7-AD70-EB7EFA7C9DC6}" srcOrd="0" destOrd="0" presId="urn:microsoft.com/office/officeart/2008/layout/HorizontalMultiLevelHierarchy"/>
    <dgm:cxn modelId="{3C0A2D6E-6A4C-4903-A212-239F08CB7450}" type="presOf" srcId="{AD8E2776-C4E1-43E0-8BA0-46CDFFF9DCFA}" destId="{F2762CF2-8A72-4342-B941-8CFA883EABF5}" srcOrd="1" destOrd="0" presId="urn:microsoft.com/office/officeart/2008/layout/HorizontalMultiLevelHierarchy"/>
    <dgm:cxn modelId="{AE0BEC6E-19CE-4003-948D-7AA7D067714C}" type="presOf" srcId="{AD8E2776-C4E1-43E0-8BA0-46CDFFF9DCFA}" destId="{B12798C2-490C-4706-B1B2-E295AAC42179}" srcOrd="0" destOrd="0" presId="urn:microsoft.com/office/officeart/2008/layout/HorizontalMultiLevelHierarchy"/>
    <dgm:cxn modelId="{9A39224F-1A8D-476E-8A93-4310217EF5DE}" type="presOf" srcId="{00CB8B25-76DB-4B40-8C9E-D6C153AC74EA}" destId="{8EBCD15B-252D-4013-8010-0934A7D50009}" srcOrd="1" destOrd="0" presId="urn:microsoft.com/office/officeart/2008/layout/HorizontalMultiLevelHierarchy"/>
    <dgm:cxn modelId="{BFB5964F-6FB1-4032-873B-6B11B51C4214}" srcId="{ADF2D022-D2DE-4C4E-AD3D-373B99EA68F8}" destId="{7BE6DA49-357A-4F20-8CD5-474C6EB43454}" srcOrd="1" destOrd="0" parTransId="{5B648B58-C8BF-4F02-B6B1-759725A3BE4E}" sibTransId="{44117571-4360-4304-A4A2-2B851CB4D4B9}"/>
    <dgm:cxn modelId="{51CD7851-B0CF-46EA-A1A5-9D6EDC80F30E}" type="presOf" srcId="{9C551F7A-2D5B-4229-A99F-71EDDD04920A}" destId="{1FC9B8AB-65BB-4163-98B2-0B899FD07E39}" srcOrd="0" destOrd="0" presId="urn:microsoft.com/office/officeart/2008/layout/HorizontalMultiLevelHierarchy"/>
    <dgm:cxn modelId="{7FC04580-5E33-4BB4-9F07-DF25968CC7ED}" srcId="{BF5CEACC-669A-476C-AC39-C00B7F45398A}" destId="{ADF2D022-D2DE-4C4E-AD3D-373B99EA68F8}" srcOrd="1" destOrd="0" parTransId="{AD8E2776-C4E1-43E0-8BA0-46CDFFF9DCFA}" sibTransId="{C9A5F9CF-5926-4514-A18F-9EE2018D3FFA}"/>
    <dgm:cxn modelId="{18387B81-EA7D-4165-B6CD-F5D99C138CFF}" type="presOf" srcId="{A69A7CB7-B70C-46D6-B57E-A359BB3E540B}" destId="{D791D702-E435-425E-8B21-17D6F0123665}" srcOrd="0" destOrd="0" presId="urn:microsoft.com/office/officeart/2008/layout/HorizontalMultiLevelHierarchy"/>
    <dgm:cxn modelId="{94051E83-92EF-4641-9FC5-872607CB7EA7}" srcId="{A69A7CB7-B70C-46D6-B57E-A359BB3E540B}" destId="{77A5871D-7A3F-4568-A5C1-1508C7932239}" srcOrd="1" destOrd="0" parTransId="{9C551F7A-2D5B-4229-A99F-71EDDD04920A}" sibTransId="{9CFB5167-A37A-441E-85B5-BFC2D40479C8}"/>
    <dgm:cxn modelId="{4B21ED8A-3C39-40FE-9D8A-ABB81297B799}" type="presOf" srcId="{3C7DDEA9-0CEF-47B1-AC79-ECE62E6FAADD}" destId="{1BE5E489-C5C8-48BF-AB13-9309F52C9670}" srcOrd="0" destOrd="0" presId="urn:microsoft.com/office/officeart/2008/layout/HorizontalMultiLevelHierarchy"/>
    <dgm:cxn modelId="{837E3A8D-5244-442A-944B-AB6B3CF960F4}" type="presOf" srcId="{0D35154D-752A-4D6B-827F-DCFD20B67707}" destId="{DF84C39B-BB3A-40D7-BF7C-07677BB20E6D}" srcOrd="0" destOrd="0" presId="urn:microsoft.com/office/officeart/2008/layout/HorizontalMultiLevelHierarchy"/>
    <dgm:cxn modelId="{7972CEA4-F11D-41C4-B7DA-F44C40F1C787}" type="presOf" srcId="{247D3961-1388-4365-8556-B84CEEA0B953}" destId="{AD2EEB3D-CB94-48A2-9299-F62C97774B34}" srcOrd="1" destOrd="0" presId="urn:microsoft.com/office/officeart/2008/layout/HorizontalMultiLevelHierarchy"/>
    <dgm:cxn modelId="{1B7929B0-DA60-43A0-A5B3-62F07EC801C8}" srcId="{A69A7CB7-B70C-46D6-B57E-A359BB3E540B}" destId="{9FFF7A96-E12C-4181-B314-5E70E035C8F8}" srcOrd="2" destOrd="0" parTransId="{00CB8B25-76DB-4B40-8C9E-D6C153AC74EA}" sibTransId="{616BBEC1-B0EF-4B65-BF45-39ECFAD7B8F2}"/>
    <dgm:cxn modelId="{6E1D67B0-EBFE-4F3F-B913-DCFCE80D00CA}" type="presOf" srcId="{00CB8B25-76DB-4B40-8C9E-D6C153AC74EA}" destId="{F9CB768A-41D9-4471-8FA0-21976AF90C6C}" srcOrd="0" destOrd="0" presId="urn:microsoft.com/office/officeart/2008/layout/HorizontalMultiLevelHierarchy"/>
    <dgm:cxn modelId="{1C35CAB2-DF5E-4A34-97E9-724F58F2161A}" type="presOf" srcId="{9FFF7A96-E12C-4181-B314-5E70E035C8F8}" destId="{1355DCA9-286F-4849-A07C-F1DF5E471D9D}" srcOrd="0" destOrd="0" presId="urn:microsoft.com/office/officeart/2008/layout/HorizontalMultiLevelHierarchy"/>
    <dgm:cxn modelId="{BEE374B8-7BEB-441A-B18E-51CC35CDAEEA}" srcId="{3C7DDEA9-0CEF-47B1-AC79-ECE62E6FAADD}" destId="{BF5CEACC-669A-476C-AC39-C00B7F45398A}" srcOrd="0" destOrd="0" parTransId="{8426EDBB-EAAF-4686-A8B2-AFD1E4EA7992}" sibTransId="{F89451B8-C544-4EDA-A8F5-53B197107575}"/>
    <dgm:cxn modelId="{D05FE8B8-E27C-4459-A615-E872DA640B0B}" type="presOf" srcId="{9C551F7A-2D5B-4229-A99F-71EDDD04920A}" destId="{D9F52B54-A189-4514-AE19-52023EED7062}" srcOrd="1" destOrd="0" presId="urn:microsoft.com/office/officeart/2008/layout/HorizontalMultiLevelHierarchy"/>
    <dgm:cxn modelId="{8F605CBB-8010-4713-B735-00E7C41B23D1}" type="presOf" srcId="{6F81A5E5-EF7F-4969-A597-219B174B1DBA}" destId="{412C7C9F-3359-4234-8214-0496657E100F}" srcOrd="1" destOrd="0" presId="urn:microsoft.com/office/officeart/2008/layout/HorizontalMultiLevelHierarchy"/>
    <dgm:cxn modelId="{214B8ACF-D0FD-4B57-940D-FFDBB9308A82}" type="presOf" srcId="{932E1AAB-25E3-4D8C-8938-33BA54D0540E}" destId="{E409ADAC-484F-457E-919B-8B9FB2BA63F6}" srcOrd="0" destOrd="0" presId="urn:microsoft.com/office/officeart/2008/layout/HorizontalMultiLevelHierarchy"/>
    <dgm:cxn modelId="{6107E2DD-C1C3-4013-A867-F5F16756C65C}" srcId="{A69A7CB7-B70C-46D6-B57E-A359BB3E540B}" destId="{CFD95752-8B8B-4D5C-B6F4-8327C4D2DC32}" srcOrd="0" destOrd="0" parTransId="{247D3961-1388-4365-8556-B84CEEA0B953}" sibTransId="{B433F953-7A05-4DEC-85CA-228C49DBDD36}"/>
    <dgm:cxn modelId="{E0DB82EC-250F-4583-A615-24A88D0FB737}" type="presOf" srcId="{BF5CEACC-669A-476C-AC39-C00B7F45398A}" destId="{19330885-1D25-4D9C-9A22-E5301926D766}" srcOrd="0" destOrd="0" presId="urn:microsoft.com/office/officeart/2008/layout/HorizontalMultiLevelHierarchy"/>
    <dgm:cxn modelId="{71AF8CFB-DEF4-4CE1-86CE-B517703D6731}" type="presParOf" srcId="{1BE5E489-C5C8-48BF-AB13-9309F52C9670}" destId="{71726341-B35E-4EDD-8BBB-13D72223763D}" srcOrd="0" destOrd="0" presId="urn:microsoft.com/office/officeart/2008/layout/HorizontalMultiLevelHierarchy"/>
    <dgm:cxn modelId="{C58B01C0-EB2F-4D99-B416-81CAD83A61B7}" type="presParOf" srcId="{71726341-B35E-4EDD-8BBB-13D72223763D}" destId="{19330885-1D25-4D9C-9A22-E5301926D766}" srcOrd="0" destOrd="0" presId="urn:microsoft.com/office/officeart/2008/layout/HorizontalMultiLevelHierarchy"/>
    <dgm:cxn modelId="{06608EA0-C2DA-4AF9-A8C6-1B81FE5E1ADE}" type="presParOf" srcId="{71726341-B35E-4EDD-8BBB-13D72223763D}" destId="{DD9F58C9-AB83-4C00-81B9-661AD3663F6F}" srcOrd="1" destOrd="0" presId="urn:microsoft.com/office/officeart/2008/layout/HorizontalMultiLevelHierarchy"/>
    <dgm:cxn modelId="{14DE6FB1-F74B-4DF1-B6CD-AC6C3D56D67A}" type="presParOf" srcId="{DD9F58C9-AB83-4C00-81B9-661AD3663F6F}" destId="{46DBCDA1-E478-4C9B-B9FA-4F34A19EE128}" srcOrd="0" destOrd="0" presId="urn:microsoft.com/office/officeart/2008/layout/HorizontalMultiLevelHierarchy"/>
    <dgm:cxn modelId="{C3964AF8-E4D1-4C87-882A-20A32A7CB82A}" type="presParOf" srcId="{46DBCDA1-E478-4C9B-B9FA-4F34A19EE128}" destId="{412C7C9F-3359-4234-8214-0496657E100F}" srcOrd="0" destOrd="0" presId="urn:microsoft.com/office/officeart/2008/layout/HorizontalMultiLevelHierarchy"/>
    <dgm:cxn modelId="{AD24A421-A3DC-44E7-99D0-ACDFCE438A4F}" type="presParOf" srcId="{DD9F58C9-AB83-4C00-81B9-661AD3663F6F}" destId="{A272EAD7-397A-4D1C-B77A-87748B198977}" srcOrd="1" destOrd="0" presId="urn:microsoft.com/office/officeart/2008/layout/HorizontalMultiLevelHierarchy"/>
    <dgm:cxn modelId="{A233E165-8403-4F7F-BE46-9D954499ABD1}" type="presParOf" srcId="{A272EAD7-397A-4D1C-B77A-87748B198977}" destId="{D791D702-E435-425E-8B21-17D6F0123665}" srcOrd="0" destOrd="0" presId="urn:microsoft.com/office/officeart/2008/layout/HorizontalMultiLevelHierarchy"/>
    <dgm:cxn modelId="{FFA733BC-77F1-4750-8F58-9B8A4A1368A5}" type="presParOf" srcId="{A272EAD7-397A-4D1C-B77A-87748B198977}" destId="{F43005E8-99B6-4055-8B5D-68EEB72558C5}" srcOrd="1" destOrd="0" presId="urn:microsoft.com/office/officeart/2008/layout/HorizontalMultiLevelHierarchy"/>
    <dgm:cxn modelId="{0F654DBB-0252-4A75-83BC-A9C10372AA66}" type="presParOf" srcId="{F43005E8-99B6-4055-8B5D-68EEB72558C5}" destId="{9FB3C020-FA34-46DB-B77D-08F50FE18A77}" srcOrd="0" destOrd="0" presId="urn:microsoft.com/office/officeart/2008/layout/HorizontalMultiLevelHierarchy"/>
    <dgm:cxn modelId="{1CD35C48-4E1B-4CEB-BEFD-4B607ABE23E4}" type="presParOf" srcId="{9FB3C020-FA34-46DB-B77D-08F50FE18A77}" destId="{AD2EEB3D-CB94-48A2-9299-F62C97774B34}" srcOrd="0" destOrd="0" presId="urn:microsoft.com/office/officeart/2008/layout/HorizontalMultiLevelHierarchy"/>
    <dgm:cxn modelId="{9527CEB3-C37C-44C3-BF9B-F323B2F1A77C}" type="presParOf" srcId="{F43005E8-99B6-4055-8B5D-68EEB72558C5}" destId="{06031510-D480-4577-B433-93B25B64CB24}" srcOrd="1" destOrd="0" presId="urn:microsoft.com/office/officeart/2008/layout/HorizontalMultiLevelHierarchy"/>
    <dgm:cxn modelId="{AC917BDC-FB70-4947-AAB1-2A17047CB908}" type="presParOf" srcId="{06031510-D480-4577-B433-93B25B64CB24}" destId="{1CF9CB64-FCFD-4F0B-A4FB-38C8F1AF8C16}" srcOrd="0" destOrd="0" presId="urn:microsoft.com/office/officeart/2008/layout/HorizontalMultiLevelHierarchy"/>
    <dgm:cxn modelId="{7D66742C-37B4-4A7C-9D52-ED9867575257}" type="presParOf" srcId="{06031510-D480-4577-B433-93B25B64CB24}" destId="{644748B8-8C64-443F-8E89-AAEE7D6A08A7}" srcOrd="1" destOrd="0" presId="urn:microsoft.com/office/officeart/2008/layout/HorizontalMultiLevelHierarchy"/>
    <dgm:cxn modelId="{A0EC0A15-C22B-45A7-B469-413D849E1F0B}" type="presParOf" srcId="{F43005E8-99B6-4055-8B5D-68EEB72558C5}" destId="{1FC9B8AB-65BB-4163-98B2-0B899FD07E39}" srcOrd="2" destOrd="0" presId="urn:microsoft.com/office/officeart/2008/layout/HorizontalMultiLevelHierarchy"/>
    <dgm:cxn modelId="{55B90441-B055-487A-8235-670A0252D2EC}" type="presParOf" srcId="{1FC9B8AB-65BB-4163-98B2-0B899FD07E39}" destId="{D9F52B54-A189-4514-AE19-52023EED7062}" srcOrd="0" destOrd="0" presId="urn:microsoft.com/office/officeart/2008/layout/HorizontalMultiLevelHierarchy"/>
    <dgm:cxn modelId="{D5C49C1E-3B1F-45A1-BC72-732ADEEF9A96}" type="presParOf" srcId="{F43005E8-99B6-4055-8B5D-68EEB72558C5}" destId="{4FD66C24-3760-4CF9-98DE-FF6AF301B58C}" srcOrd="3" destOrd="0" presId="urn:microsoft.com/office/officeart/2008/layout/HorizontalMultiLevelHierarchy"/>
    <dgm:cxn modelId="{5C9C9EF7-78A0-473E-B520-1BC6D9DC0F03}" type="presParOf" srcId="{4FD66C24-3760-4CF9-98DE-FF6AF301B58C}" destId="{26BDF638-E20D-4714-88A4-A77ACEC50198}" srcOrd="0" destOrd="0" presId="urn:microsoft.com/office/officeart/2008/layout/HorizontalMultiLevelHierarchy"/>
    <dgm:cxn modelId="{19D2500A-1442-426F-80BF-0362AADAB177}" type="presParOf" srcId="{4FD66C24-3760-4CF9-98DE-FF6AF301B58C}" destId="{B7F852D9-A659-4F47-8D49-6165DA846408}" srcOrd="1" destOrd="0" presId="urn:microsoft.com/office/officeart/2008/layout/HorizontalMultiLevelHierarchy"/>
    <dgm:cxn modelId="{075E3552-D65F-49EB-A4E9-6DDEE7B55213}" type="presParOf" srcId="{F43005E8-99B6-4055-8B5D-68EEB72558C5}" destId="{F9CB768A-41D9-4471-8FA0-21976AF90C6C}" srcOrd="4" destOrd="0" presId="urn:microsoft.com/office/officeart/2008/layout/HorizontalMultiLevelHierarchy"/>
    <dgm:cxn modelId="{58AEE92B-7845-4A0E-95CF-C29D60A43EDA}" type="presParOf" srcId="{F9CB768A-41D9-4471-8FA0-21976AF90C6C}" destId="{8EBCD15B-252D-4013-8010-0934A7D50009}" srcOrd="0" destOrd="0" presId="urn:microsoft.com/office/officeart/2008/layout/HorizontalMultiLevelHierarchy"/>
    <dgm:cxn modelId="{872EF1AF-DBB7-4181-89C1-E2AFE8C518ED}" type="presParOf" srcId="{F43005E8-99B6-4055-8B5D-68EEB72558C5}" destId="{D025752E-BAA1-482D-8BD9-4AE7BBE8291E}" srcOrd="5" destOrd="0" presId="urn:microsoft.com/office/officeart/2008/layout/HorizontalMultiLevelHierarchy"/>
    <dgm:cxn modelId="{E0394F2D-9033-4AA1-A56A-98FDB7211C22}" type="presParOf" srcId="{D025752E-BAA1-482D-8BD9-4AE7BBE8291E}" destId="{1355DCA9-286F-4849-A07C-F1DF5E471D9D}" srcOrd="0" destOrd="0" presId="urn:microsoft.com/office/officeart/2008/layout/HorizontalMultiLevelHierarchy"/>
    <dgm:cxn modelId="{B81A3413-8EF5-4930-9BCC-D5F7ECF729A2}" type="presParOf" srcId="{D025752E-BAA1-482D-8BD9-4AE7BBE8291E}" destId="{2B041768-52A0-4820-82B6-4F04BDAD9D41}" srcOrd="1" destOrd="0" presId="urn:microsoft.com/office/officeart/2008/layout/HorizontalMultiLevelHierarchy"/>
    <dgm:cxn modelId="{7DC739F6-CFA5-4B8C-ADCF-EA816712FAB4}" type="presParOf" srcId="{DD9F58C9-AB83-4C00-81B9-661AD3663F6F}" destId="{B12798C2-490C-4706-B1B2-E295AAC42179}" srcOrd="2" destOrd="0" presId="urn:microsoft.com/office/officeart/2008/layout/HorizontalMultiLevelHierarchy"/>
    <dgm:cxn modelId="{E5399A91-3751-4BC0-B556-25B5B1DAA9EC}" type="presParOf" srcId="{B12798C2-490C-4706-B1B2-E295AAC42179}" destId="{F2762CF2-8A72-4342-B941-8CFA883EABF5}" srcOrd="0" destOrd="0" presId="urn:microsoft.com/office/officeart/2008/layout/HorizontalMultiLevelHierarchy"/>
    <dgm:cxn modelId="{CDBF5B7C-AE96-4C78-B020-7D79FC4D9065}" type="presParOf" srcId="{DD9F58C9-AB83-4C00-81B9-661AD3663F6F}" destId="{598F793C-4207-479F-831A-89D8EC322889}" srcOrd="3" destOrd="0" presId="urn:microsoft.com/office/officeart/2008/layout/HorizontalMultiLevelHierarchy"/>
    <dgm:cxn modelId="{71CB7489-FA25-45D9-88A3-F265893F1B14}" type="presParOf" srcId="{598F793C-4207-479F-831A-89D8EC322889}" destId="{D543A7B4-31CF-4FD7-AD70-EB7EFA7C9DC6}" srcOrd="0" destOrd="0" presId="urn:microsoft.com/office/officeart/2008/layout/HorizontalMultiLevelHierarchy"/>
    <dgm:cxn modelId="{367E1697-90EC-4F7C-BA8E-B952B62BB9BC}" type="presParOf" srcId="{598F793C-4207-479F-831A-89D8EC322889}" destId="{68F790A7-D337-4F27-82BB-7CA969EE80B7}" srcOrd="1" destOrd="0" presId="urn:microsoft.com/office/officeart/2008/layout/HorizontalMultiLevelHierarchy"/>
    <dgm:cxn modelId="{32ACFA83-9145-493A-98D4-73CC927E9DBC}" type="presParOf" srcId="{68F790A7-D337-4F27-82BB-7CA969EE80B7}" destId="{DF84C39B-BB3A-40D7-BF7C-07677BB20E6D}" srcOrd="0" destOrd="0" presId="urn:microsoft.com/office/officeart/2008/layout/HorizontalMultiLevelHierarchy"/>
    <dgm:cxn modelId="{A558B386-9E5A-4C51-B321-D42D74A37076}" type="presParOf" srcId="{DF84C39B-BB3A-40D7-BF7C-07677BB20E6D}" destId="{DE21A3BA-D69B-406F-B8F6-60C730D86EC4}" srcOrd="0" destOrd="0" presId="urn:microsoft.com/office/officeart/2008/layout/HorizontalMultiLevelHierarchy"/>
    <dgm:cxn modelId="{C22C9DB1-097E-4EC9-855B-C0E5EBC333B3}" type="presParOf" srcId="{68F790A7-D337-4F27-82BB-7CA969EE80B7}" destId="{A4F0A67B-C022-423A-8B07-3D8679F3244B}" srcOrd="1" destOrd="0" presId="urn:microsoft.com/office/officeart/2008/layout/HorizontalMultiLevelHierarchy"/>
    <dgm:cxn modelId="{EC2B7CBA-74DF-4B7E-A3FE-25E64E2AD0E0}" type="presParOf" srcId="{A4F0A67B-C022-423A-8B07-3D8679F3244B}" destId="{E409ADAC-484F-457E-919B-8B9FB2BA63F6}" srcOrd="0" destOrd="0" presId="urn:microsoft.com/office/officeart/2008/layout/HorizontalMultiLevelHierarchy"/>
    <dgm:cxn modelId="{1BF8C022-BAC9-49F4-B3DF-8E7D514D68FE}" type="presParOf" srcId="{A4F0A67B-C022-423A-8B07-3D8679F3244B}" destId="{52F55BE3-D073-40E0-B894-408418FCF003}" srcOrd="1" destOrd="0" presId="urn:microsoft.com/office/officeart/2008/layout/HorizontalMultiLevelHierarchy"/>
    <dgm:cxn modelId="{52C8912F-454A-43D7-B453-43FC2C5B0B7A}" type="presParOf" srcId="{68F790A7-D337-4F27-82BB-7CA969EE80B7}" destId="{4B74CE7E-BE18-4755-8493-0F6BD680B39B}" srcOrd="2" destOrd="0" presId="urn:microsoft.com/office/officeart/2008/layout/HorizontalMultiLevelHierarchy"/>
    <dgm:cxn modelId="{B8A31EE5-16BC-41EE-8591-3F6A6053672F}" type="presParOf" srcId="{4B74CE7E-BE18-4755-8493-0F6BD680B39B}" destId="{CADE2D72-CDB6-4331-9D7E-088BB2D1F0C3}" srcOrd="0" destOrd="0" presId="urn:microsoft.com/office/officeart/2008/layout/HorizontalMultiLevelHierarchy"/>
    <dgm:cxn modelId="{3610EDDE-8627-442B-BE2C-05C2A9B57EFE}" type="presParOf" srcId="{68F790A7-D337-4F27-82BB-7CA969EE80B7}" destId="{431CBA8D-D0D9-46E6-9DD7-14FADF5CBD74}" srcOrd="3" destOrd="0" presId="urn:microsoft.com/office/officeart/2008/layout/HorizontalMultiLevelHierarchy"/>
    <dgm:cxn modelId="{AAD38EF7-684A-43E2-9D67-27870FC8D1D4}" type="presParOf" srcId="{431CBA8D-D0D9-46E6-9DD7-14FADF5CBD74}" destId="{B6C172AB-DF98-4D42-8717-6AE098ED542A}" srcOrd="0" destOrd="0" presId="urn:microsoft.com/office/officeart/2008/layout/HorizontalMultiLevelHierarchy"/>
    <dgm:cxn modelId="{EEDD3F10-B13F-4ADD-9086-44BD50F6AADF}" type="presParOf" srcId="{431CBA8D-D0D9-46E6-9DD7-14FADF5CBD74}" destId="{3D76991D-CA41-4616-8843-32A1A70A4060}"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DC8A4CC3-4EA5-48B7-8CF3-0253A0F02197}" type="doc">
      <dgm:prSet loTypeId="urn:microsoft.com/office/officeart/2005/8/layout/hChevron3" loCatId="process" qsTypeId="urn:microsoft.com/office/officeart/2005/8/quickstyle/simple1" qsCatId="simple" csTypeId="urn:microsoft.com/office/officeart/2005/8/colors/accent1_2" csCatId="accent1" phldr="1"/>
      <dgm:spPr/>
    </dgm:pt>
    <dgm:pt modelId="{458162FE-D237-42F3-A189-A2A8220BA3B6}">
      <dgm:prSet phldrT="[Texte]" custT="1"/>
      <dgm:spPr>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dgm:spPr>
      <dgm:t>
        <a:bodyPr/>
        <a:lstStyle/>
        <a:p>
          <a:r>
            <a:rPr lang="fr-FR" sz="1400" dirty="0"/>
            <a:t> </a:t>
          </a:r>
        </a:p>
      </dgm:t>
    </dgm:pt>
    <dgm:pt modelId="{E255583C-2797-445C-B491-0EEB356BB923}" type="parTrans" cxnId="{D76E9ADE-AA1F-43F6-BD18-ECF92BEF1232}">
      <dgm:prSet/>
      <dgm:spPr/>
      <dgm:t>
        <a:bodyPr/>
        <a:lstStyle/>
        <a:p>
          <a:endParaRPr lang="fr-FR" sz="1200"/>
        </a:p>
      </dgm:t>
    </dgm:pt>
    <dgm:pt modelId="{6E42029A-E3E9-4763-A0EC-361CACAFF778}" type="sibTrans" cxnId="{D76E9ADE-AA1F-43F6-BD18-ECF92BEF1232}">
      <dgm:prSet/>
      <dgm:spPr/>
      <dgm:t>
        <a:bodyPr/>
        <a:lstStyle/>
        <a:p>
          <a:endParaRPr lang="fr-FR" sz="1200"/>
        </a:p>
      </dgm:t>
    </dgm:pt>
    <dgm:pt modelId="{1616E77F-9C80-4207-A957-45597002773D}">
      <dgm:prSet phldrT="[Texte]" custT="1"/>
      <dgm:spPr>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dgm:spPr>
      <dgm:t>
        <a:bodyPr/>
        <a:lstStyle/>
        <a:p>
          <a:r>
            <a:rPr lang="fr-FR" sz="1400" dirty="0"/>
            <a:t> </a:t>
          </a:r>
        </a:p>
      </dgm:t>
    </dgm:pt>
    <dgm:pt modelId="{D9D20815-BFA7-404B-93FC-623B90332019}" type="parTrans" cxnId="{8BAF88C3-9983-4EA2-A10B-FC9A2798F8AD}">
      <dgm:prSet/>
      <dgm:spPr/>
      <dgm:t>
        <a:bodyPr/>
        <a:lstStyle/>
        <a:p>
          <a:endParaRPr lang="fr-FR" sz="1200"/>
        </a:p>
      </dgm:t>
    </dgm:pt>
    <dgm:pt modelId="{75EA1E2C-C365-4CC6-A689-6695ACD9064C}" type="sibTrans" cxnId="{8BAF88C3-9983-4EA2-A10B-FC9A2798F8AD}">
      <dgm:prSet/>
      <dgm:spPr/>
      <dgm:t>
        <a:bodyPr/>
        <a:lstStyle/>
        <a:p>
          <a:endParaRPr lang="fr-FR" sz="1200"/>
        </a:p>
      </dgm:t>
    </dgm:pt>
    <dgm:pt modelId="{03BA0191-BEF6-48E3-A16F-2CBB957B419D}">
      <dgm:prSet phldrT="[Texte]" custT="1"/>
      <dgm:spPr>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dgm:spPr>
      <dgm:t>
        <a:bodyPr/>
        <a:lstStyle/>
        <a:p>
          <a:r>
            <a:rPr lang="fr-FR" sz="1400" dirty="0"/>
            <a:t> </a:t>
          </a:r>
        </a:p>
      </dgm:t>
    </dgm:pt>
    <dgm:pt modelId="{138D4542-4CFE-4653-8EE1-21929EF81D65}" type="parTrans" cxnId="{705A7E13-5E27-4B66-8222-95BD28F0B241}">
      <dgm:prSet/>
      <dgm:spPr/>
      <dgm:t>
        <a:bodyPr/>
        <a:lstStyle/>
        <a:p>
          <a:endParaRPr lang="fr-FR" sz="1200"/>
        </a:p>
      </dgm:t>
    </dgm:pt>
    <dgm:pt modelId="{B52560C9-DA6B-4415-847D-B898E48E073C}" type="sibTrans" cxnId="{705A7E13-5E27-4B66-8222-95BD28F0B241}">
      <dgm:prSet/>
      <dgm:spPr/>
      <dgm:t>
        <a:bodyPr/>
        <a:lstStyle/>
        <a:p>
          <a:endParaRPr lang="fr-FR" sz="1200"/>
        </a:p>
      </dgm:t>
    </dgm:pt>
    <dgm:pt modelId="{CAB42718-4817-4FFB-B31B-C7361A8E44EF}" type="pres">
      <dgm:prSet presAssocID="{DC8A4CC3-4EA5-48B7-8CF3-0253A0F02197}" presName="Name0" presStyleCnt="0">
        <dgm:presLayoutVars>
          <dgm:dir/>
          <dgm:resizeHandles val="exact"/>
        </dgm:presLayoutVars>
      </dgm:prSet>
      <dgm:spPr/>
    </dgm:pt>
    <dgm:pt modelId="{C1A32290-6B77-4898-B887-91B9D69C6A38}" type="pres">
      <dgm:prSet presAssocID="{458162FE-D237-42F3-A189-A2A8220BA3B6}" presName="parTxOnly" presStyleLbl="node1" presStyleIdx="0" presStyleCnt="3" custScaleX="46916" custLinFactNeighborX="-3902">
        <dgm:presLayoutVars>
          <dgm:bulletEnabled val="1"/>
        </dgm:presLayoutVars>
      </dgm:prSet>
      <dgm:spPr/>
    </dgm:pt>
    <dgm:pt modelId="{96E8B011-1C92-477B-AE16-6853B0EE32B2}" type="pres">
      <dgm:prSet presAssocID="{6E42029A-E3E9-4763-A0EC-361CACAFF778}" presName="parSpace" presStyleCnt="0"/>
      <dgm:spPr/>
    </dgm:pt>
    <dgm:pt modelId="{B52DF5D1-1DC6-4543-A373-77F341D036A6}" type="pres">
      <dgm:prSet presAssocID="{1616E77F-9C80-4207-A957-45597002773D}" presName="parTxOnly" presStyleLbl="node1" presStyleIdx="1" presStyleCnt="3" custScaleX="59258" custLinFactNeighborX="-802">
        <dgm:presLayoutVars>
          <dgm:bulletEnabled val="1"/>
        </dgm:presLayoutVars>
      </dgm:prSet>
      <dgm:spPr/>
    </dgm:pt>
    <dgm:pt modelId="{F91237C1-73D5-42A5-807F-7F7E807B721C}" type="pres">
      <dgm:prSet presAssocID="{75EA1E2C-C365-4CC6-A689-6695ACD9064C}" presName="parSpace" presStyleCnt="0"/>
      <dgm:spPr/>
    </dgm:pt>
    <dgm:pt modelId="{5EF7E73A-2592-4746-B205-B04DD9559322}" type="pres">
      <dgm:prSet presAssocID="{03BA0191-BEF6-48E3-A16F-2CBB957B419D}" presName="parTxOnly" presStyleLbl="node1" presStyleIdx="2" presStyleCnt="3">
        <dgm:presLayoutVars>
          <dgm:bulletEnabled val="1"/>
        </dgm:presLayoutVars>
      </dgm:prSet>
      <dgm:spPr/>
    </dgm:pt>
  </dgm:ptLst>
  <dgm:cxnLst>
    <dgm:cxn modelId="{705A7E13-5E27-4B66-8222-95BD28F0B241}" srcId="{DC8A4CC3-4EA5-48B7-8CF3-0253A0F02197}" destId="{03BA0191-BEF6-48E3-A16F-2CBB957B419D}" srcOrd="2" destOrd="0" parTransId="{138D4542-4CFE-4653-8EE1-21929EF81D65}" sibTransId="{B52560C9-DA6B-4415-847D-B898E48E073C}"/>
    <dgm:cxn modelId="{84646875-05A5-4191-B21D-5DA0952F2120}" type="presOf" srcId="{1616E77F-9C80-4207-A957-45597002773D}" destId="{B52DF5D1-1DC6-4543-A373-77F341D036A6}" srcOrd="0" destOrd="0" presId="urn:microsoft.com/office/officeart/2005/8/layout/hChevron3"/>
    <dgm:cxn modelId="{437B3DAD-692F-411B-B165-95FBBE793C06}" type="presOf" srcId="{03BA0191-BEF6-48E3-A16F-2CBB957B419D}" destId="{5EF7E73A-2592-4746-B205-B04DD9559322}" srcOrd="0" destOrd="0" presId="urn:microsoft.com/office/officeart/2005/8/layout/hChevron3"/>
    <dgm:cxn modelId="{8BAF88C3-9983-4EA2-A10B-FC9A2798F8AD}" srcId="{DC8A4CC3-4EA5-48B7-8CF3-0253A0F02197}" destId="{1616E77F-9C80-4207-A957-45597002773D}" srcOrd="1" destOrd="0" parTransId="{D9D20815-BFA7-404B-93FC-623B90332019}" sibTransId="{75EA1E2C-C365-4CC6-A689-6695ACD9064C}"/>
    <dgm:cxn modelId="{C767D7C9-D24F-4A39-8569-FA273328A8AD}" type="presOf" srcId="{458162FE-D237-42F3-A189-A2A8220BA3B6}" destId="{C1A32290-6B77-4898-B887-91B9D69C6A38}" srcOrd="0" destOrd="0" presId="urn:microsoft.com/office/officeart/2005/8/layout/hChevron3"/>
    <dgm:cxn modelId="{CDF775D7-42B4-44C4-965E-55EC31773EDE}" type="presOf" srcId="{DC8A4CC3-4EA5-48B7-8CF3-0253A0F02197}" destId="{CAB42718-4817-4FFB-B31B-C7361A8E44EF}" srcOrd="0" destOrd="0" presId="urn:microsoft.com/office/officeart/2005/8/layout/hChevron3"/>
    <dgm:cxn modelId="{D76E9ADE-AA1F-43F6-BD18-ECF92BEF1232}" srcId="{DC8A4CC3-4EA5-48B7-8CF3-0253A0F02197}" destId="{458162FE-D237-42F3-A189-A2A8220BA3B6}" srcOrd="0" destOrd="0" parTransId="{E255583C-2797-445C-B491-0EEB356BB923}" sibTransId="{6E42029A-E3E9-4763-A0EC-361CACAFF778}"/>
    <dgm:cxn modelId="{2E3FF393-3AEF-49A7-9A8D-60C67BF08B5A}" type="presParOf" srcId="{CAB42718-4817-4FFB-B31B-C7361A8E44EF}" destId="{C1A32290-6B77-4898-B887-91B9D69C6A38}" srcOrd="0" destOrd="0" presId="urn:microsoft.com/office/officeart/2005/8/layout/hChevron3"/>
    <dgm:cxn modelId="{93C1A8DB-0880-4C19-A0FC-72086C3026CF}" type="presParOf" srcId="{CAB42718-4817-4FFB-B31B-C7361A8E44EF}" destId="{96E8B011-1C92-477B-AE16-6853B0EE32B2}" srcOrd="1" destOrd="0" presId="urn:microsoft.com/office/officeart/2005/8/layout/hChevron3"/>
    <dgm:cxn modelId="{DF132166-AC99-46F5-A8D5-FC7F42B7791A}" type="presParOf" srcId="{CAB42718-4817-4FFB-B31B-C7361A8E44EF}" destId="{B52DF5D1-1DC6-4543-A373-77F341D036A6}" srcOrd="2" destOrd="0" presId="urn:microsoft.com/office/officeart/2005/8/layout/hChevron3"/>
    <dgm:cxn modelId="{D364C208-40D1-4782-A889-ADFE24DB3E81}" type="presParOf" srcId="{CAB42718-4817-4FFB-B31B-C7361A8E44EF}" destId="{F91237C1-73D5-42A5-807F-7F7E807B721C}" srcOrd="3" destOrd="0" presId="urn:microsoft.com/office/officeart/2005/8/layout/hChevron3"/>
    <dgm:cxn modelId="{BA3B40AC-FA87-4B2A-885E-69B8BAE0BD29}" type="presParOf" srcId="{CAB42718-4817-4FFB-B31B-C7361A8E44EF}" destId="{5EF7E73A-2592-4746-B205-B04DD9559322}" srcOrd="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8.xml><?xml version="1.0" encoding="utf-8"?>
<dgm:dataModel xmlns:dgm="http://schemas.openxmlformats.org/drawingml/2006/diagram" xmlns:a="http://schemas.openxmlformats.org/drawingml/2006/main">
  <dgm:ptLst>
    <dgm:pt modelId="{DC8A4CC3-4EA5-48B7-8CF3-0253A0F02197}" type="doc">
      <dgm:prSet loTypeId="urn:microsoft.com/office/officeart/2005/8/layout/hChevron3" loCatId="process" qsTypeId="urn:microsoft.com/office/officeart/2005/8/quickstyle/simple1" qsCatId="simple" csTypeId="urn:microsoft.com/office/officeart/2005/8/colors/accent1_2" csCatId="accent1" phldr="1"/>
      <dgm:spPr/>
    </dgm:pt>
    <dgm:pt modelId="{458162FE-D237-42F3-A189-A2A8220BA3B6}">
      <dgm:prSet phldrT="[Texte]" custT="1"/>
      <dgm:spPr>
        <a:solidFill>
          <a:srgbClr val="92D050"/>
        </a:solidFill>
      </dgm:spPr>
      <dgm:t>
        <a:bodyPr/>
        <a:lstStyle/>
        <a:p>
          <a:r>
            <a:rPr lang="fr-FR" sz="1400" dirty="0"/>
            <a:t> </a:t>
          </a:r>
        </a:p>
      </dgm:t>
    </dgm:pt>
    <dgm:pt modelId="{E255583C-2797-445C-B491-0EEB356BB923}" type="parTrans" cxnId="{D76E9ADE-AA1F-43F6-BD18-ECF92BEF1232}">
      <dgm:prSet/>
      <dgm:spPr/>
      <dgm:t>
        <a:bodyPr/>
        <a:lstStyle/>
        <a:p>
          <a:endParaRPr lang="fr-FR" sz="1200"/>
        </a:p>
      </dgm:t>
    </dgm:pt>
    <dgm:pt modelId="{6E42029A-E3E9-4763-A0EC-361CACAFF778}" type="sibTrans" cxnId="{D76E9ADE-AA1F-43F6-BD18-ECF92BEF1232}">
      <dgm:prSet/>
      <dgm:spPr/>
      <dgm:t>
        <a:bodyPr/>
        <a:lstStyle/>
        <a:p>
          <a:endParaRPr lang="fr-FR" sz="1200"/>
        </a:p>
      </dgm:t>
    </dgm:pt>
    <dgm:pt modelId="{03BA0191-BEF6-48E3-A16F-2CBB957B419D}">
      <dgm:prSet phldrT="[Texte]" custT="1"/>
      <dgm:spPr>
        <a:gradFill flip="none" rotWithShape="0">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100000" b="100000"/>
          </a:path>
          <a:tileRect t="-100000" r="-100000"/>
        </a:gradFill>
      </dgm:spPr>
      <dgm:t>
        <a:bodyPr/>
        <a:lstStyle/>
        <a:p>
          <a:r>
            <a:rPr lang="fr-FR" sz="1400" dirty="0"/>
            <a:t> </a:t>
          </a:r>
        </a:p>
      </dgm:t>
    </dgm:pt>
    <dgm:pt modelId="{138D4542-4CFE-4653-8EE1-21929EF81D65}" type="parTrans" cxnId="{705A7E13-5E27-4B66-8222-95BD28F0B241}">
      <dgm:prSet/>
      <dgm:spPr/>
      <dgm:t>
        <a:bodyPr/>
        <a:lstStyle/>
        <a:p>
          <a:endParaRPr lang="fr-FR" sz="1200"/>
        </a:p>
      </dgm:t>
    </dgm:pt>
    <dgm:pt modelId="{B52560C9-DA6B-4415-847D-B898E48E073C}" type="sibTrans" cxnId="{705A7E13-5E27-4B66-8222-95BD28F0B241}">
      <dgm:prSet/>
      <dgm:spPr/>
      <dgm:t>
        <a:bodyPr/>
        <a:lstStyle/>
        <a:p>
          <a:endParaRPr lang="fr-FR" sz="1200"/>
        </a:p>
      </dgm:t>
    </dgm:pt>
    <dgm:pt modelId="{CAB42718-4817-4FFB-B31B-C7361A8E44EF}" type="pres">
      <dgm:prSet presAssocID="{DC8A4CC3-4EA5-48B7-8CF3-0253A0F02197}" presName="Name0" presStyleCnt="0">
        <dgm:presLayoutVars>
          <dgm:dir/>
          <dgm:resizeHandles val="exact"/>
        </dgm:presLayoutVars>
      </dgm:prSet>
      <dgm:spPr/>
    </dgm:pt>
    <dgm:pt modelId="{C1A32290-6B77-4898-B887-91B9D69C6A38}" type="pres">
      <dgm:prSet presAssocID="{458162FE-D237-42F3-A189-A2A8220BA3B6}" presName="parTxOnly" presStyleLbl="node1" presStyleIdx="0" presStyleCnt="2" custScaleX="123713" custLinFactNeighborX="-170" custLinFactNeighborY="-2353">
        <dgm:presLayoutVars>
          <dgm:bulletEnabled val="1"/>
        </dgm:presLayoutVars>
      </dgm:prSet>
      <dgm:spPr/>
    </dgm:pt>
    <dgm:pt modelId="{96E8B011-1C92-477B-AE16-6853B0EE32B2}" type="pres">
      <dgm:prSet presAssocID="{6E42029A-E3E9-4763-A0EC-361CACAFF778}" presName="parSpace" presStyleCnt="0"/>
      <dgm:spPr/>
    </dgm:pt>
    <dgm:pt modelId="{5EF7E73A-2592-4746-B205-B04DD9559322}" type="pres">
      <dgm:prSet presAssocID="{03BA0191-BEF6-48E3-A16F-2CBB957B419D}" presName="parTxOnly" presStyleLbl="node1" presStyleIdx="1" presStyleCnt="2">
        <dgm:presLayoutVars>
          <dgm:bulletEnabled val="1"/>
        </dgm:presLayoutVars>
      </dgm:prSet>
      <dgm:spPr/>
    </dgm:pt>
  </dgm:ptLst>
  <dgm:cxnLst>
    <dgm:cxn modelId="{705A7E13-5E27-4B66-8222-95BD28F0B241}" srcId="{DC8A4CC3-4EA5-48B7-8CF3-0253A0F02197}" destId="{03BA0191-BEF6-48E3-A16F-2CBB957B419D}" srcOrd="1" destOrd="0" parTransId="{138D4542-4CFE-4653-8EE1-21929EF81D65}" sibTransId="{B52560C9-DA6B-4415-847D-B898E48E073C}"/>
    <dgm:cxn modelId="{437B3DAD-692F-411B-B165-95FBBE793C06}" type="presOf" srcId="{03BA0191-BEF6-48E3-A16F-2CBB957B419D}" destId="{5EF7E73A-2592-4746-B205-B04DD9559322}" srcOrd="0" destOrd="0" presId="urn:microsoft.com/office/officeart/2005/8/layout/hChevron3"/>
    <dgm:cxn modelId="{C767D7C9-D24F-4A39-8569-FA273328A8AD}" type="presOf" srcId="{458162FE-D237-42F3-A189-A2A8220BA3B6}" destId="{C1A32290-6B77-4898-B887-91B9D69C6A38}" srcOrd="0" destOrd="0" presId="urn:microsoft.com/office/officeart/2005/8/layout/hChevron3"/>
    <dgm:cxn modelId="{CDF775D7-42B4-44C4-965E-55EC31773EDE}" type="presOf" srcId="{DC8A4CC3-4EA5-48B7-8CF3-0253A0F02197}" destId="{CAB42718-4817-4FFB-B31B-C7361A8E44EF}" srcOrd="0" destOrd="0" presId="urn:microsoft.com/office/officeart/2005/8/layout/hChevron3"/>
    <dgm:cxn modelId="{D76E9ADE-AA1F-43F6-BD18-ECF92BEF1232}" srcId="{DC8A4CC3-4EA5-48B7-8CF3-0253A0F02197}" destId="{458162FE-D237-42F3-A189-A2A8220BA3B6}" srcOrd="0" destOrd="0" parTransId="{E255583C-2797-445C-B491-0EEB356BB923}" sibTransId="{6E42029A-E3E9-4763-A0EC-361CACAFF778}"/>
    <dgm:cxn modelId="{2E3FF393-3AEF-49A7-9A8D-60C67BF08B5A}" type="presParOf" srcId="{CAB42718-4817-4FFB-B31B-C7361A8E44EF}" destId="{C1A32290-6B77-4898-B887-91B9D69C6A38}" srcOrd="0" destOrd="0" presId="urn:microsoft.com/office/officeart/2005/8/layout/hChevron3"/>
    <dgm:cxn modelId="{93C1A8DB-0880-4C19-A0FC-72086C3026CF}" type="presParOf" srcId="{CAB42718-4817-4FFB-B31B-C7361A8E44EF}" destId="{96E8B011-1C92-477B-AE16-6853B0EE32B2}" srcOrd="1" destOrd="0" presId="urn:microsoft.com/office/officeart/2005/8/layout/hChevron3"/>
    <dgm:cxn modelId="{BA3B40AC-FA87-4B2A-885E-69B8BAE0BD29}" type="presParOf" srcId="{CAB42718-4817-4FFB-B31B-C7361A8E44EF}" destId="{5EF7E73A-2592-4746-B205-B04DD9559322}" srcOrd="2"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83A1E5-2089-445C-AEE1-BD3DF56A0707}" type="doc">
      <dgm:prSet loTypeId="urn:microsoft.com/office/officeart/2005/8/layout/hChevron3" loCatId="process" qsTypeId="urn:microsoft.com/office/officeart/2005/8/quickstyle/simple1" qsCatId="simple" csTypeId="urn:microsoft.com/office/officeart/2005/8/colors/accent0_1" csCatId="mainScheme" phldr="1"/>
      <dgm:spPr/>
    </dgm:pt>
    <dgm:pt modelId="{2BF2EBA3-134C-43F3-A07D-17421246FA13}">
      <dgm:prSet phldrT="[Texte]"/>
      <dgm:spPr/>
      <dgm:t>
        <a:bodyPr/>
        <a:lstStyle/>
        <a:p>
          <a:r>
            <a:rPr lang="fr-FR"/>
            <a:t> </a:t>
          </a:r>
        </a:p>
      </dgm:t>
    </dgm:pt>
    <dgm:pt modelId="{4FFAE58A-B62A-4AD1-83F6-255BBCA75B4B}" type="parTrans" cxnId="{62D8AB56-BF28-4D02-9E7A-63CD1D7BA428}">
      <dgm:prSet/>
      <dgm:spPr/>
      <dgm:t>
        <a:bodyPr/>
        <a:lstStyle/>
        <a:p>
          <a:endParaRPr lang="fr-FR"/>
        </a:p>
      </dgm:t>
    </dgm:pt>
    <dgm:pt modelId="{30544F83-59C3-482C-95C6-062E315D413D}" type="sibTrans" cxnId="{62D8AB56-BF28-4D02-9E7A-63CD1D7BA428}">
      <dgm:prSet/>
      <dgm:spPr/>
      <dgm:t>
        <a:bodyPr/>
        <a:lstStyle/>
        <a:p>
          <a:endParaRPr lang="fr-FR"/>
        </a:p>
      </dgm:t>
    </dgm:pt>
    <dgm:pt modelId="{707A89B1-D3DF-41F8-86DE-635204D11EA5}">
      <dgm:prSet phldrT="[Texte]"/>
      <dgm:spPr/>
      <dgm:t>
        <a:bodyPr/>
        <a:lstStyle/>
        <a:p>
          <a:r>
            <a:rPr lang="fr-FR"/>
            <a:t> </a:t>
          </a:r>
        </a:p>
      </dgm:t>
    </dgm:pt>
    <dgm:pt modelId="{08CFBC25-C5A6-4E69-9817-9065938ABB46}" type="parTrans" cxnId="{89811801-A84A-4417-9585-1663362949CB}">
      <dgm:prSet/>
      <dgm:spPr/>
      <dgm:t>
        <a:bodyPr/>
        <a:lstStyle/>
        <a:p>
          <a:endParaRPr lang="fr-FR"/>
        </a:p>
      </dgm:t>
    </dgm:pt>
    <dgm:pt modelId="{6F1784AA-E33C-42F1-B0C1-92438AC623F7}" type="sibTrans" cxnId="{89811801-A84A-4417-9585-1663362949CB}">
      <dgm:prSet/>
      <dgm:spPr/>
      <dgm:t>
        <a:bodyPr/>
        <a:lstStyle/>
        <a:p>
          <a:endParaRPr lang="fr-FR"/>
        </a:p>
      </dgm:t>
    </dgm:pt>
    <dgm:pt modelId="{E9BC09F6-288D-49C6-ABAF-DC6399189F6E}">
      <dgm:prSet phldrT="[Texte]"/>
      <dgm:spPr/>
      <dgm:t>
        <a:bodyPr/>
        <a:lstStyle/>
        <a:p>
          <a:r>
            <a:rPr lang="fr-FR"/>
            <a:t> </a:t>
          </a:r>
        </a:p>
      </dgm:t>
    </dgm:pt>
    <dgm:pt modelId="{9BAEEE54-5F12-4297-A8D0-1C39CC52EBC2}" type="parTrans" cxnId="{1CF10A41-FBAE-4CBE-9A8A-BEA5188B439E}">
      <dgm:prSet/>
      <dgm:spPr/>
      <dgm:t>
        <a:bodyPr/>
        <a:lstStyle/>
        <a:p>
          <a:endParaRPr lang="fr-FR"/>
        </a:p>
      </dgm:t>
    </dgm:pt>
    <dgm:pt modelId="{011F88CF-B6B0-4F9C-AF53-7C059D898AE9}" type="sibTrans" cxnId="{1CF10A41-FBAE-4CBE-9A8A-BEA5188B439E}">
      <dgm:prSet/>
      <dgm:spPr/>
      <dgm:t>
        <a:bodyPr/>
        <a:lstStyle/>
        <a:p>
          <a:endParaRPr lang="fr-FR"/>
        </a:p>
      </dgm:t>
    </dgm:pt>
    <dgm:pt modelId="{6CC42A49-7B93-4DB1-A508-9877267757E7}" type="pres">
      <dgm:prSet presAssocID="{DD83A1E5-2089-445C-AEE1-BD3DF56A0707}" presName="Name0" presStyleCnt="0">
        <dgm:presLayoutVars>
          <dgm:dir/>
          <dgm:resizeHandles val="exact"/>
        </dgm:presLayoutVars>
      </dgm:prSet>
      <dgm:spPr/>
    </dgm:pt>
    <dgm:pt modelId="{5375E7AD-5180-41C4-B71B-DFFEE573A609}" type="pres">
      <dgm:prSet presAssocID="{2BF2EBA3-134C-43F3-A07D-17421246FA13}" presName="parTxOnly" presStyleLbl="node1" presStyleIdx="0" presStyleCnt="3">
        <dgm:presLayoutVars>
          <dgm:bulletEnabled val="1"/>
        </dgm:presLayoutVars>
      </dgm:prSet>
      <dgm:spPr/>
    </dgm:pt>
    <dgm:pt modelId="{6C8486EC-448E-4DBC-B70A-5A982882EDCD}" type="pres">
      <dgm:prSet presAssocID="{30544F83-59C3-482C-95C6-062E315D413D}" presName="parSpace" presStyleCnt="0"/>
      <dgm:spPr/>
    </dgm:pt>
    <dgm:pt modelId="{2BD3C0A3-1ED0-4C99-AF22-5874E06F2A4C}" type="pres">
      <dgm:prSet presAssocID="{707A89B1-D3DF-41F8-86DE-635204D11EA5}" presName="parTxOnly" presStyleLbl="node1" presStyleIdx="1" presStyleCnt="3">
        <dgm:presLayoutVars>
          <dgm:bulletEnabled val="1"/>
        </dgm:presLayoutVars>
      </dgm:prSet>
      <dgm:spPr/>
    </dgm:pt>
    <dgm:pt modelId="{C305681E-2F58-467E-A118-788AB6C8284C}" type="pres">
      <dgm:prSet presAssocID="{6F1784AA-E33C-42F1-B0C1-92438AC623F7}" presName="parSpace" presStyleCnt="0"/>
      <dgm:spPr/>
    </dgm:pt>
    <dgm:pt modelId="{23DCDB81-6CB7-4770-8353-20860EC600FB}" type="pres">
      <dgm:prSet presAssocID="{E9BC09F6-288D-49C6-ABAF-DC6399189F6E}" presName="parTxOnly" presStyleLbl="node1" presStyleIdx="2" presStyleCnt="3">
        <dgm:presLayoutVars>
          <dgm:bulletEnabled val="1"/>
        </dgm:presLayoutVars>
      </dgm:prSet>
      <dgm:spPr/>
    </dgm:pt>
  </dgm:ptLst>
  <dgm:cxnLst>
    <dgm:cxn modelId="{89811801-A84A-4417-9585-1663362949CB}" srcId="{DD83A1E5-2089-445C-AEE1-BD3DF56A0707}" destId="{707A89B1-D3DF-41F8-86DE-635204D11EA5}" srcOrd="1" destOrd="0" parTransId="{08CFBC25-C5A6-4E69-9817-9065938ABB46}" sibTransId="{6F1784AA-E33C-42F1-B0C1-92438AC623F7}"/>
    <dgm:cxn modelId="{9ED4B513-415B-4D22-847D-2D900C803D95}" type="presOf" srcId="{2BF2EBA3-134C-43F3-A07D-17421246FA13}" destId="{5375E7AD-5180-41C4-B71B-DFFEE573A609}" srcOrd="0" destOrd="0" presId="urn:microsoft.com/office/officeart/2005/8/layout/hChevron3"/>
    <dgm:cxn modelId="{1CF10A41-FBAE-4CBE-9A8A-BEA5188B439E}" srcId="{DD83A1E5-2089-445C-AEE1-BD3DF56A0707}" destId="{E9BC09F6-288D-49C6-ABAF-DC6399189F6E}" srcOrd="2" destOrd="0" parTransId="{9BAEEE54-5F12-4297-A8D0-1C39CC52EBC2}" sibTransId="{011F88CF-B6B0-4F9C-AF53-7C059D898AE9}"/>
    <dgm:cxn modelId="{62D8AB56-BF28-4D02-9E7A-63CD1D7BA428}" srcId="{DD83A1E5-2089-445C-AEE1-BD3DF56A0707}" destId="{2BF2EBA3-134C-43F3-A07D-17421246FA13}" srcOrd="0" destOrd="0" parTransId="{4FFAE58A-B62A-4AD1-83F6-255BBCA75B4B}" sibTransId="{30544F83-59C3-482C-95C6-062E315D413D}"/>
    <dgm:cxn modelId="{B967EAB7-4425-4FCB-8CF0-7522C00E0C70}" type="presOf" srcId="{707A89B1-D3DF-41F8-86DE-635204D11EA5}" destId="{2BD3C0A3-1ED0-4C99-AF22-5874E06F2A4C}" srcOrd="0" destOrd="0" presId="urn:microsoft.com/office/officeart/2005/8/layout/hChevron3"/>
    <dgm:cxn modelId="{9517BED3-A713-4503-B055-ECE915D94950}" type="presOf" srcId="{DD83A1E5-2089-445C-AEE1-BD3DF56A0707}" destId="{6CC42A49-7B93-4DB1-A508-9877267757E7}" srcOrd="0" destOrd="0" presId="urn:microsoft.com/office/officeart/2005/8/layout/hChevron3"/>
    <dgm:cxn modelId="{1505DCE1-2F77-4A20-92E2-4778EE0A8455}" type="presOf" srcId="{E9BC09F6-288D-49C6-ABAF-DC6399189F6E}" destId="{23DCDB81-6CB7-4770-8353-20860EC600FB}" srcOrd="0" destOrd="0" presId="urn:microsoft.com/office/officeart/2005/8/layout/hChevron3"/>
    <dgm:cxn modelId="{64803736-3205-4AEC-BFC7-D5576889663E}" type="presParOf" srcId="{6CC42A49-7B93-4DB1-A508-9877267757E7}" destId="{5375E7AD-5180-41C4-B71B-DFFEE573A609}" srcOrd="0" destOrd="0" presId="urn:microsoft.com/office/officeart/2005/8/layout/hChevron3"/>
    <dgm:cxn modelId="{725FDA1A-F966-452C-A38E-762BB49D6629}" type="presParOf" srcId="{6CC42A49-7B93-4DB1-A508-9877267757E7}" destId="{6C8486EC-448E-4DBC-B70A-5A982882EDCD}" srcOrd="1" destOrd="0" presId="urn:microsoft.com/office/officeart/2005/8/layout/hChevron3"/>
    <dgm:cxn modelId="{148AA071-FD43-4DC7-8F45-F26073A7712A}" type="presParOf" srcId="{6CC42A49-7B93-4DB1-A508-9877267757E7}" destId="{2BD3C0A3-1ED0-4C99-AF22-5874E06F2A4C}" srcOrd="2" destOrd="0" presId="urn:microsoft.com/office/officeart/2005/8/layout/hChevron3"/>
    <dgm:cxn modelId="{0A368AB5-B118-4C62-B793-1B0BFFDB87A7}" type="presParOf" srcId="{6CC42A49-7B93-4DB1-A508-9877267757E7}" destId="{C305681E-2F58-467E-A118-788AB6C8284C}" srcOrd="3" destOrd="0" presId="urn:microsoft.com/office/officeart/2005/8/layout/hChevron3"/>
    <dgm:cxn modelId="{F185961C-01F4-43B2-9214-0578EFA465C6}" type="presParOf" srcId="{6CC42A49-7B93-4DB1-A508-9877267757E7}" destId="{23DCDB81-6CB7-4770-8353-20860EC600FB}"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7542F-20EE-4C7C-8E53-3C6E5F85F1F6}">
      <dsp:nvSpPr>
        <dsp:cNvPr id="0" name=""/>
        <dsp:cNvSpPr/>
      </dsp:nvSpPr>
      <dsp:spPr>
        <a:xfrm>
          <a:off x="146099" y="147542"/>
          <a:ext cx="178566" cy="178566"/>
        </a:xfrm>
        <a:prstGeom prst="gear9">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181999" y="189370"/>
        <a:ext cx="106766" cy="91787"/>
      </dsp:txXfrm>
    </dsp:sp>
    <dsp:sp modelId="{37819086-773C-4230-B7BE-211E2C803732}">
      <dsp:nvSpPr>
        <dsp:cNvPr id="0" name=""/>
        <dsp:cNvSpPr/>
      </dsp:nvSpPr>
      <dsp:spPr>
        <a:xfrm>
          <a:off x="42206" y="105335"/>
          <a:ext cx="129866" cy="129866"/>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74900" y="138227"/>
        <a:ext cx="64478" cy="64082"/>
      </dsp:txXfrm>
    </dsp:sp>
    <dsp:sp modelId="{15F07B41-AA9B-4E18-B01C-7A83B12FEE60}">
      <dsp:nvSpPr>
        <dsp:cNvPr id="0" name=""/>
        <dsp:cNvSpPr/>
      </dsp:nvSpPr>
      <dsp:spPr>
        <a:xfrm rot="20700000">
          <a:off x="114945" y="15741"/>
          <a:ext cx="127242" cy="127242"/>
        </a:xfrm>
        <a:prstGeom prst="gear6">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rot="-20700000">
        <a:off x="142853" y="43649"/>
        <a:ext cx="71426" cy="71426"/>
      </dsp:txXfrm>
    </dsp:sp>
    <dsp:sp modelId="{2B8534E4-C9DA-434C-A14E-C1730F166444}">
      <dsp:nvSpPr>
        <dsp:cNvPr id="0" name=""/>
        <dsp:cNvSpPr/>
      </dsp:nvSpPr>
      <dsp:spPr>
        <a:xfrm>
          <a:off x="110272" y="127173"/>
          <a:ext cx="228564" cy="228564"/>
        </a:xfrm>
        <a:prstGeom prst="circularArrow">
          <a:avLst>
            <a:gd name="adj1" fmla="val 4687"/>
            <a:gd name="adj2" fmla="val 299029"/>
            <a:gd name="adj3" fmla="val 2208181"/>
            <a:gd name="adj4" fmla="val 17697506"/>
            <a:gd name="adj5" fmla="val 5469"/>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B1282D0-006D-40E7-9E8F-A6A80C27DF1F}">
      <dsp:nvSpPr>
        <dsp:cNvPr id="0" name=""/>
        <dsp:cNvSpPr/>
      </dsp:nvSpPr>
      <dsp:spPr>
        <a:xfrm>
          <a:off x="19207" y="92267"/>
          <a:ext cx="166066" cy="166066"/>
        </a:xfrm>
        <a:prstGeom prst="leftCircularArrow">
          <a:avLst>
            <a:gd name="adj1" fmla="val 6452"/>
            <a:gd name="adj2" fmla="val 429999"/>
            <a:gd name="adj3" fmla="val 10489124"/>
            <a:gd name="adj4" fmla="val 14837806"/>
            <a:gd name="adj5" fmla="val 7527"/>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55E6EB-F299-4C1C-9E15-4F978E4F1A01}">
      <dsp:nvSpPr>
        <dsp:cNvPr id="0" name=""/>
        <dsp:cNvSpPr/>
      </dsp:nvSpPr>
      <dsp:spPr>
        <a:xfrm>
          <a:off x="85512" y="3536"/>
          <a:ext cx="179053" cy="179053"/>
        </a:xfrm>
        <a:prstGeom prst="circularArrow">
          <a:avLst>
            <a:gd name="adj1" fmla="val 5984"/>
            <a:gd name="adj2" fmla="val 394124"/>
            <a:gd name="adj3" fmla="val 13313824"/>
            <a:gd name="adj4" fmla="val 10508221"/>
            <a:gd name="adj5" fmla="val 6981"/>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6AEAA-0250-46C9-A5DD-3C2785FD42C8}">
      <dsp:nvSpPr>
        <dsp:cNvPr id="0" name=""/>
        <dsp:cNvSpPr/>
      </dsp:nvSpPr>
      <dsp:spPr>
        <a:xfrm>
          <a:off x="4299" y="0"/>
          <a:ext cx="2304191" cy="436738"/>
        </a:xfrm>
        <a:prstGeom prst="homePlat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l" defTabSz="488950">
            <a:lnSpc>
              <a:spcPct val="90000"/>
            </a:lnSpc>
            <a:spcBef>
              <a:spcPct val="0"/>
            </a:spcBef>
            <a:spcAft>
              <a:spcPct val="35000"/>
            </a:spcAft>
            <a:buNone/>
          </a:pPr>
          <a:r>
            <a:rPr lang="fr-FR" sz="1100" b="1" kern="1200" dirty="0"/>
            <a:t>Capturer</a:t>
          </a:r>
        </a:p>
      </dsp:txBody>
      <dsp:txXfrm>
        <a:off x="4299" y="0"/>
        <a:ext cx="2195007" cy="436738"/>
      </dsp:txXfrm>
    </dsp:sp>
    <dsp:sp modelId="{BB240F91-2DA2-48D9-9B85-2BD3142EBC0E}">
      <dsp:nvSpPr>
        <dsp:cNvPr id="0" name=""/>
        <dsp:cNvSpPr/>
      </dsp:nvSpPr>
      <dsp:spPr>
        <a:xfrm>
          <a:off x="1398300" y="0"/>
          <a:ext cx="2386017" cy="436738"/>
        </a:xfrm>
        <a:prstGeom prst="chevron">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l" defTabSz="488950">
            <a:lnSpc>
              <a:spcPct val="90000"/>
            </a:lnSpc>
            <a:spcBef>
              <a:spcPct val="0"/>
            </a:spcBef>
            <a:spcAft>
              <a:spcPct val="35000"/>
            </a:spcAft>
            <a:buNone/>
          </a:pPr>
          <a:r>
            <a:rPr lang="fr-FR" sz="1100" b="1" kern="1200" dirty="0"/>
            <a:t>Historiser</a:t>
          </a:r>
        </a:p>
      </dsp:txBody>
      <dsp:txXfrm>
        <a:off x="1616669" y="0"/>
        <a:ext cx="1949279" cy="436738"/>
      </dsp:txXfrm>
    </dsp:sp>
    <dsp:sp modelId="{240C8B38-98AB-4A88-9ED4-67F614B68F5A}">
      <dsp:nvSpPr>
        <dsp:cNvPr id="0" name=""/>
        <dsp:cNvSpPr/>
      </dsp:nvSpPr>
      <dsp:spPr>
        <a:xfrm>
          <a:off x="2863133" y="0"/>
          <a:ext cx="3434965" cy="436738"/>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l" defTabSz="488950">
            <a:lnSpc>
              <a:spcPct val="90000"/>
            </a:lnSpc>
            <a:spcBef>
              <a:spcPct val="0"/>
            </a:spcBef>
            <a:spcAft>
              <a:spcPct val="35000"/>
            </a:spcAft>
            <a:buNone/>
          </a:pPr>
          <a:r>
            <a:rPr lang="fr-FR" sz="1100" b="1" kern="1200" dirty="0"/>
            <a:t>Construction du référentiel </a:t>
          </a:r>
        </a:p>
        <a:p>
          <a:pPr marL="0" lvl="0" indent="0" algn="l" defTabSz="488950">
            <a:lnSpc>
              <a:spcPct val="90000"/>
            </a:lnSpc>
            <a:spcBef>
              <a:spcPct val="0"/>
            </a:spcBef>
            <a:spcAft>
              <a:spcPct val="35000"/>
            </a:spcAft>
            <a:buNone/>
          </a:pPr>
          <a:r>
            <a:rPr lang="fr-FR" sz="1100" b="1" kern="1200" dirty="0"/>
            <a:t>sémantique</a:t>
          </a:r>
        </a:p>
      </dsp:txBody>
      <dsp:txXfrm>
        <a:off x="3081502" y="0"/>
        <a:ext cx="2998227" cy="436738"/>
      </dsp:txXfrm>
    </dsp:sp>
    <dsp:sp modelId="{FE9D6BB1-7E9A-4B40-986C-4E2010B50781}">
      <dsp:nvSpPr>
        <dsp:cNvPr id="0" name=""/>
        <dsp:cNvSpPr/>
      </dsp:nvSpPr>
      <dsp:spPr>
        <a:xfrm>
          <a:off x="5398903" y="0"/>
          <a:ext cx="3645674" cy="436738"/>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l" defTabSz="488950">
            <a:lnSpc>
              <a:spcPct val="90000"/>
            </a:lnSpc>
            <a:spcBef>
              <a:spcPct val="0"/>
            </a:spcBef>
            <a:spcAft>
              <a:spcPct val="35000"/>
            </a:spcAft>
            <a:buNone/>
          </a:pPr>
          <a:r>
            <a:rPr lang="fr-FR" sz="1100" b="1" kern="1200" dirty="0"/>
            <a:t>Exposer des services</a:t>
          </a:r>
        </a:p>
      </dsp:txBody>
      <dsp:txXfrm>
        <a:off x="5617272" y="0"/>
        <a:ext cx="3208936" cy="436738"/>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4CE7E-BE18-4755-8493-0F6BD680B39B}">
      <dsp:nvSpPr>
        <dsp:cNvPr id="0" name=""/>
        <dsp:cNvSpPr/>
      </dsp:nvSpPr>
      <dsp:spPr>
        <a:xfrm>
          <a:off x="1836803" y="1947705"/>
          <a:ext cx="243871" cy="232346"/>
        </a:xfrm>
        <a:custGeom>
          <a:avLst/>
          <a:gdLst/>
          <a:ahLst/>
          <a:cxnLst/>
          <a:rect l="0" t="0" r="0" b="0"/>
          <a:pathLst>
            <a:path>
              <a:moveTo>
                <a:pt x="0" y="0"/>
              </a:moveTo>
              <a:lnTo>
                <a:pt x="121935" y="0"/>
              </a:lnTo>
              <a:lnTo>
                <a:pt x="121935" y="232346"/>
              </a:lnTo>
              <a:lnTo>
                <a:pt x="243871" y="232346"/>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dirty="0"/>
        </a:p>
      </dsp:txBody>
      <dsp:txXfrm>
        <a:off x="1950317" y="2055457"/>
        <a:ext cx="16841" cy="16841"/>
      </dsp:txXfrm>
    </dsp:sp>
    <dsp:sp modelId="{DF84C39B-BB3A-40D7-BF7C-07677BB20E6D}">
      <dsp:nvSpPr>
        <dsp:cNvPr id="0" name=""/>
        <dsp:cNvSpPr/>
      </dsp:nvSpPr>
      <dsp:spPr>
        <a:xfrm>
          <a:off x="1836803" y="1728734"/>
          <a:ext cx="234957" cy="218971"/>
        </a:xfrm>
        <a:custGeom>
          <a:avLst/>
          <a:gdLst/>
          <a:ahLst/>
          <a:cxnLst/>
          <a:rect l="0" t="0" r="0" b="0"/>
          <a:pathLst>
            <a:path>
              <a:moveTo>
                <a:pt x="0" y="218971"/>
              </a:moveTo>
              <a:lnTo>
                <a:pt x="117478" y="218971"/>
              </a:lnTo>
              <a:lnTo>
                <a:pt x="117478" y="0"/>
              </a:lnTo>
              <a:lnTo>
                <a:pt x="234957"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dirty="0"/>
        </a:p>
      </dsp:txBody>
      <dsp:txXfrm>
        <a:off x="1946252" y="1830190"/>
        <a:ext cx="16058" cy="16058"/>
      </dsp:txXfrm>
    </dsp:sp>
    <dsp:sp modelId="{B12798C2-490C-4706-B1B2-E295AAC42179}">
      <dsp:nvSpPr>
        <dsp:cNvPr id="0" name=""/>
        <dsp:cNvSpPr/>
      </dsp:nvSpPr>
      <dsp:spPr>
        <a:xfrm>
          <a:off x="373574" y="1366837"/>
          <a:ext cx="243871" cy="580867"/>
        </a:xfrm>
        <a:custGeom>
          <a:avLst/>
          <a:gdLst/>
          <a:ahLst/>
          <a:cxnLst/>
          <a:rect l="0" t="0" r="0" b="0"/>
          <a:pathLst>
            <a:path>
              <a:moveTo>
                <a:pt x="0" y="0"/>
              </a:moveTo>
              <a:lnTo>
                <a:pt x="121935" y="0"/>
              </a:lnTo>
              <a:lnTo>
                <a:pt x="121935" y="580867"/>
              </a:lnTo>
              <a:lnTo>
                <a:pt x="243871" y="58086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dirty="0"/>
        </a:p>
      </dsp:txBody>
      <dsp:txXfrm>
        <a:off x="479760" y="1641522"/>
        <a:ext cx="31499" cy="31499"/>
      </dsp:txXfrm>
    </dsp:sp>
    <dsp:sp modelId="{F9CB768A-41D9-4471-8FA0-21976AF90C6C}">
      <dsp:nvSpPr>
        <dsp:cNvPr id="0" name=""/>
        <dsp:cNvSpPr/>
      </dsp:nvSpPr>
      <dsp:spPr>
        <a:xfrm>
          <a:off x="1836803" y="785970"/>
          <a:ext cx="243871" cy="464693"/>
        </a:xfrm>
        <a:custGeom>
          <a:avLst/>
          <a:gdLst/>
          <a:ahLst/>
          <a:cxnLst/>
          <a:rect l="0" t="0" r="0" b="0"/>
          <a:pathLst>
            <a:path>
              <a:moveTo>
                <a:pt x="0" y="0"/>
              </a:moveTo>
              <a:lnTo>
                <a:pt x="121935" y="0"/>
              </a:lnTo>
              <a:lnTo>
                <a:pt x="121935" y="464693"/>
              </a:lnTo>
              <a:lnTo>
                <a:pt x="243871" y="464693"/>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dirty="0"/>
        </a:p>
      </dsp:txBody>
      <dsp:txXfrm>
        <a:off x="1945618" y="1005197"/>
        <a:ext cx="26239" cy="26239"/>
      </dsp:txXfrm>
    </dsp:sp>
    <dsp:sp modelId="{1FC9B8AB-65BB-4163-98B2-0B899FD07E39}">
      <dsp:nvSpPr>
        <dsp:cNvPr id="0" name=""/>
        <dsp:cNvSpPr/>
      </dsp:nvSpPr>
      <dsp:spPr>
        <a:xfrm>
          <a:off x="1836803" y="740250"/>
          <a:ext cx="243871" cy="91440"/>
        </a:xfrm>
        <a:custGeom>
          <a:avLst/>
          <a:gdLst/>
          <a:ahLst/>
          <a:cxnLst/>
          <a:rect l="0" t="0" r="0" b="0"/>
          <a:pathLst>
            <a:path>
              <a:moveTo>
                <a:pt x="0" y="45720"/>
              </a:moveTo>
              <a:lnTo>
                <a:pt x="243871" y="4572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dirty="0"/>
        </a:p>
      </dsp:txBody>
      <dsp:txXfrm>
        <a:off x="1952641" y="779873"/>
        <a:ext cx="12193" cy="12193"/>
      </dsp:txXfrm>
    </dsp:sp>
    <dsp:sp modelId="{9FB3C020-FA34-46DB-B77D-08F50FE18A77}">
      <dsp:nvSpPr>
        <dsp:cNvPr id="0" name=""/>
        <dsp:cNvSpPr/>
      </dsp:nvSpPr>
      <dsp:spPr>
        <a:xfrm>
          <a:off x="1836803" y="321276"/>
          <a:ext cx="243871" cy="464693"/>
        </a:xfrm>
        <a:custGeom>
          <a:avLst/>
          <a:gdLst/>
          <a:ahLst/>
          <a:cxnLst/>
          <a:rect l="0" t="0" r="0" b="0"/>
          <a:pathLst>
            <a:path>
              <a:moveTo>
                <a:pt x="0" y="464693"/>
              </a:moveTo>
              <a:lnTo>
                <a:pt x="121935" y="464693"/>
              </a:lnTo>
              <a:lnTo>
                <a:pt x="121935" y="0"/>
              </a:lnTo>
              <a:lnTo>
                <a:pt x="243871" y="0"/>
              </a:lnTo>
            </a:path>
          </a:pathLst>
        </a:cu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dirty="0"/>
        </a:p>
      </dsp:txBody>
      <dsp:txXfrm>
        <a:off x="1945618" y="540503"/>
        <a:ext cx="26239" cy="26239"/>
      </dsp:txXfrm>
    </dsp:sp>
    <dsp:sp modelId="{46DBCDA1-E478-4C9B-B9FA-4F34A19EE128}">
      <dsp:nvSpPr>
        <dsp:cNvPr id="0" name=""/>
        <dsp:cNvSpPr/>
      </dsp:nvSpPr>
      <dsp:spPr>
        <a:xfrm>
          <a:off x="373574" y="785970"/>
          <a:ext cx="243871" cy="580867"/>
        </a:xfrm>
        <a:custGeom>
          <a:avLst/>
          <a:gdLst/>
          <a:ahLst/>
          <a:cxnLst/>
          <a:rect l="0" t="0" r="0" b="0"/>
          <a:pathLst>
            <a:path>
              <a:moveTo>
                <a:pt x="0" y="580867"/>
              </a:moveTo>
              <a:lnTo>
                <a:pt x="121935" y="580867"/>
              </a:lnTo>
              <a:lnTo>
                <a:pt x="121935" y="0"/>
              </a:lnTo>
              <a:lnTo>
                <a:pt x="243871" y="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
            <a:lnSpc>
              <a:spcPct val="90000"/>
            </a:lnSpc>
            <a:spcBef>
              <a:spcPct val="0"/>
            </a:spcBef>
            <a:spcAft>
              <a:spcPct val="35000"/>
            </a:spcAft>
            <a:buNone/>
          </a:pPr>
          <a:endParaRPr lang="fr-FR" sz="100" kern="1200" dirty="0"/>
        </a:p>
      </dsp:txBody>
      <dsp:txXfrm>
        <a:off x="479760" y="1060654"/>
        <a:ext cx="31499" cy="31499"/>
      </dsp:txXfrm>
    </dsp:sp>
    <dsp:sp modelId="{19330885-1D25-4D9C-9A22-E5301926D766}">
      <dsp:nvSpPr>
        <dsp:cNvPr id="0" name=""/>
        <dsp:cNvSpPr/>
      </dsp:nvSpPr>
      <dsp:spPr>
        <a:xfrm rot="16200000">
          <a:off x="-790605" y="1180960"/>
          <a:ext cx="1956605" cy="371755"/>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kern="1200" dirty="0"/>
            <a:t>Portail WEB</a:t>
          </a:r>
        </a:p>
      </dsp:txBody>
      <dsp:txXfrm>
        <a:off x="-790605" y="1180960"/>
        <a:ext cx="1956605" cy="371755"/>
      </dsp:txXfrm>
    </dsp:sp>
    <dsp:sp modelId="{D791D702-E435-425E-8B21-17D6F0123665}">
      <dsp:nvSpPr>
        <dsp:cNvPr id="0" name=""/>
        <dsp:cNvSpPr/>
      </dsp:nvSpPr>
      <dsp:spPr>
        <a:xfrm>
          <a:off x="617446" y="600093"/>
          <a:ext cx="1219356" cy="37175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kern="1200" dirty="0"/>
            <a:t>M2H</a:t>
          </a:r>
        </a:p>
      </dsp:txBody>
      <dsp:txXfrm>
        <a:off x="617446" y="600093"/>
        <a:ext cx="1219356" cy="371755"/>
      </dsp:txXfrm>
    </dsp:sp>
    <dsp:sp modelId="{1CF9CB64-FCFD-4F0B-A4FB-38C8F1AF8C16}">
      <dsp:nvSpPr>
        <dsp:cNvPr id="0" name=""/>
        <dsp:cNvSpPr/>
      </dsp:nvSpPr>
      <dsp:spPr>
        <a:xfrm>
          <a:off x="2080674" y="135399"/>
          <a:ext cx="1219356" cy="3717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kern="1200" dirty="0"/>
            <a:t>Cartographie</a:t>
          </a:r>
        </a:p>
      </dsp:txBody>
      <dsp:txXfrm>
        <a:off x="2080674" y="135399"/>
        <a:ext cx="1219356" cy="371755"/>
      </dsp:txXfrm>
    </dsp:sp>
    <dsp:sp modelId="{26BDF638-E20D-4714-88A4-A77ACEC50198}">
      <dsp:nvSpPr>
        <dsp:cNvPr id="0" name=""/>
        <dsp:cNvSpPr/>
      </dsp:nvSpPr>
      <dsp:spPr>
        <a:xfrm>
          <a:off x="2080674" y="600093"/>
          <a:ext cx="1219356" cy="3717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kern="1200" dirty="0"/>
            <a:t>Supervision flot de données</a:t>
          </a:r>
        </a:p>
      </dsp:txBody>
      <dsp:txXfrm>
        <a:off x="2080674" y="600093"/>
        <a:ext cx="1219356" cy="371755"/>
      </dsp:txXfrm>
    </dsp:sp>
    <dsp:sp modelId="{1355DCA9-286F-4849-A07C-F1DF5E471D9D}">
      <dsp:nvSpPr>
        <dsp:cNvPr id="0" name=""/>
        <dsp:cNvSpPr/>
      </dsp:nvSpPr>
      <dsp:spPr>
        <a:xfrm>
          <a:off x="2080674" y="1064786"/>
          <a:ext cx="1219356" cy="3717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kern="1200" dirty="0"/>
            <a:t>Supervision Infrastructure</a:t>
          </a:r>
        </a:p>
      </dsp:txBody>
      <dsp:txXfrm>
        <a:off x="2080674" y="1064786"/>
        <a:ext cx="1219356" cy="371755"/>
      </dsp:txXfrm>
    </dsp:sp>
    <dsp:sp modelId="{D543A7B4-31CF-4FD7-AD70-EB7EFA7C9DC6}">
      <dsp:nvSpPr>
        <dsp:cNvPr id="0" name=""/>
        <dsp:cNvSpPr/>
      </dsp:nvSpPr>
      <dsp:spPr>
        <a:xfrm>
          <a:off x="617446" y="1761827"/>
          <a:ext cx="1219356" cy="371755"/>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fr-FR" sz="1200" kern="1200" dirty="0"/>
            <a:t>M2M</a:t>
          </a:r>
        </a:p>
      </dsp:txBody>
      <dsp:txXfrm>
        <a:off x="617446" y="1761827"/>
        <a:ext cx="1219356" cy="371755"/>
      </dsp:txXfrm>
    </dsp:sp>
    <dsp:sp modelId="{E409ADAC-484F-457E-919B-8B9FB2BA63F6}">
      <dsp:nvSpPr>
        <dsp:cNvPr id="0" name=""/>
        <dsp:cNvSpPr/>
      </dsp:nvSpPr>
      <dsp:spPr>
        <a:xfrm>
          <a:off x="2071760" y="1542856"/>
          <a:ext cx="1219356" cy="3717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kern="1200" dirty="0"/>
            <a:t>Configuration e-Monitoring</a:t>
          </a:r>
        </a:p>
      </dsp:txBody>
      <dsp:txXfrm>
        <a:off x="2071760" y="1542856"/>
        <a:ext cx="1219356" cy="371755"/>
      </dsp:txXfrm>
    </dsp:sp>
    <dsp:sp modelId="{B6C172AB-DF98-4D42-8717-6AE098ED542A}">
      <dsp:nvSpPr>
        <dsp:cNvPr id="0" name=""/>
        <dsp:cNvSpPr/>
      </dsp:nvSpPr>
      <dsp:spPr>
        <a:xfrm>
          <a:off x="2080674" y="1994174"/>
          <a:ext cx="1219356" cy="37175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fr-FR" sz="1100" kern="1200" dirty="0"/>
            <a:t>Configuration Infrastructure</a:t>
          </a:r>
        </a:p>
      </dsp:txBody>
      <dsp:txXfrm>
        <a:off x="2080674" y="1994174"/>
        <a:ext cx="1219356" cy="371755"/>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32290-6B77-4898-B887-91B9D69C6A38}">
      <dsp:nvSpPr>
        <dsp:cNvPr id="0" name=""/>
        <dsp:cNvSpPr/>
      </dsp:nvSpPr>
      <dsp:spPr>
        <a:xfrm>
          <a:off x="0" y="0"/>
          <a:ext cx="2687637" cy="404884"/>
        </a:xfrm>
        <a:prstGeom prst="homePlate">
          <a:avLst/>
        </a:prstGeom>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 </a:t>
          </a:r>
        </a:p>
      </dsp:txBody>
      <dsp:txXfrm>
        <a:off x="0" y="0"/>
        <a:ext cx="2586416" cy="404884"/>
      </dsp:txXfrm>
    </dsp:sp>
    <dsp:sp modelId="{B52DF5D1-1DC6-4543-A373-77F341D036A6}">
      <dsp:nvSpPr>
        <dsp:cNvPr id="0" name=""/>
        <dsp:cNvSpPr/>
      </dsp:nvSpPr>
      <dsp:spPr>
        <a:xfrm>
          <a:off x="1534437" y="0"/>
          <a:ext cx="3394662" cy="404884"/>
        </a:xfrm>
        <a:prstGeom prst="chevron">
          <a:avLst/>
        </a:prstGeom>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 </a:t>
          </a:r>
        </a:p>
      </dsp:txBody>
      <dsp:txXfrm>
        <a:off x="1736879" y="0"/>
        <a:ext cx="2989778" cy="404884"/>
      </dsp:txXfrm>
    </dsp:sp>
    <dsp:sp modelId="{5EF7E73A-2592-4746-B205-B04DD9559322}">
      <dsp:nvSpPr>
        <dsp:cNvPr id="0" name=""/>
        <dsp:cNvSpPr/>
      </dsp:nvSpPr>
      <dsp:spPr>
        <a:xfrm>
          <a:off x="3792565" y="0"/>
          <a:ext cx="5728615" cy="404884"/>
        </a:xfrm>
        <a:prstGeom prst="chevron">
          <a:avLst/>
        </a:prstGeom>
        <a:gradFill flip="none" rotWithShape="0">
          <a:gsLst>
            <a:gs pos="0">
              <a:srgbClr val="7030A0">
                <a:shade val="30000"/>
                <a:satMod val="115000"/>
              </a:srgbClr>
            </a:gs>
            <a:gs pos="50000">
              <a:srgbClr val="7030A0">
                <a:shade val="67500"/>
                <a:satMod val="115000"/>
              </a:srgbClr>
            </a:gs>
            <a:gs pos="100000">
              <a:srgbClr val="7030A0">
                <a:shade val="100000"/>
                <a:satMod val="115000"/>
              </a:srgbClr>
            </a:gs>
          </a:gsLst>
          <a:path path="circle">
            <a:fillToRect l="100000" b="100000"/>
          </a:path>
          <a:tileRect t="-100000" r="-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 </a:t>
          </a:r>
        </a:p>
      </dsp:txBody>
      <dsp:txXfrm>
        <a:off x="3995007" y="0"/>
        <a:ext cx="5323731" cy="404884"/>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32290-6B77-4898-B887-91B9D69C6A38}">
      <dsp:nvSpPr>
        <dsp:cNvPr id="0" name=""/>
        <dsp:cNvSpPr/>
      </dsp:nvSpPr>
      <dsp:spPr>
        <a:xfrm>
          <a:off x="2" y="0"/>
          <a:ext cx="5608747" cy="404884"/>
        </a:xfrm>
        <a:prstGeom prst="homePlat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 </a:t>
          </a:r>
        </a:p>
      </dsp:txBody>
      <dsp:txXfrm>
        <a:off x="2" y="0"/>
        <a:ext cx="5507526" cy="404884"/>
      </dsp:txXfrm>
    </dsp:sp>
    <dsp:sp modelId="{5EF7E73A-2592-4746-B205-B04DD9559322}">
      <dsp:nvSpPr>
        <dsp:cNvPr id="0" name=""/>
        <dsp:cNvSpPr/>
      </dsp:nvSpPr>
      <dsp:spPr>
        <a:xfrm>
          <a:off x="4703555" y="0"/>
          <a:ext cx="4533676" cy="404884"/>
        </a:xfrm>
        <a:prstGeom prst="chevron">
          <a:avLst/>
        </a:prstGeom>
        <a:gradFill flip="none" rotWithShape="0">
          <a:gsLst>
            <a:gs pos="0">
              <a:srgbClr val="92D050">
                <a:shade val="30000"/>
                <a:satMod val="115000"/>
              </a:srgbClr>
            </a:gs>
            <a:gs pos="50000">
              <a:srgbClr val="92D050">
                <a:shade val="67500"/>
                <a:satMod val="115000"/>
              </a:srgbClr>
            </a:gs>
            <a:gs pos="100000">
              <a:srgbClr val="92D050">
                <a:shade val="100000"/>
                <a:satMod val="115000"/>
              </a:srgbClr>
            </a:gs>
          </a:gsLst>
          <a:path path="circle">
            <a:fillToRect l="100000" b="100000"/>
          </a:path>
          <a:tileRect t="-100000" r="-100000"/>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FR" sz="1400" kern="1200" dirty="0"/>
            <a:t> </a:t>
          </a:r>
        </a:p>
      </dsp:txBody>
      <dsp:txXfrm>
        <a:off x="4905997" y="0"/>
        <a:ext cx="4128792" cy="4048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75E7AD-5180-41C4-B71B-DFFEE573A609}">
      <dsp:nvSpPr>
        <dsp:cNvPr id="0" name=""/>
        <dsp:cNvSpPr/>
      </dsp:nvSpPr>
      <dsp:spPr>
        <a:xfrm>
          <a:off x="240" y="58234"/>
          <a:ext cx="210660" cy="84264"/>
        </a:xfrm>
        <a:prstGeom prst="homePlat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40" y="58234"/>
        <a:ext cx="189594" cy="84264"/>
      </dsp:txXfrm>
    </dsp:sp>
    <dsp:sp modelId="{2BD3C0A3-1ED0-4C99-AF22-5874E06F2A4C}">
      <dsp:nvSpPr>
        <dsp:cNvPr id="0" name=""/>
        <dsp:cNvSpPr/>
      </dsp:nvSpPr>
      <dsp:spPr>
        <a:xfrm>
          <a:off x="168768"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210900" y="58234"/>
        <a:ext cx="126396" cy="84264"/>
      </dsp:txXfrm>
    </dsp:sp>
    <dsp:sp modelId="{23DCDB81-6CB7-4770-8353-20860EC600FB}">
      <dsp:nvSpPr>
        <dsp:cNvPr id="0" name=""/>
        <dsp:cNvSpPr/>
      </dsp:nvSpPr>
      <dsp:spPr>
        <a:xfrm>
          <a:off x="337297" y="58234"/>
          <a:ext cx="210660" cy="84264"/>
        </a:xfrm>
        <a:prstGeom prst="chevron">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003" tIns="13335" rIns="6668" bIns="13335" numCol="1" spcCol="1270" anchor="ctr" anchorCtr="0">
          <a:noAutofit/>
        </a:bodyPr>
        <a:lstStyle/>
        <a:p>
          <a:pPr marL="0" lvl="0" indent="0" algn="ctr" defTabSz="222250">
            <a:lnSpc>
              <a:spcPct val="90000"/>
            </a:lnSpc>
            <a:spcBef>
              <a:spcPct val="0"/>
            </a:spcBef>
            <a:spcAft>
              <a:spcPct val="35000"/>
            </a:spcAft>
            <a:buNone/>
          </a:pPr>
          <a:r>
            <a:rPr lang="fr-FR" sz="500" kern="1200"/>
            <a:t> </a:t>
          </a:r>
        </a:p>
      </dsp:txBody>
      <dsp:txXfrm>
        <a:off x="379429" y="58234"/>
        <a:ext cx="126396" cy="8426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E8344A-1677-534C-9FC4-9AAED8E92259}" type="datetimeFigureOut">
              <a:rPr lang="fr-FR" smtClean="0"/>
              <a:t>14/05/2024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1CFD7-BCA3-0044-88FE-F87247456EB8}" type="slidenum">
              <a:rPr lang="fr-FR" smtClean="0"/>
              <a:t>‹N°›</a:t>
            </a:fld>
            <a:endParaRPr lang="fr-FR" dirty="0"/>
          </a:p>
        </p:txBody>
      </p:sp>
    </p:spTree>
    <p:extLst>
      <p:ext uri="{BB962C8B-B14F-4D97-AF65-F5344CB8AC3E}">
        <p14:creationId xmlns:p14="http://schemas.microsoft.com/office/powerpoint/2010/main" val="281964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51CFD7-BCA3-0044-88FE-F87247456EB8}" type="slidenum">
              <a:rPr lang="fr-FR" smtClean="0"/>
              <a:t>4</a:t>
            </a:fld>
            <a:endParaRPr lang="fr-FR" dirty="0"/>
          </a:p>
        </p:txBody>
      </p:sp>
    </p:spTree>
    <p:extLst>
      <p:ext uri="{BB962C8B-B14F-4D97-AF65-F5344CB8AC3E}">
        <p14:creationId xmlns:p14="http://schemas.microsoft.com/office/powerpoint/2010/main" val="791655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851CFD7-BCA3-0044-88FE-F87247456EB8}" type="slidenum">
              <a:rPr lang="fr-FR" smtClean="0"/>
              <a:t>16</a:t>
            </a:fld>
            <a:endParaRPr lang="fr-FR" dirty="0"/>
          </a:p>
        </p:txBody>
      </p:sp>
    </p:spTree>
    <p:extLst>
      <p:ext uri="{BB962C8B-B14F-4D97-AF65-F5344CB8AC3E}">
        <p14:creationId xmlns:p14="http://schemas.microsoft.com/office/powerpoint/2010/main" val="4022232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5963" y="1831975"/>
            <a:ext cx="8791575" cy="4946650"/>
          </a:xfrm>
        </p:spPr>
      </p:sp>
      <p:sp>
        <p:nvSpPr>
          <p:cNvPr id="3" name="Espace réservé des notes 2"/>
          <p:cNvSpPr>
            <a:spLocks noGrp="1"/>
          </p:cNvSpPr>
          <p:nvPr>
            <p:ph type="body" idx="1"/>
          </p:nvPr>
        </p:nvSpPr>
        <p:spPr/>
        <p:txBody>
          <a:bodyPr/>
          <a:lstStyle/>
          <a:p>
            <a:r>
              <a:rPr lang="fr-FR" dirty="0"/>
              <a:t>RH à GPEC à Animation métier</a:t>
            </a:r>
          </a:p>
          <a:p>
            <a:r>
              <a:rPr lang="fr-FR" dirty="0"/>
              <a:t>DSE à DCO au données de topologie de réseaux …</a:t>
            </a:r>
          </a:p>
          <a:p>
            <a:r>
              <a:rPr lang="fr-FR" dirty="0"/>
              <a:t>Méconnaissance mutuelle conduit à dupliquer des bases et des activités</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3D282-740C-441C-A0CA-CB2DFEB27F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710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15963" y="1831975"/>
            <a:ext cx="8791575" cy="494665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3D282-740C-441C-A0CA-CB2DFEB27FD5}"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452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6A7C98E-0873-4B3B-BC00-563F116C6F12}" type="slidenum">
              <a:rPr lang="fr-FR" smtClean="0"/>
              <a:t>41</a:t>
            </a:fld>
            <a:endParaRPr lang="fr-FR" dirty="0"/>
          </a:p>
        </p:txBody>
      </p:sp>
    </p:spTree>
    <p:extLst>
      <p:ext uri="{BB962C8B-B14F-4D97-AF65-F5344CB8AC3E}">
        <p14:creationId xmlns:p14="http://schemas.microsoft.com/office/powerpoint/2010/main" val="25989171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bg object 16"/>
          <p:cNvPicPr/>
          <p:nvPr userDrawn="1"/>
        </p:nvPicPr>
        <p:blipFill>
          <a:blip r:embed="rId2" cstate="print"/>
          <a:stretch>
            <a:fillRect/>
          </a:stretch>
        </p:blipFill>
        <p:spPr>
          <a:xfrm>
            <a:off x="0" y="0"/>
            <a:ext cx="12191999" cy="6857996"/>
          </a:xfrm>
          <a:prstGeom prst="rect">
            <a:avLst/>
          </a:prstGeom>
        </p:spPr>
      </p:pic>
      <p:sp>
        <p:nvSpPr>
          <p:cNvPr id="8" name="bg object 17"/>
          <p:cNvSpPr/>
          <p:nvPr userDrawn="1"/>
        </p:nvSpPr>
        <p:spPr>
          <a:xfrm>
            <a:off x="457200" y="0"/>
            <a:ext cx="5039995" cy="5035550"/>
          </a:xfrm>
          <a:custGeom>
            <a:avLst/>
            <a:gdLst/>
            <a:ahLst/>
            <a:cxnLst/>
            <a:rect l="l" t="t" r="r" b="b"/>
            <a:pathLst>
              <a:path w="5039995" h="5035550">
                <a:moveTo>
                  <a:pt x="5039868" y="0"/>
                </a:moveTo>
                <a:lnTo>
                  <a:pt x="0" y="0"/>
                </a:lnTo>
                <a:lnTo>
                  <a:pt x="0" y="5035296"/>
                </a:lnTo>
                <a:lnTo>
                  <a:pt x="5039868" y="5035296"/>
                </a:lnTo>
                <a:lnTo>
                  <a:pt x="5039868" y="0"/>
                </a:lnTo>
                <a:close/>
              </a:path>
            </a:pathLst>
          </a:custGeom>
          <a:solidFill>
            <a:srgbClr val="0F88FF">
              <a:alpha val="89802"/>
            </a:srgbClr>
          </a:solidFill>
        </p:spPr>
        <p:txBody>
          <a:bodyPr wrap="square" lIns="0" tIns="0" rIns="0" bIns="0" rtlCol="0"/>
          <a:lstStyle/>
          <a:p>
            <a:endParaRPr dirty="0"/>
          </a:p>
        </p:txBody>
      </p:sp>
      <p:sp>
        <p:nvSpPr>
          <p:cNvPr id="2" name="Titre 1"/>
          <p:cNvSpPr>
            <a:spLocks noGrp="1"/>
          </p:cNvSpPr>
          <p:nvPr>
            <p:ph type="ctrTitle"/>
          </p:nvPr>
        </p:nvSpPr>
        <p:spPr>
          <a:xfrm>
            <a:off x="1038225" y="1789113"/>
            <a:ext cx="3674287" cy="2387600"/>
          </a:xfrm>
        </p:spPr>
        <p:txBody>
          <a:bodyPr anchor="t">
            <a:normAutofit/>
          </a:bodyPr>
          <a:lstStyle>
            <a:lvl1pPr algn="l">
              <a:defRPr sz="3200">
                <a:solidFill>
                  <a:schemeClr val="bg1"/>
                </a:solidFill>
              </a:defRPr>
            </a:lvl1pPr>
          </a:lstStyle>
          <a:p>
            <a:r>
              <a:rPr lang="fr-FR"/>
              <a:t>Modifiez le style du titre</a:t>
            </a:r>
          </a:p>
        </p:txBody>
      </p:sp>
    </p:spTree>
    <p:extLst>
      <p:ext uri="{BB962C8B-B14F-4D97-AF65-F5344CB8AC3E}">
        <p14:creationId xmlns:p14="http://schemas.microsoft.com/office/powerpoint/2010/main" val="3957103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7" name="Rectangle 6"/>
          <p:cNvSpPr/>
          <p:nvPr userDrawn="1"/>
        </p:nvSpPr>
        <p:spPr>
          <a:xfrm>
            <a:off x="838200" y="1349375"/>
            <a:ext cx="5029200" cy="4351338"/>
          </a:xfrm>
          <a:prstGeom prst="rect">
            <a:avLst/>
          </a:prstGeom>
          <a:solidFill>
            <a:srgbClr val="FE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a:xfrm>
            <a:off x="838200" y="365125"/>
            <a:ext cx="5029200" cy="663575"/>
          </a:xfrm>
          <a:solidFill>
            <a:srgbClr val="FE5716"/>
          </a:solidFill>
        </p:spPr>
        <p:txBody>
          <a:bodyPr>
            <a:normAutofit/>
          </a:bodyPr>
          <a:lstStyle>
            <a:lvl1pPr>
              <a:defRPr sz="2400">
                <a:solidFill>
                  <a:schemeClr val="bg1"/>
                </a:solidFill>
              </a:defRPr>
            </a:lvl1pPr>
          </a:lstStyle>
          <a:p>
            <a:r>
              <a:rPr lang="fr-FR"/>
              <a:t>Modifiez le style du titre</a:t>
            </a:r>
          </a:p>
        </p:txBody>
      </p:sp>
      <p:sp>
        <p:nvSpPr>
          <p:cNvPr id="5" name="Espace réservé du pied de page 4"/>
          <p:cNvSpPr>
            <a:spLocks noGrp="1"/>
          </p:cNvSpPr>
          <p:nvPr>
            <p:ph type="ftr" sz="quarter" idx="11"/>
          </p:nvPr>
        </p:nvSpPr>
        <p:spPr>
          <a:xfrm>
            <a:off x="6642238" y="6306097"/>
            <a:ext cx="4114800" cy="365125"/>
          </a:xfrm>
          <a:prstGeom prst="rect">
            <a:avLst/>
          </a:prstGeom>
        </p:spPr>
        <p:txBody>
          <a:bodyPr/>
          <a:lstStyle>
            <a:lvl1pPr algn="r">
              <a:defRPr>
                <a:solidFill>
                  <a:srgbClr val="0070C0"/>
                </a:solidFill>
              </a:defRPr>
            </a:lvl1pPr>
          </a:lstStyle>
          <a:p>
            <a:endParaRPr lang="fr-FR" dirty="0"/>
          </a:p>
        </p:txBody>
      </p:sp>
      <p:sp>
        <p:nvSpPr>
          <p:cNvPr id="3" name="Espace réservé du contenu 2"/>
          <p:cNvSpPr>
            <a:spLocks noGrp="1"/>
          </p:cNvSpPr>
          <p:nvPr>
            <p:ph idx="1"/>
          </p:nvPr>
        </p:nvSpPr>
        <p:spPr>
          <a:xfrm>
            <a:off x="981075" y="1581150"/>
            <a:ext cx="4686300" cy="1143000"/>
          </a:xfrm>
          <a:solidFill>
            <a:srgbClr val="FE5716"/>
          </a:solidFill>
        </p:spPr>
        <p:txBody>
          <a:bodyPr anchor="ctr"/>
          <a:lstStyle>
            <a:lvl1pPr marL="0" indent="0">
              <a:buNone/>
              <a:defRPr>
                <a:solidFill>
                  <a:schemeClr val="bg1"/>
                </a:solidFill>
              </a:defRPr>
            </a:lvl1pPr>
          </a:lstStyle>
          <a:p>
            <a:pPr lvl="0"/>
            <a:r>
              <a:rPr lang="fr-FR"/>
              <a:t>Modifiez les styles du texte du masque</a:t>
            </a:r>
          </a:p>
        </p:txBody>
      </p:sp>
      <p:sp>
        <p:nvSpPr>
          <p:cNvPr id="11" name="Espace réservé du contenu 2"/>
          <p:cNvSpPr>
            <a:spLocks noGrp="1"/>
          </p:cNvSpPr>
          <p:nvPr>
            <p:ph idx="13"/>
          </p:nvPr>
        </p:nvSpPr>
        <p:spPr>
          <a:xfrm>
            <a:off x="981075" y="2798762"/>
            <a:ext cx="4686300" cy="1143000"/>
          </a:xfrm>
          <a:noFill/>
        </p:spPr>
        <p:txBody>
          <a:bodyPr anchor="ctr"/>
          <a:lstStyle>
            <a:lvl1pPr marL="342900" indent="-342900">
              <a:buFont typeface="Work Sans" panose="00000500000000000000" pitchFamily="2" charset="0"/>
              <a:buChar char="→"/>
              <a:defRPr>
                <a:solidFill>
                  <a:schemeClr val="bg1"/>
                </a:solidFill>
              </a:defRPr>
            </a:lvl1pPr>
          </a:lstStyle>
          <a:p>
            <a:pPr lvl="0"/>
            <a:r>
              <a:rPr lang="fr-FR"/>
              <a:t>Modifiez les styles du texte du masque</a:t>
            </a:r>
          </a:p>
        </p:txBody>
      </p:sp>
      <p:sp>
        <p:nvSpPr>
          <p:cNvPr id="16" name="Rectangle 15"/>
          <p:cNvSpPr/>
          <p:nvPr userDrawn="1"/>
        </p:nvSpPr>
        <p:spPr>
          <a:xfrm>
            <a:off x="6357731" y="1349375"/>
            <a:ext cx="5029200" cy="4351338"/>
          </a:xfrm>
          <a:prstGeom prst="rect">
            <a:avLst/>
          </a:prstGeom>
          <a:solidFill>
            <a:srgbClr val="FE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space réservé du contenu 2"/>
          <p:cNvSpPr>
            <a:spLocks noGrp="1"/>
          </p:cNvSpPr>
          <p:nvPr>
            <p:ph idx="14"/>
          </p:nvPr>
        </p:nvSpPr>
        <p:spPr>
          <a:xfrm>
            <a:off x="6500606" y="1581150"/>
            <a:ext cx="4686300" cy="1143000"/>
          </a:xfrm>
          <a:solidFill>
            <a:srgbClr val="FE5716"/>
          </a:solidFill>
        </p:spPr>
        <p:txBody>
          <a:bodyPr anchor="ctr"/>
          <a:lstStyle>
            <a:lvl1pPr marL="0" indent="0">
              <a:buNone/>
              <a:defRPr>
                <a:solidFill>
                  <a:schemeClr val="bg1"/>
                </a:solidFill>
              </a:defRPr>
            </a:lvl1pPr>
          </a:lstStyle>
          <a:p>
            <a:pPr lvl="0"/>
            <a:r>
              <a:rPr lang="fr-FR"/>
              <a:t>Modifiez les styles du texte du masque</a:t>
            </a:r>
          </a:p>
        </p:txBody>
      </p:sp>
      <p:sp>
        <p:nvSpPr>
          <p:cNvPr id="18" name="Espace réservé du contenu 2"/>
          <p:cNvSpPr>
            <a:spLocks noGrp="1"/>
          </p:cNvSpPr>
          <p:nvPr>
            <p:ph idx="15"/>
          </p:nvPr>
        </p:nvSpPr>
        <p:spPr>
          <a:xfrm>
            <a:off x="6500606" y="2798762"/>
            <a:ext cx="4686300" cy="1143000"/>
          </a:xfrm>
          <a:noFill/>
        </p:spPr>
        <p:txBody>
          <a:bodyPr anchor="ctr"/>
          <a:lstStyle>
            <a:lvl1pPr marL="342900" indent="-342900">
              <a:buFont typeface="Work Sans" panose="00000500000000000000" pitchFamily="2" charset="0"/>
              <a:buChar char="→"/>
              <a:defRPr>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432920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mmaire carré orang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735309-0CAA-410C-AE96-B00A7566640C}"/>
              </a:ext>
            </a:extLst>
          </p:cNvPr>
          <p:cNvSpPr/>
          <p:nvPr userDrawn="1"/>
        </p:nvSpPr>
        <p:spPr>
          <a:xfrm>
            <a:off x="0" y="-69"/>
            <a:ext cx="12192000" cy="1124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fr-FR" sz="2400" dirty="0"/>
          </a:p>
        </p:txBody>
      </p:sp>
      <p:sp>
        <p:nvSpPr>
          <p:cNvPr id="51" name="Rectangle 50">
            <a:extLst>
              <a:ext uri="{FF2B5EF4-FFF2-40B4-BE49-F238E27FC236}">
                <a16:creationId xmlns:a16="http://schemas.microsoft.com/office/drawing/2014/main" id="{0AC3E4F2-03B4-524D-BE6A-1E5DFB19CFB2}"/>
              </a:ext>
            </a:extLst>
          </p:cNvPr>
          <p:cNvSpPr/>
          <p:nvPr userDrawn="1"/>
        </p:nvSpPr>
        <p:spPr>
          <a:xfrm>
            <a:off x="8599981" y="1917000"/>
            <a:ext cx="3024000" cy="3024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startAt="3"/>
            </a:pPr>
            <a:endParaRPr lang="fr-FR" sz="1467" dirty="0"/>
          </a:p>
        </p:txBody>
      </p:sp>
      <p:sp>
        <p:nvSpPr>
          <p:cNvPr id="52" name="Rectangle 51">
            <a:extLst>
              <a:ext uri="{FF2B5EF4-FFF2-40B4-BE49-F238E27FC236}">
                <a16:creationId xmlns:a16="http://schemas.microsoft.com/office/drawing/2014/main" id="{AFA1C38F-A97B-3B4F-A382-756695F1D8B6}"/>
              </a:ext>
            </a:extLst>
          </p:cNvPr>
          <p:cNvSpPr/>
          <p:nvPr userDrawn="1"/>
        </p:nvSpPr>
        <p:spPr>
          <a:xfrm>
            <a:off x="4582832" y="1917000"/>
            <a:ext cx="3024000" cy="3024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fr-FR" sz="1467" dirty="0"/>
          </a:p>
        </p:txBody>
      </p:sp>
      <p:sp>
        <p:nvSpPr>
          <p:cNvPr id="53" name="Rectangle 52">
            <a:extLst>
              <a:ext uri="{FF2B5EF4-FFF2-40B4-BE49-F238E27FC236}">
                <a16:creationId xmlns:a16="http://schemas.microsoft.com/office/drawing/2014/main" id="{C03BC706-A15C-254C-B804-F947DB2A927A}"/>
              </a:ext>
            </a:extLst>
          </p:cNvPr>
          <p:cNvSpPr/>
          <p:nvPr userDrawn="1"/>
        </p:nvSpPr>
        <p:spPr>
          <a:xfrm>
            <a:off x="565681" y="1917000"/>
            <a:ext cx="3024000" cy="3024000"/>
          </a:xfrm>
          <a:prstGeom prst="rect">
            <a:avLst/>
          </a:prstGeom>
          <a:solidFill>
            <a:srgbClr val="FE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fr-FR" sz="1467" dirty="0"/>
          </a:p>
        </p:txBody>
      </p:sp>
      <p:sp>
        <p:nvSpPr>
          <p:cNvPr id="54" name="ZoneTexte 53">
            <a:extLst>
              <a:ext uri="{FF2B5EF4-FFF2-40B4-BE49-F238E27FC236}">
                <a16:creationId xmlns:a16="http://schemas.microsoft.com/office/drawing/2014/main" id="{483B4F50-1DC9-0B40-913E-B4FFD1566727}"/>
              </a:ext>
            </a:extLst>
          </p:cNvPr>
          <p:cNvSpPr txBox="1"/>
          <p:nvPr userDrawn="1"/>
        </p:nvSpPr>
        <p:spPr>
          <a:xfrm>
            <a:off x="502612" y="470712"/>
            <a:ext cx="5881509" cy="830997"/>
          </a:xfrm>
          <a:prstGeom prst="rect">
            <a:avLst/>
          </a:prstGeom>
          <a:noFill/>
        </p:spPr>
        <p:txBody>
          <a:bodyPr wrap="square" rtlCol="0">
            <a:spAutoFit/>
          </a:bodyPr>
          <a:lstStyle/>
          <a:p>
            <a:r>
              <a:rPr lang="fr-FR" sz="4800" b="0" i="0" dirty="0">
                <a:ln>
                  <a:noFill/>
                </a:ln>
                <a:solidFill>
                  <a:srgbClr val="FF861D"/>
                </a:solidFill>
                <a:latin typeface="Work Sans Light" panose="00000400000000000000" pitchFamily="2" charset="0"/>
                <a:cs typeface="Work Sans ExtraLight"/>
              </a:rPr>
              <a:t>SOMMAIRE</a:t>
            </a:r>
          </a:p>
        </p:txBody>
      </p:sp>
      <p:sp>
        <p:nvSpPr>
          <p:cNvPr id="55" name="Espace réservé du texte 2">
            <a:extLst>
              <a:ext uri="{FF2B5EF4-FFF2-40B4-BE49-F238E27FC236}">
                <a16:creationId xmlns:a16="http://schemas.microsoft.com/office/drawing/2014/main" id="{9963BD41-EB2F-5346-B2E9-DAD773A39E22}"/>
              </a:ext>
            </a:extLst>
          </p:cNvPr>
          <p:cNvSpPr>
            <a:spLocks noGrp="1"/>
          </p:cNvSpPr>
          <p:nvPr>
            <p:ph type="body" idx="13" hasCustomPrompt="1"/>
          </p:nvPr>
        </p:nvSpPr>
        <p:spPr>
          <a:xfrm>
            <a:off x="543069" y="1942400"/>
            <a:ext cx="3024000" cy="3024000"/>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a:tabLst/>
              <a:defRPr sz="24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
        <p:nvSpPr>
          <p:cNvPr id="56" name="Espace réservé du texte 2">
            <a:extLst>
              <a:ext uri="{FF2B5EF4-FFF2-40B4-BE49-F238E27FC236}">
                <a16:creationId xmlns:a16="http://schemas.microsoft.com/office/drawing/2014/main" id="{7D241388-1AF1-3D41-A548-37CCB3BDC240}"/>
              </a:ext>
            </a:extLst>
          </p:cNvPr>
          <p:cNvSpPr>
            <a:spLocks noGrp="1"/>
          </p:cNvSpPr>
          <p:nvPr>
            <p:ph type="body" idx="14" hasCustomPrompt="1"/>
          </p:nvPr>
        </p:nvSpPr>
        <p:spPr>
          <a:xfrm>
            <a:off x="4567652" y="1942400"/>
            <a:ext cx="3024000" cy="3024000"/>
          </a:xfrm>
          <a:prstGeom prst="rect">
            <a:avLst/>
          </a:prstGeom>
          <a:noFill/>
          <a:ln>
            <a:noFill/>
          </a:ln>
        </p:spPr>
        <p:txBody>
          <a:bodyPr lIns="360000" tIns="46800" rIns="360000" anchor="ctr">
            <a:normAutofit/>
          </a:bodyPr>
          <a:lstStyle>
            <a:lvl1pPr marL="16933" indent="694249" algn="ctr">
              <a:lnSpc>
                <a:spcPct val="110000"/>
              </a:lnSpc>
              <a:buClr>
                <a:schemeClr val="bg1"/>
              </a:buClr>
              <a:buSzPct val="200000"/>
              <a:buFont typeface="+mj-lt"/>
              <a:buAutoNum type="arabicPeriod" startAt="2"/>
              <a:tabLst/>
              <a:defRPr sz="24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deuxième élément</a:t>
            </a:r>
          </a:p>
        </p:txBody>
      </p:sp>
      <p:sp>
        <p:nvSpPr>
          <p:cNvPr id="57" name="Espace réservé du texte 2">
            <a:extLst>
              <a:ext uri="{FF2B5EF4-FFF2-40B4-BE49-F238E27FC236}">
                <a16:creationId xmlns:a16="http://schemas.microsoft.com/office/drawing/2014/main" id="{4D10867D-B42A-2941-B971-C79B5C0E4B27}"/>
              </a:ext>
            </a:extLst>
          </p:cNvPr>
          <p:cNvSpPr>
            <a:spLocks noGrp="1"/>
          </p:cNvSpPr>
          <p:nvPr>
            <p:ph type="body" idx="15" hasCustomPrompt="1"/>
          </p:nvPr>
        </p:nvSpPr>
        <p:spPr>
          <a:xfrm>
            <a:off x="8575888" y="1942400"/>
            <a:ext cx="3024000" cy="3024000"/>
          </a:xfrm>
          <a:prstGeom prst="rect">
            <a:avLst/>
          </a:prstGeom>
          <a:noFill/>
        </p:spPr>
        <p:txBody>
          <a:bodyPr lIns="360000" tIns="46800" rIns="360000" anchor="ctr">
            <a:normAutofit/>
          </a:bodyPr>
          <a:lstStyle>
            <a:lvl1pPr marL="16933" indent="694249" algn="ctr">
              <a:lnSpc>
                <a:spcPct val="110000"/>
              </a:lnSpc>
              <a:buClr>
                <a:schemeClr val="bg1"/>
              </a:buClr>
              <a:buSzPct val="200000"/>
              <a:buFont typeface="+mj-lt"/>
              <a:buAutoNum type="arabicPeriod" startAt="3"/>
              <a:tabLst/>
              <a:defRPr sz="24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troisième élément</a:t>
            </a:r>
          </a:p>
        </p:txBody>
      </p:sp>
    </p:spTree>
    <p:extLst>
      <p:ext uri="{BB962C8B-B14F-4D97-AF65-F5344CB8AC3E}">
        <p14:creationId xmlns:p14="http://schemas.microsoft.com/office/powerpoint/2010/main" val="316363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ommaire carré bleu">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C735309-0CAA-410C-AE96-B00A7566640C}"/>
              </a:ext>
            </a:extLst>
          </p:cNvPr>
          <p:cNvSpPr/>
          <p:nvPr userDrawn="1"/>
        </p:nvSpPr>
        <p:spPr>
          <a:xfrm>
            <a:off x="0" y="-69"/>
            <a:ext cx="12192000" cy="1124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fr-FR" sz="2400" dirty="0"/>
          </a:p>
        </p:txBody>
      </p:sp>
      <p:sp>
        <p:nvSpPr>
          <p:cNvPr id="24" name="Rectangle 23">
            <a:extLst>
              <a:ext uri="{FF2B5EF4-FFF2-40B4-BE49-F238E27FC236}">
                <a16:creationId xmlns:a16="http://schemas.microsoft.com/office/drawing/2014/main" id="{0AC3E4F2-03B4-524D-BE6A-1E5DFB19CFB2}"/>
              </a:ext>
            </a:extLst>
          </p:cNvPr>
          <p:cNvSpPr/>
          <p:nvPr userDrawn="1"/>
        </p:nvSpPr>
        <p:spPr>
          <a:xfrm>
            <a:off x="8599981" y="1917000"/>
            <a:ext cx="3024000" cy="30240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mj-lt"/>
              <a:buNone/>
            </a:pPr>
            <a:endParaRPr lang="fr-FR" sz="1467" dirty="0"/>
          </a:p>
        </p:txBody>
      </p:sp>
      <p:sp>
        <p:nvSpPr>
          <p:cNvPr id="25" name="Rectangle 24">
            <a:extLst>
              <a:ext uri="{FF2B5EF4-FFF2-40B4-BE49-F238E27FC236}">
                <a16:creationId xmlns:a16="http://schemas.microsoft.com/office/drawing/2014/main" id="{C03BC706-A15C-254C-B804-F947DB2A927A}"/>
              </a:ext>
            </a:extLst>
          </p:cNvPr>
          <p:cNvSpPr/>
          <p:nvPr userDrawn="1"/>
        </p:nvSpPr>
        <p:spPr>
          <a:xfrm>
            <a:off x="565681" y="1917000"/>
            <a:ext cx="3024000" cy="30240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fr-FR" sz="1467" dirty="0"/>
          </a:p>
        </p:txBody>
      </p:sp>
      <p:sp>
        <p:nvSpPr>
          <p:cNvPr id="26" name="ZoneTexte 25">
            <a:extLst>
              <a:ext uri="{FF2B5EF4-FFF2-40B4-BE49-F238E27FC236}">
                <a16:creationId xmlns:a16="http://schemas.microsoft.com/office/drawing/2014/main" id="{483B4F50-1DC9-0B40-913E-B4FFD1566727}"/>
              </a:ext>
            </a:extLst>
          </p:cNvPr>
          <p:cNvSpPr txBox="1"/>
          <p:nvPr userDrawn="1"/>
        </p:nvSpPr>
        <p:spPr>
          <a:xfrm>
            <a:off x="502612" y="470712"/>
            <a:ext cx="5881509" cy="830997"/>
          </a:xfrm>
          <a:prstGeom prst="rect">
            <a:avLst/>
          </a:prstGeom>
          <a:noFill/>
        </p:spPr>
        <p:txBody>
          <a:bodyPr wrap="square" rtlCol="0">
            <a:spAutoFit/>
          </a:bodyPr>
          <a:lstStyle/>
          <a:p>
            <a:r>
              <a:rPr lang="fr-FR" sz="4800" b="0" i="0" dirty="0">
                <a:ln>
                  <a:noFill/>
                </a:ln>
                <a:solidFill>
                  <a:srgbClr val="0070C0"/>
                </a:solidFill>
                <a:latin typeface="Work Sans Light" panose="00000400000000000000" pitchFamily="2" charset="0"/>
                <a:cs typeface="Work Sans ExtraLight"/>
              </a:rPr>
              <a:t>SOMMAIRE</a:t>
            </a:r>
          </a:p>
        </p:txBody>
      </p:sp>
      <p:sp>
        <p:nvSpPr>
          <p:cNvPr id="9" name="Rectangle 8">
            <a:extLst>
              <a:ext uri="{FF2B5EF4-FFF2-40B4-BE49-F238E27FC236}">
                <a16:creationId xmlns:a16="http://schemas.microsoft.com/office/drawing/2014/main" id="{C03BC706-A15C-254C-B804-F947DB2A927A}"/>
              </a:ext>
            </a:extLst>
          </p:cNvPr>
          <p:cNvSpPr/>
          <p:nvPr userDrawn="1"/>
        </p:nvSpPr>
        <p:spPr>
          <a:xfrm>
            <a:off x="4570784" y="1917000"/>
            <a:ext cx="3024000" cy="3024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startAt="2"/>
            </a:pPr>
            <a:endParaRPr lang="fr-FR" sz="1467" dirty="0"/>
          </a:p>
        </p:txBody>
      </p:sp>
      <p:sp>
        <p:nvSpPr>
          <p:cNvPr id="11" name="Espace réservé du texte 2">
            <a:extLst>
              <a:ext uri="{FF2B5EF4-FFF2-40B4-BE49-F238E27FC236}">
                <a16:creationId xmlns:a16="http://schemas.microsoft.com/office/drawing/2014/main" id="{9963BD41-EB2F-5346-B2E9-DAD773A39E22}"/>
              </a:ext>
            </a:extLst>
          </p:cNvPr>
          <p:cNvSpPr>
            <a:spLocks noGrp="1"/>
          </p:cNvSpPr>
          <p:nvPr>
            <p:ph type="body" idx="13" hasCustomPrompt="1"/>
          </p:nvPr>
        </p:nvSpPr>
        <p:spPr>
          <a:xfrm>
            <a:off x="543069" y="1942400"/>
            <a:ext cx="3024000" cy="3024000"/>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a:tabLst/>
              <a:defRPr sz="24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
        <p:nvSpPr>
          <p:cNvPr id="12" name="Espace réservé du texte 2">
            <a:extLst>
              <a:ext uri="{FF2B5EF4-FFF2-40B4-BE49-F238E27FC236}">
                <a16:creationId xmlns:a16="http://schemas.microsoft.com/office/drawing/2014/main" id="{7D241388-1AF1-3D41-A548-37CCB3BDC240}"/>
              </a:ext>
            </a:extLst>
          </p:cNvPr>
          <p:cNvSpPr>
            <a:spLocks noGrp="1"/>
          </p:cNvSpPr>
          <p:nvPr>
            <p:ph type="body" idx="14" hasCustomPrompt="1"/>
          </p:nvPr>
        </p:nvSpPr>
        <p:spPr>
          <a:xfrm>
            <a:off x="4567652" y="1942400"/>
            <a:ext cx="3024000" cy="3024000"/>
          </a:xfrm>
          <a:prstGeom prst="rect">
            <a:avLst/>
          </a:prstGeom>
          <a:noFill/>
          <a:ln>
            <a:noFill/>
          </a:ln>
        </p:spPr>
        <p:txBody>
          <a:bodyPr lIns="360000" tIns="46800" rIns="360000" anchor="ctr">
            <a:normAutofit/>
          </a:bodyPr>
          <a:lstStyle>
            <a:lvl1pPr marL="16933" indent="694249" algn="ctr">
              <a:lnSpc>
                <a:spcPct val="110000"/>
              </a:lnSpc>
              <a:buClr>
                <a:schemeClr val="bg1"/>
              </a:buClr>
              <a:buSzPct val="200000"/>
              <a:buFont typeface="+mj-lt"/>
              <a:buAutoNum type="arabicPeriod" startAt="2"/>
              <a:tabLst/>
              <a:defRPr sz="24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deuxième élément</a:t>
            </a:r>
          </a:p>
        </p:txBody>
      </p:sp>
      <p:sp>
        <p:nvSpPr>
          <p:cNvPr id="13" name="Espace réservé du texte 2">
            <a:extLst>
              <a:ext uri="{FF2B5EF4-FFF2-40B4-BE49-F238E27FC236}">
                <a16:creationId xmlns:a16="http://schemas.microsoft.com/office/drawing/2014/main" id="{4D10867D-B42A-2941-B971-C79B5C0E4B27}"/>
              </a:ext>
            </a:extLst>
          </p:cNvPr>
          <p:cNvSpPr>
            <a:spLocks noGrp="1"/>
          </p:cNvSpPr>
          <p:nvPr>
            <p:ph type="body" idx="15" hasCustomPrompt="1"/>
          </p:nvPr>
        </p:nvSpPr>
        <p:spPr>
          <a:xfrm>
            <a:off x="8575888" y="1942400"/>
            <a:ext cx="3024000" cy="3024000"/>
          </a:xfrm>
          <a:prstGeom prst="rect">
            <a:avLst/>
          </a:prstGeom>
          <a:noFill/>
        </p:spPr>
        <p:txBody>
          <a:bodyPr lIns="360000" tIns="46800" rIns="360000" anchor="ctr">
            <a:normAutofit/>
          </a:bodyPr>
          <a:lstStyle>
            <a:lvl1pPr marL="16933" indent="694249" algn="ctr">
              <a:lnSpc>
                <a:spcPct val="110000"/>
              </a:lnSpc>
              <a:buClr>
                <a:schemeClr val="bg1"/>
              </a:buClr>
              <a:buSzPct val="200000"/>
              <a:buFont typeface="+mj-lt"/>
              <a:buAutoNum type="arabicPeriod" startAt="3"/>
              <a:tabLst/>
              <a:defRPr sz="24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troisième élément</a:t>
            </a:r>
          </a:p>
        </p:txBody>
      </p:sp>
    </p:spTree>
    <p:extLst>
      <p:ext uri="{BB962C8B-B14F-4D97-AF65-F5344CB8AC3E}">
        <p14:creationId xmlns:p14="http://schemas.microsoft.com/office/powerpoint/2010/main" val="103342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Sommaire carré bleu">
    <p:spTree>
      <p:nvGrpSpPr>
        <p:cNvPr id="1" name=""/>
        <p:cNvGrpSpPr/>
        <p:nvPr/>
      </p:nvGrpSpPr>
      <p:grpSpPr>
        <a:xfrm>
          <a:off x="0" y="0"/>
          <a:ext cx="0" cy="0"/>
          <a:chOff x="0" y="0"/>
          <a:chExt cx="0" cy="0"/>
        </a:xfrm>
      </p:grpSpPr>
      <p:pic>
        <p:nvPicPr>
          <p:cNvPr id="22" name="object 8"/>
          <p:cNvPicPr/>
          <p:nvPr userDrawn="1"/>
        </p:nvPicPr>
        <p:blipFill>
          <a:blip r:embed="rId2" cstate="print"/>
          <a:stretch>
            <a:fillRect/>
          </a:stretch>
        </p:blipFill>
        <p:spPr>
          <a:xfrm>
            <a:off x="8208264" y="1354836"/>
            <a:ext cx="3654552" cy="3646932"/>
          </a:xfrm>
          <a:prstGeom prst="rect">
            <a:avLst/>
          </a:prstGeom>
        </p:spPr>
      </p:pic>
      <p:pic>
        <p:nvPicPr>
          <p:cNvPr id="27" name="object 9"/>
          <p:cNvPicPr/>
          <p:nvPr userDrawn="1"/>
        </p:nvPicPr>
        <p:blipFill>
          <a:blip r:embed="rId3" cstate="print"/>
          <a:stretch>
            <a:fillRect/>
          </a:stretch>
        </p:blipFill>
        <p:spPr>
          <a:xfrm>
            <a:off x="4294632" y="1360931"/>
            <a:ext cx="3595116" cy="3744467"/>
          </a:xfrm>
          <a:prstGeom prst="rect">
            <a:avLst/>
          </a:prstGeom>
        </p:spPr>
      </p:pic>
      <p:pic>
        <p:nvPicPr>
          <p:cNvPr id="28" name="object 10"/>
          <p:cNvPicPr/>
          <p:nvPr userDrawn="1"/>
        </p:nvPicPr>
        <p:blipFill>
          <a:blip r:embed="rId4" cstate="print"/>
          <a:stretch>
            <a:fillRect/>
          </a:stretch>
        </p:blipFill>
        <p:spPr>
          <a:xfrm>
            <a:off x="374904" y="1360931"/>
            <a:ext cx="3595115" cy="3573779"/>
          </a:xfrm>
          <a:prstGeom prst="rect">
            <a:avLst/>
          </a:prstGeom>
        </p:spPr>
      </p:pic>
      <p:sp>
        <p:nvSpPr>
          <p:cNvPr id="26" name="ZoneTexte 25">
            <a:extLst>
              <a:ext uri="{FF2B5EF4-FFF2-40B4-BE49-F238E27FC236}">
                <a16:creationId xmlns:a16="http://schemas.microsoft.com/office/drawing/2014/main" id="{483B4F50-1DC9-0B40-913E-B4FFD1566727}"/>
              </a:ext>
            </a:extLst>
          </p:cNvPr>
          <p:cNvSpPr txBox="1"/>
          <p:nvPr userDrawn="1"/>
        </p:nvSpPr>
        <p:spPr>
          <a:xfrm>
            <a:off x="502612" y="470712"/>
            <a:ext cx="5881509" cy="584775"/>
          </a:xfrm>
          <a:prstGeom prst="rect">
            <a:avLst/>
          </a:prstGeom>
          <a:noFill/>
        </p:spPr>
        <p:txBody>
          <a:bodyPr wrap="square" rtlCol="0">
            <a:spAutoFit/>
          </a:bodyPr>
          <a:lstStyle/>
          <a:p>
            <a:r>
              <a:rPr lang="fr-FR" sz="3200" b="0" i="0" dirty="0">
                <a:ln>
                  <a:noFill/>
                </a:ln>
                <a:solidFill>
                  <a:srgbClr val="0070C0"/>
                </a:solidFill>
                <a:latin typeface="Work Sans Light" panose="00000400000000000000" pitchFamily="2" charset="0"/>
                <a:cs typeface="Work Sans ExtraLight"/>
              </a:rPr>
              <a:t>SOMMAIRE</a:t>
            </a:r>
          </a:p>
        </p:txBody>
      </p:sp>
      <p:sp>
        <p:nvSpPr>
          <p:cNvPr id="2" name="Rectangle 1"/>
          <p:cNvSpPr/>
          <p:nvPr userDrawn="1"/>
        </p:nvSpPr>
        <p:spPr>
          <a:xfrm>
            <a:off x="380143" y="1360932"/>
            <a:ext cx="1262270" cy="12629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01</a:t>
            </a:r>
          </a:p>
        </p:txBody>
      </p:sp>
      <p:sp>
        <p:nvSpPr>
          <p:cNvPr id="20" name="Rectangle 19"/>
          <p:cNvSpPr/>
          <p:nvPr userDrawn="1"/>
        </p:nvSpPr>
        <p:spPr>
          <a:xfrm>
            <a:off x="4290059" y="1350993"/>
            <a:ext cx="1262270" cy="1262998"/>
          </a:xfrm>
          <a:prstGeom prst="rect">
            <a:avLst/>
          </a:prstGeom>
          <a:solidFill>
            <a:srgbClr val="276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02</a:t>
            </a:r>
          </a:p>
        </p:txBody>
      </p:sp>
      <p:sp>
        <p:nvSpPr>
          <p:cNvPr id="21" name="Rectangle 20"/>
          <p:cNvSpPr/>
          <p:nvPr userDrawn="1"/>
        </p:nvSpPr>
        <p:spPr>
          <a:xfrm>
            <a:off x="8198325" y="1350993"/>
            <a:ext cx="1262270" cy="1262998"/>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03</a:t>
            </a:r>
          </a:p>
        </p:txBody>
      </p:sp>
      <p:sp>
        <p:nvSpPr>
          <p:cNvPr id="3" name="Rectangle 2"/>
          <p:cNvSpPr/>
          <p:nvPr userDrawn="1"/>
        </p:nvSpPr>
        <p:spPr>
          <a:xfrm>
            <a:off x="370204" y="4700922"/>
            <a:ext cx="3599815" cy="10784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29" name="Rectangle 28"/>
          <p:cNvSpPr/>
          <p:nvPr userDrawn="1"/>
        </p:nvSpPr>
        <p:spPr>
          <a:xfrm>
            <a:off x="4292282" y="4675425"/>
            <a:ext cx="3599815" cy="1078464"/>
          </a:xfrm>
          <a:prstGeom prst="rect">
            <a:avLst/>
          </a:prstGeom>
          <a:solidFill>
            <a:srgbClr val="276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30" name="Rectangle 29"/>
          <p:cNvSpPr/>
          <p:nvPr userDrawn="1"/>
        </p:nvSpPr>
        <p:spPr>
          <a:xfrm>
            <a:off x="8214360" y="4675425"/>
            <a:ext cx="3599815" cy="1078464"/>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Tree>
    <p:extLst>
      <p:ext uri="{BB962C8B-B14F-4D97-AF65-F5344CB8AC3E}">
        <p14:creationId xmlns:p14="http://schemas.microsoft.com/office/powerpoint/2010/main" val="397461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ommaire carré bleu">
    <p:spTree>
      <p:nvGrpSpPr>
        <p:cNvPr id="1" name=""/>
        <p:cNvGrpSpPr/>
        <p:nvPr/>
      </p:nvGrpSpPr>
      <p:grpSpPr>
        <a:xfrm>
          <a:off x="0" y="0"/>
          <a:ext cx="0" cy="0"/>
          <a:chOff x="0" y="0"/>
          <a:chExt cx="0" cy="0"/>
        </a:xfrm>
      </p:grpSpPr>
      <p:pic>
        <p:nvPicPr>
          <p:cNvPr id="22" name="object 8"/>
          <p:cNvPicPr/>
          <p:nvPr userDrawn="1"/>
        </p:nvPicPr>
        <p:blipFill>
          <a:blip r:embed="rId2" cstate="print">
            <a:grayscl/>
          </a:blip>
          <a:stretch>
            <a:fillRect/>
          </a:stretch>
        </p:blipFill>
        <p:spPr>
          <a:xfrm>
            <a:off x="8208264" y="1354836"/>
            <a:ext cx="3654552" cy="3646932"/>
          </a:xfrm>
          <a:prstGeom prst="rect">
            <a:avLst/>
          </a:prstGeom>
        </p:spPr>
      </p:pic>
      <p:pic>
        <p:nvPicPr>
          <p:cNvPr id="27" name="object 9"/>
          <p:cNvPicPr/>
          <p:nvPr userDrawn="1"/>
        </p:nvPicPr>
        <p:blipFill>
          <a:blip r:embed="rId3" cstate="print">
            <a:grayscl/>
          </a:blip>
          <a:stretch>
            <a:fillRect/>
          </a:stretch>
        </p:blipFill>
        <p:spPr>
          <a:xfrm>
            <a:off x="4294632" y="1360931"/>
            <a:ext cx="3595116" cy="3744467"/>
          </a:xfrm>
          <a:prstGeom prst="rect">
            <a:avLst/>
          </a:prstGeom>
        </p:spPr>
      </p:pic>
      <p:pic>
        <p:nvPicPr>
          <p:cNvPr id="28" name="object 10"/>
          <p:cNvPicPr/>
          <p:nvPr userDrawn="1"/>
        </p:nvPicPr>
        <p:blipFill>
          <a:blip r:embed="rId4" cstate="print"/>
          <a:stretch>
            <a:fillRect/>
          </a:stretch>
        </p:blipFill>
        <p:spPr>
          <a:xfrm>
            <a:off x="374904" y="1360931"/>
            <a:ext cx="3595115" cy="3573779"/>
          </a:xfrm>
          <a:prstGeom prst="rect">
            <a:avLst/>
          </a:prstGeom>
        </p:spPr>
      </p:pic>
      <p:sp>
        <p:nvSpPr>
          <p:cNvPr id="26" name="ZoneTexte 25">
            <a:extLst>
              <a:ext uri="{FF2B5EF4-FFF2-40B4-BE49-F238E27FC236}">
                <a16:creationId xmlns:a16="http://schemas.microsoft.com/office/drawing/2014/main" id="{483B4F50-1DC9-0B40-913E-B4FFD1566727}"/>
              </a:ext>
            </a:extLst>
          </p:cNvPr>
          <p:cNvSpPr txBox="1"/>
          <p:nvPr userDrawn="1"/>
        </p:nvSpPr>
        <p:spPr>
          <a:xfrm>
            <a:off x="502612" y="470712"/>
            <a:ext cx="5881509" cy="584775"/>
          </a:xfrm>
          <a:prstGeom prst="rect">
            <a:avLst/>
          </a:prstGeom>
          <a:noFill/>
        </p:spPr>
        <p:txBody>
          <a:bodyPr wrap="square" rtlCol="0">
            <a:spAutoFit/>
          </a:bodyPr>
          <a:lstStyle/>
          <a:p>
            <a:r>
              <a:rPr lang="fr-FR" sz="3200" b="0" i="0" dirty="0">
                <a:ln>
                  <a:noFill/>
                </a:ln>
                <a:solidFill>
                  <a:srgbClr val="0070C0"/>
                </a:solidFill>
                <a:latin typeface="Work Sans Light" panose="00000400000000000000" pitchFamily="2" charset="0"/>
                <a:cs typeface="Work Sans ExtraLight"/>
              </a:rPr>
              <a:t>SOMMAIRE</a:t>
            </a:r>
          </a:p>
        </p:txBody>
      </p:sp>
      <p:sp>
        <p:nvSpPr>
          <p:cNvPr id="2" name="Rectangle 1"/>
          <p:cNvSpPr/>
          <p:nvPr userDrawn="1"/>
        </p:nvSpPr>
        <p:spPr>
          <a:xfrm>
            <a:off x="370204" y="1360932"/>
            <a:ext cx="1262270" cy="12629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01</a:t>
            </a:r>
          </a:p>
        </p:txBody>
      </p:sp>
      <p:sp>
        <p:nvSpPr>
          <p:cNvPr id="20" name="Rectangle 19"/>
          <p:cNvSpPr/>
          <p:nvPr userDrawn="1"/>
        </p:nvSpPr>
        <p:spPr>
          <a:xfrm>
            <a:off x="4260242" y="1360932"/>
            <a:ext cx="1262270" cy="126299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02</a:t>
            </a:r>
          </a:p>
        </p:txBody>
      </p:sp>
      <p:sp>
        <p:nvSpPr>
          <p:cNvPr id="21" name="Rectangle 20"/>
          <p:cNvSpPr/>
          <p:nvPr userDrawn="1"/>
        </p:nvSpPr>
        <p:spPr>
          <a:xfrm>
            <a:off x="8208264" y="1360932"/>
            <a:ext cx="1262270" cy="126299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03</a:t>
            </a:r>
          </a:p>
        </p:txBody>
      </p:sp>
      <p:sp>
        <p:nvSpPr>
          <p:cNvPr id="12" name="Rectangle 11"/>
          <p:cNvSpPr/>
          <p:nvPr userDrawn="1"/>
        </p:nvSpPr>
        <p:spPr>
          <a:xfrm>
            <a:off x="370204" y="4700922"/>
            <a:ext cx="3599815" cy="10784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13" name="Rectangle 12"/>
          <p:cNvSpPr/>
          <p:nvPr userDrawn="1"/>
        </p:nvSpPr>
        <p:spPr>
          <a:xfrm>
            <a:off x="4292282" y="4728436"/>
            <a:ext cx="3599815" cy="10784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14" name="Rectangle 13"/>
          <p:cNvSpPr/>
          <p:nvPr userDrawn="1"/>
        </p:nvSpPr>
        <p:spPr>
          <a:xfrm>
            <a:off x="8215854" y="4700922"/>
            <a:ext cx="3599815" cy="10784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Tree>
    <p:extLst>
      <p:ext uri="{BB962C8B-B14F-4D97-AF65-F5344CB8AC3E}">
        <p14:creationId xmlns:p14="http://schemas.microsoft.com/office/powerpoint/2010/main" val="352474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ommaire carré bleu">
    <p:spTree>
      <p:nvGrpSpPr>
        <p:cNvPr id="1" name=""/>
        <p:cNvGrpSpPr/>
        <p:nvPr/>
      </p:nvGrpSpPr>
      <p:grpSpPr>
        <a:xfrm>
          <a:off x="0" y="0"/>
          <a:ext cx="0" cy="0"/>
          <a:chOff x="0" y="0"/>
          <a:chExt cx="0" cy="0"/>
        </a:xfrm>
      </p:grpSpPr>
      <p:pic>
        <p:nvPicPr>
          <p:cNvPr id="22" name="object 8"/>
          <p:cNvPicPr/>
          <p:nvPr userDrawn="1"/>
        </p:nvPicPr>
        <p:blipFill>
          <a:blip r:embed="rId2" cstate="print">
            <a:grayscl/>
          </a:blip>
          <a:stretch>
            <a:fillRect/>
          </a:stretch>
        </p:blipFill>
        <p:spPr>
          <a:xfrm>
            <a:off x="8208264" y="1354836"/>
            <a:ext cx="3654552" cy="3646932"/>
          </a:xfrm>
          <a:prstGeom prst="rect">
            <a:avLst/>
          </a:prstGeom>
        </p:spPr>
      </p:pic>
      <p:pic>
        <p:nvPicPr>
          <p:cNvPr id="27" name="object 9"/>
          <p:cNvPicPr/>
          <p:nvPr userDrawn="1"/>
        </p:nvPicPr>
        <p:blipFill>
          <a:blip r:embed="rId3" cstate="print">
            <a:grayscl/>
          </a:blip>
          <a:stretch>
            <a:fillRect/>
          </a:stretch>
        </p:blipFill>
        <p:spPr>
          <a:xfrm>
            <a:off x="4294632" y="1360931"/>
            <a:ext cx="3595116" cy="3744467"/>
          </a:xfrm>
          <a:prstGeom prst="rect">
            <a:avLst/>
          </a:prstGeom>
        </p:spPr>
      </p:pic>
      <p:pic>
        <p:nvPicPr>
          <p:cNvPr id="28" name="object 10"/>
          <p:cNvPicPr/>
          <p:nvPr userDrawn="1"/>
        </p:nvPicPr>
        <p:blipFill>
          <a:blip r:embed="rId4" cstate="print"/>
          <a:stretch>
            <a:fillRect/>
          </a:stretch>
        </p:blipFill>
        <p:spPr>
          <a:xfrm>
            <a:off x="374904" y="1360931"/>
            <a:ext cx="3595115" cy="3573779"/>
          </a:xfrm>
          <a:prstGeom prst="rect">
            <a:avLst/>
          </a:prstGeom>
        </p:spPr>
      </p:pic>
      <p:sp>
        <p:nvSpPr>
          <p:cNvPr id="26" name="ZoneTexte 25">
            <a:extLst>
              <a:ext uri="{FF2B5EF4-FFF2-40B4-BE49-F238E27FC236}">
                <a16:creationId xmlns:a16="http://schemas.microsoft.com/office/drawing/2014/main" id="{483B4F50-1DC9-0B40-913E-B4FFD1566727}"/>
              </a:ext>
            </a:extLst>
          </p:cNvPr>
          <p:cNvSpPr txBox="1"/>
          <p:nvPr userDrawn="1"/>
        </p:nvSpPr>
        <p:spPr>
          <a:xfrm>
            <a:off x="502612" y="470712"/>
            <a:ext cx="5881509" cy="584775"/>
          </a:xfrm>
          <a:prstGeom prst="rect">
            <a:avLst/>
          </a:prstGeom>
          <a:noFill/>
        </p:spPr>
        <p:txBody>
          <a:bodyPr wrap="square" rtlCol="0">
            <a:spAutoFit/>
          </a:bodyPr>
          <a:lstStyle/>
          <a:p>
            <a:r>
              <a:rPr lang="fr-FR" sz="3200" b="0" i="0" dirty="0">
                <a:ln>
                  <a:noFill/>
                </a:ln>
                <a:solidFill>
                  <a:srgbClr val="0070C0"/>
                </a:solidFill>
                <a:latin typeface="Work Sans Light" panose="00000400000000000000" pitchFamily="2" charset="0"/>
                <a:cs typeface="Work Sans ExtraLight"/>
              </a:rPr>
              <a:t>SOMMAIRE</a:t>
            </a:r>
          </a:p>
        </p:txBody>
      </p:sp>
      <p:sp>
        <p:nvSpPr>
          <p:cNvPr id="2" name="Rectangle 1"/>
          <p:cNvSpPr/>
          <p:nvPr userDrawn="1"/>
        </p:nvSpPr>
        <p:spPr>
          <a:xfrm>
            <a:off x="370204" y="1360932"/>
            <a:ext cx="1262270" cy="126299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01</a:t>
            </a:r>
          </a:p>
        </p:txBody>
      </p:sp>
      <p:sp>
        <p:nvSpPr>
          <p:cNvPr id="20" name="Rectangle 19"/>
          <p:cNvSpPr/>
          <p:nvPr userDrawn="1"/>
        </p:nvSpPr>
        <p:spPr>
          <a:xfrm>
            <a:off x="4260242" y="1360932"/>
            <a:ext cx="1262270" cy="1262998"/>
          </a:xfrm>
          <a:prstGeom prst="rect">
            <a:avLst/>
          </a:prstGeom>
          <a:solidFill>
            <a:srgbClr val="276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02</a:t>
            </a:r>
          </a:p>
        </p:txBody>
      </p:sp>
      <p:sp>
        <p:nvSpPr>
          <p:cNvPr id="21" name="Rectangle 20"/>
          <p:cNvSpPr/>
          <p:nvPr userDrawn="1"/>
        </p:nvSpPr>
        <p:spPr>
          <a:xfrm>
            <a:off x="8208264" y="1360932"/>
            <a:ext cx="1262270" cy="126299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03</a:t>
            </a:r>
          </a:p>
        </p:txBody>
      </p:sp>
      <p:sp>
        <p:nvSpPr>
          <p:cNvPr id="12" name="Rectangle 11"/>
          <p:cNvSpPr/>
          <p:nvPr userDrawn="1"/>
        </p:nvSpPr>
        <p:spPr>
          <a:xfrm>
            <a:off x="370204" y="4700922"/>
            <a:ext cx="3599815" cy="10784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13" name="Rectangle 12"/>
          <p:cNvSpPr/>
          <p:nvPr userDrawn="1"/>
        </p:nvSpPr>
        <p:spPr>
          <a:xfrm>
            <a:off x="4292282" y="4728436"/>
            <a:ext cx="3599815" cy="1078464"/>
          </a:xfrm>
          <a:prstGeom prst="rect">
            <a:avLst/>
          </a:prstGeom>
          <a:solidFill>
            <a:srgbClr val="276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14" name="Rectangle 13"/>
          <p:cNvSpPr/>
          <p:nvPr userDrawn="1"/>
        </p:nvSpPr>
        <p:spPr>
          <a:xfrm>
            <a:off x="8215854" y="4700922"/>
            <a:ext cx="3599815" cy="10784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Tree>
    <p:extLst>
      <p:ext uri="{BB962C8B-B14F-4D97-AF65-F5344CB8AC3E}">
        <p14:creationId xmlns:p14="http://schemas.microsoft.com/office/powerpoint/2010/main" val="1743192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ommaire carré bleu">
    <p:spTree>
      <p:nvGrpSpPr>
        <p:cNvPr id="1" name=""/>
        <p:cNvGrpSpPr/>
        <p:nvPr/>
      </p:nvGrpSpPr>
      <p:grpSpPr>
        <a:xfrm>
          <a:off x="0" y="0"/>
          <a:ext cx="0" cy="0"/>
          <a:chOff x="0" y="0"/>
          <a:chExt cx="0" cy="0"/>
        </a:xfrm>
      </p:grpSpPr>
      <p:pic>
        <p:nvPicPr>
          <p:cNvPr id="22" name="object 8"/>
          <p:cNvPicPr/>
          <p:nvPr userDrawn="1"/>
        </p:nvPicPr>
        <p:blipFill>
          <a:blip r:embed="rId2" cstate="print">
            <a:grayscl/>
          </a:blip>
          <a:stretch>
            <a:fillRect/>
          </a:stretch>
        </p:blipFill>
        <p:spPr>
          <a:xfrm>
            <a:off x="8208264" y="1354836"/>
            <a:ext cx="3654552" cy="3646932"/>
          </a:xfrm>
          <a:prstGeom prst="rect">
            <a:avLst/>
          </a:prstGeom>
        </p:spPr>
      </p:pic>
      <p:pic>
        <p:nvPicPr>
          <p:cNvPr id="27" name="object 9"/>
          <p:cNvPicPr/>
          <p:nvPr userDrawn="1"/>
        </p:nvPicPr>
        <p:blipFill>
          <a:blip r:embed="rId3" cstate="print">
            <a:grayscl/>
          </a:blip>
          <a:stretch>
            <a:fillRect/>
          </a:stretch>
        </p:blipFill>
        <p:spPr>
          <a:xfrm>
            <a:off x="4294632" y="1360931"/>
            <a:ext cx="3595116" cy="3744467"/>
          </a:xfrm>
          <a:prstGeom prst="rect">
            <a:avLst/>
          </a:prstGeom>
        </p:spPr>
      </p:pic>
      <p:pic>
        <p:nvPicPr>
          <p:cNvPr id="28" name="object 10"/>
          <p:cNvPicPr/>
          <p:nvPr userDrawn="1"/>
        </p:nvPicPr>
        <p:blipFill>
          <a:blip r:embed="rId4" cstate="print"/>
          <a:stretch>
            <a:fillRect/>
          </a:stretch>
        </p:blipFill>
        <p:spPr>
          <a:xfrm>
            <a:off x="374904" y="1360931"/>
            <a:ext cx="3595115" cy="3573779"/>
          </a:xfrm>
          <a:prstGeom prst="rect">
            <a:avLst/>
          </a:prstGeom>
        </p:spPr>
      </p:pic>
      <p:sp>
        <p:nvSpPr>
          <p:cNvPr id="26" name="ZoneTexte 25">
            <a:extLst>
              <a:ext uri="{FF2B5EF4-FFF2-40B4-BE49-F238E27FC236}">
                <a16:creationId xmlns:a16="http://schemas.microsoft.com/office/drawing/2014/main" id="{483B4F50-1DC9-0B40-913E-B4FFD1566727}"/>
              </a:ext>
            </a:extLst>
          </p:cNvPr>
          <p:cNvSpPr txBox="1"/>
          <p:nvPr userDrawn="1"/>
        </p:nvSpPr>
        <p:spPr>
          <a:xfrm>
            <a:off x="502612" y="470712"/>
            <a:ext cx="5881509" cy="584775"/>
          </a:xfrm>
          <a:prstGeom prst="rect">
            <a:avLst/>
          </a:prstGeom>
          <a:noFill/>
        </p:spPr>
        <p:txBody>
          <a:bodyPr wrap="square" rtlCol="0">
            <a:spAutoFit/>
          </a:bodyPr>
          <a:lstStyle/>
          <a:p>
            <a:r>
              <a:rPr lang="fr-FR" sz="3200" b="0" i="0" dirty="0">
                <a:ln>
                  <a:noFill/>
                </a:ln>
                <a:solidFill>
                  <a:srgbClr val="0070C0"/>
                </a:solidFill>
                <a:latin typeface="Work Sans Light" panose="00000400000000000000" pitchFamily="2" charset="0"/>
                <a:cs typeface="Work Sans ExtraLight"/>
              </a:rPr>
              <a:t>SOMMAIRE</a:t>
            </a:r>
          </a:p>
        </p:txBody>
      </p:sp>
      <p:sp>
        <p:nvSpPr>
          <p:cNvPr id="2" name="Rectangle 1"/>
          <p:cNvSpPr/>
          <p:nvPr userDrawn="1"/>
        </p:nvSpPr>
        <p:spPr>
          <a:xfrm>
            <a:off x="370204" y="1360932"/>
            <a:ext cx="1262270" cy="126299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01</a:t>
            </a:r>
          </a:p>
        </p:txBody>
      </p:sp>
      <p:sp>
        <p:nvSpPr>
          <p:cNvPr id="20" name="Rectangle 19"/>
          <p:cNvSpPr/>
          <p:nvPr userDrawn="1"/>
        </p:nvSpPr>
        <p:spPr>
          <a:xfrm>
            <a:off x="4260242" y="1360932"/>
            <a:ext cx="1262270" cy="1262998"/>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02</a:t>
            </a:r>
          </a:p>
        </p:txBody>
      </p:sp>
      <p:sp>
        <p:nvSpPr>
          <p:cNvPr id="21" name="Rectangle 20"/>
          <p:cNvSpPr/>
          <p:nvPr userDrawn="1"/>
        </p:nvSpPr>
        <p:spPr>
          <a:xfrm>
            <a:off x="8208264" y="1360932"/>
            <a:ext cx="1262270" cy="1262998"/>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03</a:t>
            </a:r>
          </a:p>
        </p:txBody>
      </p:sp>
      <p:sp>
        <p:nvSpPr>
          <p:cNvPr id="12" name="Rectangle 11"/>
          <p:cNvSpPr/>
          <p:nvPr userDrawn="1"/>
        </p:nvSpPr>
        <p:spPr>
          <a:xfrm>
            <a:off x="370204" y="4700922"/>
            <a:ext cx="3599815" cy="10784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13" name="Rectangle 12"/>
          <p:cNvSpPr/>
          <p:nvPr userDrawn="1"/>
        </p:nvSpPr>
        <p:spPr>
          <a:xfrm>
            <a:off x="4292282" y="4728436"/>
            <a:ext cx="3599815" cy="10784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14" name="Rectangle 13"/>
          <p:cNvSpPr/>
          <p:nvPr userDrawn="1"/>
        </p:nvSpPr>
        <p:spPr>
          <a:xfrm>
            <a:off x="8215854" y="4700922"/>
            <a:ext cx="3599815" cy="1078464"/>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Tree>
    <p:extLst>
      <p:ext uri="{BB962C8B-B14F-4D97-AF65-F5344CB8AC3E}">
        <p14:creationId xmlns:p14="http://schemas.microsoft.com/office/powerpoint/2010/main" val="99470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ommaire carré bleu">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C735309-0CAA-410C-AE96-B00A7566640C}"/>
              </a:ext>
            </a:extLst>
          </p:cNvPr>
          <p:cNvSpPr/>
          <p:nvPr userDrawn="1"/>
        </p:nvSpPr>
        <p:spPr>
          <a:xfrm>
            <a:off x="0" y="-69"/>
            <a:ext cx="12192000" cy="1124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lvl="0" algn="ctr"/>
            <a:endParaRPr lang="fr-FR" sz="2400" dirty="0"/>
          </a:p>
        </p:txBody>
      </p:sp>
      <p:sp>
        <p:nvSpPr>
          <p:cNvPr id="10" name="Rectangle 9">
            <a:extLst>
              <a:ext uri="{FF2B5EF4-FFF2-40B4-BE49-F238E27FC236}">
                <a16:creationId xmlns:a16="http://schemas.microsoft.com/office/drawing/2014/main" id="{0AC3E4F2-03B4-524D-BE6A-1E5DFB19CFB2}"/>
              </a:ext>
            </a:extLst>
          </p:cNvPr>
          <p:cNvSpPr/>
          <p:nvPr userDrawn="1"/>
        </p:nvSpPr>
        <p:spPr>
          <a:xfrm>
            <a:off x="8075219" y="1359783"/>
            <a:ext cx="3348000" cy="23760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4" name="Rectangle 13">
            <a:extLst>
              <a:ext uri="{FF2B5EF4-FFF2-40B4-BE49-F238E27FC236}">
                <a16:creationId xmlns:a16="http://schemas.microsoft.com/office/drawing/2014/main" id="{AFA1C38F-A97B-3B4F-A382-756695F1D8B6}"/>
              </a:ext>
            </a:extLst>
          </p:cNvPr>
          <p:cNvSpPr/>
          <p:nvPr userDrawn="1"/>
        </p:nvSpPr>
        <p:spPr>
          <a:xfrm>
            <a:off x="4275531" y="1359783"/>
            <a:ext cx="3348000" cy="2376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5" name="Rectangle 14">
            <a:extLst>
              <a:ext uri="{FF2B5EF4-FFF2-40B4-BE49-F238E27FC236}">
                <a16:creationId xmlns:a16="http://schemas.microsoft.com/office/drawing/2014/main" id="{C03BC706-A15C-254C-B804-F947DB2A927A}"/>
              </a:ext>
            </a:extLst>
          </p:cNvPr>
          <p:cNvSpPr/>
          <p:nvPr userDrawn="1"/>
        </p:nvSpPr>
        <p:spPr>
          <a:xfrm>
            <a:off x="491258" y="1359783"/>
            <a:ext cx="3348000" cy="23760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19" name="Rectangle 18">
            <a:extLst>
              <a:ext uri="{FF2B5EF4-FFF2-40B4-BE49-F238E27FC236}">
                <a16:creationId xmlns:a16="http://schemas.microsoft.com/office/drawing/2014/main" id="{0AC3E4F2-03B4-524D-BE6A-1E5DFB19CFB2}"/>
              </a:ext>
            </a:extLst>
          </p:cNvPr>
          <p:cNvSpPr/>
          <p:nvPr userDrawn="1"/>
        </p:nvSpPr>
        <p:spPr>
          <a:xfrm>
            <a:off x="8072564" y="3912480"/>
            <a:ext cx="3348000" cy="2376000"/>
          </a:xfrm>
          <a:prstGeom prst="rect">
            <a:avLst/>
          </a:prstGeom>
          <a:solidFill>
            <a:srgbClr val="FFB2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0" name="Rectangle 19">
            <a:extLst>
              <a:ext uri="{FF2B5EF4-FFF2-40B4-BE49-F238E27FC236}">
                <a16:creationId xmlns:a16="http://schemas.microsoft.com/office/drawing/2014/main" id="{AFA1C38F-A97B-3B4F-A382-756695F1D8B6}"/>
              </a:ext>
            </a:extLst>
          </p:cNvPr>
          <p:cNvSpPr/>
          <p:nvPr userDrawn="1"/>
        </p:nvSpPr>
        <p:spPr>
          <a:xfrm>
            <a:off x="4280583" y="3912480"/>
            <a:ext cx="3348000" cy="2376000"/>
          </a:xfrm>
          <a:prstGeom prst="rect">
            <a:avLst/>
          </a:prstGeom>
          <a:solidFill>
            <a:srgbClr val="FF86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1" name="Rectangle 20">
            <a:extLst>
              <a:ext uri="{FF2B5EF4-FFF2-40B4-BE49-F238E27FC236}">
                <a16:creationId xmlns:a16="http://schemas.microsoft.com/office/drawing/2014/main" id="{C03BC706-A15C-254C-B804-F947DB2A927A}"/>
              </a:ext>
            </a:extLst>
          </p:cNvPr>
          <p:cNvSpPr/>
          <p:nvPr userDrawn="1"/>
        </p:nvSpPr>
        <p:spPr>
          <a:xfrm>
            <a:off x="488603" y="3912480"/>
            <a:ext cx="3348000" cy="2376000"/>
          </a:xfrm>
          <a:prstGeom prst="rect">
            <a:avLst/>
          </a:prstGeom>
          <a:solidFill>
            <a:srgbClr val="FE57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dirty="0"/>
          </a:p>
        </p:txBody>
      </p:sp>
      <p:sp>
        <p:nvSpPr>
          <p:cNvPr id="29" name="ZoneTexte 28">
            <a:extLst>
              <a:ext uri="{FF2B5EF4-FFF2-40B4-BE49-F238E27FC236}">
                <a16:creationId xmlns:a16="http://schemas.microsoft.com/office/drawing/2014/main" id="{483B4F50-1DC9-0B40-913E-B4FFD1566727}"/>
              </a:ext>
            </a:extLst>
          </p:cNvPr>
          <p:cNvSpPr txBox="1"/>
          <p:nvPr userDrawn="1"/>
        </p:nvSpPr>
        <p:spPr>
          <a:xfrm>
            <a:off x="502612" y="470712"/>
            <a:ext cx="5881509" cy="830997"/>
          </a:xfrm>
          <a:prstGeom prst="rect">
            <a:avLst/>
          </a:prstGeom>
          <a:noFill/>
        </p:spPr>
        <p:txBody>
          <a:bodyPr wrap="square" rtlCol="0">
            <a:spAutoFit/>
          </a:bodyPr>
          <a:lstStyle/>
          <a:p>
            <a:r>
              <a:rPr lang="fr-FR" sz="4800" b="0" i="0" dirty="0">
                <a:ln>
                  <a:noFill/>
                </a:ln>
                <a:solidFill>
                  <a:srgbClr val="002060"/>
                </a:solidFill>
                <a:latin typeface="Work Sans Light" panose="00000400000000000000" pitchFamily="2" charset="0"/>
                <a:cs typeface="Work Sans ExtraLight"/>
              </a:rPr>
              <a:t>SOMMAIRE</a:t>
            </a:r>
          </a:p>
        </p:txBody>
      </p:sp>
      <p:sp>
        <p:nvSpPr>
          <p:cNvPr id="24" name="Espace réservé du texte 2">
            <a:extLst>
              <a:ext uri="{FF2B5EF4-FFF2-40B4-BE49-F238E27FC236}">
                <a16:creationId xmlns:a16="http://schemas.microsoft.com/office/drawing/2014/main" id="{9963BD41-EB2F-5346-B2E9-DAD773A39E22}"/>
              </a:ext>
            </a:extLst>
          </p:cNvPr>
          <p:cNvSpPr>
            <a:spLocks noGrp="1"/>
          </p:cNvSpPr>
          <p:nvPr>
            <p:ph type="body" idx="13" hasCustomPrompt="1"/>
          </p:nvPr>
        </p:nvSpPr>
        <p:spPr>
          <a:xfrm>
            <a:off x="502611" y="1403211"/>
            <a:ext cx="3350141" cy="2339925"/>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a:tabLst/>
              <a:defRPr sz="18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
        <p:nvSpPr>
          <p:cNvPr id="42" name="Espace réservé du texte 2">
            <a:extLst>
              <a:ext uri="{FF2B5EF4-FFF2-40B4-BE49-F238E27FC236}">
                <a16:creationId xmlns:a16="http://schemas.microsoft.com/office/drawing/2014/main" id="{9963BD41-EB2F-5346-B2E9-DAD773A39E22}"/>
              </a:ext>
            </a:extLst>
          </p:cNvPr>
          <p:cNvSpPr>
            <a:spLocks noGrp="1"/>
          </p:cNvSpPr>
          <p:nvPr>
            <p:ph type="body" idx="14" hasCustomPrompt="1"/>
          </p:nvPr>
        </p:nvSpPr>
        <p:spPr>
          <a:xfrm>
            <a:off x="4304033" y="1403211"/>
            <a:ext cx="3350141" cy="2339925"/>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startAt="2"/>
              <a:tabLst/>
              <a:defRPr sz="18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
        <p:nvSpPr>
          <p:cNvPr id="43" name="Espace réservé du texte 2">
            <a:extLst>
              <a:ext uri="{FF2B5EF4-FFF2-40B4-BE49-F238E27FC236}">
                <a16:creationId xmlns:a16="http://schemas.microsoft.com/office/drawing/2014/main" id="{9963BD41-EB2F-5346-B2E9-DAD773A39E22}"/>
              </a:ext>
            </a:extLst>
          </p:cNvPr>
          <p:cNvSpPr>
            <a:spLocks noGrp="1"/>
          </p:cNvSpPr>
          <p:nvPr>
            <p:ph type="body" idx="15" hasCustomPrompt="1"/>
          </p:nvPr>
        </p:nvSpPr>
        <p:spPr>
          <a:xfrm>
            <a:off x="8105456" y="1403211"/>
            <a:ext cx="3350141" cy="2339925"/>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startAt="3"/>
              <a:tabLst/>
              <a:defRPr sz="18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
        <p:nvSpPr>
          <p:cNvPr id="49" name="Espace réservé du texte 2">
            <a:extLst>
              <a:ext uri="{FF2B5EF4-FFF2-40B4-BE49-F238E27FC236}">
                <a16:creationId xmlns:a16="http://schemas.microsoft.com/office/drawing/2014/main" id="{9963BD41-EB2F-5346-B2E9-DAD773A39E22}"/>
              </a:ext>
            </a:extLst>
          </p:cNvPr>
          <p:cNvSpPr>
            <a:spLocks noGrp="1"/>
          </p:cNvSpPr>
          <p:nvPr>
            <p:ph type="body" idx="16" hasCustomPrompt="1"/>
          </p:nvPr>
        </p:nvSpPr>
        <p:spPr>
          <a:xfrm>
            <a:off x="502611" y="3947992"/>
            <a:ext cx="3350141" cy="2339925"/>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startAt="4"/>
              <a:tabLst/>
              <a:defRPr sz="18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
        <p:nvSpPr>
          <p:cNvPr id="50" name="Espace réservé du texte 2">
            <a:extLst>
              <a:ext uri="{FF2B5EF4-FFF2-40B4-BE49-F238E27FC236}">
                <a16:creationId xmlns:a16="http://schemas.microsoft.com/office/drawing/2014/main" id="{9963BD41-EB2F-5346-B2E9-DAD773A39E22}"/>
              </a:ext>
            </a:extLst>
          </p:cNvPr>
          <p:cNvSpPr>
            <a:spLocks noGrp="1"/>
          </p:cNvSpPr>
          <p:nvPr>
            <p:ph type="body" idx="17" hasCustomPrompt="1"/>
          </p:nvPr>
        </p:nvSpPr>
        <p:spPr>
          <a:xfrm>
            <a:off x="4304033" y="3947992"/>
            <a:ext cx="3350141" cy="2339925"/>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startAt="5"/>
              <a:tabLst/>
              <a:defRPr sz="18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
        <p:nvSpPr>
          <p:cNvPr id="51" name="Espace réservé du texte 2">
            <a:extLst>
              <a:ext uri="{FF2B5EF4-FFF2-40B4-BE49-F238E27FC236}">
                <a16:creationId xmlns:a16="http://schemas.microsoft.com/office/drawing/2014/main" id="{9963BD41-EB2F-5346-B2E9-DAD773A39E22}"/>
              </a:ext>
            </a:extLst>
          </p:cNvPr>
          <p:cNvSpPr>
            <a:spLocks noGrp="1"/>
          </p:cNvSpPr>
          <p:nvPr>
            <p:ph type="body" idx="18" hasCustomPrompt="1"/>
          </p:nvPr>
        </p:nvSpPr>
        <p:spPr>
          <a:xfrm>
            <a:off x="8105456" y="3947992"/>
            <a:ext cx="3350141" cy="2339925"/>
          </a:xfrm>
          <a:prstGeom prst="rect">
            <a:avLst/>
          </a:prstGeom>
          <a:noFill/>
          <a:ln>
            <a:noFill/>
          </a:ln>
        </p:spPr>
        <p:txBody>
          <a:bodyPr lIns="360000" tIns="46800" rIns="360000" anchor="ctr">
            <a:normAutofit/>
          </a:bodyPr>
          <a:lstStyle>
            <a:lvl1pPr marL="0" indent="592652" algn="ctr">
              <a:lnSpc>
                <a:spcPct val="110000"/>
              </a:lnSpc>
              <a:buClr>
                <a:schemeClr val="bg1"/>
              </a:buClr>
              <a:buSzPct val="200000"/>
              <a:buFont typeface="+mj-lt"/>
              <a:buAutoNum type="arabicPeriod" startAt="6"/>
              <a:tabLst/>
              <a:defRPr sz="1800" b="0" i="0">
                <a:solidFill>
                  <a:schemeClr val="bg1"/>
                </a:solidFill>
                <a:latin typeface="Work Sans ExtraLight"/>
                <a:cs typeface="Work Sans ExtraLight"/>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fr-FR"/>
              <a:t>Cliquez pour entrer un premier élément de sommaire</a:t>
            </a:r>
          </a:p>
        </p:txBody>
      </p:sp>
    </p:spTree>
    <p:extLst>
      <p:ext uri="{BB962C8B-B14F-4D97-AF65-F5344CB8AC3E}">
        <p14:creationId xmlns:p14="http://schemas.microsoft.com/office/powerpoint/2010/main" val="284126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16" name="Rectangle 15"/>
          <p:cNvSpPr/>
          <p:nvPr userDrawn="1"/>
        </p:nvSpPr>
        <p:spPr>
          <a:xfrm>
            <a:off x="838200" y="1349375"/>
            <a:ext cx="5029200" cy="4351338"/>
          </a:xfrm>
          <a:prstGeom prst="rect">
            <a:avLst/>
          </a:prstGeom>
          <a:solidFill>
            <a:srgbClr val="105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Titre 1"/>
          <p:cNvSpPr>
            <a:spLocks noGrp="1"/>
          </p:cNvSpPr>
          <p:nvPr>
            <p:ph type="title"/>
          </p:nvPr>
        </p:nvSpPr>
        <p:spPr>
          <a:xfrm>
            <a:off x="838200" y="365125"/>
            <a:ext cx="5029200" cy="663575"/>
          </a:xfrm>
          <a:solidFill>
            <a:srgbClr val="002060"/>
          </a:solidFill>
        </p:spPr>
        <p:txBody>
          <a:bodyPr>
            <a:normAutofit/>
          </a:bodyPr>
          <a:lstStyle>
            <a:lvl1pPr>
              <a:defRPr sz="2400">
                <a:solidFill>
                  <a:schemeClr val="bg1"/>
                </a:solidFill>
              </a:defRPr>
            </a:lvl1pPr>
          </a:lstStyle>
          <a:p>
            <a:r>
              <a:rPr lang="fr-FR"/>
              <a:t>Modifiez le style du titre</a:t>
            </a:r>
          </a:p>
        </p:txBody>
      </p:sp>
      <p:sp>
        <p:nvSpPr>
          <p:cNvPr id="18" name="Espace réservé du pied de page 4"/>
          <p:cNvSpPr>
            <a:spLocks noGrp="1"/>
          </p:cNvSpPr>
          <p:nvPr>
            <p:ph type="ftr" sz="quarter" idx="11"/>
          </p:nvPr>
        </p:nvSpPr>
        <p:spPr>
          <a:xfrm>
            <a:off x="6692348" y="6346825"/>
            <a:ext cx="4114800" cy="365125"/>
          </a:xfrm>
          <a:prstGeom prst="rect">
            <a:avLst/>
          </a:prstGeom>
        </p:spPr>
        <p:txBody>
          <a:bodyPr/>
          <a:lstStyle>
            <a:lvl1pPr algn="r">
              <a:defRPr>
                <a:solidFill>
                  <a:srgbClr val="0070C0"/>
                </a:solidFill>
              </a:defRPr>
            </a:lvl1pPr>
          </a:lstStyle>
          <a:p>
            <a:endParaRPr lang="fr-FR" dirty="0"/>
          </a:p>
        </p:txBody>
      </p:sp>
      <p:sp>
        <p:nvSpPr>
          <p:cNvPr id="19" name="Espace réservé du contenu 2"/>
          <p:cNvSpPr>
            <a:spLocks noGrp="1"/>
          </p:cNvSpPr>
          <p:nvPr>
            <p:ph idx="1"/>
          </p:nvPr>
        </p:nvSpPr>
        <p:spPr>
          <a:xfrm>
            <a:off x="981075" y="1581150"/>
            <a:ext cx="4686300" cy="1143000"/>
          </a:xfrm>
          <a:solidFill>
            <a:srgbClr val="002060"/>
          </a:solidFill>
        </p:spPr>
        <p:txBody>
          <a:bodyPr anchor="ctr"/>
          <a:lstStyle>
            <a:lvl1pPr marL="0" indent="0">
              <a:buNone/>
              <a:defRPr>
                <a:solidFill>
                  <a:schemeClr val="bg1"/>
                </a:solidFill>
              </a:defRPr>
            </a:lvl1pPr>
          </a:lstStyle>
          <a:p>
            <a:pPr lvl="0"/>
            <a:r>
              <a:rPr lang="fr-FR"/>
              <a:t>Modifiez les styles du texte du masque</a:t>
            </a:r>
          </a:p>
        </p:txBody>
      </p:sp>
      <p:sp>
        <p:nvSpPr>
          <p:cNvPr id="20" name="Espace réservé du contenu 2"/>
          <p:cNvSpPr>
            <a:spLocks noGrp="1"/>
          </p:cNvSpPr>
          <p:nvPr>
            <p:ph idx="13"/>
          </p:nvPr>
        </p:nvSpPr>
        <p:spPr>
          <a:xfrm>
            <a:off x="981075" y="2798762"/>
            <a:ext cx="4686300" cy="1143000"/>
          </a:xfrm>
          <a:noFill/>
        </p:spPr>
        <p:txBody>
          <a:bodyPr anchor="ctr"/>
          <a:lstStyle>
            <a:lvl1pPr marL="342900" indent="-342900">
              <a:buFont typeface="Work Sans" panose="00000500000000000000" pitchFamily="2" charset="0"/>
              <a:buChar char="→"/>
              <a:defRPr>
                <a:solidFill>
                  <a:schemeClr val="bg1"/>
                </a:solidFill>
              </a:defRPr>
            </a:lvl1pPr>
          </a:lstStyle>
          <a:p>
            <a:pPr lvl="0"/>
            <a:r>
              <a:rPr lang="fr-FR"/>
              <a:t>Modifiez les styles du texte du masque</a:t>
            </a:r>
          </a:p>
        </p:txBody>
      </p:sp>
      <p:sp>
        <p:nvSpPr>
          <p:cNvPr id="21" name="Rectangle 20"/>
          <p:cNvSpPr/>
          <p:nvPr userDrawn="1"/>
        </p:nvSpPr>
        <p:spPr>
          <a:xfrm>
            <a:off x="6334125" y="1349375"/>
            <a:ext cx="5029200" cy="4351338"/>
          </a:xfrm>
          <a:prstGeom prst="rect">
            <a:avLst/>
          </a:prstGeom>
          <a:solidFill>
            <a:srgbClr val="105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Espace réservé du contenu 2"/>
          <p:cNvSpPr>
            <a:spLocks noGrp="1"/>
          </p:cNvSpPr>
          <p:nvPr>
            <p:ph idx="14"/>
          </p:nvPr>
        </p:nvSpPr>
        <p:spPr>
          <a:xfrm>
            <a:off x="6477000" y="1581150"/>
            <a:ext cx="4686300" cy="1143000"/>
          </a:xfrm>
          <a:solidFill>
            <a:srgbClr val="002060"/>
          </a:solidFill>
        </p:spPr>
        <p:txBody>
          <a:bodyPr anchor="ctr"/>
          <a:lstStyle>
            <a:lvl1pPr marL="0" indent="0">
              <a:buNone/>
              <a:defRPr>
                <a:solidFill>
                  <a:schemeClr val="bg1"/>
                </a:solidFill>
              </a:defRPr>
            </a:lvl1pPr>
          </a:lstStyle>
          <a:p>
            <a:pPr lvl="0"/>
            <a:r>
              <a:rPr lang="fr-FR"/>
              <a:t>Modifiez les styles du texte du masque</a:t>
            </a:r>
          </a:p>
        </p:txBody>
      </p:sp>
      <p:sp>
        <p:nvSpPr>
          <p:cNvPr id="23" name="Espace réservé du contenu 2"/>
          <p:cNvSpPr>
            <a:spLocks noGrp="1"/>
          </p:cNvSpPr>
          <p:nvPr>
            <p:ph idx="15"/>
          </p:nvPr>
        </p:nvSpPr>
        <p:spPr>
          <a:xfrm>
            <a:off x="6477000" y="2798762"/>
            <a:ext cx="4686300" cy="1143000"/>
          </a:xfrm>
          <a:noFill/>
        </p:spPr>
        <p:txBody>
          <a:bodyPr anchor="ctr"/>
          <a:lstStyle>
            <a:lvl1pPr marL="342900" indent="-342900">
              <a:buFont typeface="Work Sans" panose="00000500000000000000" pitchFamily="2" charset="0"/>
              <a:buChar char="→"/>
              <a:defRPr>
                <a:solidFill>
                  <a:schemeClr val="bg1"/>
                </a:solidFill>
              </a:defRPr>
            </a:lvl1pPr>
          </a:lstStyle>
          <a:p>
            <a:pPr lvl="0"/>
            <a:r>
              <a:rPr lang="fr-FR"/>
              <a:t>Modifiez les styles du texte du masque</a:t>
            </a:r>
          </a:p>
        </p:txBody>
      </p:sp>
      <p:pic>
        <p:nvPicPr>
          <p:cNvPr id="24" name="bg object 16"/>
          <p:cNvPicPr/>
          <p:nvPr userDrawn="1"/>
        </p:nvPicPr>
        <p:blipFill>
          <a:blip r:embed="rId2" cstate="print"/>
          <a:stretch>
            <a:fillRect/>
          </a:stretch>
        </p:blipFill>
        <p:spPr>
          <a:xfrm>
            <a:off x="241676" y="6346825"/>
            <a:ext cx="596524" cy="283671"/>
          </a:xfrm>
          <a:prstGeom prst="rect">
            <a:avLst/>
          </a:prstGeom>
        </p:spPr>
      </p:pic>
    </p:spTree>
    <p:extLst>
      <p:ext uri="{BB962C8B-B14F-4D97-AF65-F5344CB8AC3E}">
        <p14:creationId xmlns:p14="http://schemas.microsoft.com/office/powerpoint/2010/main" val="2851497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2" name="Titre 1"/>
          <p:cNvSpPr>
            <a:spLocks noGrp="1"/>
          </p:cNvSpPr>
          <p:nvPr>
            <p:ph type="title"/>
          </p:nvPr>
        </p:nvSpPr>
        <p:spPr>
          <a:xfrm>
            <a:off x="370204" y="248628"/>
            <a:ext cx="10515600" cy="663575"/>
          </a:xfrm>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A915413-5B25-4C97-ACCC-10393D29ECBD}" type="datetimeFigureOut">
              <a:rPr lang="fr-FR" smtClean="0"/>
              <a:t>14/05/2024</a:t>
            </a:fld>
            <a:endParaRPr lang="fr-FR" dirty="0"/>
          </a:p>
        </p:txBody>
      </p:sp>
      <p:sp>
        <p:nvSpPr>
          <p:cNvPr id="4" name="Espace réservé du pied de page 3"/>
          <p:cNvSpPr>
            <a:spLocks noGrp="1"/>
          </p:cNvSpPr>
          <p:nvPr>
            <p:ph type="ftr" sz="quarter" idx="11"/>
          </p:nvPr>
        </p:nvSpPr>
        <p:spPr>
          <a:xfrm>
            <a:off x="5655364" y="6399273"/>
            <a:ext cx="3706759" cy="365125"/>
          </a:xfrm>
          <a:prstGeom prst="rect">
            <a:avLst/>
          </a:prstGeom>
        </p:spPr>
        <p:txBody>
          <a:bodyPr/>
          <a:lstStyle/>
          <a:p>
            <a:endParaRPr lang="fr-FR" dirty="0"/>
          </a:p>
        </p:txBody>
      </p:sp>
      <p:sp>
        <p:nvSpPr>
          <p:cNvPr id="5" name="Espace réservé du numéro de diapositive 4"/>
          <p:cNvSpPr>
            <a:spLocks noGrp="1"/>
          </p:cNvSpPr>
          <p:nvPr>
            <p:ph type="sldNum" sz="quarter" idx="12"/>
          </p:nvPr>
        </p:nvSpPr>
        <p:spPr/>
        <p:txBody>
          <a:bodyPr/>
          <a:lstStyle/>
          <a:p>
            <a:fld id="{F6B77784-327F-45C7-A3AB-4D3A36842985}" type="slidenum">
              <a:rPr lang="fr-FR" smtClean="0"/>
              <a:t>‹N°›</a:t>
            </a:fld>
            <a:endParaRPr lang="fr-FR" dirty="0"/>
          </a:p>
        </p:txBody>
      </p:sp>
      <p:pic>
        <p:nvPicPr>
          <p:cNvPr id="6" name="object 10"/>
          <p:cNvPicPr/>
          <p:nvPr userDrawn="1"/>
        </p:nvPicPr>
        <p:blipFill>
          <a:blip r:embed="rId2" cstate="print"/>
          <a:stretch>
            <a:fillRect/>
          </a:stretch>
        </p:blipFill>
        <p:spPr>
          <a:xfrm>
            <a:off x="374904" y="1360931"/>
            <a:ext cx="3595115" cy="3573779"/>
          </a:xfrm>
          <a:prstGeom prst="rect">
            <a:avLst/>
          </a:prstGeom>
        </p:spPr>
      </p:pic>
      <p:sp>
        <p:nvSpPr>
          <p:cNvPr id="7" name="Rectangle 6"/>
          <p:cNvSpPr/>
          <p:nvPr userDrawn="1"/>
        </p:nvSpPr>
        <p:spPr>
          <a:xfrm>
            <a:off x="119270" y="1029097"/>
            <a:ext cx="1262270" cy="1262998"/>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Light" panose="00000400000000000000" pitchFamily="2" charset="0"/>
              </a:rPr>
              <a:t>01</a:t>
            </a:r>
          </a:p>
        </p:txBody>
      </p:sp>
      <p:sp>
        <p:nvSpPr>
          <p:cNvPr id="8" name="Rectangle 7"/>
          <p:cNvSpPr/>
          <p:nvPr userDrawn="1"/>
        </p:nvSpPr>
        <p:spPr>
          <a:xfrm>
            <a:off x="370204" y="4700922"/>
            <a:ext cx="3599815" cy="107846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
        <p:nvSpPr>
          <p:cNvPr id="11" name="object 9"/>
          <p:cNvSpPr/>
          <p:nvPr userDrawn="1"/>
        </p:nvSpPr>
        <p:spPr>
          <a:xfrm>
            <a:off x="4422647" y="2292095"/>
            <a:ext cx="7135495" cy="3665220"/>
          </a:xfrm>
          <a:custGeom>
            <a:avLst/>
            <a:gdLst/>
            <a:ahLst/>
            <a:cxnLst/>
            <a:rect l="l" t="t" r="r" b="b"/>
            <a:pathLst>
              <a:path w="7135495" h="3665220">
                <a:moveTo>
                  <a:pt x="7135368" y="0"/>
                </a:moveTo>
                <a:lnTo>
                  <a:pt x="0" y="0"/>
                </a:lnTo>
                <a:lnTo>
                  <a:pt x="0" y="3665220"/>
                </a:lnTo>
                <a:lnTo>
                  <a:pt x="7135368" y="3665220"/>
                </a:lnTo>
                <a:lnTo>
                  <a:pt x="7135368" y="0"/>
                </a:lnTo>
                <a:close/>
              </a:path>
            </a:pathLst>
          </a:custGeom>
          <a:solidFill>
            <a:srgbClr val="001A6F">
              <a:alpha val="10195"/>
            </a:srgbClr>
          </a:solidFill>
        </p:spPr>
        <p:txBody>
          <a:bodyPr wrap="square" lIns="0" tIns="0" rIns="0" bIns="0" rtlCol="0"/>
          <a:lstStyle/>
          <a:p>
            <a:endParaRPr dirty="0"/>
          </a:p>
        </p:txBody>
      </p:sp>
      <p:pic>
        <p:nvPicPr>
          <p:cNvPr id="13" name="object 11"/>
          <p:cNvPicPr/>
          <p:nvPr userDrawn="1"/>
        </p:nvPicPr>
        <p:blipFill>
          <a:blip r:embed="rId3" cstate="print"/>
          <a:stretch>
            <a:fillRect/>
          </a:stretch>
        </p:blipFill>
        <p:spPr>
          <a:xfrm>
            <a:off x="4779264" y="2574035"/>
            <a:ext cx="638556" cy="638556"/>
          </a:xfrm>
          <a:prstGeom prst="rect">
            <a:avLst/>
          </a:prstGeom>
        </p:spPr>
      </p:pic>
      <p:sp>
        <p:nvSpPr>
          <p:cNvPr id="16" name="object 14"/>
          <p:cNvSpPr/>
          <p:nvPr/>
        </p:nvSpPr>
        <p:spPr>
          <a:xfrm>
            <a:off x="5070347" y="3413759"/>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rgbClr val="FFD16F"/>
          </a:solidFill>
        </p:spPr>
        <p:txBody>
          <a:bodyPr wrap="square" lIns="0" tIns="0" rIns="0" bIns="0" rtlCol="0"/>
          <a:lstStyle/>
          <a:p>
            <a:endParaRPr dirty="0"/>
          </a:p>
        </p:txBody>
      </p:sp>
      <p:sp>
        <p:nvSpPr>
          <p:cNvPr id="18" name="Rectangle 17"/>
          <p:cNvSpPr/>
          <p:nvPr userDrawn="1"/>
        </p:nvSpPr>
        <p:spPr>
          <a:xfrm>
            <a:off x="5417820" y="2574035"/>
            <a:ext cx="6002241" cy="638556"/>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space réservé du texte 3"/>
          <p:cNvSpPr>
            <a:spLocks noGrp="1"/>
          </p:cNvSpPr>
          <p:nvPr>
            <p:ph type="body" sz="quarter" idx="13" hasCustomPrompt="1"/>
          </p:nvPr>
        </p:nvSpPr>
        <p:spPr>
          <a:xfrm>
            <a:off x="5628004" y="2672856"/>
            <a:ext cx="4573093" cy="53973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0" name="Espace réservé du texte 3"/>
          <p:cNvSpPr>
            <a:spLocks noGrp="1"/>
          </p:cNvSpPr>
          <p:nvPr>
            <p:ph type="body" sz="quarter" idx="14" hasCustomPrompt="1"/>
          </p:nvPr>
        </p:nvSpPr>
        <p:spPr>
          <a:xfrm>
            <a:off x="5628004" y="3413759"/>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1" name="Espace réservé du texte 3"/>
          <p:cNvSpPr>
            <a:spLocks noGrp="1"/>
          </p:cNvSpPr>
          <p:nvPr>
            <p:ph type="body" sz="quarter" idx="15" hasCustomPrompt="1"/>
          </p:nvPr>
        </p:nvSpPr>
        <p:spPr>
          <a:xfrm>
            <a:off x="5655364" y="4315051"/>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2" name="Espace réservé du texte 3"/>
          <p:cNvSpPr>
            <a:spLocks noGrp="1"/>
          </p:cNvSpPr>
          <p:nvPr>
            <p:ph type="body" sz="quarter" idx="16" hasCustomPrompt="1"/>
          </p:nvPr>
        </p:nvSpPr>
        <p:spPr>
          <a:xfrm>
            <a:off x="5703847" y="5245973"/>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3" name="object 14"/>
          <p:cNvSpPr/>
          <p:nvPr userDrawn="1"/>
        </p:nvSpPr>
        <p:spPr>
          <a:xfrm>
            <a:off x="5069005" y="4386926"/>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chemeClr val="bg1">
              <a:lumMod val="65000"/>
            </a:schemeClr>
          </a:solidFill>
        </p:spPr>
        <p:txBody>
          <a:bodyPr wrap="square" lIns="0" tIns="0" rIns="0" bIns="0" rtlCol="0"/>
          <a:lstStyle/>
          <a:p>
            <a:endParaRPr dirty="0"/>
          </a:p>
        </p:txBody>
      </p:sp>
      <p:sp>
        <p:nvSpPr>
          <p:cNvPr id="24" name="object 14"/>
          <p:cNvSpPr/>
          <p:nvPr userDrawn="1"/>
        </p:nvSpPr>
        <p:spPr>
          <a:xfrm>
            <a:off x="5078664" y="5335817"/>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rgbClr val="2794FF"/>
          </a:solidFill>
        </p:spPr>
        <p:txBody>
          <a:bodyPr wrap="square" lIns="0" tIns="0" rIns="0" bIns="0" rtlCol="0"/>
          <a:lstStyle/>
          <a:p>
            <a:endParaRPr dirty="0"/>
          </a:p>
        </p:txBody>
      </p:sp>
    </p:spTree>
    <p:extLst>
      <p:ext uri="{BB962C8B-B14F-4D97-AF65-F5344CB8AC3E}">
        <p14:creationId xmlns:p14="http://schemas.microsoft.com/office/powerpoint/2010/main" val="1342055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_02">
    <p:bg>
      <p:bgPr>
        <a:blipFill dpi="0"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790E3B2-4A64-9441-85B3-521A645E992A}"/>
              </a:ext>
            </a:extLst>
          </p:cNvPr>
          <p:cNvSpPr/>
          <p:nvPr userDrawn="1"/>
        </p:nvSpPr>
        <p:spPr>
          <a:xfrm>
            <a:off x="0" y="1800000"/>
            <a:ext cx="5338800" cy="5058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Rectangle 6">
            <a:extLst>
              <a:ext uri="{FF2B5EF4-FFF2-40B4-BE49-F238E27FC236}">
                <a16:creationId xmlns:a16="http://schemas.microsoft.com/office/drawing/2014/main" id="{88159929-A742-334A-B1AF-1593373A0717}"/>
              </a:ext>
            </a:extLst>
          </p:cNvPr>
          <p:cNvSpPr/>
          <p:nvPr userDrawn="1"/>
        </p:nvSpPr>
        <p:spPr>
          <a:xfrm>
            <a:off x="0" y="0"/>
            <a:ext cx="5338800" cy="18000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n>
                <a:noFill/>
              </a:ln>
            </a:endParaRPr>
          </a:p>
        </p:txBody>
      </p:sp>
      <p:sp>
        <p:nvSpPr>
          <p:cNvPr id="9" name="Espace réservé du texte 26">
            <a:extLst>
              <a:ext uri="{FF2B5EF4-FFF2-40B4-BE49-F238E27FC236}">
                <a16:creationId xmlns:a16="http://schemas.microsoft.com/office/drawing/2014/main" id="{3CE51BA2-D309-3641-97BB-478096218B78}"/>
              </a:ext>
            </a:extLst>
          </p:cNvPr>
          <p:cNvSpPr>
            <a:spLocks noGrp="1"/>
          </p:cNvSpPr>
          <p:nvPr>
            <p:ph type="body" sz="quarter" idx="11" hasCustomPrompt="1"/>
          </p:nvPr>
        </p:nvSpPr>
        <p:spPr>
          <a:xfrm>
            <a:off x="0" y="1800000"/>
            <a:ext cx="5335200" cy="5058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a:t>Cliquez pour modifier le titre du document</a:t>
            </a:r>
          </a:p>
        </p:txBody>
      </p:sp>
    </p:spTree>
    <p:extLst>
      <p:ext uri="{BB962C8B-B14F-4D97-AF65-F5344CB8AC3E}">
        <p14:creationId xmlns:p14="http://schemas.microsoft.com/office/powerpoint/2010/main" val="42395987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2" name="Titre 1"/>
          <p:cNvSpPr>
            <a:spLocks noGrp="1"/>
          </p:cNvSpPr>
          <p:nvPr>
            <p:ph type="title"/>
          </p:nvPr>
        </p:nvSpPr>
        <p:spPr>
          <a:xfrm>
            <a:off x="370204" y="248628"/>
            <a:ext cx="10515600" cy="663575"/>
          </a:xfrm>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A915413-5B25-4C97-ACCC-10393D29ECBD}" type="datetimeFigureOut">
              <a:rPr lang="fr-FR" smtClean="0"/>
              <a:t>14/05/2024</a:t>
            </a:fld>
            <a:endParaRPr lang="fr-FR" dirty="0"/>
          </a:p>
        </p:txBody>
      </p:sp>
      <p:sp>
        <p:nvSpPr>
          <p:cNvPr id="4" name="Espace réservé du pied de page 3"/>
          <p:cNvSpPr>
            <a:spLocks noGrp="1"/>
          </p:cNvSpPr>
          <p:nvPr>
            <p:ph type="ftr" sz="quarter" idx="11"/>
          </p:nvPr>
        </p:nvSpPr>
        <p:spPr>
          <a:xfrm>
            <a:off x="5655364" y="6399273"/>
            <a:ext cx="3706759" cy="365125"/>
          </a:xfrm>
          <a:prstGeom prst="rect">
            <a:avLst/>
          </a:prstGeom>
        </p:spPr>
        <p:txBody>
          <a:bodyPr/>
          <a:lstStyle/>
          <a:p>
            <a:endParaRPr lang="fr-FR" dirty="0"/>
          </a:p>
        </p:txBody>
      </p:sp>
      <p:sp>
        <p:nvSpPr>
          <p:cNvPr id="5" name="Espace réservé du numéro de diapositive 4"/>
          <p:cNvSpPr>
            <a:spLocks noGrp="1"/>
          </p:cNvSpPr>
          <p:nvPr>
            <p:ph type="sldNum" sz="quarter" idx="12"/>
          </p:nvPr>
        </p:nvSpPr>
        <p:spPr/>
        <p:txBody>
          <a:bodyPr/>
          <a:lstStyle/>
          <a:p>
            <a:fld id="{F6B77784-327F-45C7-A3AB-4D3A36842985}" type="slidenum">
              <a:rPr lang="fr-FR" smtClean="0"/>
              <a:t>‹N°›</a:t>
            </a:fld>
            <a:endParaRPr lang="fr-FR" dirty="0"/>
          </a:p>
        </p:txBody>
      </p:sp>
      <p:sp>
        <p:nvSpPr>
          <p:cNvPr id="11" name="object 9"/>
          <p:cNvSpPr/>
          <p:nvPr userDrawn="1"/>
        </p:nvSpPr>
        <p:spPr>
          <a:xfrm>
            <a:off x="4422647" y="2292095"/>
            <a:ext cx="7135495" cy="3665220"/>
          </a:xfrm>
          <a:custGeom>
            <a:avLst/>
            <a:gdLst/>
            <a:ahLst/>
            <a:cxnLst/>
            <a:rect l="l" t="t" r="r" b="b"/>
            <a:pathLst>
              <a:path w="7135495" h="3665220">
                <a:moveTo>
                  <a:pt x="7135368" y="0"/>
                </a:moveTo>
                <a:lnTo>
                  <a:pt x="0" y="0"/>
                </a:lnTo>
                <a:lnTo>
                  <a:pt x="0" y="3665220"/>
                </a:lnTo>
                <a:lnTo>
                  <a:pt x="7135368" y="3665220"/>
                </a:lnTo>
                <a:lnTo>
                  <a:pt x="7135368" y="0"/>
                </a:lnTo>
                <a:close/>
              </a:path>
            </a:pathLst>
          </a:custGeom>
          <a:solidFill>
            <a:srgbClr val="001A6F">
              <a:alpha val="10195"/>
            </a:srgbClr>
          </a:solidFill>
        </p:spPr>
        <p:txBody>
          <a:bodyPr wrap="square" lIns="0" tIns="0" rIns="0" bIns="0" rtlCol="0"/>
          <a:lstStyle/>
          <a:p>
            <a:endParaRPr dirty="0"/>
          </a:p>
        </p:txBody>
      </p:sp>
      <p:pic>
        <p:nvPicPr>
          <p:cNvPr id="13" name="object 11"/>
          <p:cNvPicPr/>
          <p:nvPr userDrawn="1"/>
        </p:nvPicPr>
        <p:blipFill>
          <a:blip r:embed="rId2" cstate="print"/>
          <a:stretch>
            <a:fillRect/>
          </a:stretch>
        </p:blipFill>
        <p:spPr>
          <a:xfrm>
            <a:off x="4779264" y="2574035"/>
            <a:ext cx="638556" cy="638556"/>
          </a:xfrm>
          <a:prstGeom prst="rect">
            <a:avLst/>
          </a:prstGeom>
        </p:spPr>
      </p:pic>
      <p:sp>
        <p:nvSpPr>
          <p:cNvPr id="16" name="object 14"/>
          <p:cNvSpPr/>
          <p:nvPr/>
        </p:nvSpPr>
        <p:spPr>
          <a:xfrm>
            <a:off x="5070347" y="3413759"/>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rgbClr val="FFD16F"/>
          </a:solidFill>
        </p:spPr>
        <p:txBody>
          <a:bodyPr wrap="square" lIns="0" tIns="0" rIns="0" bIns="0" rtlCol="0"/>
          <a:lstStyle/>
          <a:p>
            <a:endParaRPr dirty="0"/>
          </a:p>
        </p:txBody>
      </p:sp>
      <p:sp>
        <p:nvSpPr>
          <p:cNvPr id="18" name="Rectangle 17"/>
          <p:cNvSpPr/>
          <p:nvPr userDrawn="1"/>
        </p:nvSpPr>
        <p:spPr>
          <a:xfrm>
            <a:off x="5417820" y="2574035"/>
            <a:ext cx="6002241" cy="638556"/>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space réservé du texte 3"/>
          <p:cNvSpPr>
            <a:spLocks noGrp="1"/>
          </p:cNvSpPr>
          <p:nvPr>
            <p:ph type="body" sz="quarter" idx="13" hasCustomPrompt="1"/>
          </p:nvPr>
        </p:nvSpPr>
        <p:spPr>
          <a:xfrm>
            <a:off x="5628004" y="2672856"/>
            <a:ext cx="4573093" cy="53973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0" name="Espace réservé du texte 3"/>
          <p:cNvSpPr>
            <a:spLocks noGrp="1"/>
          </p:cNvSpPr>
          <p:nvPr>
            <p:ph type="body" sz="quarter" idx="14" hasCustomPrompt="1"/>
          </p:nvPr>
        </p:nvSpPr>
        <p:spPr>
          <a:xfrm>
            <a:off x="5628004" y="3413759"/>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1" name="Espace réservé du texte 3"/>
          <p:cNvSpPr>
            <a:spLocks noGrp="1"/>
          </p:cNvSpPr>
          <p:nvPr>
            <p:ph type="body" sz="quarter" idx="15" hasCustomPrompt="1"/>
          </p:nvPr>
        </p:nvSpPr>
        <p:spPr>
          <a:xfrm>
            <a:off x="5655364" y="4315051"/>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2" name="Espace réservé du texte 3"/>
          <p:cNvSpPr>
            <a:spLocks noGrp="1"/>
          </p:cNvSpPr>
          <p:nvPr>
            <p:ph type="body" sz="quarter" idx="16" hasCustomPrompt="1"/>
          </p:nvPr>
        </p:nvSpPr>
        <p:spPr>
          <a:xfrm>
            <a:off x="5703847" y="5245973"/>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3" name="object 14"/>
          <p:cNvSpPr/>
          <p:nvPr userDrawn="1"/>
        </p:nvSpPr>
        <p:spPr>
          <a:xfrm>
            <a:off x="5069005" y="4386926"/>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chemeClr val="bg1">
              <a:lumMod val="65000"/>
            </a:schemeClr>
          </a:solidFill>
        </p:spPr>
        <p:txBody>
          <a:bodyPr wrap="square" lIns="0" tIns="0" rIns="0" bIns="0" rtlCol="0"/>
          <a:lstStyle/>
          <a:p>
            <a:endParaRPr dirty="0"/>
          </a:p>
        </p:txBody>
      </p:sp>
      <p:sp>
        <p:nvSpPr>
          <p:cNvPr id="24" name="object 14"/>
          <p:cNvSpPr/>
          <p:nvPr userDrawn="1"/>
        </p:nvSpPr>
        <p:spPr>
          <a:xfrm>
            <a:off x="5078664" y="5335817"/>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rgbClr val="2794FF"/>
          </a:solidFill>
        </p:spPr>
        <p:txBody>
          <a:bodyPr wrap="square" lIns="0" tIns="0" rIns="0" bIns="0" rtlCol="0"/>
          <a:lstStyle/>
          <a:p>
            <a:endParaRPr dirty="0"/>
          </a:p>
        </p:txBody>
      </p:sp>
      <p:pic>
        <p:nvPicPr>
          <p:cNvPr id="25" name="object 9"/>
          <p:cNvPicPr/>
          <p:nvPr userDrawn="1"/>
        </p:nvPicPr>
        <p:blipFill>
          <a:blip r:embed="rId3" cstate="print">
            <a:grayscl/>
          </a:blip>
          <a:stretch>
            <a:fillRect/>
          </a:stretch>
        </p:blipFill>
        <p:spPr>
          <a:xfrm>
            <a:off x="370204" y="1541525"/>
            <a:ext cx="3595116" cy="3744467"/>
          </a:xfrm>
          <a:prstGeom prst="rect">
            <a:avLst/>
          </a:prstGeom>
        </p:spPr>
      </p:pic>
      <p:sp>
        <p:nvSpPr>
          <p:cNvPr id="26" name="Rectangle 25"/>
          <p:cNvSpPr/>
          <p:nvPr userDrawn="1"/>
        </p:nvSpPr>
        <p:spPr>
          <a:xfrm>
            <a:off x="99391" y="1134021"/>
            <a:ext cx="1262270" cy="1262998"/>
          </a:xfrm>
          <a:prstGeom prst="rect">
            <a:avLst/>
          </a:prstGeom>
          <a:solidFill>
            <a:srgbClr val="276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02</a:t>
            </a:r>
          </a:p>
        </p:txBody>
      </p:sp>
      <p:sp>
        <p:nvSpPr>
          <p:cNvPr id="27" name="Rectangle 26"/>
          <p:cNvSpPr/>
          <p:nvPr userDrawn="1"/>
        </p:nvSpPr>
        <p:spPr>
          <a:xfrm>
            <a:off x="367854" y="4909030"/>
            <a:ext cx="3599815" cy="1078464"/>
          </a:xfrm>
          <a:prstGeom prst="rect">
            <a:avLst/>
          </a:prstGeom>
          <a:solidFill>
            <a:srgbClr val="2767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Tree>
    <p:extLst>
      <p:ext uri="{BB962C8B-B14F-4D97-AF65-F5344CB8AC3E}">
        <p14:creationId xmlns:p14="http://schemas.microsoft.com/office/powerpoint/2010/main" val="3045516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2" name="Titre 1"/>
          <p:cNvSpPr>
            <a:spLocks noGrp="1"/>
          </p:cNvSpPr>
          <p:nvPr>
            <p:ph type="title"/>
          </p:nvPr>
        </p:nvSpPr>
        <p:spPr>
          <a:xfrm>
            <a:off x="370204" y="248628"/>
            <a:ext cx="10515600" cy="663575"/>
          </a:xfrm>
        </p:spPr>
        <p:txBody>
          <a:bodyPr/>
          <a:lstStyle/>
          <a:p>
            <a:r>
              <a:rPr lang="fr-FR"/>
              <a:t>Modifiez le style du titre</a:t>
            </a:r>
          </a:p>
        </p:txBody>
      </p:sp>
      <p:sp>
        <p:nvSpPr>
          <p:cNvPr id="3" name="Espace réservé de la date 2"/>
          <p:cNvSpPr>
            <a:spLocks noGrp="1"/>
          </p:cNvSpPr>
          <p:nvPr>
            <p:ph type="dt" sz="half" idx="10"/>
          </p:nvPr>
        </p:nvSpPr>
        <p:spPr/>
        <p:txBody>
          <a:bodyPr/>
          <a:lstStyle/>
          <a:p>
            <a:fld id="{4A915413-5B25-4C97-ACCC-10393D29ECBD}" type="datetimeFigureOut">
              <a:rPr lang="fr-FR" smtClean="0"/>
              <a:t>14/05/2024</a:t>
            </a:fld>
            <a:endParaRPr lang="fr-FR" dirty="0"/>
          </a:p>
        </p:txBody>
      </p:sp>
      <p:sp>
        <p:nvSpPr>
          <p:cNvPr id="4" name="Espace réservé du pied de page 3"/>
          <p:cNvSpPr>
            <a:spLocks noGrp="1"/>
          </p:cNvSpPr>
          <p:nvPr>
            <p:ph type="ftr" sz="quarter" idx="11"/>
          </p:nvPr>
        </p:nvSpPr>
        <p:spPr>
          <a:xfrm>
            <a:off x="5655364" y="6399273"/>
            <a:ext cx="3706759" cy="365125"/>
          </a:xfrm>
          <a:prstGeom prst="rect">
            <a:avLst/>
          </a:prstGeom>
        </p:spPr>
        <p:txBody>
          <a:bodyPr/>
          <a:lstStyle/>
          <a:p>
            <a:endParaRPr lang="fr-FR" dirty="0"/>
          </a:p>
        </p:txBody>
      </p:sp>
      <p:sp>
        <p:nvSpPr>
          <p:cNvPr id="5" name="Espace réservé du numéro de diapositive 4"/>
          <p:cNvSpPr>
            <a:spLocks noGrp="1"/>
          </p:cNvSpPr>
          <p:nvPr>
            <p:ph type="sldNum" sz="quarter" idx="12"/>
          </p:nvPr>
        </p:nvSpPr>
        <p:spPr/>
        <p:txBody>
          <a:bodyPr/>
          <a:lstStyle/>
          <a:p>
            <a:fld id="{F6B77784-327F-45C7-A3AB-4D3A36842985}" type="slidenum">
              <a:rPr lang="fr-FR" smtClean="0"/>
              <a:t>‹N°›</a:t>
            </a:fld>
            <a:endParaRPr lang="fr-FR" dirty="0"/>
          </a:p>
        </p:txBody>
      </p:sp>
      <p:sp>
        <p:nvSpPr>
          <p:cNvPr id="11" name="object 9"/>
          <p:cNvSpPr/>
          <p:nvPr userDrawn="1"/>
        </p:nvSpPr>
        <p:spPr>
          <a:xfrm>
            <a:off x="4422647" y="2292095"/>
            <a:ext cx="7135495" cy="3665220"/>
          </a:xfrm>
          <a:custGeom>
            <a:avLst/>
            <a:gdLst/>
            <a:ahLst/>
            <a:cxnLst/>
            <a:rect l="l" t="t" r="r" b="b"/>
            <a:pathLst>
              <a:path w="7135495" h="3665220">
                <a:moveTo>
                  <a:pt x="7135368" y="0"/>
                </a:moveTo>
                <a:lnTo>
                  <a:pt x="0" y="0"/>
                </a:lnTo>
                <a:lnTo>
                  <a:pt x="0" y="3665220"/>
                </a:lnTo>
                <a:lnTo>
                  <a:pt x="7135368" y="3665220"/>
                </a:lnTo>
                <a:lnTo>
                  <a:pt x="7135368" y="0"/>
                </a:lnTo>
                <a:close/>
              </a:path>
            </a:pathLst>
          </a:custGeom>
          <a:solidFill>
            <a:srgbClr val="001A6F">
              <a:alpha val="10195"/>
            </a:srgbClr>
          </a:solidFill>
        </p:spPr>
        <p:txBody>
          <a:bodyPr wrap="square" lIns="0" tIns="0" rIns="0" bIns="0" rtlCol="0"/>
          <a:lstStyle/>
          <a:p>
            <a:endParaRPr dirty="0"/>
          </a:p>
        </p:txBody>
      </p:sp>
      <p:pic>
        <p:nvPicPr>
          <p:cNvPr id="13" name="object 11"/>
          <p:cNvPicPr/>
          <p:nvPr userDrawn="1"/>
        </p:nvPicPr>
        <p:blipFill>
          <a:blip r:embed="rId2" cstate="print"/>
          <a:stretch>
            <a:fillRect/>
          </a:stretch>
        </p:blipFill>
        <p:spPr>
          <a:xfrm>
            <a:off x="4779264" y="2574035"/>
            <a:ext cx="638556" cy="638556"/>
          </a:xfrm>
          <a:prstGeom prst="rect">
            <a:avLst/>
          </a:prstGeom>
        </p:spPr>
      </p:pic>
      <p:sp>
        <p:nvSpPr>
          <p:cNvPr id="16" name="object 14"/>
          <p:cNvSpPr/>
          <p:nvPr/>
        </p:nvSpPr>
        <p:spPr>
          <a:xfrm>
            <a:off x="5070347" y="3413759"/>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rgbClr val="FFD16F"/>
          </a:solidFill>
        </p:spPr>
        <p:txBody>
          <a:bodyPr wrap="square" lIns="0" tIns="0" rIns="0" bIns="0" rtlCol="0"/>
          <a:lstStyle/>
          <a:p>
            <a:endParaRPr dirty="0"/>
          </a:p>
        </p:txBody>
      </p:sp>
      <p:sp>
        <p:nvSpPr>
          <p:cNvPr id="18" name="Rectangle 17"/>
          <p:cNvSpPr/>
          <p:nvPr userDrawn="1"/>
        </p:nvSpPr>
        <p:spPr>
          <a:xfrm>
            <a:off x="5417820" y="2574035"/>
            <a:ext cx="6002241" cy="638556"/>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space réservé du texte 3"/>
          <p:cNvSpPr>
            <a:spLocks noGrp="1"/>
          </p:cNvSpPr>
          <p:nvPr>
            <p:ph type="body" sz="quarter" idx="13" hasCustomPrompt="1"/>
          </p:nvPr>
        </p:nvSpPr>
        <p:spPr>
          <a:xfrm>
            <a:off x="5628004" y="2672856"/>
            <a:ext cx="4573093" cy="539735"/>
          </a:xfrm>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0" name="Espace réservé du texte 3"/>
          <p:cNvSpPr>
            <a:spLocks noGrp="1"/>
          </p:cNvSpPr>
          <p:nvPr>
            <p:ph type="body" sz="quarter" idx="14" hasCustomPrompt="1"/>
          </p:nvPr>
        </p:nvSpPr>
        <p:spPr>
          <a:xfrm>
            <a:off x="5628004" y="3413759"/>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1" name="Espace réservé du texte 3"/>
          <p:cNvSpPr>
            <a:spLocks noGrp="1"/>
          </p:cNvSpPr>
          <p:nvPr>
            <p:ph type="body" sz="quarter" idx="15" hasCustomPrompt="1"/>
          </p:nvPr>
        </p:nvSpPr>
        <p:spPr>
          <a:xfrm>
            <a:off x="5655364" y="4315051"/>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2" name="Espace réservé du texte 3"/>
          <p:cNvSpPr>
            <a:spLocks noGrp="1"/>
          </p:cNvSpPr>
          <p:nvPr>
            <p:ph type="body" sz="quarter" idx="16" hasCustomPrompt="1"/>
          </p:nvPr>
        </p:nvSpPr>
        <p:spPr>
          <a:xfrm>
            <a:off x="5703847" y="5245973"/>
            <a:ext cx="4573093" cy="539735"/>
          </a:xfrm>
        </p:spPr>
        <p:txBody>
          <a:bodyPr/>
          <a:lstStyle>
            <a:lvl1pPr marL="0" indent="0">
              <a:buNone/>
              <a:defRPr>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fr-FR"/>
              <a:t>Cliquez pour entrer votre texte</a:t>
            </a:r>
          </a:p>
        </p:txBody>
      </p:sp>
      <p:sp>
        <p:nvSpPr>
          <p:cNvPr id="23" name="object 14"/>
          <p:cNvSpPr/>
          <p:nvPr userDrawn="1"/>
        </p:nvSpPr>
        <p:spPr>
          <a:xfrm>
            <a:off x="5069005" y="4386926"/>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chemeClr val="bg1">
              <a:lumMod val="65000"/>
            </a:schemeClr>
          </a:solidFill>
        </p:spPr>
        <p:txBody>
          <a:bodyPr wrap="square" lIns="0" tIns="0" rIns="0" bIns="0" rtlCol="0"/>
          <a:lstStyle/>
          <a:p>
            <a:endParaRPr dirty="0"/>
          </a:p>
        </p:txBody>
      </p:sp>
      <p:sp>
        <p:nvSpPr>
          <p:cNvPr id="24" name="object 14"/>
          <p:cNvSpPr/>
          <p:nvPr userDrawn="1"/>
        </p:nvSpPr>
        <p:spPr>
          <a:xfrm>
            <a:off x="5078664" y="5335817"/>
            <a:ext cx="360045" cy="360045"/>
          </a:xfrm>
          <a:custGeom>
            <a:avLst/>
            <a:gdLst/>
            <a:ahLst/>
            <a:cxnLst/>
            <a:rect l="l" t="t" r="r" b="b"/>
            <a:pathLst>
              <a:path w="360045" h="360045">
                <a:moveTo>
                  <a:pt x="359663" y="0"/>
                </a:moveTo>
                <a:lnTo>
                  <a:pt x="0" y="0"/>
                </a:lnTo>
                <a:lnTo>
                  <a:pt x="0" y="359663"/>
                </a:lnTo>
                <a:lnTo>
                  <a:pt x="359663" y="359663"/>
                </a:lnTo>
                <a:lnTo>
                  <a:pt x="359663" y="0"/>
                </a:lnTo>
                <a:close/>
              </a:path>
            </a:pathLst>
          </a:custGeom>
          <a:solidFill>
            <a:srgbClr val="2794FF"/>
          </a:solidFill>
        </p:spPr>
        <p:txBody>
          <a:bodyPr wrap="square" lIns="0" tIns="0" rIns="0" bIns="0" rtlCol="0"/>
          <a:lstStyle/>
          <a:p>
            <a:endParaRPr dirty="0"/>
          </a:p>
        </p:txBody>
      </p:sp>
      <p:pic>
        <p:nvPicPr>
          <p:cNvPr id="28" name="object 8"/>
          <p:cNvPicPr/>
          <p:nvPr userDrawn="1"/>
        </p:nvPicPr>
        <p:blipFill>
          <a:blip r:embed="rId3" cstate="print">
            <a:grayscl/>
          </a:blip>
          <a:stretch>
            <a:fillRect/>
          </a:stretch>
        </p:blipFill>
        <p:spPr>
          <a:xfrm>
            <a:off x="498174" y="1590293"/>
            <a:ext cx="3654552" cy="3646932"/>
          </a:xfrm>
          <a:prstGeom prst="rect">
            <a:avLst/>
          </a:prstGeom>
        </p:spPr>
      </p:pic>
      <p:sp>
        <p:nvSpPr>
          <p:cNvPr id="29" name="Rectangle 28"/>
          <p:cNvSpPr/>
          <p:nvPr userDrawn="1"/>
        </p:nvSpPr>
        <p:spPr>
          <a:xfrm>
            <a:off x="110548" y="1311037"/>
            <a:ext cx="1262270" cy="1262998"/>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800" dirty="0">
                <a:latin typeface="Work Sans" panose="00000500000000000000" pitchFamily="2" charset="0"/>
              </a:rPr>
              <a:t>03</a:t>
            </a:r>
          </a:p>
        </p:txBody>
      </p:sp>
      <p:sp>
        <p:nvSpPr>
          <p:cNvPr id="30" name="Rectangle 29"/>
          <p:cNvSpPr/>
          <p:nvPr userDrawn="1"/>
        </p:nvSpPr>
        <p:spPr>
          <a:xfrm>
            <a:off x="492659" y="4936379"/>
            <a:ext cx="3618754" cy="1078464"/>
          </a:xfrm>
          <a:prstGeom prst="rect">
            <a:avLst/>
          </a:prstGeom>
          <a:solidFill>
            <a:srgbClr val="279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bg1"/>
              </a:solidFill>
              <a:latin typeface="Work Sans" panose="00000500000000000000" pitchFamily="2" charset="0"/>
            </a:endParaRPr>
          </a:p>
        </p:txBody>
      </p:sp>
    </p:spTree>
    <p:extLst>
      <p:ext uri="{BB962C8B-B14F-4D97-AF65-F5344CB8AC3E}">
        <p14:creationId xmlns:p14="http://schemas.microsoft.com/office/powerpoint/2010/main" val="1126676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ommaire_01">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D1DC0971-8307-7B4A-BF71-56942FC4814B}"/>
              </a:ext>
            </a:extLst>
          </p:cNvPr>
          <p:cNvSpPr>
            <a:spLocks noGrp="1"/>
          </p:cNvSpPr>
          <p:nvPr>
            <p:ph type="sldNum" sz="quarter" idx="16"/>
          </p:nvPr>
        </p:nvSpPr>
        <p:spPr/>
        <p:txBody>
          <a:bodyPr/>
          <a:lstStyle/>
          <a:p>
            <a:fld id="{2EE3DB67-EEC3-864F-AA9B-084794469228}" type="slidenum">
              <a:rPr lang="fr-FR" smtClean="0"/>
              <a:pPr/>
              <a:t>‹N°›</a:t>
            </a:fld>
            <a:endParaRPr lang="fr-FR" dirty="0">
              <a:latin typeface="Work Sans Regular Roman" pitchFamily="2" charset="77"/>
            </a:endParaRPr>
          </a:p>
        </p:txBody>
      </p:sp>
    </p:spTree>
    <p:extLst>
      <p:ext uri="{BB962C8B-B14F-4D97-AF65-F5344CB8AC3E}">
        <p14:creationId xmlns:p14="http://schemas.microsoft.com/office/powerpoint/2010/main" val="42533365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e + photo">
    <p:spTree>
      <p:nvGrpSpPr>
        <p:cNvPr id="1" name=""/>
        <p:cNvGrpSpPr/>
        <p:nvPr/>
      </p:nvGrpSpPr>
      <p:grpSpPr>
        <a:xfrm>
          <a:off x="0" y="0"/>
          <a:ext cx="0" cy="0"/>
          <a:chOff x="0" y="0"/>
          <a:chExt cx="0" cy="0"/>
        </a:xfrm>
      </p:grpSpPr>
      <p:pic>
        <p:nvPicPr>
          <p:cNvPr id="4" name="Image 3" descr="Une image contenant toile&#10;&#10;Description générée automatiquement">
            <a:extLst>
              <a:ext uri="{FF2B5EF4-FFF2-40B4-BE49-F238E27FC236}">
                <a16:creationId xmlns:a16="http://schemas.microsoft.com/office/drawing/2014/main" id="{95D0677C-2774-1F4A-B5A9-0A22F97E7B9A}"/>
              </a:ext>
            </a:extLst>
          </p:cNvPr>
          <p:cNvPicPr>
            <a:picLocks noChangeAspect="1"/>
          </p:cNvPicPr>
          <p:nvPr userDrawn="1"/>
        </p:nvPicPr>
        <p:blipFill>
          <a:blip r:embed="rId2"/>
          <a:stretch>
            <a:fillRect/>
          </a:stretch>
        </p:blipFill>
        <p:spPr>
          <a:xfrm>
            <a:off x="-21325" y="-9478"/>
            <a:ext cx="6853200" cy="6867478"/>
          </a:xfrm>
          <a:prstGeom prst="rect">
            <a:avLst/>
          </a:prstGeom>
        </p:spPr>
      </p:pic>
      <p:sp>
        <p:nvSpPr>
          <p:cNvPr id="5" name="Rectangle 4">
            <a:extLst>
              <a:ext uri="{FF2B5EF4-FFF2-40B4-BE49-F238E27FC236}">
                <a16:creationId xmlns:a16="http://schemas.microsoft.com/office/drawing/2014/main" id="{FBFD90A6-B6BA-5D40-99A5-FF0CFDF8BAEA}"/>
              </a:ext>
            </a:extLst>
          </p:cNvPr>
          <p:cNvSpPr/>
          <p:nvPr userDrawn="1"/>
        </p:nvSpPr>
        <p:spPr>
          <a:xfrm>
            <a:off x="4902506" y="0"/>
            <a:ext cx="72894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p>
        </p:txBody>
      </p:sp>
      <p:sp>
        <p:nvSpPr>
          <p:cNvPr id="6" name="Sous-titre 2">
            <a:extLst>
              <a:ext uri="{FF2B5EF4-FFF2-40B4-BE49-F238E27FC236}">
                <a16:creationId xmlns:a16="http://schemas.microsoft.com/office/drawing/2014/main" id="{9D35D72B-67EA-0445-9166-B3E12F2D0D42}"/>
              </a:ext>
            </a:extLst>
          </p:cNvPr>
          <p:cNvSpPr>
            <a:spLocks noGrp="1"/>
          </p:cNvSpPr>
          <p:nvPr>
            <p:ph type="subTitle" idx="1" hasCustomPrompt="1"/>
          </p:nvPr>
        </p:nvSpPr>
        <p:spPr>
          <a:xfrm>
            <a:off x="4902506" y="0"/>
            <a:ext cx="7289494" cy="5760000"/>
          </a:xfrm>
        </p:spPr>
        <p:txBody>
          <a:bodyPr lIns="540000" rIns="540000" anchor="ctr" anchorCtr="0"/>
          <a:lstStyle>
            <a:lvl1pPr marL="0" indent="0" algn="ctr">
              <a:buNone/>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entrer du texte personnalisé. N’oubliez pas de varier les graisses pour créer texture et hiérarchie</a:t>
            </a:r>
          </a:p>
        </p:txBody>
      </p:sp>
      <p:pic>
        <p:nvPicPr>
          <p:cNvPr id="9" name="Image 8">
            <a:extLst>
              <a:ext uri="{FF2B5EF4-FFF2-40B4-BE49-F238E27FC236}">
                <a16:creationId xmlns:a16="http://schemas.microsoft.com/office/drawing/2014/main" id="{5B83E578-AF8E-3441-B316-ECB4C43B27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511" y="6046256"/>
            <a:ext cx="1028700" cy="685800"/>
          </a:xfrm>
          <a:prstGeom prst="rect">
            <a:avLst/>
          </a:prstGeom>
        </p:spPr>
      </p:pic>
      <p:sp>
        <p:nvSpPr>
          <p:cNvPr id="2" name="Espace réservé du numéro de diapositive 1">
            <a:extLst>
              <a:ext uri="{FF2B5EF4-FFF2-40B4-BE49-F238E27FC236}">
                <a16:creationId xmlns:a16="http://schemas.microsoft.com/office/drawing/2014/main" id="{2B70E364-EDF8-9849-85E9-3BB8967D85C5}"/>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pPr/>
              <a:t>‹N°›</a:t>
            </a:fld>
            <a:endParaRPr lang="fr-FR" dirty="0">
              <a:solidFill>
                <a:schemeClr val="bg1"/>
              </a:solidFill>
            </a:endParaRPr>
          </a:p>
        </p:txBody>
      </p:sp>
    </p:spTree>
    <p:extLst>
      <p:ext uri="{BB962C8B-B14F-4D97-AF65-F5344CB8AC3E}">
        <p14:creationId xmlns:p14="http://schemas.microsoft.com/office/powerpoint/2010/main" val="2894581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e dans cartouche">
    <p:spTree>
      <p:nvGrpSpPr>
        <p:cNvPr id="1" name=""/>
        <p:cNvGrpSpPr/>
        <p:nvPr/>
      </p:nvGrpSpPr>
      <p:grpSpPr>
        <a:xfrm>
          <a:off x="0" y="0"/>
          <a:ext cx="0" cy="0"/>
          <a:chOff x="0" y="0"/>
          <a:chExt cx="0" cy="0"/>
        </a:xfrm>
      </p:grpSpPr>
      <p:pic>
        <p:nvPicPr>
          <p:cNvPr id="5" name="Image 4" descr="Une image contenant personne, musique&#10;&#10;Description générée automatiquement">
            <a:extLst>
              <a:ext uri="{FF2B5EF4-FFF2-40B4-BE49-F238E27FC236}">
                <a16:creationId xmlns:a16="http://schemas.microsoft.com/office/drawing/2014/main" id="{E50588C2-FC26-9947-9FF0-45120AB466B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3329882" cy="6858000"/>
          </a:xfrm>
          <a:prstGeom prst="rect">
            <a:avLst/>
          </a:prstGeom>
        </p:spPr>
      </p:pic>
      <p:sp>
        <p:nvSpPr>
          <p:cNvPr id="7" name="Rectangle 6">
            <a:extLst>
              <a:ext uri="{FF2B5EF4-FFF2-40B4-BE49-F238E27FC236}">
                <a16:creationId xmlns:a16="http://schemas.microsoft.com/office/drawing/2014/main" id="{A7E12676-68D5-F744-850C-BCDD30B053CA}"/>
              </a:ext>
            </a:extLst>
          </p:cNvPr>
          <p:cNvSpPr>
            <a:spLocks noChangeAspect="1"/>
          </p:cNvSpPr>
          <p:nvPr userDrawn="1"/>
        </p:nvSpPr>
        <p:spPr>
          <a:xfrm>
            <a:off x="887134" y="0"/>
            <a:ext cx="5040000" cy="5040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Sous-titre 2">
            <a:extLst>
              <a:ext uri="{FF2B5EF4-FFF2-40B4-BE49-F238E27FC236}">
                <a16:creationId xmlns:a16="http://schemas.microsoft.com/office/drawing/2014/main" id="{A320BFF7-B918-6F4D-AF4B-8D4C3F61D61C}"/>
              </a:ext>
            </a:extLst>
          </p:cNvPr>
          <p:cNvSpPr>
            <a:spLocks noGrp="1"/>
          </p:cNvSpPr>
          <p:nvPr>
            <p:ph type="subTitle" idx="1" hasCustomPrompt="1"/>
          </p:nvPr>
        </p:nvSpPr>
        <p:spPr>
          <a:xfrm>
            <a:off x="887134" y="0"/>
            <a:ext cx="5040000" cy="5040000"/>
          </a:xfrm>
        </p:spPr>
        <p:txBody>
          <a:bodyPr lIns="540000" rIns="540000" anchor="ctr" anchorCtr="0"/>
          <a:lstStyle>
            <a:lvl1pPr marL="0" indent="0" algn="ctr">
              <a:buNone/>
              <a:defRPr sz="3000" b="0" i="0">
                <a:solidFill>
                  <a:schemeClr val="bg1"/>
                </a:solidFill>
                <a:latin typeface="Work Sans Light"/>
                <a:cs typeface="Work Sans 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entrer du texte personnalisé. N’oubliez pas de varier les graisses pour créer texture et hiérarchie</a:t>
            </a:r>
          </a:p>
        </p:txBody>
      </p:sp>
      <p:sp>
        <p:nvSpPr>
          <p:cNvPr id="2" name="Espace réservé du numéro de diapositive 1">
            <a:extLst>
              <a:ext uri="{FF2B5EF4-FFF2-40B4-BE49-F238E27FC236}">
                <a16:creationId xmlns:a16="http://schemas.microsoft.com/office/drawing/2014/main" id="{8895950B-2134-FE4F-9CA4-2057A1A3972E}"/>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pPr/>
              <a:t>‹N°›</a:t>
            </a:fld>
            <a:endParaRPr lang="fr-FR" dirty="0"/>
          </a:p>
        </p:txBody>
      </p:sp>
    </p:spTree>
    <p:extLst>
      <p:ext uri="{BB962C8B-B14F-4D97-AF65-F5344CB8AC3E}">
        <p14:creationId xmlns:p14="http://schemas.microsoft.com/office/powerpoint/2010/main" val="33791397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e + Image 02">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1B37232E-08BE-1145-9B4C-68E6BF275E96}"/>
              </a:ext>
            </a:extLst>
          </p:cNvPr>
          <p:cNvSpPr>
            <a:spLocks noGrp="1"/>
          </p:cNvSpPr>
          <p:nvPr>
            <p:ph type="ctrTitle" hasCustomPrompt="1"/>
          </p:nvPr>
        </p:nvSpPr>
        <p:spPr>
          <a:xfrm>
            <a:off x="1" y="0"/>
            <a:ext cx="6059387" cy="1371600"/>
          </a:xfrm>
        </p:spPr>
        <p:txBody>
          <a:bodyPr lIns="360000" rIns="540000" anchor="ctr"/>
          <a:lstStyle>
            <a:lvl1pPr marL="365125" indent="-365125" algn="l">
              <a:buFont typeface="+mj-lt"/>
              <a:buAutoNum type="arabicPeriod"/>
              <a:tabLst/>
              <a:defRPr sz="3000" b="0" i="0">
                <a:solidFill>
                  <a:srgbClr val="1089FF"/>
                </a:solidFill>
                <a:latin typeface="Work Sans ExtraLight"/>
                <a:cs typeface="Work Sans ExtraLight"/>
              </a:defRPr>
            </a:lvl1pPr>
          </a:lstStyle>
          <a:p>
            <a:r>
              <a:rPr lang="fr-FR"/>
              <a:t>Cliquez pour ajouter un titre sur deux lignes</a:t>
            </a:r>
          </a:p>
        </p:txBody>
      </p:sp>
      <p:sp>
        <p:nvSpPr>
          <p:cNvPr id="13" name="Espace réservé du texte 3"/>
          <p:cNvSpPr>
            <a:spLocks noGrp="1"/>
          </p:cNvSpPr>
          <p:nvPr>
            <p:ph type="body" sz="quarter" idx="11" hasCustomPrompt="1"/>
          </p:nvPr>
        </p:nvSpPr>
        <p:spPr>
          <a:xfrm>
            <a:off x="360363" y="1743075"/>
            <a:ext cx="5327650" cy="3946525"/>
          </a:xfrm>
        </p:spPr>
        <p:txBody>
          <a:bodyPr/>
          <a:lstStyle/>
          <a:p>
            <a:pPr lvl="0"/>
            <a:r>
              <a:rPr lang="fr-FR"/>
              <a:t>Cliquez pour entrer votre texte</a:t>
            </a:r>
          </a:p>
          <a:p>
            <a:pPr lvl="1"/>
            <a:r>
              <a:rPr lang="fr-FR"/>
              <a:t>Deuxième niveau</a:t>
            </a:r>
          </a:p>
          <a:p>
            <a:pPr lvl="2"/>
            <a:r>
              <a:rPr lang="fr-FR"/>
              <a:t>Troisième niveau</a:t>
            </a:r>
          </a:p>
          <a:p>
            <a:pPr lvl="3"/>
            <a:r>
              <a:rPr lang="fr-FR"/>
              <a:t>Quatrième niveau</a:t>
            </a:r>
          </a:p>
          <a:p>
            <a:pPr lvl="4"/>
            <a:r>
              <a:rPr lang="fr-FR"/>
              <a:t>Cinquième niveau</a:t>
            </a:r>
          </a:p>
        </p:txBody>
      </p:sp>
      <p:pic>
        <p:nvPicPr>
          <p:cNvPr id="4" name="Image 3" descr="Une image contenant texte, personne, intérieur, portable&#10;&#10;Description générée automatiquement">
            <a:extLst>
              <a:ext uri="{FF2B5EF4-FFF2-40B4-BE49-F238E27FC236}">
                <a16:creationId xmlns:a16="http://schemas.microsoft.com/office/drawing/2014/main" id="{D618C940-781B-A440-AF4F-B63DAB50C3C8}"/>
              </a:ext>
            </a:extLst>
          </p:cNvPr>
          <p:cNvPicPr>
            <a:picLocks noChangeAspect="1"/>
          </p:cNvPicPr>
          <p:nvPr userDrawn="1"/>
        </p:nvPicPr>
        <p:blipFill>
          <a:blip r:embed="rId2"/>
          <a:stretch>
            <a:fillRect/>
          </a:stretch>
        </p:blipFill>
        <p:spPr>
          <a:xfrm>
            <a:off x="6075404" y="0"/>
            <a:ext cx="6116595" cy="6858000"/>
          </a:xfrm>
          <a:prstGeom prst="rect">
            <a:avLst/>
          </a:prstGeom>
        </p:spPr>
      </p:pic>
      <p:sp>
        <p:nvSpPr>
          <p:cNvPr id="17" name="Rectangle 16">
            <a:extLst>
              <a:ext uri="{FF2B5EF4-FFF2-40B4-BE49-F238E27FC236}">
                <a16:creationId xmlns:a16="http://schemas.microsoft.com/office/drawing/2014/main" id="{D48B0643-E466-9340-828F-8863BD507338}"/>
              </a:ext>
            </a:extLst>
          </p:cNvPr>
          <p:cNvSpPr>
            <a:spLocks noChangeAspect="1"/>
          </p:cNvSpPr>
          <p:nvPr userDrawn="1"/>
        </p:nvSpPr>
        <p:spPr>
          <a:xfrm>
            <a:off x="6094800" y="0"/>
            <a:ext cx="1371600" cy="1371600"/>
          </a:xfrm>
          <a:prstGeom prst="rect">
            <a:avLst/>
          </a:prstGeom>
          <a:solidFill>
            <a:srgbClr val="1057C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ZoneTexte 17">
            <a:extLst>
              <a:ext uri="{FF2B5EF4-FFF2-40B4-BE49-F238E27FC236}">
                <a16:creationId xmlns:a16="http://schemas.microsoft.com/office/drawing/2014/main" id="{11709E19-727E-8A4E-8790-229952420609}"/>
              </a:ext>
            </a:extLst>
          </p:cNvPr>
          <p:cNvSpPr txBox="1"/>
          <p:nvPr userDrawn="1"/>
        </p:nvSpPr>
        <p:spPr>
          <a:xfrm>
            <a:off x="6207679" y="-153157"/>
            <a:ext cx="1371600" cy="1569660"/>
          </a:xfrm>
          <a:prstGeom prst="rect">
            <a:avLst/>
          </a:prstGeom>
          <a:noFill/>
        </p:spPr>
        <p:txBody>
          <a:bodyPr wrap="square" rtlCol="0">
            <a:spAutoFit/>
          </a:bodyPr>
          <a:lstStyle/>
          <a:p>
            <a:r>
              <a:rPr lang="fr-FR" sz="9600" b="0" i="0" dirty="0">
                <a:solidFill>
                  <a:schemeClr val="bg1"/>
                </a:solidFill>
                <a:latin typeface="Work Sans ExtraLight"/>
                <a:cs typeface="Work Sans ExtraLight"/>
              </a:rPr>
              <a:t>→</a:t>
            </a:r>
          </a:p>
        </p:txBody>
      </p:sp>
      <p:sp>
        <p:nvSpPr>
          <p:cNvPr id="19" name="Espace réservé du numéro de diapositive 1">
            <a:extLst>
              <a:ext uri="{FF2B5EF4-FFF2-40B4-BE49-F238E27FC236}">
                <a16:creationId xmlns:a16="http://schemas.microsoft.com/office/drawing/2014/main" id="{5A3A122E-E861-1B46-BEAD-D7E4112866DA}"/>
              </a:ext>
            </a:extLst>
          </p:cNvPr>
          <p:cNvSpPr>
            <a:spLocks noGrp="1"/>
          </p:cNvSpPr>
          <p:nvPr>
            <p:ph type="sldNum" sz="quarter" idx="10"/>
          </p:nvPr>
        </p:nvSpPr>
        <p:spPr>
          <a:xfrm>
            <a:off x="9181564" y="6336127"/>
            <a:ext cx="2650436" cy="182562"/>
          </a:xfrm>
        </p:spPr>
        <p:txBody>
          <a:bodyPr/>
          <a:lstStyle>
            <a:lvl1pPr>
              <a:defRPr>
                <a:solidFill>
                  <a:schemeClr val="bg1"/>
                </a:solidFill>
              </a:defRPr>
            </a:lvl1pPr>
          </a:lstStyle>
          <a:p>
            <a:fld id="{2EE3DB67-EEC3-864F-AA9B-084794469228}" type="slidenum">
              <a:rPr lang="fr-FR" smtClean="0"/>
              <a:pPr/>
              <a:t>‹N°›</a:t>
            </a:fld>
            <a:endParaRPr lang="fr-FR" dirty="0"/>
          </a:p>
        </p:txBody>
      </p:sp>
    </p:spTree>
    <p:extLst>
      <p:ext uri="{BB962C8B-B14F-4D97-AF65-F5344CB8AC3E}">
        <p14:creationId xmlns:p14="http://schemas.microsoft.com/office/powerpoint/2010/main" val="1332901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e seul">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ABEFDBFD-30CA-384E-B040-FA15205531FF}"/>
              </a:ext>
            </a:extLst>
          </p:cNvPr>
          <p:cNvSpPr>
            <a:spLocks noGrp="1"/>
          </p:cNvSpPr>
          <p:nvPr>
            <p:ph type="ctrTitle" hasCustomPrompt="1"/>
          </p:nvPr>
        </p:nvSpPr>
        <p:spPr>
          <a:xfrm>
            <a:off x="0" y="0"/>
            <a:ext cx="9673389" cy="1371600"/>
          </a:xfrm>
        </p:spPr>
        <p:txBody>
          <a:bodyPr lIns="360000" rIns="540000" anchor="ctr"/>
          <a:lstStyle>
            <a:lvl1pPr marL="0" indent="0" algn="l">
              <a:buFont typeface="+mj-lt"/>
              <a:buNone/>
              <a:tabLst/>
              <a:defRPr sz="3000" b="0" i="0">
                <a:solidFill>
                  <a:srgbClr val="1089FF"/>
                </a:solidFill>
                <a:latin typeface="Work Sans ExtraLight"/>
                <a:cs typeface="Work Sans ExtraLight"/>
              </a:defRPr>
            </a:lvl1pPr>
          </a:lstStyle>
          <a:p>
            <a:r>
              <a:rPr lang="fr-FR"/>
              <a:t>Cliquez pour ajouter un titre sur une ligne</a:t>
            </a:r>
          </a:p>
        </p:txBody>
      </p:sp>
      <p:sp>
        <p:nvSpPr>
          <p:cNvPr id="2" name="Espace réservé du numéro de diapositive 1">
            <a:extLst>
              <a:ext uri="{FF2B5EF4-FFF2-40B4-BE49-F238E27FC236}">
                <a16:creationId xmlns:a16="http://schemas.microsoft.com/office/drawing/2014/main" id="{E529E65E-A125-B245-9F61-EEBBE2F17970}"/>
              </a:ext>
            </a:extLst>
          </p:cNvPr>
          <p:cNvSpPr>
            <a:spLocks noGrp="1"/>
          </p:cNvSpPr>
          <p:nvPr>
            <p:ph type="sldNum" sz="quarter" idx="10"/>
          </p:nvPr>
        </p:nvSpPr>
        <p:spPr/>
        <p:txBody>
          <a:bodyPr/>
          <a:lstStyle/>
          <a:p>
            <a:fld id="{2EE3DB67-EEC3-864F-AA9B-084794469228}" type="slidenum">
              <a:rPr lang="fr-FR" smtClean="0"/>
              <a:pPr/>
              <a:t>‹N°›</a:t>
            </a:fld>
            <a:endParaRPr lang="fr-FR" dirty="0">
              <a:latin typeface="Work Sans Regular Roman" pitchFamily="2" charset="77"/>
            </a:endParaRPr>
          </a:p>
        </p:txBody>
      </p:sp>
      <p:sp>
        <p:nvSpPr>
          <p:cNvPr id="8" name="Espace réservé du texte 3"/>
          <p:cNvSpPr>
            <a:spLocks noGrp="1"/>
          </p:cNvSpPr>
          <p:nvPr>
            <p:ph type="body" sz="quarter" idx="11" hasCustomPrompt="1"/>
          </p:nvPr>
        </p:nvSpPr>
        <p:spPr>
          <a:xfrm>
            <a:off x="360363" y="1743075"/>
            <a:ext cx="11222372" cy="3946525"/>
          </a:xfrm>
        </p:spPr>
        <p:txBody>
          <a:bodyPr/>
          <a:lstStyle/>
          <a:p>
            <a:pPr lvl="0"/>
            <a:r>
              <a:rPr lang="fr-FR"/>
              <a:t>Cliquez pour entrer votre texte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38662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ocs_0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36CF62-144B-564D-9BC8-6896786CB829}"/>
              </a:ext>
            </a:extLst>
          </p:cNvPr>
          <p:cNvSpPr/>
          <p:nvPr userDrawn="1"/>
        </p:nvSpPr>
        <p:spPr>
          <a:xfrm>
            <a:off x="8428400" y="778008"/>
            <a:ext cx="3386641" cy="5213245"/>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89FF"/>
              </a:solidFill>
            </a:endParaRPr>
          </a:p>
        </p:txBody>
      </p:sp>
      <p:sp>
        <p:nvSpPr>
          <p:cNvPr id="3" name="Espace réservé du numéro de diapositive 2">
            <a:extLst>
              <a:ext uri="{FF2B5EF4-FFF2-40B4-BE49-F238E27FC236}">
                <a16:creationId xmlns:a16="http://schemas.microsoft.com/office/drawing/2014/main" id="{89B3B66A-4867-7748-880A-1F3ECEC0DF34}"/>
              </a:ext>
            </a:extLst>
          </p:cNvPr>
          <p:cNvSpPr>
            <a:spLocks noGrp="1"/>
          </p:cNvSpPr>
          <p:nvPr>
            <p:ph type="sldNum" sz="quarter" idx="10"/>
          </p:nvPr>
        </p:nvSpPr>
        <p:spPr/>
        <p:txBody>
          <a:bodyPr/>
          <a:lstStyle/>
          <a:p>
            <a:fld id="{2EE3DB67-EEC3-864F-AA9B-084794469228}" type="slidenum">
              <a:rPr lang="fr-FR" smtClean="0"/>
              <a:pPr/>
              <a:t>‹N°›</a:t>
            </a:fld>
            <a:endParaRPr lang="fr-FR" dirty="0">
              <a:latin typeface="Work Sans Regular Roman" pitchFamily="2" charset="77"/>
            </a:endParaRPr>
          </a:p>
        </p:txBody>
      </p:sp>
      <p:sp>
        <p:nvSpPr>
          <p:cNvPr id="6" name="Espace réservé du contenu 5">
            <a:extLst>
              <a:ext uri="{FF2B5EF4-FFF2-40B4-BE49-F238E27FC236}">
                <a16:creationId xmlns:a16="http://schemas.microsoft.com/office/drawing/2014/main" id="{A65E4DEF-9C39-374B-95BD-5F9551B005EE}"/>
              </a:ext>
            </a:extLst>
          </p:cNvPr>
          <p:cNvSpPr>
            <a:spLocks noGrp="1"/>
          </p:cNvSpPr>
          <p:nvPr>
            <p:ph sz="quarter" idx="11" hasCustomPrompt="1"/>
          </p:nvPr>
        </p:nvSpPr>
        <p:spPr>
          <a:xfrm>
            <a:off x="8411441" y="777903"/>
            <a:ext cx="3403600" cy="5213350"/>
          </a:xfrm>
          <a:noFill/>
        </p:spPr>
        <p:txBody>
          <a:bodyPr anchor="ctr" anchorCtr="0"/>
          <a:lstStyle>
            <a:lvl1pPr algn="ctr">
              <a:defRPr>
                <a:solidFill>
                  <a:schemeClr val="bg1"/>
                </a:solidFill>
              </a:defRPr>
            </a:lvl1pPr>
          </a:lstStyle>
          <a:p>
            <a:pPr lvl="0"/>
            <a:r>
              <a:rPr lang="fr-FR"/>
              <a:t>Cliquez pour insérer un pictogramme</a:t>
            </a:r>
          </a:p>
        </p:txBody>
      </p:sp>
      <p:sp>
        <p:nvSpPr>
          <p:cNvPr id="24" name="Rectangle 23">
            <a:extLst>
              <a:ext uri="{FF2B5EF4-FFF2-40B4-BE49-F238E27FC236}">
                <a16:creationId xmlns:a16="http://schemas.microsoft.com/office/drawing/2014/main" id="{28576915-D171-5849-8B0F-E8CC0BD14971}"/>
              </a:ext>
            </a:extLst>
          </p:cNvPr>
          <p:cNvSpPr/>
          <p:nvPr userDrawn="1"/>
        </p:nvSpPr>
        <p:spPr>
          <a:xfrm>
            <a:off x="360001" y="778453"/>
            <a:ext cx="7819198" cy="52128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1089FF"/>
              </a:solidFill>
            </a:endParaRPr>
          </a:p>
        </p:txBody>
      </p:sp>
      <p:sp>
        <p:nvSpPr>
          <p:cNvPr id="25" name="Rectangle 24">
            <a:extLst>
              <a:ext uri="{FF2B5EF4-FFF2-40B4-BE49-F238E27FC236}">
                <a16:creationId xmlns:a16="http://schemas.microsoft.com/office/drawing/2014/main" id="{19C2A086-7D57-CF4E-87D0-EAAE76977E7F}"/>
              </a:ext>
            </a:extLst>
          </p:cNvPr>
          <p:cNvSpPr>
            <a:spLocks noChangeAspect="1"/>
          </p:cNvSpPr>
          <p:nvPr userDrawn="1"/>
        </p:nvSpPr>
        <p:spPr>
          <a:xfrm>
            <a:off x="360000" y="778453"/>
            <a:ext cx="2606400" cy="26064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D9B7E034-DE02-0940-B995-36FF81FDB086}"/>
              </a:ext>
            </a:extLst>
          </p:cNvPr>
          <p:cNvSpPr txBox="1"/>
          <p:nvPr userDrawn="1"/>
        </p:nvSpPr>
        <p:spPr>
          <a:xfrm>
            <a:off x="338341" y="1051685"/>
            <a:ext cx="2606400" cy="1938992"/>
          </a:xfrm>
          <a:prstGeom prst="rect">
            <a:avLst/>
          </a:prstGeom>
          <a:noFill/>
        </p:spPr>
        <p:txBody>
          <a:bodyPr wrap="square" rtlCol="0">
            <a:spAutoFit/>
          </a:bodyPr>
          <a:lstStyle/>
          <a:p>
            <a:pPr algn="ctr"/>
            <a:r>
              <a:rPr lang="fr-FR" sz="12000" b="0" i="0" dirty="0">
                <a:solidFill>
                  <a:schemeClr val="bg1"/>
                </a:solidFill>
                <a:latin typeface="Work Sans ExtraLight"/>
                <a:cs typeface="Work Sans ExtraLight"/>
              </a:rPr>
              <a:t>→</a:t>
            </a:r>
          </a:p>
        </p:txBody>
      </p:sp>
      <p:sp>
        <p:nvSpPr>
          <p:cNvPr id="11" name="Rectangle 10">
            <a:extLst>
              <a:ext uri="{FF2B5EF4-FFF2-40B4-BE49-F238E27FC236}">
                <a16:creationId xmlns:a16="http://schemas.microsoft.com/office/drawing/2014/main" id="{515DF7E3-B525-D04B-A994-A440B6B9EC82}"/>
              </a:ext>
            </a:extLst>
          </p:cNvPr>
          <p:cNvSpPr>
            <a:spLocks noChangeAspect="1"/>
          </p:cNvSpPr>
          <p:nvPr userDrawn="1"/>
        </p:nvSpPr>
        <p:spPr>
          <a:xfrm>
            <a:off x="2966400" y="778453"/>
            <a:ext cx="5212800" cy="52128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Sous-titre 2">
            <a:extLst>
              <a:ext uri="{FF2B5EF4-FFF2-40B4-BE49-F238E27FC236}">
                <a16:creationId xmlns:a16="http://schemas.microsoft.com/office/drawing/2014/main" id="{4E95B97D-FA21-C441-8D9E-67E0F55037C9}"/>
              </a:ext>
            </a:extLst>
          </p:cNvPr>
          <p:cNvSpPr>
            <a:spLocks noGrp="1"/>
          </p:cNvSpPr>
          <p:nvPr>
            <p:ph type="subTitle" idx="1" hasCustomPrompt="1"/>
          </p:nvPr>
        </p:nvSpPr>
        <p:spPr>
          <a:xfrm>
            <a:off x="2966398" y="778452"/>
            <a:ext cx="5212800" cy="5212800"/>
          </a:xfrm>
        </p:spPr>
        <p:txBody>
          <a:bodyPr lIns="540000" rIns="540000" anchor="ctr" anchorCtr="0"/>
          <a:lstStyle>
            <a:lvl1pPr marL="0" indent="0" algn="l">
              <a:buNone/>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entrer du texte personnalisé. N’oubliez pas de varier les graisses pour créer texture et hiérarchie</a:t>
            </a:r>
          </a:p>
        </p:txBody>
      </p:sp>
      <p:sp>
        <p:nvSpPr>
          <p:cNvPr id="15" name="ZoneTexte 14">
            <a:extLst>
              <a:ext uri="{FF2B5EF4-FFF2-40B4-BE49-F238E27FC236}">
                <a16:creationId xmlns:a16="http://schemas.microsoft.com/office/drawing/2014/main" id="{5217B42A-C7C3-9944-8C23-2394B967DA6B}"/>
              </a:ext>
            </a:extLst>
          </p:cNvPr>
          <p:cNvSpPr txBox="1"/>
          <p:nvPr userDrawn="1"/>
        </p:nvSpPr>
        <p:spPr>
          <a:xfrm>
            <a:off x="1313982" y="6654118"/>
            <a:ext cx="1980000" cy="144000"/>
          </a:xfrm>
          <a:prstGeom prst="rect">
            <a:avLst/>
          </a:prstGeom>
          <a:noFill/>
        </p:spPr>
        <p:txBody>
          <a:bodyPr wrap="square" lIns="0" tIns="0" rIns="0" bIns="0" rtlCol="0" anchor="ctr" anchorCtr="0">
            <a:noAutofit/>
          </a:bodyPr>
          <a:lstStyle/>
          <a:p>
            <a:r>
              <a:rPr lang="fr-FR" sz="700" baseline="0" dirty="0">
                <a:solidFill>
                  <a:schemeClr val="accent2"/>
                </a:solidFill>
              </a:rPr>
              <a:t>Direction des Services Informatiques &amp; Télécoms</a:t>
            </a:r>
            <a:endParaRPr lang="fr-FR" sz="600" baseline="0" dirty="0">
              <a:solidFill>
                <a:schemeClr val="accent2"/>
              </a:solidFill>
            </a:endParaRPr>
          </a:p>
        </p:txBody>
      </p:sp>
      <p:cxnSp>
        <p:nvCxnSpPr>
          <p:cNvPr id="16" name="Connecteur droit 15">
            <a:extLst>
              <a:ext uri="{FF2B5EF4-FFF2-40B4-BE49-F238E27FC236}">
                <a16:creationId xmlns:a16="http://schemas.microsoft.com/office/drawing/2014/main" id="{04391F2D-DE5E-3B4C-92BB-30C34C4A099F}"/>
              </a:ext>
            </a:extLst>
          </p:cNvPr>
          <p:cNvCxnSpPr>
            <a:cxnSpLocks/>
          </p:cNvCxnSpPr>
          <p:nvPr userDrawn="1"/>
        </p:nvCxnSpPr>
        <p:spPr>
          <a:xfrm flipH="1">
            <a:off x="3137371" y="6648180"/>
            <a:ext cx="24126" cy="155806"/>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06D6BF72-E062-B643-AA76-86A7780A6297}"/>
              </a:ext>
            </a:extLst>
          </p:cNvPr>
          <p:cNvSpPr txBox="1"/>
          <p:nvPr userDrawn="1"/>
        </p:nvSpPr>
        <p:spPr>
          <a:xfrm>
            <a:off x="3196290" y="6665916"/>
            <a:ext cx="1296000" cy="144000"/>
          </a:xfrm>
          <a:prstGeom prst="rect">
            <a:avLst/>
          </a:prstGeom>
          <a:noFill/>
        </p:spPr>
        <p:txBody>
          <a:bodyPr wrap="square" lIns="0" tIns="0" rIns="0" bIns="0" rtlCol="0" anchor="ctr" anchorCtr="0">
            <a:noAutofit/>
          </a:bodyPr>
          <a:lstStyle/>
          <a:p>
            <a:r>
              <a:rPr lang="fr-FR" sz="600" baseline="0" dirty="0">
                <a:solidFill>
                  <a:schemeClr val="accent2"/>
                </a:solidFill>
              </a:rPr>
              <a:t>UNE DIRECTION DE LA DTEO</a:t>
            </a:r>
          </a:p>
        </p:txBody>
      </p:sp>
    </p:spTree>
    <p:extLst>
      <p:ext uri="{BB962C8B-B14F-4D97-AF65-F5344CB8AC3E}">
        <p14:creationId xmlns:p14="http://schemas.microsoft.com/office/powerpoint/2010/main" val="509310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dées">
    <p:spTree>
      <p:nvGrpSpPr>
        <p:cNvPr id="1" name=""/>
        <p:cNvGrpSpPr/>
        <p:nvPr/>
      </p:nvGrpSpPr>
      <p:grpSpPr>
        <a:xfrm>
          <a:off x="0" y="0"/>
          <a:ext cx="0" cy="0"/>
          <a:chOff x="0" y="0"/>
          <a:chExt cx="0" cy="0"/>
        </a:xfrm>
      </p:grpSpPr>
      <p:pic>
        <p:nvPicPr>
          <p:cNvPr id="28" name="Image 27" descr="Une image contenant intérieur, plateforme, plafond, ordinateur&#10;&#10;Description générée automatiquement">
            <a:extLst>
              <a:ext uri="{FF2B5EF4-FFF2-40B4-BE49-F238E27FC236}">
                <a16:creationId xmlns:a16="http://schemas.microsoft.com/office/drawing/2014/main" id="{46D2521E-DE4F-4441-9E67-4AE8F39AF19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840" y="1359917"/>
            <a:ext cx="3592526" cy="3594640"/>
          </a:xfrm>
          <a:prstGeom prst="rect">
            <a:avLst/>
          </a:prstGeom>
        </p:spPr>
      </p:pic>
      <p:pic>
        <p:nvPicPr>
          <p:cNvPr id="29" name="Image 28" descr="Une image contenant texte, personne, intérieur, travaillant&#10;&#10;Description générée automatiquement">
            <a:extLst>
              <a:ext uri="{FF2B5EF4-FFF2-40B4-BE49-F238E27FC236}">
                <a16:creationId xmlns:a16="http://schemas.microsoft.com/office/drawing/2014/main" id="{E78B1559-A0F3-024B-976E-E7C8BF8A6C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206748" y="1359918"/>
            <a:ext cx="3600000" cy="3594639"/>
          </a:xfrm>
          <a:prstGeom prst="rect">
            <a:avLst/>
          </a:prstGeom>
        </p:spPr>
      </p:pic>
      <p:pic>
        <p:nvPicPr>
          <p:cNvPr id="31" name="Image 30" descr="Une image contenant miroir, voiture, rétroviseur, intérieur&#10;&#10;Description générée automatiquement">
            <a:extLst>
              <a:ext uri="{FF2B5EF4-FFF2-40B4-BE49-F238E27FC236}">
                <a16:creationId xmlns:a16="http://schemas.microsoft.com/office/drawing/2014/main" id="{CE909FEB-92E6-F640-B8A8-DDCBD5DB41A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t="-1"/>
          <a:stretch/>
        </p:blipFill>
        <p:spPr>
          <a:xfrm>
            <a:off x="4289148" y="1351448"/>
            <a:ext cx="3602349" cy="3608471"/>
          </a:xfrm>
          <a:prstGeom prst="rect">
            <a:avLst/>
          </a:prstGeom>
        </p:spPr>
      </p:pic>
      <p:sp>
        <p:nvSpPr>
          <p:cNvPr id="14" name="Rectangle 13">
            <a:extLst>
              <a:ext uri="{FF2B5EF4-FFF2-40B4-BE49-F238E27FC236}">
                <a16:creationId xmlns:a16="http://schemas.microsoft.com/office/drawing/2014/main" id="{80F8BCC8-EBDE-254F-988B-2A1B8C4B5D29}"/>
              </a:ext>
            </a:extLst>
          </p:cNvPr>
          <p:cNvSpPr>
            <a:spLocks noChangeAspect="1"/>
          </p:cNvSpPr>
          <p:nvPr userDrawn="1"/>
        </p:nvSpPr>
        <p:spPr>
          <a:xfrm>
            <a:off x="8207581" y="1360800"/>
            <a:ext cx="1371600" cy="1371600"/>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Espace réservé du numéro de diapositive 2">
            <a:extLst>
              <a:ext uri="{FF2B5EF4-FFF2-40B4-BE49-F238E27FC236}">
                <a16:creationId xmlns:a16="http://schemas.microsoft.com/office/drawing/2014/main" id="{1174C1E8-4E87-5144-B59D-3CB4F80699E0}"/>
              </a:ext>
            </a:extLst>
          </p:cNvPr>
          <p:cNvSpPr>
            <a:spLocks noGrp="1"/>
          </p:cNvSpPr>
          <p:nvPr>
            <p:ph type="sldNum" sz="quarter" idx="10"/>
          </p:nvPr>
        </p:nvSpPr>
        <p:spPr/>
        <p:txBody>
          <a:bodyPr/>
          <a:lstStyle/>
          <a:p>
            <a:fld id="{2EE3DB67-EEC3-864F-AA9B-084794469228}" type="slidenum">
              <a:rPr lang="fr-FR" smtClean="0"/>
              <a:pPr/>
              <a:t>‹N°›</a:t>
            </a:fld>
            <a:endParaRPr lang="fr-FR" dirty="0">
              <a:latin typeface="Work Sans Regular Roman" pitchFamily="2" charset="77"/>
            </a:endParaRPr>
          </a:p>
        </p:txBody>
      </p:sp>
      <p:sp>
        <p:nvSpPr>
          <p:cNvPr id="4" name="Titre 1">
            <a:extLst>
              <a:ext uri="{FF2B5EF4-FFF2-40B4-BE49-F238E27FC236}">
                <a16:creationId xmlns:a16="http://schemas.microsoft.com/office/drawing/2014/main" id="{FF3F56B6-57E1-6940-B5DD-8815D7D42697}"/>
              </a:ext>
            </a:extLst>
          </p:cNvPr>
          <p:cNvSpPr>
            <a:spLocks noGrp="1"/>
          </p:cNvSpPr>
          <p:nvPr>
            <p:ph type="ctrTitle" hasCustomPrompt="1"/>
          </p:nvPr>
        </p:nvSpPr>
        <p:spPr>
          <a:xfrm>
            <a:off x="0" y="0"/>
            <a:ext cx="9673389" cy="1304411"/>
          </a:xfrm>
        </p:spPr>
        <p:txBody>
          <a:bodyPr lIns="360000" rIns="540000" anchor="ctr"/>
          <a:lstStyle>
            <a:lvl1pPr marL="365125" indent="-365125" algn="l">
              <a:buFont typeface="+mj-lt"/>
              <a:buAutoNum type="arabicPeriod"/>
              <a:tabLst/>
              <a:defRPr sz="3000" b="0" i="0">
                <a:solidFill>
                  <a:srgbClr val="001A70"/>
                </a:solidFill>
                <a:latin typeface="Work Sans ExtraLight"/>
                <a:cs typeface="Work Sans ExtraLight"/>
              </a:defRPr>
            </a:lvl1pPr>
          </a:lstStyle>
          <a:p>
            <a:r>
              <a:rPr lang="fr-FR"/>
              <a:t>Cliquez pour ajouter un titre sur une ligne</a:t>
            </a:r>
          </a:p>
        </p:txBody>
      </p:sp>
      <p:sp>
        <p:nvSpPr>
          <p:cNvPr id="9" name="Espace réservé du texte 3">
            <a:extLst>
              <a:ext uri="{FF2B5EF4-FFF2-40B4-BE49-F238E27FC236}">
                <a16:creationId xmlns:a16="http://schemas.microsoft.com/office/drawing/2014/main" id="{2EF68F9E-1FD7-9B43-8ED6-5A8E18021FB9}"/>
              </a:ext>
            </a:extLst>
          </p:cNvPr>
          <p:cNvSpPr>
            <a:spLocks noGrp="1"/>
          </p:cNvSpPr>
          <p:nvPr>
            <p:ph type="body" sz="half" idx="2" hasCustomPrompt="1"/>
          </p:nvPr>
        </p:nvSpPr>
        <p:spPr>
          <a:xfrm>
            <a:off x="362996" y="4934801"/>
            <a:ext cx="3600000" cy="1022257"/>
          </a:xfrm>
          <a:noFill/>
        </p:spPr>
        <p:txBody>
          <a:bodyPr anchor="ctr" anchorCtr="0"/>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entrer votre texte</a:t>
            </a:r>
          </a:p>
        </p:txBody>
      </p:sp>
      <p:sp>
        <p:nvSpPr>
          <p:cNvPr id="12" name="Rectangle 11">
            <a:extLst>
              <a:ext uri="{FF2B5EF4-FFF2-40B4-BE49-F238E27FC236}">
                <a16:creationId xmlns:a16="http://schemas.microsoft.com/office/drawing/2014/main" id="{64DDC910-8F37-B341-87BF-9EF61F8C310B}"/>
              </a:ext>
            </a:extLst>
          </p:cNvPr>
          <p:cNvSpPr>
            <a:spLocks noChangeAspect="1"/>
          </p:cNvSpPr>
          <p:nvPr userDrawn="1"/>
        </p:nvSpPr>
        <p:spPr>
          <a:xfrm>
            <a:off x="362996" y="1360800"/>
            <a:ext cx="1371600" cy="1371600"/>
          </a:xfrm>
          <a:prstGeom prst="rect">
            <a:avLst/>
          </a:prstGeom>
          <a:solidFill>
            <a:srgbClr val="001A70">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69D2EFB2-CFF1-2849-8DF8-6869E49F2CDF}"/>
              </a:ext>
            </a:extLst>
          </p:cNvPr>
          <p:cNvSpPr>
            <a:spLocks noChangeAspect="1"/>
          </p:cNvSpPr>
          <p:nvPr userDrawn="1"/>
        </p:nvSpPr>
        <p:spPr>
          <a:xfrm>
            <a:off x="4289826" y="1360800"/>
            <a:ext cx="1371600" cy="1371600"/>
          </a:xfrm>
          <a:prstGeom prst="rect">
            <a:avLst/>
          </a:prstGeom>
          <a:solidFill>
            <a:srgbClr val="1057C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ZoneTexte 14">
            <a:extLst>
              <a:ext uri="{FF2B5EF4-FFF2-40B4-BE49-F238E27FC236}">
                <a16:creationId xmlns:a16="http://schemas.microsoft.com/office/drawing/2014/main" id="{9F3549B3-DD2D-1540-886E-5920A95CC017}"/>
              </a:ext>
            </a:extLst>
          </p:cNvPr>
          <p:cNvSpPr txBox="1"/>
          <p:nvPr userDrawn="1"/>
        </p:nvSpPr>
        <p:spPr>
          <a:xfrm>
            <a:off x="4297126" y="1554824"/>
            <a:ext cx="1357230"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6000" u="none" strike="noStrike" cap="none" spc="0" normalizeH="0" baseline="0" dirty="0">
                <a:ln>
                  <a:noFill/>
                </a:ln>
                <a:solidFill>
                  <a:schemeClr val="bg1"/>
                </a:solidFill>
                <a:effectLst/>
                <a:uFillTx/>
                <a:latin typeface="Work Sans ExtraLight"/>
                <a:cs typeface="Work Sans ExtraLight"/>
                <a:sym typeface="Arial"/>
              </a:rPr>
              <a:t>02</a:t>
            </a:r>
          </a:p>
        </p:txBody>
      </p:sp>
      <p:sp>
        <p:nvSpPr>
          <p:cNvPr id="16" name="ZoneTexte 15">
            <a:extLst>
              <a:ext uri="{FF2B5EF4-FFF2-40B4-BE49-F238E27FC236}">
                <a16:creationId xmlns:a16="http://schemas.microsoft.com/office/drawing/2014/main" id="{0D9554B3-850B-9F4D-A47B-5D2F6F36A165}"/>
              </a:ext>
            </a:extLst>
          </p:cNvPr>
          <p:cNvSpPr txBox="1"/>
          <p:nvPr userDrawn="1"/>
        </p:nvSpPr>
        <p:spPr>
          <a:xfrm>
            <a:off x="8211951" y="1548299"/>
            <a:ext cx="1364873"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6000" u="none" strike="noStrike" cap="none" spc="0" normalizeH="0" baseline="0" dirty="0">
                <a:ln>
                  <a:noFill/>
                </a:ln>
                <a:solidFill>
                  <a:schemeClr val="bg1"/>
                </a:solidFill>
                <a:effectLst/>
                <a:uFillTx/>
                <a:latin typeface="Work Sans ExtraLight"/>
                <a:cs typeface="Work Sans ExtraLight"/>
                <a:sym typeface="Arial"/>
              </a:rPr>
              <a:t>03</a:t>
            </a:r>
          </a:p>
        </p:txBody>
      </p:sp>
      <p:sp>
        <p:nvSpPr>
          <p:cNvPr id="17" name="ZoneTexte 16">
            <a:extLst>
              <a:ext uri="{FF2B5EF4-FFF2-40B4-BE49-F238E27FC236}">
                <a16:creationId xmlns:a16="http://schemas.microsoft.com/office/drawing/2014/main" id="{95183AFE-769A-9B42-8E85-F9FB3C8449F3}"/>
              </a:ext>
            </a:extLst>
          </p:cNvPr>
          <p:cNvSpPr txBox="1"/>
          <p:nvPr userDrawn="1"/>
        </p:nvSpPr>
        <p:spPr>
          <a:xfrm>
            <a:off x="369656" y="1552467"/>
            <a:ext cx="1367003" cy="1015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fr-FR" sz="6000" u="none" strike="noStrike" cap="none" spc="0" normalizeH="0" baseline="0" dirty="0">
                <a:ln>
                  <a:noFill/>
                </a:ln>
                <a:solidFill>
                  <a:schemeClr val="bg1"/>
                </a:solidFill>
                <a:effectLst/>
                <a:uFillTx/>
                <a:latin typeface="Work Sans ExtraLight"/>
                <a:cs typeface="Work Sans ExtraLight"/>
                <a:sym typeface="Arial"/>
              </a:rPr>
              <a:t>01</a:t>
            </a:r>
          </a:p>
        </p:txBody>
      </p:sp>
      <p:sp>
        <p:nvSpPr>
          <p:cNvPr id="21" name="Espace réservé du texte 3">
            <a:extLst>
              <a:ext uri="{FF2B5EF4-FFF2-40B4-BE49-F238E27FC236}">
                <a16:creationId xmlns:a16="http://schemas.microsoft.com/office/drawing/2014/main" id="{B86948CA-6F22-FD43-83BB-4E34F1031034}"/>
              </a:ext>
            </a:extLst>
          </p:cNvPr>
          <p:cNvSpPr>
            <a:spLocks noGrp="1"/>
          </p:cNvSpPr>
          <p:nvPr>
            <p:ph type="body" sz="half" idx="11" hasCustomPrompt="1"/>
          </p:nvPr>
        </p:nvSpPr>
        <p:spPr>
          <a:xfrm>
            <a:off x="4289826" y="4934801"/>
            <a:ext cx="3600000" cy="1022257"/>
          </a:xfrm>
          <a:noFill/>
        </p:spPr>
        <p:txBody>
          <a:bodyPr anchor="ctr" anchorCtr="0"/>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entrer votre texte</a:t>
            </a:r>
          </a:p>
        </p:txBody>
      </p:sp>
      <p:sp>
        <p:nvSpPr>
          <p:cNvPr id="23" name="Espace réservé du texte 3">
            <a:extLst>
              <a:ext uri="{FF2B5EF4-FFF2-40B4-BE49-F238E27FC236}">
                <a16:creationId xmlns:a16="http://schemas.microsoft.com/office/drawing/2014/main" id="{8553E606-20A2-6243-A6AF-4247FE1B7F9E}"/>
              </a:ext>
            </a:extLst>
          </p:cNvPr>
          <p:cNvSpPr>
            <a:spLocks noGrp="1"/>
          </p:cNvSpPr>
          <p:nvPr>
            <p:ph type="body" sz="half" idx="12" hasCustomPrompt="1"/>
          </p:nvPr>
        </p:nvSpPr>
        <p:spPr>
          <a:xfrm>
            <a:off x="8207581" y="4934801"/>
            <a:ext cx="3600000" cy="1022257"/>
          </a:xfrm>
          <a:noFill/>
        </p:spPr>
        <p:txBody>
          <a:bodyPr anchor="ctr" anchorCtr="0"/>
          <a:lstStyle>
            <a:lvl1pPr marL="0" indent="0" algn="ct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entrer votre texte</a:t>
            </a:r>
          </a:p>
        </p:txBody>
      </p:sp>
      <p:sp>
        <p:nvSpPr>
          <p:cNvPr id="24" name="ZoneTexte 23">
            <a:extLst>
              <a:ext uri="{FF2B5EF4-FFF2-40B4-BE49-F238E27FC236}">
                <a16:creationId xmlns:a16="http://schemas.microsoft.com/office/drawing/2014/main" id="{2F1C8D11-A94E-2640-8306-CA7EE0A1A71D}"/>
              </a:ext>
            </a:extLst>
          </p:cNvPr>
          <p:cNvSpPr txBox="1"/>
          <p:nvPr userDrawn="1"/>
        </p:nvSpPr>
        <p:spPr>
          <a:xfrm>
            <a:off x="1313982" y="6654118"/>
            <a:ext cx="1980000" cy="144000"/>
          </a:xfrm>
          <a:prstGeom prst="rect">
            <a:avLst/>
          </a:prstGeom>
          <a:noFill/>
        </p:spPr>
        <p:txBody>
          <a:bodyPr wrap="square" lIns="0" tIns="0" rIns="0" bIns="0" rtlCol="0" anchor="ctr" anchorCtr="0">
            <a:noAutofit/>
          </a:bodyPr>
          <a:lstStyle/>
          <a:p>
            <a:r>
              <a:rPr lang="fr-FR" sz="700" baseline="0" dirty="0">
                <a:solidFill>
                  <a:schemeClr val="accent2"/>
                </a:solidFill>
              </a:rPr>
              <a:t>Direction des Services Informatiques &amp; Télécoms</a:t>
            </a:r>
            <a:endParaRPr lang="fr-FR" sz="600" baseline="0" dirty="0">
              <a:solidFill>
                <a:schemeClr val="accent2"/>
              </a:solidFill>
            </a:endParaRPr>
          </a:p>
        </p:txBody>
      </p:sp>
      <p:cxnSp>
        <p:nvCxnSpPr>
          <p:cNvPr id="25" name="Connecteur droit 24">
            <a:extLst>
              <a:ext uri="{FF2B5EF4-FFF2-40B4-BE49-F238E27FC236}">
                <a16:creationId xmlns:a16="http://schemas.microsoft.com/office/drawing/2014/main" id="{DD816152-7ADF-1542-BD32-731C21728B8E}"/>
              </a:ext>
            </a:extLst>
          </p:cNvPr>
          <p:cNvCxnSpPr>
            <a:cxnSpLocks/>
          </p:cNvCxnSpPr>
          <p:nvPr userDrawn="1"/>
        </p:nvCxnSpPr>
        <p:spPr>
          <a:xfrm flipH="1">
            <a:off x="3137371" y="6648180"/>
            <a:ext cx="24126" cy="155806"/>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6" name="ZoneTexte 25">
            <a:extLst>
              <a:ext uri="{FF2B5EF4-FFF2-40B4-BE49-F238E27FC236}">
                <a16:creationId xmlns:a16="http://schemas.microsoft.com/office/drawing/2014/main" id="{163024C9-8364-E443-AF58-84E6D976D1AA}"/>
              </a:ext>
            </a:extLst>
          </p:cNvPr>
          <p:cNvSpPr txBox="1"/>
          <p:nvPr userDrawn="1"/>
        </p:nvSpPr>
        <p:spPr>
          <a:xfrm>
            <a:off x="3196290" y="6665916"/>
            <a:ext cx="1296000" cy="144000"/>
          </a:xfrm>
          <a:prstGeom prst="rect">
            <a:avLst/>
          </a:prstGeom>
          <a:noFill/>
        </p:spPr>
        <p:txBody>
          <a:bodyPr wrap="square" lIns="0" tIns="0" rIns="0" bIns="0" rtlCol="0" anchor="ctr" anchorCtr="0">
            <a:noAutofit/>
          </a:bodyPr>
          <a:lstStyle/>
          <a:p>
            <a:r>
              <a:rPr lang="fr-FR" sz="600" baseline="0" dirty="0">
                <a:solidFill>
                  <a:schemeClr val="accent2"/>
                </a:solidFill>
              </a:rPr>
              <a:t>UNE DIRECTION DE LA DTEO</a:t>
            </a:r>
          </a:p>
        </p:txBody>
      </p:sp>
    </p:spTree>
    <p:extLst>
      <p:ext uri="{BB962C8B-B14F-4D97-AF65-F5344CB8AC3E}">
        <p14:creationId xmlns:p14="http://schemas.microsoft.com/office/powerpoint/2010/main" val="3186142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Citation + photo">
    <p:spTree>
      <p:nvGrpSpPr>
        <p:cNvPr id="1" name=""/>
        <p:cNvGrpSpPr/>
        <p:nvPr/>
      </p:nvGrpSpPr>
      <p:grpSpPr>
        <a:xfrm>
          <a:off x="0" y="0"/>
          <a:ext cx="0" cy="0"/>
          <a:chOff x="0" y="0"/>
          <a:chExt cx="0" cy="0"/>
        </a:xfrm>
      </p:grpSpPr>
      <p:pic>
        <p:nvPicPr>
          <p:cNvPr id="6" name="Image 5" descr="Une image contenant texte, personne, foule&#10;&#10;Description générée automatiquement">
            <a:extLst>
              <a:ext uri="{FF2B5EF4-FFF2-40B4-BE49-F238E27FC236}">
                <a16:creationId xmlns:a16="http://schemas.microsoft.com/office/drawing/2014/main" id="{755BB0A5-2047-1D4E-95A9-3F5BA94510A0}"/>
              </a:ext>
            </a:extLst>
          </p:cNvPr>
          <p:cNvPicPr>
            <a:picLocks noChangeAspect="1"/>
          </p:cNvPicPr>
          <p:nvPr userDrawn="1"/>
        </p:nvPicPr>
        <p:blipFill>
          <a:blip r:embed="rId2"/>
          <a:stretch>
            <a:fillRect/>
          </a:stretch>
        </p:blipFill>
        <p:spPr>
          <a:xfrm>
            <a:off x="0" y="-1"/>
            <a:ext cx="12192000" cy="6873151"/>
          </a:xfrm>
          <a:prstGeom prst="rect">
            <a:avLst/>
          </a:prstGeom>
        </p:spPr>
      </p:pic>
      <p:sp>
        <p:nvSpPr>
          <p:cNvPr id="12" name="Espace réservé du numéro de diapositive 2">
            <a:extLst>
              <a:ext uri="{FF2B5EF4-FFF2-40B4-BE49-F238E27FC236}">
                <a16:creationId xmlns:a16="http://schemas.microsoft.com/office/drawing/2014/main" id="{4C585DF2-E9D4-D749-AB5D-D1CB028A2907}"/>
              </a:ext>
            </a:extLst>
          </p:cNvPr>
          <p:cNvSpPr>
            <a:spLocks noGrp="1"/>
          </p:cNvSpPr>
          <p:nvPr>
            <p:ph type="sldNum" sz="quarter" idx="10"/>
          </p:nvPr>
        </p:nvSpPr>
        <p:spPr>
          <a:xfrm>
            <a:off x="9181564" y="6336127"/>
            <a:ext cx="2650436" cy="182562"/>
          </a:xfrm>
        </p:spPr>
        <p:txBody>
          <a:bodyPr/>
          <a:lstStyle>
            <a:lvl1pPr>
              <a:defRPr>
                <a:solidFill>
                  <a:schemeClr val="bg1"/>
                </a:solidFill>
              </a:defRPr>
            </a:lvl1pPr>
          </a:lstStyle>
          <a:p>
            <a:fld id="{2EE3DB67-EEC3-864F-AA9B-084794469228}" type="slidenum">
              <a:rPr lang="fr-FR" smtClean="0"/>
              <a:pPr/>
              <a:t>‹N°›</a:t>
            </a:fld>
            <a:endParaRPr lang="fr-FR" dirty="0">
              <a:solidFill>
                <a:schemeClr val="bg1"/>
              </a:solidFill>
            </a:endParaRPr>
          </a:p>
        </p:txBody>
      </p:sp>
      <p:sp>
        <p:nvSpPr>
          <p:cNvPr id="13" name="Rectangle 12">
            <a:extLst>
              <a:ext uri="{FF2B5EF4-FFF2-40B4-BE49-F238E27FC236}">
                <a16:creationId xmlns:a16="http://schemas.microsoft.com/office/drawing/2014/main" id="{2208E1CA-BF5F-6744-B72F-E827897EC570}"/>
              </a:ext>
            </a:extLst>
          </p:cNvPr>
          <p:cNvSpPr/>
          <p:nvPr userDrawn="1"/>
        </p:nvSpPr>
        <p:spPr>
          <a:xfrm>
            <a:off x="0" y="0"/>
            <a:ext cx="4794422" cy="4701600"/>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p>
        </p:txBody>
      </p:sp>
      <p:sp>
        <p:nvSpPr>
          <p:cNvPr id="14" name="Sous-titre 2">
            <a:extLst>
              <a:ext uri="{FF2B5EF4-FFF2-40B4-BE49-F238E27FC236}">
                <a16:creationId xmlns:a16="http://schemas.microsoft.com/office/drawing/2014/main" id="{40844DC7-79BB-3340-9288-17D921DA912F}"/>
              </a:ext>
            </a:extLst>
          </p:cNvPr>
          <p:cNvSpPr>
            <a:spLocks noGrp="1"/>
          </p:cNvSpPr>
          <p:nvPr>
            <p:ph type="subTitle" idx="1" hasCustomPrompt="1"/>
          </p:nvPr>
        </p:nvSpPr>
        <p:spPr>
          <a:xfrm>
            <a:off x="0" y="1"/>
            <a:ext cx="5338800" cy="4695294"/>
          </a:xfrm>
        </p:spPr>
        <p:txBody>
          <a:bodyPr lIns="360000" rIns="540000" anchor="ctr" anchorCtr="0"/>
          <a:lstStyle>
            <a:lvl1pPr marL="0" indent="0" algn="l">
              <a:buNone/>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entrer </a:t>
            </a:r>
            <a:br>
              <a:rPr lang="fr-FR"/>
            </a:br>
            <a:r>
              <a:rPr lang="fr-FR"/>
              <a:t>une citation</a:t>
            </a:r>
          </a:p>
        </p:txBody>
      </p:sp>
      <p:sp>
        <p:nvSpPr>
          <p:cNvPr id="15" name="Rectangle 14">
            <a:extLst>
              <a:ext uri="{FF2B5EF4-FFF2-40B4-BE49-F238E27FC236}">
                <a16:creationId xmlns:a16="http://schemas.microsoft.com/office/drawing/2014/main" id="{8706436F-7F2C-5843-8E5E-3D75E3AD8B82}"/>
              </a:ext>
            </a:extLst>
          </p:cNvPr>
          <p:cNvSpPr>
            <a:spLocks/>
          </p:cNvSpPr>
          <p:nvPr userDrawn="1"/>
        </p:nvSpPr>
        <p:spPr>
          <a:xfrm>
            <a:off x="-1356" y="4691822"/>
            <a:ext cx="4794422" cy="2160000"/>
          </a:xfrm>
          <a:prstGeom prst="rect">
            <a:avLst/>
          </a:prstGeom>
          <a:solidFill>
            <a:srgbClr val="001A70"/>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0" tIns="46800" rIns="540000" bIns="1080000" rtlCol="0" anchor="ctr"/>
          <a:lstStyle/>
          <a:p>
            <a:pPr algn="ctr"/>
            <a:endParaRPr lang="fr-FR" dirty="0"/>
          </a:p>
        </p:txBody>
      </p:sp>
      <p:sp>
        <p:nvSpPr>
          <p:cNvPr id="16" name="Espace réservé du texte 2">
            <a:extLst>
              <a:ext uri="{FF2B5EF4-FFF2-40B4-BE49-F238E27FC236}">
                <a16:creationId xmlns:a16="http://schemas.microsoft.com/office/drawing/2014/main" id="{2DDB2626-E9DA-794E-A7F6-765A33DE9366}"/>
              </a:ext>
            </a:extLst>
          </p:cNvPr>
          <p:cNvSpPr>
            <a:spLocks noGrp="1"/>
          </p:cNvSpPr>
          <p:nvPr>
            <p:ph type="body" idx="11" hasCustomPrompt="1"/>
          </p:nvPr>
        </p:nvSpPr>
        <p:spPr>
          <a:xfrm>
            <a:off x="1" y="4706336"/>
            <a:ext cx="5338800" cy="1283370"/>
          </a:xfrm>
        </p:spPr>
        <p:txBody>
          <a:bodyPr lIns="360000" tIns="360000" rIns="540000" bIns="46800"/>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entrer le nom de la personne citée</a:t>
            </a:r>
          </a:p>
        </p:txBody>
      </p:sp>
      <p:pic>
        <p:nvPicPr>
          <p:cNvPr id="17" name="Image 16">
            <a:extLst>
              <a:ext uri="{FF2B5EF4-FFF2-40B4-BE49-F238E27FC236}">
                <a16:creationId xmlns:a16="http://schemas.microsoft.com/office/drawing/2014/main" id="{A5323D7B-3189-5747-B1CD-A25C6588385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7511" y="6046256"/>
            <a:ext cx="1028700" cy="685800"/>
          </a:xfrm>
          <a:prstGeom prst="rect">
            <a:avLst/>
          </a:prstGeom>
        </p:spPr>
      </p:pic>
    </p:spTree>
    <p:extLst>
      <p:ext uri="{BB962C8B-B14F-4D97-AF65-F5344CB8AC3E}">
        <p14:creationId xmlns:p14="http://schemas.microsoft.com/office/powerpoint/2010/main" val="196723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_0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E3BCD3-E98D-944B-9CC9-7FBF5E21CA75}"/>
              </a:ext>
            </a:extLst>
          </p:cNvPr>
          <p:cNvSpPr/>
          <p:nvPr userDrawn="1"/>
        </p:nvSpPr>
        <p:spPr>
          <a:xfrm>
            <a:off x="0" y="0"/>
            <a:ext cx="12192000" cy="6858000"/>
          </a:xfrm>
          <a:prstGeom prst="rect">
            <a:avLst/>
          </a:prstGeom>
          <a:gradFill>
            <a:gsLst>
              <a:gs pos="10000">
                <a:srgbClr val="1089FF"/>
              </a:gs>
              <a:gs pos="100000">
                <a:srgbClr val="001A70"/>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Espace réservé du texte 26">
            <a:extLst>
              <a:ext uri="{FF2B5EF4-FFF2-40B4-BE49-F238E27FC236}">
                <a16:creationId xmlns:a16="http://schemas.microsoft.com/office/drawing/2014/main" id="{1BBA1C2C-F1E3-EA45-BB74-7915C9FFCDCF}"/>
              </a:ext>
            </a:extLst>
          </p:cNvPr>
          <p:cNvSpPr>
            <a:spLocks noGrp="1"/>
          </p:cNvSpPr>
          <p:nvPr>
            <p:ph type="body" sz="quarter" idx="10" hasCustomPrompt="1"/>
          </p:nvPr>
        </p:nvSpPr>
        <p:spPr>
          <a:xfrm>
            <a:off x="1681842" y="1681583"/>
            <a:ext cx="8280000" cy="1277745"/>
          </a:xfrm>
          <a:prstGeom prst="rect">
            <a:avLst/>
          </a:prstGeom>
          <a:noFill/>
        </p:spPr>
        <p:txBody>
          <a:bodyPr lIns="540000" rIns="90000" anchor="ctr">
            <a:noAutofit/>
          </a:bodyPr>
          <a:lstStyle>
            <a:lvl1pPr marL="0" indent="0">
              <a:buFontTx/>
              <a:buNone/>
              <a:defRPr sz="2000">
                <a:solidFill>
                  <a:schemeClr val="bg1"/>
                </a:solidFill>
              </a:defRPr>
            </a:lvl1pPr>
            <a:lvl2pPr>
              <a:buFontTx/>
              <a:buNone/>
              <a:defRPr/>
            </a:lvl2pPr>
            <a:lvl3pPr>
              <a:buFontTx/>
              <a:buNone/>
              <a:defRPr/>
            </a:lvl3pPr>
            <a:lvl4pPr>
              <a:buFontTx/>
              <a:buNone/>
              <a:defRPr/>
            </a:lvl4pPr>
            <a:lvl5pPr>
              <a:buFontTx/>
              <a:buNone/>
              <a:defRPr/>
            </a:lvl5pPr>
          </a:lstStyle>
          <a:p>
            <a:pPr lvl="0"/>
            <a:r>
              <a:rPr lang="fr-FR"/>
              <a:t>Cliquez pour modifier l’en-tête</a:t>
            </a:r>
            <a:br>
              <a:rPr lang="fr-FR"/>
            </a:br>
            <a:r>
              <a:rPr lang="fr-FR"/>
              <a:t>du document</a:t>
            </a:r>
          </a:p>
        </p:txBody>
      </p:sp>
      <p:sp>
        <p:nvSpPr>
          <p:cNvPr id="10" name="Espace réservé du texte 26">
            <a:extLst>
              <a:ext uri="{FF2B5EF4-FFF2-40B4-BE49-F238E27FC236}">
                <a16:creationId xmlns:a16="http://schemas.microsoft.com/office/drawing/2014/main" id="{9290D544-D324-EB40-9D38-398CBC655B05}"/>
              </a:ext>
            </a:extLst>
          </p:cNvPr>
          <p:cNvSpPr>
            <a:spLocks noGrp="1"/>
          </p:cNvSpPr>
          <p:nvPr>
            <p:ph type="body" sz="quarter" idx="11" hasCustomPrompt="1"/>
          </p:nvPr>
        </p:nvSpPr>
        <p:spPr>
          <a:xfrm>
            <a:off x="1681842" y="2959328"/>
            <a:ext cx="8280000" cy="2520000"/>
          </a:xfrm>
          <a:prstGeom prst="rect">
            <a:avLst/>
          </a:prstGeom>
          <a:noFill/>
        </p:spPr>
        <p:txBody>
          <a:bodyPr wrap="square" lIns="540000" tIns="46800" rIns="540000" anchor="ctr">
            <a:noAutofit/>
          </a:bodyPr>
          <a:lstStyle>
            <a:lvl1pPr marL="0" indent="0">
              <a:buFontTx/>
              <a:buNone/>
              <a:defRPr sz="4000" b="0" i="0">
                <a:solidFill>
                  <a:schemeClr val="bg1"/>
                </a:solidFill>
                <a:latin typeface="Work Sans ExtraLight"/>
                <a:cs typeface="Work Sans ExtraLight"/>
              </a:defRPr>
            </a:lvl1pPr>
            <a:lvl2pPr>
              <a:buFontTx/>
              <a:buNone/>
              <a:defRPr/>
            </a:lvl2pPr>
            <a:lvl3pPr>
              <a:buFontTx/>
              <a:buNone/>
              <a:defRPr/>
            </a:lvl3pPr>
            <a:lvl4pPr>
              <a:buFontTx/>
              <a:buNone/>
              <a:defRPr/>
            </a:lvl4pPr>
            <a:lvl5pPr>
              <a:buFontTx/>
              <a:buNone/>
              <a:defRPr/>
            </a:lvl5pPr>
          </a:lstStyle>
          <a:p>
            <a:pPr lvl="0"/>
            <a:r>
              <a:rPr lang="fr-FR"/>
              <a:t>Cliquez pour modifier le titre du document</a:t>
            </a:r>
          </a:p>
        </p:txBody>
      </p:sp>
    </p:spTree>
    <p:extLst>
      <p:ext uri="{BB962C8B-B14F-4D97-AF65-F5344CB8AC3E}">
        <p14:creationId xmlns:p14="http://schemas.microsoft.com/office/powerpoint/2010/main" val="31655493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itation 02">
    <p:bg>
      <p:bgPr>
        <a:solidFill>
          <a:srgbClr val="1057C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F8FA7D-CF56-AD41-BC77-F69441A7996C}"/>
              </a:ext>
            </a:extLst>
          </p:cNvPr>
          <p:cNvSpPr/>
          <p:nvPr userDrawn="1"/>
        </p:nvSpPr>
        <p:spPr>
          <a:xfrm>
            <a:off x="6853200" y="-2"/>
            <a:ext cx="5338800" cy="6858001"/>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fr-FR" dirty="0"/>
          </a:p>
        </p:txBody>
      </p:sp>
      <p:sp>
        <p:nvSpPr>
          <p:cNvPr id="6" name="Sous-titre 2">
            <a:extLst>
              <a:ext uri="{FF2B5EF4-FFF2-40B4-BE49-F238E27FC236}">
                <a16:creationId xmlns:a16="http://schemas.microsoft.com/office/drawing/2014/main" id="{7D2EAC24-EAA6-1A41-8381-DA7DAB5CE22D}"/>
              </a:ext>
            </a:extLst>
          </p:cNvPr>
          <p:cNvSpPr>
            <a:spLocks noGrp="1"/>
          </p:cNvSpPr>
          <p:nvPr>
            <p:ph type="subTitle" idx="1" hasCustomPrompt="1"/>
          </p:nvPr>
        </p:nvSpPr>
        <p:spPr>
          <a:xfrm>
            <a:off x="0" y="-2"/>
            <a:ext cx="6853200" cy="4507832"/>
          </a:xfrm>
        </p:spPr>
        <p:txBody>
          <a:bodyPr lIns="1080000" rIns="540000" anchor="ctr" anchorCtr="0"/>
          <a:lstStyle>
            <a:lvl1pPr marL="47625" indent="0" algn="l">
              <a:buNone/>
              <a:tabLst/>
              <a:defRPr sz="3000" b="0" i="0">
                <a:solidFill>
                  <a:schemeClr val="bg1"/>
                </a:solidFill>
                <a:latin typeface="Work Sans ExtraLight"/>
                <a:cs typeface="Work Sans ExtraLigh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entrer </a:t>
            </a:r>
            <a:br>
              <a:rPr lang="fr-FR"/>
            </a:br>
            <a:r>
              <a:rPr lang="fr-FR"/>
              <a:t>une citation</a:t>
            </a:r>
          </a:p>
        </p:txBody>
      </p:sp>
      <p:sp>
        <p:nvSpPr>
          <p:cNvPr id="10" name="Espace réservé du texte 2">
            <a:extLst>
              <a:ext uri="{FF2B5EF4-FFF2-40B4-BE49-F238E27FC236}">
                <a16:creationId xmlns:a16="http://schemas.microsoft.com/office/drawing/2014/main" id="{B1C16D72-A469-4349-9F57-7BE8A1D52FE6}"/>
              </a:ext>
            </a:extLst>
          </p:cNvPr>
          <p:cNvSpPr>
            <a:spLocks noGrp="1"/>
          </p:cNvSpPr>
          <p:nvPr>
            <p:ph type="body" idx="11" hasCustomPrompt="1"/>
          </p:nvPr>
        </p:nvSpPr>
        <p:spPr>
          <a:xfrm>
            <a:off x="0" y="4507830"/>
            <a:ext cx="6853199" cy="1283370"/>
          </a:xfrm>
        </p:spPr>
        <p:txBody>
          <a:bodyPr lIns="540000" tIns="360000" rIns="540000" bIns="46800"/>
          <a:lstStyle>
            <a:lvl1pPr marL="587375" indent="0">
              <a:buNone/>
              <a:tabLst/>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entrer le nom de la personne citée</a:t>
            </a:r>
          </a:p>
        </p:txBody>
      </p:sp>
      <p:sp>
        <p:nvSpPr>
          <p:cNvPr id="3" name="Espace réservé du numéro de diapositive 2">
            <a:extLst>
              <a:ext uri="{FF2B5EF4-FFF2-40B4-BE49-F238E27FC236}">
                <a16:creationId xmlns:a16="http://schemas.microsoft.com/office/drawing/2014/main" id="{80D612DC-2254-A944-8D8C-D4E04E5636F7}"/>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pPr/>
              <a:t>‹N°›</a:t>
            </a:fld>
            <a:endParaRPr lang="fr-FR" dirty="0"/>
          </a:p>
        </p:txBody>
      </p:sp>
    </p:spTree>
    <p:extLst>
      <p:ext uri="{BB962C8B-B14F-4D97-AF65-F5344CB8AC3E}">
        <p14:creationId xmlns:p14="http://schemas.microsoft.com/office/powerpoint/2010/main" val="3063543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5F8D2F9-D474-4BDC-838A-0256198C8F5B}"/>
              </a:ext>
            </a:extLst>
          </p:cNvPr>
          <p:cNvPicPr>
            <a:picLocks noChangeAspect="1"/>
          </p:cNvPicPr>
          <p:nvPr userDrawn="1"/>
        </p:nvPicPr>
        <p:blipFill>
          <a:blip r:embed="rId2"/>
          <a:stretch>
            <a:fillRect/>
          </a:stretch>
        </p:blipFill>
        <p:spPr>
          <a:xfrm flipH="1">
            <a:off x="-43543" y="-906731"/>
            <a:ext cx="13110457" cy="8671461"/>
          </a:xfrm>
          <a:prstGeom prst="rect">
            <a:avLst/>
          </a:prstGeom>
        </p:spPr>
      </p:pic>
      <p:sp>
        <p:nvSpPr>
          <p:cNvPr id="5" name="Rectangle 4">
            <a:extLst>
              <a:ext uri="{FF2B5EF4-FFF2-40B4-BE49-F238E27FC236}">
                <a16:creationId xmlns:a16="http://schemas.microsoft.com/office/drawing/2014/main" id="{D3AA2937-682D-5C41-8F91-9A8BD7C7B0ED}"/>
              </a:ext>
            </a:extLst>
          </p:cNvPr>
          <p:cNvSpPr/>
          <p:nvPr userDrawn="1"/>
        </p:nvSpPr>
        <p:spPr>
          <a:xfrm>
            <a:off x="816858" y="0"/>
            <a:ext cx="5040001" cy="5034600"/>
          </a:xfrm>
          <a:prstGeom prst="rect">
            <a:avLst/>
          </a:prstGeom>
          <a:solidFill>
            <a:srgbClr val="1089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7735745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2511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Contenu 1 colonn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11"/>
          </p:nvPr>
        </p:nvSpPr>
        <p:spPr/>
        <p:txBody>
          <a:bodyPr/>
          <a:lstStyle/>
          <a:p>
            <a:r>
              <a:rPr lang="fr-FR" dirty="0"/>
              <a:t>Numérique &amp; INGEUM  |  03/2020</a:t>
            </a:r>
          </a:p>
        </p:txBody>
      </p:sp>
    </p:spTree>
    <p:extLst>
      <p:ext uri="{BB962C8B-B14F-4D97-AF65-F5344CB8AC3E}">
        <p14:creationId xmlns:p14="http://schemas.microsoft.com/office/powerpoint/2010/main" val="12539131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re_04">
    <p:spTree>
      <p:nvGrpSpPr>
        <p:cNvPr id="1" name=""/>
        <p:cNvGrpSpPr/>
        <p:nvPr/>
      </p:nvGrpSpPr>
      <p:grpSpPr>
        <a:xfrm>
          <a:off x="0" y="0"/>
          <a:ext cx="0" cy="0"/>
          <a:chOff x="0" y="0"/>
          <a:chExt cx="0" cy="0"/>
        </a:xfrm>
      </p:grpSpPr>
      <p:pic>
        <p:nvPicPr>
          <p:cNvPr id="3" name="Image 2" descr="Une image contenant personne, femme, fermer, lunettes&#10;&#10;Description générée automatiquement">
            <a:extLst>
              <a:ext uri="{FF2B5EF4-FFF2-40B4-BE49-F238E27FC236}">
                <a16:creationId xmlns:a16="http://schemas.microsoft.com/office/drawing/2014/main" id="{69FE2064-11A1-3041-91A2-A753853D2188}"/>
              </a:ext>
            </a:extLst>
          </p:cNvPr>
          <p:cNvPicPr>
            <a:picLocks noChangeAspect="1"/>
          </p:cNvPicPr>
          <p:nvPr userDrawn="1"/>
        </p:nvPicPr>
        <p:blipFill>
          <a:blip r:embed="rId2"/>
          <a:stretch>
            <a:fillRect/>
          </a:stretch>
        </p:blipFill>
        <p:spPr>
          <a:xfrm>
            <a:off x="0" y="0"/>
            <a:ext cx="12192000" cy="6877878"/>
          </a:xfrm>
          <a:prstGeom prst="rect">
            <a:avLst/>
          </a:prstGeom>
        </p:spPr>
      </p:pic>
      <p:sp>
        <p:nvSpPr>
          <p:cNvPr id="10" name="Rectangle 9">
            <a:extLst>
              <a:ext uri="{FF2B5EF4-FFF2-40B4-BE49-F238E27FC236}">
                <a16:creationId xmlns:a16="http://schemas.microsoft.com/office/drawing/2014/main" id="{DABE3FD2-4811-6D40-9A74-A1017CD6B1C0}"/>
              </a:ext>
            </a:extLst>
          </p:cNvPr>
          <p:cNvSpPr/>
          <p:nvPr userDrawn="1"/>
        </p:nvSpPr>
        <p:spPr>
          <a:xfrm>
            <a:off x="768841" y="1176940"/>
            <a:ext cx="5040000" cy="167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5EAE2B7C-4E85-A746-B489-6106EBF78CF8}"/>
              </a:ext>
            </a:extLst>
          </p:cNvPr>
          <p:cNvSpPr/>
          <p:nvPr userDrawn="1"/>
        </p:nvSpPr>
        <p:spPr>
          <a:xfrm>
            <a:off x="768840" y="2852740"/>
            <a:ext cx="5040001" cy="3358800"/>
          </a:xfrm>
          <a:prstGeom prst="rect">
            <a:avLst/>
          </a:prstGeom>
          <a:solidFill>
            <a:srgbClr val="108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space réservé du texte 10">
            <a:extLst>
              <a:ext uri="{FF2B5EF4-FFF2-40B4-BE49-F238E27FC236}">
                <a16:creationId xmlns:a16="http://schemas.microsoft.com/office/drawing/2014/main" id="{1DF2FF94-97A6-8A4F-ACD7-19105EB80EA3}"/>
              </a:ext>
            </a:extLst>
          </p:cNvPr>
          <p:cNvSpPr>
            <a:spLocks noGrp="1"/>
          </p:cNvSpPr>
          <p:nvPr>
            <p:ph type="body" sz="quarter" idx="10" hasCustomPrompt="1"/>
          </p:nvPr>
        </p:nvSpPr>
        <p:spPr>
          <a:xfrm>
            <a:off x="768840" y="2852740"/>
            <a:ext cx="5038725" cy="2160000"/>
          </a:xfrm>
        </p:spPr>
        <p:txBody>
          <a:bodyPr lIns="540000" tIns="540000" rIns="540000" bIns="0"/>
          <a:lstStyle>
            <a:lvl1pPr marL="46038" indent="0">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 titre du document</a:t>
            </a:r>
          </a:p>
        </p:txBody>
      </p:sp>
      <p:sp>
        <p:nvSpPr>
          <p:cNvPr id="15" name="Espace réservé du texte 3">
            <a:extLst>
              <a:ext uri="{FF2B5EF4-FFF2-40B4-BE49-F238E27FC236}">
                <a16:creationId xmlns:a16="http://schemas.microsoft.com/office/drawing/2014/main" id="{9BD73DD3-0C18-434C-93B9-E1ED10187A90}"/>
              </a:ext>
            </a:extLst>
          </p:cNvPr>
          <p:cNvSpPr>
            <a:spLocks noGrp="1"/>
          </p:cNvSpPr>
          <p:nvPr>
            <p:ph type="body" sz="half" idx="2" hasCustomPrompt="1"/>
          </p:nvPr>
        </p:nvSpPr>
        <p:spPr>
          <a:xfrm>
            <a:off x="768840" y="5012475"/>
            <a:ext cx="5038725" cy="1199331"/>
          </a:xfrm>
        </p:spPr>
        <p:txBody>
          <a:bodyPr lIns="540000" tIns="0" rIns="540000" bIns="0" anchor="ctr" anchorCtr="0"/>
          <a:lstStyle>
            <a:lvl1pPr marL="46038" indent="0">
              <a:buNone/>
              <a:tabLst/>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 sous-titre du document</a:t>
            </a:r>
          </a:p>
        </p:txBody>
      </p:sp>
    </p:spTree>
    <p:extLst>
      <p:ext uri="{BB962C8B-B14F-4D97-AF65-F5344CB8AC3E}">
        <p14:creationId xmlns:p14="http://schemas.microsoft.com/office/powerpoint/2010/main" val="1840485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mmaire_0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E5A2CCF-F64F-E347-B9D9-46589EFD8856}"/>
              </a:ext>
            </a:extLst>
          </p:cNvPr>
          <p:cNvSpPr/>
          <p:nvPr userDrawn="1"/>
        </p:nvSpPr>
        <p:spPr>
          <a:xfrm>
            <a:off x="0" y="0"/>
            <a:ext cx="6858000" cy="6858000"/>
          </a:xfrm>
          <a:prstGeom prst="rect">
            <a:avLst/>
          </a:prstGeom>
          <a:solidFill>
            <a:srgbClr val="105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Espace réservé du numéro de diapositive 7">
            <a:extLst>
              <a:ext uri="{FF2B5EF4-FFF2-40B4-BE49-F238E27FC236}">
                <a16:creationId xmlns:a16="http://schemas.microsoft.com/office/drawing/2014/main" id="{36778AFE-7159-3042-A267-496E73128C07}"/>
              </a:ext>
            </a:extLst>
          </p:cNvPr>
          <p:cNvSpPr>
            <a:spLocks noGrp="1"/>
          </p:cNvSpPr>
          <p:nvPr>
            <p:ph type="sldNum" sz="quarter" idx="10"/>
          </p:nvPr>
        </p:nvSpPr>
        <p:spPr/>
        <p:txBody>
          <a:bodyPr/>
          <a:lstStyle>
            <a:lvl1pPr>
              <a:defRPr>
                <a:solidFill>
                  <a:schemeClr val="bg1"/>
                </a:solidFill>
              </a:defRPr>
            </a:lvl1pPr>
          </a:lstStyle>
          <a:p>
            <a:fld id="{2EE3DB67-EEC3-864F-AA9B-084794469228}" type="slidenum">
              <a:rPr lang="fr-FR" smtClean="0"/>
              <a:pPr/>
              <a:t>‹N°›</a:t>
            </a:fld>
            <a:endParaRPr lang="fr-FR" dirty="0">
              <a:solidFill>
                <a:schemeClr val="bg1"/>
              </a:solidFill>
            </a:endParaRPr>
          </a:p>
        </p:txBody>
      </p:sp>
      <p:sp>
        <p:nvSpPr>
          <p:cNvPr id="12" name="Espace réservé du texte 3">
            <a:extLst>
              <a:ext uri="{FF2B5EF4-FFF2-40B4-BE49-F238E27FC236}">
                <a16:creationId xmlns:a16="http://schemas.microsoft.com/office/drawing/2014/main" id="{9974D4C9-61B4-CA4A-94E9-7909D7FF0A18}"/>
              </a:ext>
            </a:extLst>
          </p:cNvPr>
          <p:cNvSpPr>
            <a:spLocks noGrp="1"/>
          </p:cNvSpPr>
          <p:nvPr>
            <p:ph type="body" sz="half" idx="2" hasCustomPrompt="1"/>
          </p:nvPr>
        </p:nvSpPr>
        <p:spPr>
          <a:xfrm>
            <a:off x="484633" y="1930391"/>
            <a:ext cx="5714461" cy="3600000"/>
          </a:xfrm>
        </p:spPr>
        <p:txBody>
          <a:bodyPr/>
          <a:lstStyle>
            <a:lvl1pPr marL="269875" indent="-269875">
              <a:buFont typeface="+mj-lt"/>
              <a:buAutoNum type="arabicPeriod"/>
              <a:tabLst/>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entrer votre sommaire dans une liste à numéros</a:t>
            </a:r>
          </a:p>
        </p:txBody>
      </p:sp>
      <p:sp>
        <p:nvSpPr>
          <p:cNvPr id="10" name="ZoneTexte 9">
            <a:extLst>
              <a:ext uri="{FF2B5EF4-FFF2-40B4-BE49-F238E27FC236}">
                <a16:creationId xmlns:a16="http://schemas.microsoft.com/office/drawing/2014/main" id="{DB7E8260-CB8E-464C-A727-95E0DC23D916}"/>
              </a:ext>
            </a:extLst>
          </p:cNvPr>
          <p:cNvSpPr txBox="1"/>
          <p:nvPr userDrawn="1"/>
        </p:nvSpPr>
        <p:spPr>
          <a:xfrm>
            <a:off x="241655" y="495909"/>
            <a:ext cx="4411132" cy="1015663"/>
          </a:xfrm>
          <a:prstGeom prst="rect">
            <a:avLst/>
          </a:prstGeom>
          <a:noFill/>
        </p:spPr>
        <p:txBody>
          <a:bodyPr wrap="square" rtlCol="0">
            <a:spAutoFit/>
          </a:bodyPr>
          <a:lstStyle/>
          <a:p>
            <a:r>
              <a:rPr lang="fr-FR" sz="6000" b="0" i="0" dirty="0">
                <a:ln>
                  <a:noFill/>
                </a:ln>
                <a:solidFill>
                  <a:schemeClr val="bg1"/>
                </a:solidFill>
                <a:latin typeface="Work Sans ExtraLight"/>
                <a:cs typeface="Work Sans ExtraLight"/>
              </a:rPr>
              <a:t>Sommaire</a:t>
            </a:r>
          </a:p>
        </p:txBody>
      </p:sp>
      <p:pic>
        <p:nvPicPr>
          <p:cNvPr id="3" name="Image 2" descr="Une image contenant texte, personne, homme, intérieur&#10;&#10;Description générée automatiquement">
            <a:extLst>
              <a:ext uri="{FF2B5EF4-FFF2-40B4-BE49-F238E27FC236}">
                <a16:creationId xmlns:a16="http://schemas.microsoft.com/office/drawing/2014/main" id="{0078205A-A75D-4D4A-BF2F-0A724DEF8E1B}"/>
              </a:ext>
            </a:extLst>
          </p:cNvPr>
          <p:cNvPicPr>
            <a:picLocks noChangeAspect="1"/>
          </p:cNvPicPr>
          <p:nvPr userDrawn="1"/>
        </p:nvPicPr>
        <p:blipFill>
          <a:blip r:embed="rId2"/>
          <a:stretch>
            <a:fillRect/>
          </a:stretch>
        </p:blipFill>
        <p:spPr>
          <a:xfrm>
            <a:off x="6858000" y="-1"/>
            <a:ext cx="5334000" cy="6882581"/>
          </a:xfrm>
          <a:prstGeom prst="rect">
            <a:avLst/>
          </a:prstGeom>
        </p:spPr>
      </p:pic>
    </p:spTree>
    <p:extLst>
      <p:ext uri="{BB962C8B-B14F-4D97-AF65-F5344CB8AC3E}">
        <p14:creationId xmlns:p14="http://schemas.microsoft.com/office/powerpoint/2010/main" val="2757748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tercalaire_01">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001A70"/>
                </a:solidFill>
                <a:latin typeface="Work Sans Regular"/>
                <a:cs typeface="Work Sans Regular"/>
              </a:defRPr>
            </a:lvl1pPr>
          </a:lstStyle>
          <a:p>
            <a:r>
              <a:rPr lang="fr-FR"/>
              <a:t>Modifiez le titre </a:t>
            </a:r>
            <a:br>
              <a:rPr lang="fr-FR"/>
            </a:br>
            <a:r>
              <a:rPr lang="fr-FR"/>
              <a:t>de la partie</a:t>
            </a:r>
          </a:p>
        </p:txBody>
      </p:sp>
      <p:sp>
        <p:nvSpPr>
          <p:cNvPr id="9" name="Sous-titre 2">
            <a:extLst>
              <a:ext uri="{FF2B5EF4-FFF2-40B4-BE49-F238E27FC236}">
                <a16:creationId xmlns:a16="http://schemas.microsoft.com/office/drawing/2014/main"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001A7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sous-titre </a:t>
            </a:r>
            <a:br>
              <a:rPr lang="fr-FR"/>
            </a:br>
            <a:r>
              <a:rPr lang="fr-FR"/>
              <a:t>de la partie</a:t>
            </a:r>
          </a:p>
        </p:txBody>
      </p:sp>
      <p:sp>
        <p:nvSpPr>
          <p:cNvPr id="13" name="Titre 1">
            <a:extLst>
              <a:ext uri="{FF2B5EF4-FFF2-40B4-BE49-F238E27FC236}">
                <a16:creationId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001A7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schemeClr val="bg1"/>
              </a:solidFill>
            </a:endParaRPr>
          </a:p>
        </p:txBody>
      </p:sp>
      <p:sp>
        <p:nvSpPr>
          <p:cNvPr id="15" name="Espace réservé du texte 14">
            <a:extLst>
              <a:ext uri="{FF2B5EF4-FFF2-40B4-BE49-F238E27FC236}">
                <a16:creationId xmlns:a16="http://schemas.microsoft.com/office/drawing/2014/main" id="{975B5641-E5F4-8E46-891F-81C17D2E991C}"/>
              </a:ext>
            </a:extLst>
          </p:cNvPr>
          <p:cNvSpPr>
            <a:spLocks noGrp="1"/>
          </p:cNvSpPr>
          <p:nvPr>
            <p:ph type="body" sz="quarter" idx="11" hasCustomPrompt="1"/>
          </p:nvPr>
        </p:nvSpPr>
        <p:spPr>
          <a:xfrm>
            <a:off x="801688" y="1693863"/>
            <a:ext cx="3240087" cy="3240087"/>
          </a:xfrm>
        </p:spPr>
        <p:txBody>
          <a:bodyPr anchor="ctr"/>
          <a:lstStyle>
            <a:lvl1pPr algn="ctr">
              <a:defRPr sz="12000">
                <a:solidFill>
                  <a:schemeClr val="bg1"/>
                </a:solidFill>
              </a:defRPr>
            </a:lvl1pPr>
          </a:lstStyle>
          <a:p>
            <a:pPr lvl="0"/>
            <a:r>
              <a:rPr lang="fr-FR"/>
              <a:t>N°</a:t>
            </a:r>
          </a:p>
        </p:txBody>
      </p:sp>
      <p:sp>
        <p:nvSpPr>
          <p:cNvPr id="2" name="Espace réservé du numéro de diapositive 1">
            <a:extLst>
              <a:ext uri="{FF2B5EF4-FFF2-40B4-BE49-F238E27FC236}">
                <a16:creationId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pPr/>
              <a:t>‹N°›</a:t>
            </a:fld>
            <a:endParaRPr lang="fr-FR" dirty="0">
              <a:latin typeface="Work Sans Regular Roman" pitchFamily="2" charset="77"/>
            </a:endParaRPr>
          </a:p>
        </p:txBody>
      </p:sp>
    </p:spTree>
    <p:extLst>
      <p:ext uri="{BB962C8B-B14F-4D97-AF65-F5344CB8AC3E}">
        <p14:creationId xmlns:p14="http://schemas.microsoft.com/office/powerpoint/2010/main" val="2412527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calaire_02">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1057C8"/>
                </a:solidFill>
                <a:latin typeface="Work Sans Regular"/>
                <a:cs typeface="Work Sans Regular"/>
              </a:defRPr>
            </a:lvl1pPr>
          </a:lstStyle>
          <a:p>
            <a:r>
              <a:rPr lang="fr-FR"/>
              <a:t>Modifiez le titre </a:t>
            </a:r>
            <a:br>
              <a:rPr lang="fr-FR"/>
            </a:br>
            <a:r>
              <a:rPr lang="fr-FR"/>
              <a:t>de la partie</a:t>
            </a:r>
          </a:p>
        </p:txBody>
      </p:sp>
      <p:sp>
        <p:nvSpPr>
          <p:cNvPr id="9" name="Sous-titre 2">
            <a:extLst>
              <a:ext uri="{FF2B5EF4-FFF2-40B4-BE49-F238E27FC236}">
                <a16:creationId xmlns:a16="http://schemas.microsoft.com/office/drawing/2014/main"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1057C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sous-titre </a:t>
            </a:r>
            <a:br>
              <a:rPr lang="fr-FR"/>
            </a:br>
            <a:r>
              <a:rPr lang="fr-FR"/>
              <a:t>de la partie</a:t>
            </a:r>
          </a:p>
        </p:txBody>
      </p:sp>
      <p:sp>
        <p:nvSpPr>
          <p:cNvPr id="13" name="Titre 1">
            <a:extLst>
              <a:ext uri="{FF2B5EF4-FFF2-40B4-BE49-F238E27FC236}">
                <a16:creationId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1057C8"/>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schemeClr val="bg1"/>
              </a:solidFill>
            </a:endParaRPr>
          </a:p>
        </p:txBody>
      </p:sp>
      <p:sp>
        <p:nvSpPr>
          <p:cNvPr id="15" name="Espace réservé du texte 14">
            <a:extLst>
              <a:ext uri="{FF2B5EF4-FFF2-40B4-BE49-F238E27FC236}">
                <a16:creationId xmlns:a16="http://schemas.microsoft.com/office/drawing/2014/main" id="{975B5641-E5F4-8E46-891F-81C17D2E991C}"/>
              </a:ext>
            </a:extLst>
          </p:cNvPr>
          <p:cNvSpPr>
            <a:spLocks noGrp="1"/>
          </p:cNvSpPr>
          <p:nvPr>
            <p:ph type="body" sz="quarter" idx="11" hasCustomPrompt="1"/>
          </p:nvPr>
        </p:nvSpPr>
        <p:spPr>
          <a:xfrm>
            <a:off x="801688" y="1693819"/>
            <a:ext cx="3240087" cy="3240087"/>
          </a:xfrm>
        </p:spPr>
        <p:txBody>
          <a:bodyPr anchor="ctr"/>
          <a:lstStyle>
            <a:lvl1pPr algn="ctr">
              <a:defRPr sz="12000">
                <a:solidFill>
                  <a:schemeClr val="bg1"/>
                </a:solidFill>
              </a:defRPr>
            </a:lvl1pPr>
          </a:lstStyle>
          <a:p>
            <a:pPr lvl="0"/>
            <a:r>
              <a:rPr lang="fr-FR"/>
              <a:t>N°</a:t>
            </a:r>
          </a:p>
        </p:txBody>
      </p:sp>
      <p:sp>
        <p:nvSpPr>
          <p:cNvPr id="2" name="Espace réservé du numéro de diapositive 1">
            <a:extLst>
              <a:ext uri="{FF2B5EF4-FFF2-40B4-BE49-F238E27FC236}">
                <a16:creationId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pPr/>
              <a:t>‹N°›</a:t>
            </a:fld>
            <a:endParaRPr lang="fr-FR" dirty="0">
              <a:latin typeface="Work Sans Regular Roman" pitchFamily="2" charset="77"/>
            </a:endParaRPr>
          </a:p>
        </p:txBody>
      </p:sp>
    </p:spTree>
    <p:extLst>
      <p:ext uri="{BB962C8B-B14F-4D97-AF65-F5344CB8AC3E}">
        <p14:creationId xmlns:p14="http://schemas.microsoft.com/office/powerpoint/2010/main" val="1451802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calaire_03">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6D61D5D8-D973-424D-A7F8-CACE24B91608}"/>
              </a:ext>
            </a:extLst>
          </p:cNvPr>
          <p:cNvSpPr>
            <a:spLocks noGrp="1"/>
          </p:cNvSpPr>
          <p:nvPr>
            <p:ph type="title" hasCustomPrompt="1"/>
          </p:nvPr>
        </p:nvSpPr>
        <p:spPr>
          <a:xfrm>
            <a:off x="4294632" y="1693864"/>
            <a:ext cx="7412736" cy="1462084"/>
          </a:xfrm>
        </p:spPr>
        <p:txBody>
          <a:bodyPr anchor="b"/>
          <a:lstStyle>
            <a:lvl1pPr>
              <a:defRPr b="0" i="0">
                <a:solidFill>
                  <a:srgbClr val="1089FF"/>
                </a:solidFill>
                <a:latin typeface="Work Sans Regular"/>
                <a:cs typeface="Work Sans Regular"/>
              </a:defRPr>
            </a:lvl1pPr>
          </a:lstStyle>
          <a:p>
            <a:r>
              <a:rPr lang="fr-FR"/>
              <a:t>Modifiez le titre </a:t>
            </a:r>
            <a:br>
              <a:rPr lang="fr-FR"/>
            </a:br>
            <a:r>
              <a:rPr lang="fr-FR"/>
              <a:t>de la partie</a:t>
            </a:r>
          </a:p>
        </p:txBody>
      </p:sp>
      <p:sp>
        <p:nvSpPr>
          <p:cNvPr id="9" name="Sous-titre 2">
            <a:extLst>
              <a:ext uri="{FF2B5EF4-FFF2-40B4-BE49-F238E27FC236}">
                <a16:creationId xmlns:a16="http://schemas.microsoft.com/office/drawing/2014/main" id="{016FE6CD-5939-174E-9D46-FAE692C17493}"/>
              </a:ext>
            </a:extLst>
          </p:cNvPr>
          <p:cNvSpPr>
            <a:spLocks noGrp="1"/>
          </p:cNvSpPr>
          <p:nvPr>
            <p:ph type="subTitle" idx="1" hasCustomPrompt="1"/>
          </p:nvPr>
        </p:nvSpPr>
        <p:spPr>
          <a:xfrm>
            <a:off x="4294632" y="3278144"/>
            <a:ext cx="7412736" cy="1655762"/>
          </a:xfrm>
        </p:spPr>
        <p:txBody>
          <a:bodyPr lIns="144000" anchor="t"/>
          <a:lstStyle>
            <a:lvl1pPr marL="0" indent="0" algn="l">
              <a:buNone/>
              <a:defRPr sz="2400">
                <a:solidFill>
                  <a:srgbClr val="1089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sous-titre </a:t>
            </a:r>
            <a:br>
              <a:rPr lang="fr-FR"/>
            </a:br>
            <a:r>
              <a:rPr lang="fr-FR"/>
              <a:t>de la partie</a:t>
            </a:r>
          </a:p>
        </p:txBody>
      </p:sp>
      <p:sp>
        <p:nvSpPr>
          <p:cNvPr id="13" name="Titre 1">
            <a:extLst>
              <a:ext uri="{FF2B5EF4-FFF2-40B4-BE49-F238E27FC236}">
                <a16:creationId xmlns:a16="http://schemas.microsoft.com/office/drawing/2014/main" id="{D14E72C4-0A18-774B-8506-5B7FC746B996}"/>
              </a:ext>
            </a:extLst>
          </p:cNvPr>
          <p:cNvSpPr txBox="1">
            <a:spLocks/>
          </p:cNvSpPr>
          <p:nvPr userDrawn="1"/>
        </p:nvSpPr>
        <p:spPr>
          <a:xfrm>
            <a:off x="801624" y="1693906"/>
            <a:ext cx="3240024" cy="3240000"/>
          </a:xfrm>
          <a:prstGeom prst="rect">
            <a:avLst/>
          </a:prstGeom>
          <a:solidFill>
            <a:srgbClr val="1089F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baseline="0">
                <a:solidFill>
                  <a:srgbClr val="009EFF"/>
                </a:solidFill>
                <a:latin typeface="Work Sans Regular Roman" pitchFamily="2" charset="77"/>
                <a:ea typeface="+mj-ea"/>
                <a:cs typeface="+mj-cs"/>
              </a:defRPr>
            </a:lvl1pPr>
          </a:lstStyle>
          <a:p>
            <a:pPr algn="ctr"/>
            <a:endParaRPr lang="fr-FR" dirty="0">
              <a:solidFill>
                <a:schemeClr val="bg1"/>
              </a:solidFill>
            </a:endParaRPr>
          </a:p>
        </p:txBody>
      </p:sp>
      <p:sp>
        <p:nvSpPr>
          <p:cNvPr id="15" name="Espace réservé du texte 14">
            <a:extLst>
              <a:ext uri="{FF2B5EF4-FFF2-40B4-BE49-F238E27FC236}">
                <a16:creationId xmlns:a16="http://schemas.microsoft.com/office/drawing/2014/main" id="{975B5641-E5F4-8E46-891F-81C17D2E991C}"/>
              </a:ext>
            </a:extLst>
          </p:cNvPr>
          <p:cNvSpPr>
            <a:spLocks noGrp="1"/>
          </p:cNvSpPr>
          <p:nvPr>
            <p:ph type="body" sz="quarter" idx="11" hasCustomPrompt="1"/>
          </p:nvPr>
        </p:nvSpPr>
        <p:spPr>
          <a:xfrm>
            <a:off x="801688" y="1693863"/>
            <a:ext cx="3240087" cy="3240087"/>
          </a:xfrm>
        </p:spPr>
        <p:txBody>
          <a:bodyPr anchor="ctr"/>
          <a:lstStyle>
            <a:lvl1pPr algn="ctr">
              <a:defRPr sz="12000">
                <a:solidFill>
                  <a:schemeClr val="bg1"/>
                </a:solidFill>
              </a:defRPr>
            </a:lvl1pPr>
          </a:lstStyle>
          <a:p>
            <a:pPr lvl="0"/>
            <a:r>
              <a:rPr lang="fr-FR"/>
              <a:t>N°</a:t>
            </a:r>
          </a:p>
        </p:txBody>
      </p:sp>
      <p:sp>
        <p:nvSpPr>
          <p:cNvPr id="2" name="Espace réservé du numéro de diapositive 1">
            <a:extLst>
              <a:ext uri="{FF2B5EF4-FFF2-40B4-BE49-F238E27FC236}">
                <a16:creationId xmlns:a16="http://schemas.microsoft.com/office/drawing/2014/main" id="{B3E04947-8DE8-AB42-889E-4818AACB137B}"/>
              </a:ext>
            </a:extLst>
          </p:cNvPr>
          <p:cNvSpPr>
            <a:spLocks noGrp="1"/>
          </p:cNvSpPr>
          <p:nvPr>
            <p:ph type="sldNum" sz="quarter" idx="12"/>
          </p:nvPr>
        </p:nvSpPr>
        <p:spPr/>
        <p:txBody>
          <a:bodyPr/>
          <a:lstStyle/>
          <a:p>
            <a:fld id="{2EE3DB67-EEC3-864F-AA9B-084794469228}" type="slidenum">
              <a:rPr lang="fr-FR" smtClean="0"/>
              <a:pPr/>
              <a:t>‹N°›</a:t>
            </a:fld>
            <a:endParaRPr lang="fr-FR" dirty="0">
              <a:latin typeface="Work Sans Regular Roman" pitchFamily="2" charset="77"/>
            </a:endParaRPr>
          </a:p>
        </p:txBody>
      </p:sp>
    </p:spTree>
    <p:extLst>
      <p:ext uri="{BB962C8B-B14F-4D97-AF65-F5344CB8AC3E}">
        <p14:creationId xmlns:p14="http://schemas.microsoft.com/office/powerpoint/2010/main" val="1691574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Rectangle 6"/>
          <p:cNvSpPr/>
          <p:nvPr userDrawn="1"/>
        </p:nvSpPr>
        <p:spPr>
          <a:xfrm>
            <a:off x="838200" y="1349375"/>
            <a:ext cx="5029200" cy="4351338"/>
          </a:xfrm>
          <a:prstGeom prst="rect">
            <a:avLst/>
          </a:prstGeom>
          <a:solidFill>
            <a:srgbClr val="105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Titre 1"/>
          <p:cNvSpPr>
            <a:spLocks noGrp="1"/>
          </p:cNvSpPr>
          <p:nvPr>
            <p:ph type="title"/>
          </p:nvPr>
        </p:nvSpPr>
        <p:spPr>
          <a:xfrm>
            <a:off x="838200" y="365125"/>
            <a:ext cx="5029200" cy="663575"/>
          </a:xfrm>
          <a:solidFill>
            <a:srgbClr val="002060"/>
          </a:solidFill>
        </p:spPr>
        <p:txBody>
          <a:bodyPr>
            <a:normAutofit/>
          </a:bodyPr>
          <a:lstStyle>
            <a:lvl1pPr>
              <a:defRPr sz="2400">
                <a:solidFill>
                  <a:schemeClr val="bg1"/>
                </a:solidFill>
              </a:defRPr>
            </a:lvl1pPr>
          </a:lstStyle>
          <a:p>
            <a:r>
              <a:rPr lang="fr-FR"/>
              <a:t>Modifiez le style du titre</a:t>
            </a:r>
          </a:p>
        </p:txBody>
      </p:sp>
      <p:sp>
        <p:nvSpPr>
          <p:cNvPr id="5" name="Espace réservé du pied de page 4"/>
          <p:cNvSpPr>
            <a:spLocks noGrp="1"/>
          </p:cNvSpPr>
          <p:nvPr>
            <p:ph type="ftr" sz="quarter" idx="11"/>
          </p:nvPr>
        </p:nvSpPr>
        <p:spPr>
          <a:xfrm>
            <a:off x="6642238" y="6306097"/>
            <a:ext cx="4114800" cy="365125"/>
          </a:xfrm>
          <a:prstGeom prst="rect">
            <a:avLst/>
          </a:prstGeom>
        </p:spPr>
        <p:txBody>
          <a:bodyPr/>
          <a:lstStyle>
            <a:lvl1pPr algn="r">
              <a:defRPr>
                <a:solidFill>
                  <a:srgbClr val="0070C0"/>
                </a:solidFill>
              </a:defRPr>
            </a:lvl1pPr>
          </a:lstStyle>
          <a:p>
            <a:endParaRPr lang="fr-FR" dirty="0"/>
          </a:p>
        </p:txBody>
      </p:sp>
      <p:sp>
        <p:nvSpPr>
          <p:cNvPr id="3" name="Espace réservé du contenu 2"/>
          <p:cNvSpPr>
            <a:spLocks noGrp="1"/>
          </p:cNvSpPr>
          <p:nvPr>
            <p:ph idx="1"/>
          </p:nvPr>
        </p:nvSpPr>
        <p:spPr>
          <a:xfrm>
            <a:off x="981075" y="1581150"/>
            <a:ext cx="4686300" cy="1143000"/>
          </a:xfrm>
          <a:solidFill>
            <a:srgbClr val="002060"/>
          </a:solidFill>
        </p:spPr>
        <p:txBody>
          <a:bodyPr anchor="ctr"/>
          <a:lstStyle>
            <a:lvl1pPr marL="0" indent="0">
              <a:buNone/>
              <a:defRPr>
                <a:solidFill>
                  <a:schemeClr val="bg1"/>
                </a:solidFill>
              </a:defRPr>
            </a:lvl1pPr>
          </a:lstStyle>
          <a:p>
            <a:pPr lvl="0"/>
            <a:r>
              <a:rPr lang="fr-FR"/>
              <a:t>Modifiez les styles du texte du masque</a:t>
            </a:r>
          </a:p>
        </p:txBody>
      </p:sp>
      <p:sp>
        <p:nvSpPr>
          <p:cNvPr id="11" name="Espace réservé du contenu 2"/>
          <p:cNvSpPr>
            <a:spLocks noGrp="1"/>
          </p:cNvSpPr>
          <p:nvPr>
            <p:ph idx="13"/>
          </p:nvPr>
        </p:nvSpPr>
        <p:spPr>
          <a:xfrm>
            <a:off x="981075" y="2798762"/>
            <a:ext cx="4686300" cy="1143000"/>
          </a:xfrm>
          <a:noFill/>
        </p:spPr>
        <p:txBody>
          <a:bodyPr anchor="ctr"/>
          <a:lstStyle>
            <a:lvl1pPr marL="342900" indent="-342900">
              <a:buFont typeface="Work Sans" panose="00000500000000000000" pitchFamily="2" charset="0"/>
              <a:buChar char="→"/>
              <a:defRPr>
                <a:solidFill>
                  <a:schemeClr val="bg1"/>
                </a:solidFill>
              </a:defRPr>
            </a:lvl1pPr>
          </a:lstStyle>
          <a:p>
            <a:pPr lvl="0"/>
            <a:r>
              <a:rPr lang="fr-FR"/>
              <a:t>Modifiez les styles du texte du masque</a:t>
            </a:r>
          </a:p>
        </p:txBody>
      </p:sp>
      <p:sp>
        <p:nvSpPr>
          <p:cNvPr id="12" name="Rectangle 11"/>
          <p:cNvSpPr/>
          <p:nvPr userDrawn="1"/>
        </p:nvSpPr>
        <p:spPr>
          <a:xfrm>
            <a:off x="6334125" y="1349375"/>
            <a:ext cx="5029200" cy="4351338"/>
          </a:xfrm>
          <a:prstGeom prst="rect">
            <a:avLst/>
          </a:prstGeom>
          <a:solidFill>
            <a:srgbClr val="1057C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space réservé du contenu 2"/>
          <p:cNvSpPr>
            <a:spLocks noGrp="1"/>
          </p:cNvSpPr>
          <p:nvPr>
            <p:ph idx="14"/>
          </p:nvPr>
        </p:nvSpPr>
        <p:spPr>
          <a:xfrm>
            <a:off x="6477000" y="1581150"/>
            <a:ext cx="4686300" cy="1143000"/>
          </a:xfrm>
          <a:solidFill>
            <a:srgbClr val="002060"/>
          </a:solidFill>
        </p:spPr>
        <p:txBody>
          <a:bodyPr anchor="ctr"/>
          <a:lstStyle>
            <a:lvl1pPr marL="0" indent="0">
              <a:buNone/>
              <a:defRPr>
                <a:solidFill>
                  <a:schemeClr val="bg1"/>
                </a:solidFill>
              </a:defRPr>
            </a:lvl1pPr>
          </a:lstStyle>
          <a:p>
            <a:pPr lvl="0"/>
            <a:r>
              <a:rPr lang="fr-FR"/>
              <a:t>Modifiez les styles du texte du masque</a:t>
            </a:r>
          </a:p>
        </p:txBody>
      </p:sp>
      <p:sp>
        <p:nvSpPr>
          <p:cNvPr id="14" name="Espace réservé du contenu 2"/>
          <p:cNvSpPr>
            <a:spLocks noGrp="1"/>
          </p:cNvSpPr>
          <p:nvPr>
            <p:ph idx="15"/>
          </p:nvPr>
        </p:nvSpPr>
        <p:spPr>
          <a:xfrm>
            <a:off x="6477000" y="2798762"/>
            <a:ext cx="4686300" cy="1143000"/>
          </a:xfrm>
          <a:noFill/>
        </p:spPr>
        <p:txBody>
          <a:bodyPr anchor="ctr"/>
          <a:lstStyle>
            <a:lvl1pPr marL="342900" indent="-342900">
              <a:buFont typeface="Work Sans" panose="00000500000000000000" pitchFamily="2" charset="0"/>
              <a:buChar char="→"/>
              <a:defRPr>
                <a:solidFill>
                  <a:schemeClr val="bg1"/>
                </a:solidFill>
              </a:defRPr>
            </a:lvl1pPr>
          </a:lstStyle>
          <a:p>
            <a:pPr lvl="0"/>
            <a:r>
              <a:rPr lang="fr-FR"/>
              <a:t>Modifiez les styles du texte du masque</a:t>
            </a:r>
          </a:p>
        </p:txBody>
      </p:sp>
    </p:spTree>
    <p:extLst>
      <p:ext uri="{BB962C8B-B14F-4D97-AF65-F5344CB8AC3E}">
        <p14:creationId xmlns:p14="http://schemas.microsoft.com/office/powerpoint/2010/main" val="1817456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663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34937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9362124" y="6399273"/>
            <a:ext cx="1398104" cy="231223"/>
          </a:xfrm>
          <a:prstGeom prst="rect">
            <a:avLst/>
          </a:prstGeom>
        </p:spPr>
        <p:txBody>
          <a:bodyPr vert="horz" lIns="91440" tIns="45720" rIns="91440" bIns="45720" rtlCol="0" anchor="ctr"/>
          <a:lstStyle>
            <a:lvl1pPr algn="r">
              <a:defRPr sz="800">
                <a:solidFill>
                  <a:srgbClr val="0070C0"/>
                </a:solidFill>
                <a:latin typeface="Work Sans" panose="00000500000000000000" pitchFamily="2" charset="0"/>
              </a:defRPr>
            </a:lvl1pPr>
          </a:lstStyle>
          <a:p>
            <a:fld id="{4A915413-5B25-4C97-ACCC-10393D29ECBD}" type="datetimeFigureOut">
              <a:rPr lang="fr-FR" smtClean="0"/>
              <a:pPr/>
              <a:t>14/05/2024</a:t>
            </a:fld>
            <a:endParaRPr lang="fr-FR" dirty="0"/>
          </a:p>
        </p:txBody>
      </p:sp>
      <p:sp>
        <p:nvSpPr>
          <p:cNvPr id="6" name="Espace réservé du numéro de diapositive 5"/>
          <p:cNvSpPr>
            <a:spLocks noGrp="1"/>
          </p:cNvSpPr>
          <p:nvPr>
            <p:ph type="sldNum" sz="quarter" idx="4"/>
          </p:nvPr>
        </p:nvSpPr>
        <p:spPr>
          <a:xfrm>
            <a:off x="11591925" y="6356350"/>
            <a:ext cx="457200" cy="365125"/>
          </a:xfrm>
          <a:prstGeom prst="rect">
            <a:avLst/>
          </a:prstGeom>
        </p:spPr>
        <p:txBody>
          <a:bodyPr vert="horz" lIns="91440" tIns="45720" rIns="91440" bIns="45720" rtlCol="0" anchor="ctr"/>
          <a:lstStyle>
            <a:lvl1pPr algn="r">
              <a:defRPr sz="1000">
                <a:solidFill>
                  <a:schemeClr val="tx1">
                    <a:tint val="75000"/>
                  </a:schemeClr>
                </a:solidFill>
                <a:latin typeface="Work Sans" panose="00000500000000000000" pitchFamily="2" charset="0"/>
              </a:defRPr>
            </a:lvl1pPr>
          </a:lstStyle>
          <a:p>
            <a:fld id="{F6B77784-327F-45C7-A3AB-4D3A36842985}" type="slidenum">
              <a:rPr lang="fr-FR" smtClean="0"/>
              <a:pPr/>
              <a:t>‹N°›</a:t>
            </a:fld>
            <a:endParaRPr lang="fr-FR" dirty="0"/>
          </a:p>
        </p:txBody>
      </p:sp>
      <p:cxnSp>
        <p:nvCxnSpPr>
          <p:cNvPr id="9" name="Connecteur droit 8">
            <a:extLst>
              <a:ext uri="{FF2B5EF4-FFF2-40B4-BE49-F238E27FC236}">
                <a16:creationId xmlns:a16="http://schemas.microsoft.com/office/drawing/2014/main" id="{35DD1174-EB1E-480D-AB1B-A9C3AA9FB112}"/>
              </a:ext>
            </a:extLst>
          </p:cNvPr>
          <p:cNvCxnSpPr>
            <a:cxnSpLocks/>
          </p:cNvCxnSpPr>
          <p:nvPr userDrawn="1"/>
        </p:nvCxnSpPr>
        <p:spPr>
          <a:xfrm flipH="1">
            <a:off x="3846314" y="6451497"/>
            <a:ext cx="32168" cy="207741"/>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Espace réservé du pied de page 18">
            <a:extLst>
              <a:ext uri="{FF2B5EF4-FFF2-40B4-BE49-F238E27FC236}">
                <a16:creationId xmlns:a16="http://schemas.microsoft.com/office/drawing/2014/main" id="{D2C9DA36-9EDC-479B-9D4A-BD05DC0A8892}"/>
              </a:ext>
            </a:extLst>
          </p:cNvPr>
          <p:cNvSpPr>
            <a:spLocks noGrp="1"/>
          </p:cNvSpPr>
          <p:nvPr>
            <p:ph type="ftr" sz="quarter" idx="3"/>
          </p:nvPr>
        </p:nvSpPr>
        <p:spPr>
          <a:xfrm>
            <a:off x="5705143" y="6336680"/>
            <a:ext cx="3610379" cy="366183"/>
          </a:xfrm>
          <a:prstGeom prst="rect">
            <a:avLst/>
          </a:prstGeom>
        </p:spPr>
        <p:txBody>
          <a:bodyPr vert="horz" lIns="36000" tIns="45720" rIns="36000" bIns="45720" rtlCol="0" anchor="ctr"/>
          <a:lstStyle>
            <a:lvl1pPr algn="r">
              <a:defRPr lang="fr-FR" sz="933" dirty="0">
                <a:solidFill>
                  <a:srgbClr val="0070C0"/>
                </a:solidFill>
                <a:latin typeface="Work Sans Light" panose="00000400000000000000" pitchFamily="2" charset="0"/>
              </a:defRPr>
            </a:lvl1pPr>
          </a:lstStyle>
          <a:p>
            <a:r>
              <a:rPr lang="fr-FR" dirty="0"/>
              <a:t>Titre du document</a:t>
            </a:r>
          </a:p>
        </p:txBody>
      </p:sp>
    </p:spTree>
    <p:extLst>
      <p:ext uri="{BB962C8B-B14F-4D97-AF65-F5344CB8AC3E}">
        <p14:creationId xmlns:p14="http://schemas.microsoft.com/office/powerpoint/2010/main" val="134386820"/>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0" r:id="rId3"/>
    <p:sldLayoutId id="2147483671" r:id="rId4"/>
    <p:sldLayoutId id="2147483673" r:id="rId5"/>
    <p:sldLayoutId id="2147483674" r:id="rId6"/>
    <p:sldLayoutId id="2147483675" r:id="rId7"/>
    <p:sldLayoutId id="2147483676" r:id="rId8"/>
    <p:sldLayoutId id="2147483650" r:id="rId9"/>
    <p:sldLayoutId id="2147483663" r:id="rId10"/>
    <p:sldLayoutId id="2147483660" r:id="rId11"/>
    <p:sldLayoutId id="2147483661" r:id="rId12"/>
    <p:sldLayoutId id="2147483664" r:id="rId13"/>
    <p:sldLayoutId id="2147483665" r:id="rId14"/>
    <p:sldLayoutId id="2147483666" r:id="rId15"/>
    <p:sldLayoutId id="2147483667" r:id="rId16"/>
    <p:sldLayoutId id="2147483662" r:id="rId17"/>
    <p:sldLayoutId id="2147483652" r:id="rId18"/>
    <p:sldLayoutId id="2147483668" r:id="rId19"/>
    <p:sldLayoutId id="2147483686" r:id="rId20"/>
    <p:sldLayoutId id="2147483687" r:id="rId21"/>
    <p:sldLayoutId id="2147483672" r:id="rId22"/>
    <p:sldLayoutId id="2147483677"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91" r:id="rId32"/>
    <p:sldLayoutId id="2147483694" r:id="rId33"/>
  </p:sldLayoutIdLst>
  <p:txStyles>
    <p:titleStyle>
      <a:lvl1pPr algn="l" defTabSz="914400" rtl="0" eaLnBrk="1" latinLnBrk="0" hangingPunct="1">
        <a:lnSpc>
          <a:spcPct val="90000"/>
        </a:lnSpc>
        <a:spcBef>
          <a:spcPct val="0"/>
        </a:spcBef>
        <a:buNone/>
        <a:defRPr sz="2800" kern="1200">
          <a:solidFill>
            <a:srgbClr val="002060"/>
          </a:solidFill>
          <a:latin typeface="Work Sans Light" panose="000004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6" Type="http://schemas.microsoft.com/office/2007/relationships/diagramDrawing" Target="../diagrams/drawing37.xml"/><Relationship Id="rId21" Type="http://schemas.microsoft.com/office/2007/relationships/diagramDrawing" Target="../diagrams/drawing36.xml"/><Relationship Id="rId42" Type="http://schemas.openxmlformats.org/officeDocument/2006/relationships/image" Target="../media/image25.png"/><Relationship Id="rId47" Type="http://schemas.openxmlformats.org/officeDocument/2006/relationships/image" Target="../media/image30.png"/><Relationship Id="rId63" Type="http://schemas.openxmlformats.org/officeDocument/2006/relationships/image" Target="../media/image46.jpeg"/><Relationship Id="rId68" Type="http://schemas.openxmlformats.org/officeDocument/2006/relationships/image" Target="../media/image51.jpeg"/><Relationship Id="rId16" Type="http://schemas.microsoft.com/office/2007/relationships/diagramDrawing" Target="../diagrams/drawing35.xml"/><Relationship Id="rId11" Type="http://schemas.microsoft.com/office/2007/relationships/diagramDrawing" Target="../diagrams/drawing34.xml"/><Relationship Id="rId32" Type="http://schemas.openxmlformats.org/officeDocument/2006/relationships/diagramData" Target="../diagrams/data39.xml"/><Relationship Id="rId37" Type="http://schemas.openxmlformats.org/officeDocument/2006/relationships/diagramData" Target="../diagrams/data40.xml"/><Relationship Id="rId53" Type="http://schemas.openxmlformats.org/officeDocument/2006/relationships/image" Target="../media/image36.png"/><Relationship Id="rId58" Type="http://schemas.openxmlformats.org/officeDocument/2006/relationships/image" Target="../media/image41.png"/><Relationship Id="rId74" Type="http://schemas.openxmlformats.org/officeDocument/2006/relationships/image" Target="../media/image57.png"/><Relationship Id="rId79" Type="http://schemas.openxmlformats.org/officeDocument/2006/relationships/image" Target="../media/image75.png"/><Relationship Id="rId5" Type="http://schemas.openxmlformats.org/officeDocument/2006/relationships/diagramColors" Target="../diagrams/colors33.xml"/><Relationship Id="rId61" Type="http://schemas.openxmlformats.org/officeDocument/2006/relationships/image" Target="../media/image44.png"/><Relationship Id="rId19" Type="http://schemas.openxmlformats.org/officeDocument/2006/relationships/diagramQuickStyle" Target="../diagrams/quickStyle36.xml"/><Relationship Id="rId14" Type="http://schemas.openxmlformats.org/officeDocument/2006/relationships/diagramQuickStyle" Target="../diagrams/quickStyle35.xml"/><Relationship Id="rId22" Type="http://schemas.openxmlformats.org/officeDocument/2006/relationships/diagramData" Target="../diagrams/data37.xml"/><Relationship Id="rId27" Type="http://schemas.openxmlformats.org/officeDocument/2006/relationships/diagramData" Target="../diagrams/data38.xml"/><Relationship Id="rId30" Type="http://schemas.openxmlformats.org/officeDocument/2006/relationships/diagramColors" Target="../diagrams/colors38.xml"/><Relationship Id="rId35" Type="http://schemas.openxmlformats.org/officeDocument/2006/relationships/diagramColors" Target="../diagrams/colors39.xml"/><Relationship Id="rId43" Type="http://schemas.openxmlformats.org/officeDocument/2006/relationships/image" Target="../media/image26.png"/><Relationship Id="rId48" Type="http://schemas.openxmlformats.org/officeDocument/2006/relationships/image" Target="../media/image31.png"/><Relationship Id="rId56" Type="http://schemas.openxmlformats.org/officeDocument/2006/relationships/image" Target="../media/image39.png"/><Relationship Id="rId64" Type="http://schemas.openxmlformats.org/officeDocument/2006/relationships/image" Target="../media/image47.png"/><Relationship Id="rId69" Type="http://schemas.openxmlformats.org/officeDocument/2006/relationships/image" Target="../media/image52.png"/><Relationship Id="rId77" Type="http://schemas.openxmlformats.org/officeDocument/2006/relationships/hyperlink" Target="https://www.researchgate.net/figure/Structuring-the-field-of-digitalization-along-the-enterprise-architecture_fig1_329161868" TargetMode="External"/><Relationship Id="rId8" Type="http://schemas.openxmlformats.org/officeDocument/2006/relationships/diagramLayout" Target="../diagrams/layout34.xml"/><Relationship Id="rId51" Type="http://schemas.openxmlformats.org/officeDocument/2006/relationships/image" Target="../media/image34.png"/><Relationship Id="rId72" Type="http://schemas.openxmlformats.org/officeDocument/2006/relationships/image" Target="../media/image55.png"/><Relationship Id="rId80" Type="http://schemas.microsoft.com/office/2007/relationships/hdphoto" Target="../media/hdphoto2.wdp"/><Relationship Id="rId3" Type="http://schemas.openxmlformats.org/officeDocument/2006/relationships/diagramLayout" Target="../diagrams/layout33.xml"/><Relationship Id="rId12" Type="http://schemas.openxmlformats.org/officeDocument/2006/relationships/diagramData" Target="../diagrams/data35.xml"/><Relationship Id="rId17" Type="http://schemas.openxmlformats.org/officeDocument/2006/relationships/diagramData" Target="../diagrams/data36.xml"/><Relationship Id="rId25" Type="http://schemas.openxmlformats.org/officeDocument/2006/relationships/diagramColors" Target="../diagrams/colors37.xml"/><Relationship Id="rId33" Type="http://schemas.openxmlformats.org/officeDocument/2006/relationships/diagramLayout" Target="../diagrams/layout39.xml"/><Relationship Id="rId38" Type="http://schemas.openxmlformats.org/officeDocument/2006/relationships/diagramLayout" Target="../diagrams/layout40.xml"/><Relationship Id="rId46" Type="http://schemas.openxmlformats.org/officeDocument/2006/relationships/image" Target="../media/image29.png"/><Relationship Id="rId59" Type="http://schemas.openxmlformats.org/officeDocument/2006/relationships/image" Target="../media/image42.png"/><Relationship Id="rId67" Type="http://schemas.openxmlformats.org/officeDocument/2006/relationships/image" Target="../media/image50.png"/><Relationship Id="rId20" Type="http://schemas.openxmlformats.org/officeDocument/2006/relationships/diagramColors" Target="../diagrams/colors36.xml"/><Relationship Id="rId41" Type="http://schemas.microsoft.com/office/2007/relationships/diagramDrawing" Target="../diagrams/drawing40.xml"/><Relationship Id="rId54" Type="http://schemas.openxmlformats.org/officeDocument/2006/relationships/image" Target="../media/image37.png"/><Relationship Id="rId62" Type="http://schemas.openxmlformats.org/officeDocument/2006/relationships/image" Target="../media/image45.jpeg"/><Relationship Id="rId70" Type="http://schemas.openxmlformats.org/officeDocument/2006/relationships/image" Target="../media/image53.png"/><Relationship Id="rId75" Type="http://schemas.openxmlformats.org/officeDocument/2006/relationships/image" Target="../media/image58.png"/><Relationship Id="rId1" Type="http://schemas.openxmlformats.org/officeDocument/2006/relationships/slideLayout" Target="../slideLayouts/slideLayout26.xml"/><Relationship Id="rId6" Type="http://schemas.microsoft.com/office/2007/relationships/diagramDrawing" Target="../diagrams/drawing33.xml"/><Relationship Id="rId15" Type="http://schemas.openxmlformats.org/officeDocument/2006/relationships/diagramColors" Target="../diagrams/colors35.xml"/><Relationship Id="rId23" Type="http://schemas.openxmlformats.org/officeDocument/2006/relationships/diagramLayout" Target="../diagrams/layout37.xml"/><Relationship Id="rId28" Type="http://schemas.openxmlformats.org/officeDocument/2006/relationships/diagramLayout" Target="../diagrams/layout38.xml"/><Relationship Id="rId36" Type="http://schemas.microsoft.com/office/2007/relationships/diagramDrawing" Target="../diagrams/drawing39.xml"/><Relationship Id="rId49" Type="http://schemas.openxmlformats.org/officeDocument/2006/relationships/image" Target="../media/image32.png"/><Relationship Id="rId57" Type="http://schemas.openxmlformats.org/officeDocument/2006/relationships/image" Target="../media/image40.jpeg"/><Relationship Id="rId10" Type="http://schemas.openxmlformats.org/officeDocument/2006/relationships/diagramColors" Target="../diagrams/colors34.xml"/><Relationship Id="rId31" Type="http://schemas.microsoft.com/office/2007/relationships/diagramDrawing" Target="../diagrams/drawing38.xml"/><Relationship Id="rId44" Type="http://schemas.openxmlformats.org/officeDocument/2006/relationships/image" Target="../media/image27.png"/><Relationship Id="rId52" Type="http://schemas.openxmlformats.org/officeDocument/2006/relationships/image" Target="../media/image35.png"/><Relationship Id="rId60" Type="http://schemas.openxmlformats.org/officeDocument/2006/relationships/image" Target="../media/image43.png"/><Relationship Id="rId65" Type="http://schemas.openxmlformats.org/officeDocument/2006/relationships/image" Target="../media/image48.png"/><Relationship Id="rId73" Type="http://schemas.openxmlformats.org/officeDocument/2006/relationships/image" Target="../media/image56.png"/><Relationship Id="rId78" Type="http://schemas.openxmlformats.org/officeDocument/2006/relationships/image" Target="../media/image74.jpeg"/><Relationship Id="rId81" Type="http://schemas.openxmlformats.org/officeDocument/2006/relationships/image" Target="../media/image76.png"/><Relationship Id="rId4" Type="http://schemas.openxmlformats.org/officeDocument/2006/relationships/diagramQuickStyle" Target="../diagrams/quickStyle33.xml"/><Relationship Id="rId9" Type="http://schemas.openxmlformats.org/officeDocument/2006/relationships/diagramQuickStyle" Target="../diagrams/quickStyle34.xml"/><Relationship Id="rId13" Type="http://schemas.openxmlformats.org/officeDocument/2006/relationships/diagramLayout" Target="../diagrams/layout35.xml"/><Relationship Id="rId18" Type="http://schemas.openxmlformats.org/officeDocument/2006/relationships/diagramLayout" Target="../diagrams/layout36.xml"/><Relationship Id="rId39" Type="http://schemas.openxmlformats.org/officeDocument/2006/relationships/diagramQuickStyle" Target="../diagrams/quickStyle40.xml"/><Relationship Id="rId34" Type="http://schemas.openxmlformats.org/officeDocument/2006/relationships/diagramQuickStyle" Target="../diagrams/quickStyle39.xml"/><Relationship Id="rId50" Type="http://schemas.openxmlformats.org/officeDocument/2006/relationships/image" Target="../media/image33.png"/><Relationship Id="rId55" Type="http://schemas.openxmlformats.org/officeDocument/2006/relationships/image" Target="../media/image38.png"/><Relationship Id="rId76" Type="http://schemas.openxmlformats.org/officeDocument/2006/relationships/image" Target="../media/image59.png"/><Relationship Id="rId7" Type="http://schemas.openxmlformats.org/officeDocument/2006/relationships/diagramData" Target="../diagrams/data34.xml"/><Relationship Id="rId71" Type="http://schemas.openxmlformats.org/officeDocument/2006/relationships/image" Target="../media/image54.png"/><Relationship Id="rId2" Type="http://schemas.openxmlformats.org/officeDocument/2006/relationships/diagramData" Target="../diagrams/data33.xml"/><Relationship Id="rId29" Type="http://schemas.openxmlformats.org/officeDocument/2006/relationships/diagramQuickStyle" Target="../diagrams/quickStyle38.xml"/><Relationship Id="rId24" Type="http://schemas.openxmlformats.org/officeDocument/2006/relationships/diagramQuickStyle" Target="../diagrams/quickStyle37.xml"/><Relationship Id="rId40" Type="http://schemas.openxmlformats.org/officeDocument/2006/relationships/diagramColors" Target="../diagrams/colors40.xml"/><Relationship Id="rId45" Type="http://schemas.openxmlformats.org/officeDocument/2006/relationships/image" Target="../media/image28.png"/><Relationship Id="rId66" Type="http://schemas.openxmlformats.org/officeDocument/2006/relationships/image" Target="../media/image49.jpeg"/></Relationships>
</file>

<file path=ppt/slides/_rels/slide11.xml.rels><?xml version="1.0" encoding="UTF-8" standalone="yes"?>
<Relationships xmlns="http://schemas.openxmlformats.org/package/2006/relationships"><Relationship Id="rId26" Type="http://schemas.microsoft.com/office/2007/relationships/diagramDrawing" Target="../diagrams/drawing45.xml"/><Relationship Id="rId21" Type="http://schemas.microsoft.com/office/2007/relationships/diagramDrawing" Target="../diagrams/drawing44.xml"/><Relationship Id="rId42" Type="http://schemas.openxmlformats.org/officeDocument/2006/relationships/image" Target="../media/image25.png"/><Relationship Id="rId47" Type="http://schemas.openxmlformats.org/officeDocument/2006/relationships/image" Target="../media/image30.png"/><Relationship Id="rId63" Type="http://schemas.openxmlformats.org/officeDocument/2006/relationships/image" Target="../media/image46.jpeg"/><Relationship Id="rId68" Type="http://schemas.openxmlformats.org/officeDocument/2006/relationships/image" Target="../media/image51.jpeg"/><Relationship Id="rId16" Type="http://schemas.microsoft.com/office/2007/relationships/diagramDrawing" Target="../diagrams/drawing43.xml"/><Relationship Id="rId11" Type="http://schemas.microsoft.com/office/2007/relationships/diagramDrawing" Target="../diagrams/drawing42.xml"/><Relationship Id="rId32" Type="http://schemas.openxmlformats.org/officeDocument/2006/relationships/diagramData" Target="../diagrams/data47.xml"/><Relationship Id="rId37" Type="http://schemas.openxmlformats.org/officeDocument/2006/relationships/diagramData" Target="../diagrams/data48.xml"/><Relationship Id="rId53" Type="http://schemas.openxmlformats.org/officeDocument/2006/relationships/image" Target="../media/image36.png"/><Relationship Id="rId58" Type="http://schemas.openxmlformats.org/officeDocument/2006/relationships/image" Target="../media/image41.png"/><Relationship Id="rId74" Type="http://schemas.openxmlformats.org/officeDocument/2006/relationships/image" Target="../media/image57.png"/><Relationship Id="rId79" Type="http://schemas.openxmlformats.org/officeDocument/2006/relationships/image" Target="../media/image78.png"/><Relationship Id="rId5" Type="http://schemas.openxmlformats.org/officeDocument/2006/relationships/diagramColors" Target="../diagrams/colors41.xml"/><Relationship Id="rId61" Type="http://schemas.openxmlformats.org/officeDocument/2006/relationships/image" Target="../media/image44.png"/><Relationship Id="rId82" Type="http://schemas.openxmlformats.org/officeDocument/2006/relationships/image" Target="../media/image81.png"/><Relationship Id="rId19" Type="http://schemas.openxmlformats.org/officeDocument/2006/relationships/diagramQuickStyle" Target="../diagrams/quickStyle44.xml"/><Relationship Id="rId14" Type="http://schemas.openxmlformats.org/officeDocument/2006/relationships/diagramQuickStyle" Target="../diagrams/quickStyle43.xml"/><Relationship Id="rId22" Type="http://schemas.openxmlformats.org/officeDocument/2006/relationships/diagramData" Target="../diagrams/data45.xml"/><Relationship Id="rId27" Type="http://schemas.openxmlformats.org/officeDocument/2006/relationships/diagramData" Target="../diagrams/data46.xml"/><Relationship Id="rId30" Type="http://schemas.openxmlformats.org/officeDocument/2006/relationships/diagramColors" Target="../diagrams/colors46.xml"/><Relationship Id="rId35" Type="http://schemas.openxmlformats.org/officeDocument/2006/relationships/diagramColors" Target="../diagrams/colors47.xml"/><Relationship Id="rId43" Type="http://schemas.openxmlformats.org/officeDocument/2006/relationships/image" Target="../media/image26.png"/><Relationship Id="rId48" Type="http://schemas.openxmlformats.org/officeDocument/2006/relationships/image" Target="../media/image31.png"/><Relationship Id="rId56" Type="http://schemas.openxmlformats.org/officeDocument/2006/relationships/image" Target="../media/image39.png"/><Relationship Id="rId64" Type="http://schemas.openxmlformats.org/officeDocument/2006/relationships/image" Target="../media/image47.png"/><Relationship Id="rId69" Type="http://schemas.openxmlformats.org/officeDocument/2006/relationships/image" Target="../media/image52.png"/><Relationship Id="rId77" Type="http://schemas.openxmlformats.org/officeDocument/2006/relationships/hyperlink" Target="https://www.researchgate.net/figure/Structuring-the-field-of-digitalization-along-the-enterprise-architecture_fig1_329161868" TargetMode="External"/><Relationship Id="rId8" Type="http://schemas.openxmlformats.org/officeDocument/2006/relationships/diagramLayout" Target="../diagrams/layout42.xml"/><Relationship Id="rId51" Type="http://schemas.openxmlformats.org/officeDocument/2006/relationships/image" Target="../media/image34.png"/><Relationship Id="rId72" Type="http://schemas.openxmlformats.org/officeDocument/2006/relationships/image" Target="../media/image55.png"/><Relationship Id="rId80" Type="http://schemas.openxmlformats.org/officeDocument/2006/relationships/image" Target="../media/image79.gif"/><Relationship Id="rId3" Type="http://schemas.openxmlformats.org/officeDocument/2006/relationships/diagramLayout" Target="../diagrams/layout41.xml"/><Relationship Id="rId12" Type="http://schemas.openxmlformats.org/officeDocument/2006/relationships/diagramData" Target="../diagrams/data43.xml"/><Relationship Id="rId17" Type="http://schemas.openxmlformats.org/officeDocument/2006/relationships/diagramData" Target="../diagrams/data44.xml"/><Relationship Id="rId25" Type="http://schemas.openxmlformats.org/officeDocument/2006/relationships/diagramColors" Target="../diagrams/colors45.xml"/><Relationship Id="rId33" Type="http://schemas.openxmlformats.org/officeDocument/2006/relationships/diagramLayout" Target="../diagrams/layout47.xml"/><Relationship Id="rId38" Type="http://schemas.openxmlformats.org/officeDocument/2006/relationships/diagramLayout" Target="../diagrams/layout48.xml"/><Relationship Id="rId46" Type="http://schemas.openxmlformats.org/officeDocument/2006/relationships/image" Target="../media/image29.png"/><Relationship Id="rId59" Type="http://schemas.openxmlformats.org/officeDocument/2006/relationships/image" Target="../media/image42.png"/><Relationship Id="rId67" Type="http://schemas.openxmlformats.org/officeDocument/2006/relationships/image" Target="../media/image50.png"/><Relationship Id="rId20" Type="http://schemas.openxmlformats.org/officeDocument/2006/relationships/diagramColors" Target="../diagrams/colors44.xml"/><Relationship Id="rId41" Type="http://schemas.microsoft.com/office/2007/relationships/diagramDrawing" Target="../diagrams/drawing48.xml"/><Relationship Id="rId54" Type="http://schemas.openxmlformats.org/officeDocument/2006/relationships/image" Target="../media/image37.png"/><Relationship Id="rId62" Type="http://schemas.openxmlformats.org/officeDocument/2006/relationships/image" Target="../media/image45.jpeg"/><Relationship Id="rId70" Type="http://schemas.openxmlformats.org/officeDocument/2006/relationships/image" Target="../media/image53.png"/><Relationship Id="rId75" Type="http://schemas.openxmlformats.org/officeDocument/2006/relationships/image" Target="../media/image58.png"/><Relationship Id="rId1" Type="http://schemas.openxmlformats.org/officeDocument/2006/relationships/slideLayout" Target="../slideLayouts/slideLayout26.xml"/><Relationship Id="rId6" Type="http://schemas.microsoft.com/office/2007/relationships/diagramDrawing" Target="../diagrams/drawing41.xml"/><Relationship Id="rId15" Type="http://schemas.openxmlformats.org/officeDocument/2006/relationships/diagramColors" Target="../diagrams/colors43.xml"/><Relationship Id="rId23" Type="http://schemas.openxmlformats.org/officeDocument/2006/relationships/diagramLayout" Target="../diagrams/layout45.xml"/><Relationship Id="rId28" Type="http://schemas.openxmlformats.org/officeDocument/2006/relationships/diagramLayout" Target="../diagrams/layout46.xml"/><Relationship Id="rId36" Type="http://schemas.microsoft.com/office/2007/relationships/diagramDrawing" Target="../diagrams/drawing47.xml"/><Relationship Id="rId49" Type="http://schemas.openxmlformats.org/officeDocument/2006/relationships/image" Target="../media/image32.png"/><Relationship Id="rId57" Type="http://schemas.openxmlformats.org/officeDocument/2006/relationships/image" Target="../media/image40.jpeg"/><Relationship Id="rId10" Type="http://schemas.openxmlformats.org/officeDocument/2006/relationships/diagramColors" Target="../diagrams/colors42.xml"/><Relationship Id="rId31" Type="http://schemas.microsoft.com/office/2007/relationships/diagramDrawing" Target="../diagrams/drawing46.xml"/><Relationship Id="rId44" Type="http://schemas.openxmlformats.org/officeDocument/2006/relationships/image" Target="../media/image27.png"/><Relationship Id="rId52" Type="http://schemas.openxmlformats.org/officeDocument/2006/relationships/image" Target="../media/image35.png"/><Relationship Id="rId60" Type="http://schemas.openxmlformats.org/officeDocument/2006/relationships/image" Target="../media/image43.png"/><Relationship Id="rId65" Type="http://schemas.openxmlformats.org/officeDocument/2006/relationships/image" Target="../media/image48.png"/><Relationship Id="rId73" Type="http://schemas.openxmlformats.org/officeDocument/2006/relationships/image" Target="../media/image56.png"/><Relationship Id="rId78" Type="http://schemas.openxmlformats.org/officeDocument/2006/relationships/image" Target="../media/image77.png"/><Relationship Id="rId81" Type="http://schemas.openxmlformats.org/officeDocument/2006/relationships/image" Target="../media/image80.png"/><Relationship Id="rId4" Type="http://schemas.openxmlformats.org/officeDocument/2006/relationships/diagramQuickStyle" Target="../diagrams/quickStyle41.xml"/><Relationship Id="rId9" Type="http://schemas.openxmlformats.org/officeDocument/2006/relationships/diagramQuickStyle" Target="../diagrams/quickStyle42.xml"/><Relationship Id="rId13" Type="http://schemas.openxmlformats.org/officeDocument/2006/relationships/diagramLayout" Target="../diagrams/layout43.xml"/><Relationship Id="rId18" Type="http://schemas.openxmlformats.org/officeDocument/2006/relationships/diagramLayout" Target="../diagrams/layout44.xml"/><Relationship Id="rId39" Type="http://schemas.openxmlformats.org/officeDocument/2006/relationships/diagramQuickStyle" Target="../diagrams/quickStyle48.xml"/><Relationship Id="rId34" Type="http://schemas.openxmlformats.org/officeDocument/2006/relationships/diagramQuickStyle" Target="../diagrams/quickStyle47.xml"/><Relationship Id="rId50" Type="http://schemas.openxmlformats.org/officeDocument/2006/relationships/image" Target="../media/image33.png"/><Relationship Id="rId55" Type="http://schemas.openxmlformats.org/officeDocument/2006/relationships/image" Target="../media/image38.png"/><Relationship Id="rId76" Type="http://schemas.openxmlformats.org/officeDocument/2006/relationships/image" Target="../media/image59.png"/><Relationship Id="rId7" Type="http://schemas.openxmlformats.org/officeDocument/2006/relationships/diagramData" Target="../diagrams/data42.xml"/><Relationship Id="rId71" Type="http://schemas.openxmlformats.org/officeDocument/2006/relationships/image" Target="../media/image54.png"/><Relationship Id="rId2" Type="http://schemas.openxmlformats.org/officeDocument/2006/relationships/diagramData" Target="../diagrams/data41.xml"/><Relationship Id="rId29" Type="http://schemas.openxmlformats.org/officeDocument/2006/relationships/diagramQuickStyle" Target="../diagrams/quickStyle46.xml"/><Relationship Id="rId24" Type="http://schemas.openxmlformats.org/officeDocument/2006/relationships/diagramQuickStyle" Target="../diagrams/quickStyle45.xml"/><Relationship Id="rId40" Type="http://schemas.openxmlformats.org/officeDocument/2006/relationships/diagramColors" Target="../diagrams/colors48.xml"/><Relationship Id="rId45" Type="http://schemas.openxmlformats.org/officeDocument/2006/relationships/image" Target="../media/image28.png"/><Relationship Id="rId66" Type="http://schemas.openxmlformats.org/officeDocument/2006/relationships/image" Target="../media/image49.jpeg"/></Relationships>
</file>

<file path=ppt/slides/_rels/slide12.xml.rels><?xml version="1.0" encoding="UTF-8" standalone="yes"?>
<Relationships xmlns="http://schemas.openxmlformats.org/package/2006/relationships"><Relationship Id="rId26" Type="http://schemas.microsoft.com/office/2007/relationships/diagramDrawing" Target="../diagrams/drawing53.xml"/><Relationship Id="rId21" Type="http://schemas.microsoft.com/office/2007/relationships/diagramDrawing" Target="../diagrams/drawing52.xml"/><Relationship Id="rId42" Type="http://schemas.openxmlformats.org/officeDocument/2006/relationships/image" Target="../media/image25.png"/><Relationship Id="rId47" Type="http://schemas.openxmlformats.org/officeDocument/2006/relationships/image" Target="../media/image30.png"/><Relationship Id="rId63" Type="http://schemas.openxmlformats.org/officeDocument/2006/relationships/image" Target="../media/image46.jpeg"/><Relationship Id="rId68" Type="http://schemas.openxmlformats.org/officeDocument/2006/relationships/image" Target="../media/image51.jpeg"/><Relationship Id="rId16" Type="http://schemas.microsoft.com/office/2007/relationships/diagramDrawing" Target="../diagrams/drawing51.xml"/><Relationship Id="rId11" Type="http://schemas.microsoft.com/office/2007/relationships/diagramDrawing" Target="../diagrams/drawing50.xml"/><Relationship Id="rId32" Type="http://schemas.openxmlformats.org/officeDocument/2006/relationships/diagramData" Target="../diagrams/data55.xml"/><Relationship Id="rId37" Type="http://schemas.openxmlformats.org/officeDocument/2006/relationships/diagramData" Target="../diagrams/data56.xml"/><Relationship Id="rId53" Type="http://schemas.openxmlformats.org/officeDocument/2006/relationships/image" Target="../media/image36.png"/><Relationship Id="rId58" Type="http://schemas.openxmlformats.org/officeDocument/2006/relationships/image" Target="../media/image41.png"/><Relationship Id="rId74" Type="http://schemas.openxmlformats.org/officeDocument/2006/relationships/image" Target="../media/image57.png"/><Relationship Id="rId79" Type="http://schemas.openxmlformats.org/officeDocument/2006/relationships/image" Target="../media/image78.png"/><Relationship Id="rId5" Type="http://schemas.openxmlformats.org/officeDocument/2006/relationships/diagramColors" Target="../diagrams/colors49.xml"/><Relationship Id="rId61" Type="http://schemas.openxmlformats.org/officeDocument/2006/relationships/image" Target="../media/image44.png"/><Relationship Id="rId19" Type="http://schemas.openxmlformats.org/officeDocument/2006/relationships/diagramQuickStyle" Target="../diagrams/quickStyle52.xml"/><Relationship Id="rId14" Type="http://schemas.openxmlformats.org/officeDocument/2006/relationships/diagramQuickStyle" Target="../diagrams/quickStyle51.xml"/><Relationship Id="rId22" Type="http://schemas.openxmlformats.org/officeDocument/2006/relationships/diagramData" Target="../diagrams/data53.xml"/><Relationship Id="rId27" Type="http://schemas.openxmlformats.org/officeDocument/2006/relationships/diagramData" Target="../diagrams/data54.xml"/><Relationship Id="rId30" Type="http://schemas.openxmlformats.org/officeDocument/2006/relationships/diagramColors" Target="../diagrams/colors54.xml"/><Relationship Id="rId35" Type="http://schemas.openxmlformats.org/officeDocument/2006/relationships/diagramColors" Target="../diagrams/colors55.xml"/><Relationship Id="rId43" Type="http://schemas.openxmlformats.org/officeDocument/2006/relationships/image" Target="../media/image26.png"/><Relationship Id="rId48" Type="http://schemas.openxmlformats.org/officeDocument/2006/relationships/image" Target="../media/image31.png"/><Relationship Id="rId56" Type="http://schemas.openxmlformats.org/officeDocument/2006/relationships/image" Target="../media/image39.png"/><Relationship Id="rId64" Type="http://schemas.openxmlformats.org/officeDocument/2006/relationships/image" Target="../media/image47.png"/><Relationship Id="rId69" Type="http://schemas.openxmlformats.org/officeDocument/2006/relationships/image" Target="../media/image52.png"/><Relationship Id="rId77" Type="http://schemas.openxmlformats.org/officeDocument/2006/relationships/hyperlink" Target="https://www.researchgate.net/figure/Structuring-the-field-of-digitalization-along-the-enterprise-architecture_fig1_329161868" TargetMode="External"/><Relationship Id="rId8" Type="http://schemas.openxmlformats.org/officeDocument/2006/relationships/diagramLayout" Target="../diagrams/layout50.xml"/><Relationship Id="rId51" Type="http://schemas.openxmlformats.org/officeDocument/2006/relationships/image" Target="../media/image34.png"/><Relationship Id="rId72" Type="http://schemas.openxmlformats.org/officeDocument/2006/relationships/image" Target="../media/image55.png"/><Relationship Id="rId80" Type="http://schemas.openxmlformats.org/officeDocument/2006/relationships/image" Target="../media/image82.png"/><Relationship Id="rId3" Type="http://schemas.openxmlformats.org/officeDocument/2006/relationships/diagramLayout" Target="../diagrams/layout49.xml"/><Relationship Id="rId12" Type="http://schemas.openxmlformats.org/officeDocument/2006/relationships/diagramData" Target="../diagrams/data51.xml"/><Relationship Id="rId17" Type="http://schemas.openxmlformats.org/officeDocument/2006/relationships/diagramData" Target="../diagrams/data52.xml"/><Relationship Id="rId25" Type="http://schemas.openxmlformats.org/officeDocument/2006/relationships/diagramColors" Target="../diagrams/colors53.xml"/><Relationship Id="rId33" Type="http://schemas.openxmlformats.org/officeDocument/2006/relationships/diagramLayout" Target="../diagrams/layout55.xml"/><Relationship Id="rId38" Type="http://schemas.openxmlformats.org/officeDocument/2006/relationships/diagramLayout" Target="../diagrams/layout56.xml"/><Relationship Id="rId46" Type="http://schemas.openxmlformats.org/officeDocument/2006/relationships/image" Target="../media/image29.png"/><Relationship Id="rId59" Type="http://schemas.openxmlformats.org/officeDocument/2006/relationships/image" Target="../media/image42.png"/><Relationship Id="rId67" Type="http://schemas.openxmlformats.org/officeDocument/2006/relationships/image" Target="../media/image50.png"/><Relationship Id="rId20" Type="http://schemas.openxmlformats.org/officeDocument/2006/relationships/diagramColors" Target="../diagrams/colors52.xml"/><Relationship Id="rId41" Type="http://schemas.microsoft.com/office/2007/relationships/diagramDrawing" Target="../diagrams/drawing56.xml"/><Relationship Id="rId54" Type="http://schemas.openxmlformats.org/officeDocument/2006/relationships/image" Target="../media/image37.png"/><Relationship Id="rId62" Type="http://schemas.openxmlformats.org/officeDocument/2006/relationships/image" Target="../media/image45.jpeg"/><Relationship Id="rId70" Type="http://schemas.openxmlformats.org/officeDocument/2006/relationships/image" Target="../media/image53.png"/><Relationship Id="rId75" Type="http://schemas.openxmlformats.org/officeDocument/2006/relationships/image" Target="../media/image58.png"/><Relationship Id="rId1" Type="http://schemas.openxmlformats.org/officeDocument/2006/relationships/slideLayout" Target="../slideLayouts/slideLayout26.xml"/><Relationship Id="rId6" Type="http://schemas.microsoft.com/office/2007/relationships/diagramDrawing" Target="../diagrams/drawing49.xml"/><Relationship Id="rId15" Type="http://schemas.openxmlformats.org/officeDocument/2006/relationships/diagramColors" Target="../diagrams/colors51.xml"/><Relationship Id="rId23" Type="http://schemas.openxmlformats.org/officeDocument/2006/relationships/diagramLayout" Target="../diagrams/layout53.xml"/><Relationship Id="rId28" Type="http://schemas.openxmlformats.org/officeDocument/2006/relationships/diagramLayout" Target="../diagrams/layout54.xml"/><Relationship Id="rId36" Type="http://schemas.microsoft.com/office/2007/relationships/diagramDrawing" Target="../diagrams/drawing55.xml"/><Relationship Id="rId49" Type="http://schemas.openxmlformats.org/officeDocument/2006/relationships/image" Target="../media/image32.png"/><Relationship Id="rId57" Type="http://schemas.openxmlformats.org/officeDocument/2006/relationships/image" Target="../media/image40.jpeg"/><Relationship Id="rId10" Type="http://schemas.openxmlformats.org/officeDocument/2006/relationships/diagramColors" Target="../diagrams/colors50.xml"/><Relationship Id="rId31" Type="http://schemas.microsoft.com/office/2007/relationships/diagramDrawing" Target="../diagrams/drawing54.xml"/><Relationship Id="rId44" Type="http://schemas.openxmlformats.org/officeDocument/2006/relationships/image" Target="../media/image27.png"/><Relationship Id="rId52" Type="http://schemas.openxmlformats.org/officeDocument/2006/relationships/image" Target="../media/image35.png"/><Relationship Id="rId60" Type="http://schemas.openxmlformats.org/officeDocument/2006/relationships/image" Target="../media/image43.png"/><Relationship Id="rId65" Type="http://schemas.openxmlformats.org/officeDocument/2006/relationships/image" Target="../media/image48.png"/><Relationship Id="rId73" Type="http://schemas.openxmlformats.org/officeDocument/2006/relationships/image" Target="../media/image56.png"/><Relationship Id="rId78" Type="http://schemas.openxmlformats.org/officeDocument/2006/relationships/image" Target="../media/image77.png"/><Relationship Id="rId81" Type="http://schemas.openxmlformats.org/officeDocument/2006/relationships/image" Target="../media/image83.png"/><Relationship Id="rId4" Type="http://schemas.openxmlformats.org/officeDocument/2006/relationships/diagramQuickStyle" Target="../diagrams/quickStyle49.xml"/><Relationship Id="rId9" Type="http://schemas.openxmlformats.org/officeDocument/2006/relationships/diagramQuickStyle" Target="../diagrams/quickStyle50.xml"/><Relationship Id="rId13" Type="http://schemas.openxmlformats.org/officeDocument/2006/relationships/diagramLayout" Target="../diagrams/layout51.xml"/><Relationship Id="rId18" Type="http://schemas.openxmlformats.org/officeDocument/2006/relationships/diagramLayout" Target="../diagrams/layout52.xml"/><Relationship Id="rId39" Type="http://schemas.openxmlformats.org/officeDocument/2006/relationships/diagramQuickStyle" Target="../diagrams/quickStyle56.xml"/><Relationship Id="rId34" Type="http://schemas.openxmlformats.org/officeDocument/2006/relationships/diagramQuickStyle" Target="../diagrams/quickStyle55.xml"/><Relationship Id="rId50" Type="http://schemas.openxmlformats.org/officeDocument/2006/relationships/image" Target="../media/image33.png"/><Relationship Id="rId55" Type="http://schemas.openxmlformats.org/officeDocument/2006/relationships/image" Target="../media/image38.png"/><Relationship Id="rId76" Type="http://schemas.openxmlformats.org/officeDocument/2006/relationships/image" Target="../media/image59.png"/><Relationship Id="rId7" Type="http://schemas.openxmlformats.org/officeDocument/2006/relationships/diagramData" Target="../diagrams/data50.xml"/><Relationship Id="rId71" Type="http://schemas.openxmlformats.org/officeDocument/2006/relationships/image" Target="../media/image54.png"/><Relationship Id="rId2" Type="http://schemas.openxmlformats.org/officeDocument/2006/relationships/diagramData" Target="../diagrams/data49.xml"/><Relationship Id="rId29" Type="http://schemas.openxmlformats.org/officeDocument/2006/relationships/diagramQuickStyle" Target="../diagrams/quickStyle54.xml"/><Relationship Id="rId24" Type="http://schemas.openxmlformats.org/officeDocument/2006/relationships/diagramQuickStyle" Target="../diagrams/quickStyle53.xml"/><Relationship Id="rId40" Type="http://schemas.openxmlformats.org/officeDocument/2006/relationships/diagramColors" Target="../diagrams/colors56.xml"/><Relationship Id="rId45" Type="http://schemas.openxmlformats.org/officeDocument/2006/relationships/image" Target="../media/image28.png"/><Relationship Id="rId66" Type="http://schemas.openxmlformats.org/officeDocument/2006/relationships/image" Target="../media/image49.jpeg"/></Relationships>
</file>

<file path=ppt/slides/_rels/slide13.xml.rels><?xml version="1.0" encoding="UTF-8" standalone="yes"?>
<Relationships xmlns="http://schemas.openxmlformats.org/package/2006/relationships"><Relationship Id="rId26" Type="http://schemas.microsoft.com/office/2007/relationships/diagramDrawing" Target="../diagrams/drawing61.xml"/><Relationship Id="rId21" Type="http://schemas.microsoft.com/office/2007/relationships/diagramDrawing" Target="../diagrams/drawing60.xml"/><Relationship Id="rId42" Type="http://schemas.openxmlformats.org/officeDocument/2006/relationships/image" Target="../media/image25.png"/><Relationship Id="rId47" Type="http://schemas.openxmlformats.org/officeDocument/2006/relationships/image" Target="../media/image30.png"/><Relationship Id="rId63" Type="http://schemas.openxmlformats.org/officeDocument/2006/relationships/image" Target="../media/image46.jpeg"/><Relationship Id="rId68" Type="http://schemas.openxmlformats.org/officeDocument/2006/relationships/image" Target="../media/image51.jpeg"/><Relationship Id="rId16" Type="http://schemas.microsoft.com/office/2007/relationships/diagramDrawing" Target="../diagrams/drawing59.xml"/><Relationship Id="rId11" Type="http://schemas.microsoft.com/office/2007/relationships/diagramDrawing" Target="../diagrams/drawing58.xml"/><Relationship Id="rId24" Type="http://schemas.openxmlformats.org/officeDocument/2006/relationships/diagramQuickStyle" Target="../diagrams/quickStyle61.xml"/><Relationship Id="rId32" Type="http://schemas.openxmlformats.org/officeDocument/2006/relationships/diagramData" Target="../diagrams/data63.xml"/><Relationship Id="rId37" Type="http://schemas.openxmlformats.org/officeDocument/2006/relationships/diagramData" Target="../diagrams/data64.xml"/><Relationship Id="rId40" Type="http://schemas.openxmlformats.org/officeDocument/2006/relationships/diagramColors" Target="../diagrams/colors64.xml"/><Relationship Id="rId45" Type="http://schemas.openxmlformats.org/officeDocument/2006/relationships/image" Target="../media/image28.png"/><Relationship Id="rId53" Type="http://schemas.openxmlformats.org/officeDocument/2006/relationships/image" Target="../media/image36.png"/><Relationship Id="rId58" Type="http://schemas.openxmlformats.org/officeDocument/2006/relationships/image" Target="../media/image41.png"/><Relationship Id="rId66" Type="http://schemas.openxmlformats.org/officeDocument/2006/relationships/image" Target="../media/image49.jpeg"/><Relationship Id="rId74" Type="http://schemas.openxmlformats.org/officeDocument/2006/relationships/image" Target="../media/image57.png"/><Relationship Id="rId79" Type="http://schemas.openxmlformats.org/officeDocument/2006/relationships/image" Target="../media/image85.png"/><Relationship Id="rId5" Type="http://schemas.openxmlformats.org/officeDocument/2006/relationships/diagramColors" Target="../diagrams/colors57.xml"/><Relationship Id="rId61" Type="http://schemas.openxmlformats.org/officeDocument/2006/relationships/image" Target="../media/image44.png"/><Relationship Id="rId19" Type="http://schemas.openxmlformats.org/officeDocument/2006/relationships/diagramQuickStyle" Target="../diagrams/quickStyle60.xml"/><Relationship Id="rId14" Type="http://schemas.openxmlformats.org/officeDocument/2006/relationships/diagramQuickStyle" Target="../diagrams/quickStyle59.xml"/><Relationship Id="rId22" Type="http://schemas.openxmlformats.org/officeDocument/2006/relationships/diagramData" Target="../diagrams/data61.xml"/><Relationship Id="rId27" Type="http://schemas.openxmlformats.org/officeDocument/2006/relationships/diagramData" Target="../diagrams/data62.xml"/><Relationship Id="rId30" Type="http://schemas.openxmlformats.org/officeDocument/2006/relationships/diagramColors" Target="../diagrams/colors62.xml"/><Relationship Id="rId35" Type="http://schemas.openxmlformats.org/officeDocument/2006/relationships/diagramColors" Target="../diagrams/colors63.xml"/><Relationship Id="rId43" Type="http://schemas.openxmlformats.org/officeDocument/2006/relationships/image" Target="../media/image26.png"/><Relationship Id="rId48" Type="http://schemas.openxmlformats.org/officeDocument/2006/relationships/image" Target="../media/image31.png"/><Relationship Id="rId56" Type="http://schemas.openxmlformats.org/officeDocument/2006/relationships/image" Target="../media/image39.png"/><Relationship Id="rId64" Type="http://schemas.openxmlformats.org/officeDocument/2006/relationships/image" Target="../media/image47.png"/><Relationship Id="rId69" Type="http://schemas.openxmlformats.org/officeDocument/2006/relationships/image" Target="../media/image52.png"/><Relationship Id="rId77" Type="http://schemas.openxmlformats.org/officeDocument/2006/relationships/hyperlink" Target="https://www.researchgate.net/figure/Structuring-the-field-of-digitalization-along-the-enterprise-architecture_fig1_329161868" TargetMode="External"/><Relationship Id="rId8" Type="http://schemas.openxmlformats.org/officeDocument/2006/relationships/diagramLayout" Target="../diagrams/layout58.xml"/><Relationship Id="rId51" Type="http://schemas.openxmlformats.org/officeDocument/2006/relationships/image" Target="../media/image34.png"/><Relationship Id="rId72" Type="http://schemas.openxmlformats.org/officeDocument/2006/relationships/image" Target="../media/image55.png"/><Relationship Id="rId80" Type="http://schemas.openxmlformats.org/officeDocument/2006/relationships/image" Target="../media/image86.png"/><Relationship Id="rId3" Type="http://schemas.openxmlformats.org/officeDocument/2006/relationships/diagramLayout" Target="../diagrams/layout57.xml"/><Relationship Id="rId12" Type="http://schemas.openxmlformats.org/officeDocument/2006/relationships/diagramData" Target="../diagrams/data59.xml"/><Relationship Id="rId17" Type="http://schemas.openxmlformats.org/officeDocument/2006/relationships/diagramData" Target="../diagrams/data60.xml"/><Relationship Id="rId25" Type="http://schemas.openxmlformats.org/officeDocument/2006/relationships/diagramColors" Target="../diagrams/colors61.xml"/><Relationship Id="rId33" Type="http://schemas.openxmlformats.org/officeDocument/2006/relationships/diagramLayout" Target="../diagrams/layout63.xml"/><Relationship Id="rId38" Type="http://schemas.openxmlformats.org/officeDocument/2006/relationships/diagramLayout" Target="../diagrams/layout64.xml"/><Relationship Id="rId46" Type="http://schemas.openxmlformats.org/officeDocument/2006/relationships/image" Target="../media/image29.png"/><Relationship Id="rId59" Type="http://schemas.openxmlformats.org/officeDocument/2006/relationships/image" Target="../media/image42.png"/><Relationship Id="rId67" Type="http://schemas.openxmlformats.org/officeDocument/2006/relationships/image" Target="../media/image50.png"/><Relationship Id="rId20" Type="http://schemas.openxmlformats.org/officeDocument/2006/relationships/diagramColors" Target="../diagrams/colors60.xml"/><Relationship Id="rId41" Type="http://schemas.microsoft.com/office/2007/relationships/diagramDrawing" Target="../diagrams/drawing64.xml"/><Relationship Id="rId54" Type="http://schemas.openxmlformats.org/officeDocument/2006/relationships/image" Target="../media/image37.png"/><Relationship Id="rId62" Type="http://schemas.openxmlformats.org/officeDocument/2006/relationships/image" Target="../media/image45.jpeg"/><Relationship Id="rId70" Type="http://schemas.openxmlformats.org/officeDocument/2006/relationships/image" Target="../media/image53.png"/><Relationship Id="rId75" Type="http://schemas.openxmlformats.org/officeDocument/2006/relationships/image" Target="../media/image58.png"/><Relationship Id="rId1" Type="http://schemas.openxmlformats.org/officeDocument/2006/relationships/slideLayout" Target="../slideLayouts/slideLayout26.xml"/><Relationship Id="rId6" Type="http://schemas.microsoft.com/office/2007/relationships/diagramDrawing" Target="../diagrams/drawing57.xml"/><Relationship Id="rId15" Type="http://schemas.openxmlformats.org/officeDocument/2006/relationships/diagramColors" Target="../diagrams/colors59.xml"/><Relationship Id="rId23" Type="http://schemas.openxmlformats.org/officeDocument/2006/relationships/diagramLayout" Target="../diagrams/layout61.xml"/><Relationship Id="rId28" Type="http://schemas.openxmlformats.org/officeDocument/2006/relationships/diagramLayout" Target="../diagrams/layout62.xml"/><Relationship Id="rId36" Type="http://schemas.microsoft.com/office/2007/relationships/diagramDrawing" Target="../diagrams/drawing63.xml"/><Relationship Id="rId49" Type="http://schemas.openxmlformats.org/officeDocument/2006/relationships/image" Target="../media/image32.png"/><Relationship Id="rId57" Type="http://schemas.openxmlformats.org/officeDocument/2006/relationships/image" Target="../media/image40.jpeg"/><Relationship Id="rId10" Type="http://schemas.openxmlformats.org/officeDocument/2006/relationships/diagramColors" Target="../diagrams/colors58.xml"/><Relationship Id="rId31" Type="http://schemas.microsoft.com/office/2007/relationships/diagramDrawing" Target="../diagrams/drawing62.xml"/><Relationship Id="rId44" Type="http://schemas.openxmlformats.org/officeDocument/2006/relationships/image" Target="../media/image27.png"/><Relationship Id="rId52" Type="http://schemas.openxmlformats.org/officeDocument/2006/relationships/image" Target="../media/image35.png"/><Relationship Id="rId60" Type="http://schemas.openxmlformats.org/officeDocument/2006/relationships/image" Target="../media/image43.png"/><Relationship Id="rId65" Type="http://schemas.openxmlformats.org/officeDocument/2006/relationships/image" Target="../media/image48.png"/><Relationship Id="rId73" Type="http://schemas.openxmlformats.org/officeDocument/2006/relationships/image" Target="../media/image56.png"/><Relationship Id="rId78" Type="http://schemas.openxmlformats.org/officeDocument/2006/relationships/image" Target="../media/image84.png"/><Relationship Id="rId4" Type="http://schemas.openxmlformats.org/officeDocument/2006/relationships/diagramQuickStyle" Target="../diagrams/quickStyle57.xml"/><Relationship Id="rId9" Type="http://schemas.openxmlformats.org/officeDocument/2006/relationships/diagramQuickStyle" Target="../diagrams/quickStyle58.xml"/><Relationship Id="rId13" Type="http://schemas.openxmlformats.org/officeDocument/2006/relationships/diagramLayout" Target="../diagrams/layout59.xml"/><Relationship Id="rId18" Type="http://schemas.openxmlformats.org/officeDocument/2006/relationships/diagramLayout" Target="../diagrams/layout60.xml"/><Relationship Id="rId39" Type="http://schemas.openxmlformats.org/officeDocument/2006/relationships/diagramQuickStyle" Target="../diagrams/quickStyle64.xml"/><Relationship Id="rId34" Type="http://schemas.openxmlformats.org/officeDocument/2006/relationships/diagramQuickStyle" Target="../diagrams/quickStyle63.xml"/><Relationship Id="rId50" Type="http://schemas.openxmlformats.org/officeDocument/2006/relationships/image" Target="../media/image33.png"/><Relationship Id="rId55" Type="http://schemas.openxmlformats.org/officeDocument/2006/relationships/image" Target="../media/image38.png"/><Relationship Id="rId76" Type="http://schemas.openxmlformats.org/officeDocument/2006/relationships/image" Target="../media/image59.png"/><Relationship Id="rId7" Type="http://schemas.openxmlformats.org/officeDocument/2006/relationships/diagramData" Target="../diagrams/data58.xml"/><Relationship Id="rId71" Type="http://schemas.openxmlformats.org/officeDocument/2006/relationships/image" Target="../media/image54.png"/><Relationship Id="rId2" Type="http://schemas.openxmlformats.org/officeDocument/2006/relationships/diagramData" Target="../diagrams/data57.xml"/><Relationship Id="rId29" Type="http://schemas.openxmlformats.org/officeDocument/2006/relationships/diagramQuickStyle" Target="../diagrams/quickStyle62.xml"/></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esri.com/content/dam/esrisites/sitecore-archive/Files/Pdfs/library/whitepapers/pdfs/geospatial-approach-to-cybersecurity.pdf" TargetMode="External"/><Relationship Id="rId1" Type="http://schemas.openxmlformats.org/officeDocument/2006/relationships/slideLayout" Target="../slideLayouts/slideLayout26.xml"/><Relationship Id="rId6" Type="http://schemas.openxmlformats.org/officeDocument/2006/relationships/image" Target="../media/image60.png"/><Relationship Id="rId5" Type="http://schemas.openxmlformats.org/officeDocument/2006/relationships/image" Target="../media/image94.png"/><Relationship Id="rId4" Type="http://schemas.openxmlformats.org/officeDocument/2006/relationships/image" Target="../media/image9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GhVNAtfkR1I" TargetMode="External"/><Relationship Id="rId2" Type="http://schemas.openxmlformats.org/officeDocument/2006/relationships/image" Target="../media/image96.png"/><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GhVNAtfkR1I" TargetMode="External"/><Relationship Id="rId2" Type="http://schemas.openxmlformats.org/officeDocument/2006/relationships/image" Target="../media/image98.png"/><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0.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GhVNAtfkR1I" TargetMode="External"/><Relationship Id="rId2" Type="http://schemas.openxmlformats.org/officeDocument/2006/relationships/image" Target="../media/image99.png"/><Relationship Id="rId1" Type="http://schemas.openxmlformats.org/officeDocument/2006/relationships/slideLayout" Target="../slideLayouts/slideLayout26.xml"/><Relationship Id="rId4" Type="http://schemas.openxmlformats.org/officeDocument/2006/relationships/image" Target="../media/image9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0.gif"/><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hyperlink" Target="https://www.researchgate.net/publication/324896786_Methodology_to_Evaluate_Proposed_Leading_Indicators_of_Space_System_Performance_Degradation_Due_to_Contamination" TargetMode="External"/><Relationship Id="rId2" Type="http://schemas.openxmlformats.org/officeDocument/2006/relationships/image" Target="../media/image101.png"/><Relationship Id="rId1" Type="http://schemas.openxmlformats.org/officeDocument/2006/relationships/slideLayout" Target="../slideLayouts/slideLayout26.xml"/><Relationship Id="rId4"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6.xml"/><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26.xml"/><Relationship Id="rId6" Type="http://schemas.openxmlformats.org/officeDocument/2006/relationships/image" Target="../media/image109.jpeg"/><Relationship Id="rId5" Type="http://schemas.openxmlformats.org/officeDocument/2006/relationships/image" Target="../media/image108.png"/><Relationship Id="rId4" Type="http://schemas.openxmlformats.org/officeDocument/2006/relationships/hyperlink" Target="https://www.marieannechabin.fr/archiver-et-apres/3-du-papier-au-numeriqu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hyperlink" Target="https://za.linkedin.com/posts/robakershoek_itsm2022-itil-devops-activity-6998290316868886528-Awl4" TargetMode="External"/><Relationship Id="rId2" Type="http://schemas.openxmlformats.org/officeDocument/2006/relationships/image" Target="../media/image110.png"/><Relationship Id="rId1" Type="http://schemas.openxmlformats.org/officeDocument/2006/relationships/slideLayout" Target="../slideLayouts/slideLayout26.xml"/><Relationship Id="rId6" Type="http://schemas.openxmlformats.org/officeDocument/2006/relationships/image" Target="../media/image97.png"/><Relationship Id="rId5" Type="http://schemas.openxmlformats.org/officeDocument/2006/relationships/hyperlink" Target="https://www.youtube.com/watch?v=GhVNAtfkR1I" TargetMode="External"/><Relationship Id="rId4" Type="http://schemas.openxmlformats.org/officeDocument/2006/relationships/hyperlink" Target="https://twitter.com/i/status/145996936065150157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s://www.numerique.gouv.fr/uploads/Referentiel_General_Interoperabilite_V1.pdf" TargetMode="External"/><Relationship Id="rId1" Type="http://schemas.openxmlformats.org/officeDocument/2006/relationships/slideLayout" Target="../slideLayouts/slideLayout26.xml"/><Relationship Id="rId5" Type="http://schemas.openxmlformats.org/officeDocument/2006/relationships/hyperlink" Target="https://www.researchgate.net/publication/321808728_Interoperability_as_a_daily_challenge_enhancing_operational_data_exchange_between_rescue_organisations" TargetMode="External"/><Relationship Id="rId4" Type="http://schemas.openxmlformats.org/officeDocument/2006/relationships/image" Target="../media/image113.png"/></Relationships>
</file>

<file path=ppt/slides/_rels/slide28.xml.rels><?xml version="1.0" encoding="UTF-8" standalone="yes"?>
<Relationships xmlns="http://schemas.openxmlformats.org/package/2006/relationships"><Relationship Id="rId2" Type="http://schemas.openxmlformats.org/officeDocument/2006/relationships/image" Target="../media/image114.jp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15.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eg"/><Relationship Id="rId1" Type="http://schemas.openxmlformats.org/officeDocument/2006/relationships/slideLayout" Target="../slideLayouts/slideLayout26.xml"/><Relationship Id="rId5" Type="http://schemas.openxmlformats.org/officeDocument/2006/relationships/image" Target="../media/image120.png"/><Relationship Id="rId4" Type="http://schemas.openxmlformats.org/officeDocument/2006/relationships/image" Target="../media/image119.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66.xml"/><Relationship Id="rId13" Type="http://schemas.openxmlformats.org/officeDocument/2006/relationships/image" Target="../media/image122.png"/><Relationship Id="rId3" Type="http://schemas.openxmlformats.org/officeDocument/2006/relationships/diagramLayout" Target="../diagrams/layout65.xml"/><Relationship Id="rId7" Type="http://schemas.openxmlformats.org/officeDocument/2006/relationships/image" Target="../media/image121.png"/><Relationship Id="rId12" Type="http://schemas.microsoft.com/office/2007/relationships/diagramDrawing" Target="../diagrams/drawing66.xml"/><Relationship Id="rId2" Type="http://schemas.openxmlformats.org/officeDocument/2006/relationships/diagramData" Target="../diagrams/data65.xml"/><Relationship Id="rId1" Type="http://schemas.openxmlformats.org/officeDocument/2006/relationships/slideLayout" Target="../slideLayouts/slideLayout26.xml"/><Relationship Id="rId6" Type="http://schemas.microsoft.com/office/2007/relationships/diagramDrawing" Target="../diagrams/drawing65.xml"/><Relationship Id="rId11" Type="http://schemas.openxmlformats.org/officeDocument/2006/relationships/diagramColors" Target="../diagrams/colors66.xml"/><Relationship Id="rId5" Type="http://schemas.openxmlformats.org/officeDocument/2006/relationships/diagramColors" Target="../diagrams/colors65.xml"/><Relationship Id="rId10" Type="http://schemas.openxmlformats.org/officeDocument/2006/relationships/diagramQuickStyle" Target="../diagrams/quickStyle66.xml"/><Relationship Id="rId4" Type="http://schemas.openxmlformats.org/officeDocument/2006/relationships/diagramQuickStyle" Target="../diagrams/quickStyle65.xml"/><Relationship Id="rId9" Type="http://schemas.openxmlformats.org/officeDocument/2006/relationships/diagramLayout" Target="../diagrams/layout66.xml"/></Relationships>
</file>

<file path=ppt/slides/_rels/slide33.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2.png"/><Relationship Id="rId18" Type="http://schemas.openxmlformats.org/officeDocument/2006/relationships/image" Target="../media/image137.png"/><Relationship Id="rId3" Type="http://schemas.openxmlformats.org/officeDocument/2006/relationships/image" Target="../media/image123.png"/><Relationship Id="rId7" Type="http://schemas.openxmlformats.org/officeDocument/2006/relationships/image" Target="../media/image127.png"/><Relationship Id="rId12" Type="http://schemas.openxmlformats.org/officeDocument/2006/relationships/image" Target="../media/image131.png"/><Relationship Id="rId17" Type="http://schemas.openxmlformats.org/officeDocument/2006/relationships/image" Target="../media/image136.png"/><Relationship Id="rId2" Type="http://schemas.openxmlformats.org/officeDocument/2006/relationships/notesSlide" Target="../notesSlides/notesSlide3.xml"/><Relationship Id="rId16" Type="http://schemas.openxmlformats.org/officeDocument/2006/relationships/image" Target="../media/image135.jpg"/><Relationship Id="rId1" Type="http://schemas.openxmlformats.org/officeDocument/2006/relationships/slideLayout" Target="../slideLayouts/slideLayout26.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125.png"/><Relationship Id="rId15" Type="http://schemas.openxmlformats.org/officeDocument/2006/relationships/image" Target="../media/image134.png"/><Relationship Id="rId10" Type="http://schemas.openxmlformats.org/officeDocument/2006/relationships/image" Target="../media/image129.png"/><Relationship Id="rId19" Type="http://schemas.openxmlformats.org/officeDocument/2006/relationships/image" Target="../media/image138.png"/><Relationship Id="rId4" Type="http://schemas.openxmlformats.org/officeDocument/2006/relationships/image" Target="../media/image124.png"/><Relationship Id="rId9" Type="http://schemas.openxmlformats.org/officeDocument/2006/relationships/image" Target="../media/image105.png"/><Relationship Id="rId14" Type="http://schemas.openxmlformats.org/officeDocument/2006/relationships/image" Target="../media/image1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140.jpeg"/><Relationship Id="rId7" Type="http://schemas.openxmlformats.org/officeDocument/2006/relationships/image" Target="../media/image143.png"/><Relationship Id="rId12" Type="http://schemas.openxmlformats.org/officeDocument/2006/relationships/image" Target="../media/image146.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42.jpeg"/><Relationship Id="rId11" Type="http://schemas.openxmlformats.org/officeDocument/2006/relationships/image" Target="../media/image145.png"/><Relationship Id="rId5" Type="http://schemas.openxmlformats.org/officeDocument/2006/relationships/image" Target="../media/image141.png"/><Relationship Id="rId10" Type="http://schemas.openxmlformats.org/officeDocument/2006/relationships/image" Target="../media/image144.jpeg"/><Relationship Id="rId4" Type="http://schemas.openxmlformats.org/officeDocument/2006/relationships/hyperlink" Target="https://history-computer.com/paul-otlet-biography-history-and-inventions/" TargetMode="External"/><Relationship Id="rId9"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hyperlink" Target="https://www.semsimo.com/knowledge-graph/" TargetMode="External"/><Relationship Id="rId2" Type="http://schemas.openxmlformats.org/officeDocument/2006/relationships/image" Target="../media/image147.png"/><Relationship Id="rId1" Type="http://schemas.openxmlformats.org/officeDocument/2006/relationships/slideLayout" Target="../slideLayouts/slideLayout26.xml"/><Relationship Id="rId6" Type="http://schemas.openxmlformats.org/officeDocument/2006/relationships/hyperlink" Target="https://www.jean-delahousse.net/graphe-de-connaissance-ontologie-vocabulaires-controles/" TargetMode="External"/><Relationship Id="rId5" Type="http://schemas.openxmlformats.org/officeDocument/2006/relationships/hyperlink" Target="https://www.forbes.com/sites/forbestechcouncil/2021/09/20/you-need-to-be-thinking-in-knowledge-graphs/?sh=61ccf33e7abf" TargetMode="External"/><Relationship Id="rId4" Type="http://schemas.openxmlformats.org/officeDocument/2006/relationships/image" Target="../media/image143.png"/></Relationships>
</file>

<file path=ppt/slides/_rels/slide3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3" Type="http://schemas.openxmlformats.org/officeDocument/2006/relationships/image" Target="../media/image156.png"/><Relationship Id="rId18" Type="http://schemas.openxmlformats.org/officeDocument/2006/relationships/image" Target="../media/image161.svg"/><Relationship Id="rId26" Type="http://schemas.openxmlformats.org/officeDocument/2006/relationships/image" Target="../media/image169.svg"/><Relationship Id="rId39" Type="http://schemas.openxmlformats.org/officeDocument/2006/relationships/image" Target="../media/image182.png"/><Relationship Id="rId21" Type="http://schemas.openxmlformats.org/officeDocument/2006/relationships/image" Target="../media/image164.svg"/><Relationship Id="rId34" Type="http://schemas.openxmlformats.org/officeDocument/2006/relationships/image" Target="../media/image177.svg"/><Relationship Id="rId7" Type="http://schemas.microsoft.com/office/2007/relationships/diagramDrawing" Target="../diagrams/drawing67.xml"/><Relationship Id="rId12" Type="http://schemas.openxmlformats.org/officeDocument/2006/relationships/image" Target="../media/image155.svg"/><Relationship Id="rId17" Type="http://schemas.openxmlformats.org/officeDocument/2006/relationships/image" Target="../media/image160.png"/><Relationship Id="rId25" Type="http://schemas.openxmlformats.org/officeDocument/2006/relationships/image" Target="../media/image168.svg"/><Relationship Id="rId33" Type="http://schemas.openxmlformats.org/officeDocument/2006/relationships/image" Target="../media/image176.png"/><Relationship Id="rId38" Type="http://schemas.openxmlformats.org/officeDocument/2006/relationships/image" Target="../media/image181.svg"/><Relationship Id="rId2" Type="http://schemas.openxmlformats.org/officeDocument/2006/relationships/notesSlide" Target="../notesSlides/notesSlide5.xml"/><Relationship Id="rId16" Type="http://schemas.openxmlformats.org/officeDocument/2006/relationships/image" Target="../media/image159.svg"/><Relationship Id="rId20" Type="http://schemas.openxmlformats.org/officeDocument/2006/relationships/image" Target="../media/image163.png"/><Relationship Id="rId29" Type="http://schemas.openxmlformats.org/officeDocument/2006/relationships/image" Target="../media/image172.png"/><Relationship Id="rId1" Type="http://schemas.openxmlformats.org/officeDocument/2006/relationships/slideLayout" Target="../slideLayouts/slideLayout26.xml"/><Relationship Id="rId6" Type="http://schemas.openxmlformats.org/officeDocument/2006/relationships/diagramColors" Target="../diagrams/colors67.xml"/><Relationship Id="rId11" Type="http://schemas.openxmlformats.org/officeDocument/2006/relationships/image" Target="../media/image154.png"/><Relationship Id="rId24" Type="http://schemas.openxmlformats.org/officeDocument/2006/relationships/image" Target="../media/image167.png"/><Relationship Id="rId32" Type="http://schemas.openxmlformats.org/officeDocument/2006/relationships/image" Target="../media/image175.svg"/><Relationship Id="rId37" Type="http://schemas.openxmlformats.org/officeDocument/2006/relationships/image" Target="../media/image180.png"/><Relationship Id="rId40" Type="http://schemas.openxmlformats.org/officeDocument/2006/relationships/image" Target="../media/image183.png"/><Relationship Id="rId5" Type="http://schemas.openxmlformats.org/officeDocument/2006/relationships/diagramQuickStyle" Target="../diagrams/quickStyle67.xml"/><Relationship Id="rId15" Type="http://schemas.openxmlformats.org/officeDocument/2006/relationships/image" Target="../media/image158.png"/><Relationship Id="rId23" Type="http://schemas.openxmlformats.org/officeDocument/2006/relationships/image" Target="../media/image166.svg"/><Relationship Id="rId28" Type="http://schemas.openxmlformats.org/officeDocument/2006/relationships/image" Target="../media/image171.svg"/><Relationship Id="rId36" Type="http://schemas.openxmlformats.org/officeDocument/2006/relationships/image" Target="../media/image179.svg"/><Relationship Id="rId10" Type="http://schemas.openxmlformats.org/officeDocument/2006/relationships/image" Target="../media/image153.svg"/><Relationship Id="rId19" Type="http://schemas.openxmlformats.org/officeDocument/2006/relationships/image" Target="../media/image162.svg"/><Relationship Id="rId31" Type="http://schemas.openxmlformats.org/officeDocument/2006/relationships/image" Target="../media/image174.png"/><Relationship Id="rId4" Type="http://schemas.openxmlformats.org/officeDocument/2006/relationships/diagramLayout" Target="../diagrams/layout67.xml"/><Relationship Id="rId9" Type="http://schemas.openxmlformats.org/officeDocument/2006/relationships/image" Target="../media/image152.png"/><Relationship Id="rId14" Type="http://schemas.openxmlformats.org/officeDocument/2006/relationships/image" Target="../media/image157.svg"/><Relationship Id="rId22" Type="http://schemas.openxmlformats.org/officeDocument/2006/relationships/image" Target="../media/image165.png"/><Relationship Id="rId27" Type="http://schemas.openxmlformats.org/officeDocument/2006/relationships/image" Target="../media/image170.png"/><Relationship Id="rId30" Type="http://schemas.openxmlformats.org/officeDocument/2006/relationships/image" Target="../media/image173.svg"/><Relationship Id="rId35" Type="http://schemas.openxmlformats.org/officeDocument/2006/relationships/image" Target="../media/image178.png"/><Relationship Id="rId8" Type="http://schemas.openxmlformats.org/officeDocument/2006/relationships/image" Target="../media/image151.png"/><Relationship Id="rId3" Type="http://schemas.openxmlformats.org/officeDocument/2006/relationships/diagramData" Target="../diagrams/data67.xml"/></Relationships>
</file>

<file path=ppt/slides/_rels/slide42.xml.rels><?xml version="1.0" encoding="UTF-8" standalone="yes"?>
<Relationships xmlns="http://schemas.openxmlformats.org/package/2006/relationships"><Relationship Id="rId8" Type="http://schemas.openxmlformats.org/officeDocument/2006/relationships/image" Target="../media/image184.png"/><Relationship Id="rId13" Type="http://schemas.microsoft.com/office/2007/relationships/hdphoto" Target="../media/hdphoto4.wdp"/><Relationship Id="rId18" Type="http://schemas.openxmlformats.org/officeDocument/2006/relationships/image" Target="../media/image193.png"/><Relationship Id="rId26" Type="http://schemas.openxmlformats.org/officeDocument/2006/relationships/image" Target="../media/image200.png"/><Relationship Id="rId3" Type="http://schemas.openxmlformats.org/officeDocument/2006/relationships/diagramLayout" Target="../diagrams/layout68.xml"/><Relationship Id="rId21" Type="http://schemas.openxmlformats.org/officeDocument/2006/relationships/image" Target="../media/image195.png"/><Relationship Id="rId7" Type="http://schemas.openxmlformats.org/officeDocument/2006/relationships/image" Target="../media/image151.png"/><Relationship Id="rId12" Type="http://schemas.openxmlformats.org/officeDocument/2006/relationships/image" Target="../media/image188.png"/><Relationship Id="rId17" Type="http://schemas.openxmlformats.org/officeDocument/2006/relationships/image" Target="../media/image192.svg"/><Relationship Id="rId25" Type="http://schemas.openxmlformats.org/officeDocument/2006/relationships/image" Target="../media/image199.png"/><Relationship Id="rId2" Type="http://schemas.openxmlformats.org/officeDocument/2006/relationships/diagramData" Target="../diagrams/data68.xml"/><Relationship Id="rId16" Type="http://schemas.openxmlformats.org/officeDocument/2006/relationships/image" Target="../media/image191.png"/><Relationship Id="rId20" Type="http://schemas.openxmlformats.org/officeDocument/2006/relationships/image" Target="../media/image194.svg"/><Relationship Id="rId1" Type="http://schemas.openxmlformats.org/officeDocument/2006/relationships/slideLayout" Target="../slideLayouts/slideLayout26.xml"/><Relationship Id="rId6" Type="http://schemas.microsoft.com/office/2007/relationships/diagramDrawing" Target="../diagrams/drawing68.xml"/><Relationship Id="rId11" Type="http://schemas.openxmlformats.org/officeDocument/2006/relationships/image" Target="../media/image187.svg"/><Relationship Id="rId24" Type="http://schemas.openxmlformats.org/officeDocument/2006/relationships/image" Target="../media/image198.png"/><Relationship Id="rId5" Type="http://schemas.openxmlformats.org/officeDocument/2006/relationships/diagramColors" Target="../diagrams/colors68.xml"/><Relationship Id="rId15" Type="http://schemas.openxmlformats.org/officeDocument/2006/relationships/image" Target="../media/image190.svg"/><Relationship Id="rId23" Type="http://schemas.openxmlformats.org/officeDocument/2006/relationships/image" Target="../media/image197.png"/><Relationship Id="rId10" Type="http://schemas.openxmlformats.org/officeDocument/2006/relationships/image" Target="../media/image186.png"/><Relationship Id="rId19" Type="http://schemas.openxmlformats.org/officeDocument/2006/relationships/image" Target="../media/image163.png"/><Relationship Id="rId4" Type="http://schemas.openxmlformats.org/officeDocument/2006/relationships/diagramQuickStyle" Target="../diagrams/quickStyle68.xml"/><Relationship Id="rId9" Type="http://schemas.openxmlformats.org/officeDocument/2006/relationships/image" Target="../media/image185.png"/><Relationship Id="rId14" Type="http://schemas.openxmlformats.org/officeDocument/2006/relationships/image" Target="../media/image189.png"/><Relationship Id="rId22" Type="http://schemas.openxmlformats.org/officeDocument/2006/relationships/image" Target="../media/image19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201.png"/><Relationship Id="rId1" Type="http://schemas.openxmlformats.org/officeDocument/2006/relationships/slideLayout" Target="../slideLayouts/slideLayout26.xml"/><Relationship Id="rId6" Type="http://schemas.openxmlformats.org/officeDocument/2006/relationships/hyperlink" Target="https://www.researchgate.net/publication/350371707_Actionable_Cognitive_Twins_for_Decision_Making_in_Manufacturing" TargetMode="External"/><Relationship Id="rId5" Type="http://schemas.openxmlformats.org/officeDocument/2006/relationships/image" Target="../media/image203.png"/><Relationship Id="rId4" Type="http://schemas.openxmlformats.org/officeDocument/2006/relationships/image" Target="../media/image20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microsoft.com/office/2007/relationships/diagramDrawing" Target="../diagrams/drawing5.xml"/><Relationship Id="rId21" Type="http://schemas.microsoft.com/office/2007/relationships/diagramDrawing" Target="../diagrams/drawing4.xml"/><Relationship Id="rId42" Type="http://schemas.openxmlformats.org/officeDocument/2006/relationships/image" Target="../media/image25.png"/><Relationship Id="rId47" Type="http://schemas.openxmlformats.org/officeDocument/2006/relationships/image" Target="../media/image30.png"/><Relationship Id="rId63" Type="http://schemas.openxmlformats.org/officeDocument/2006/relationships/image" Target="../media/image46.jpeg"/><Relationship Id="rId68" Type="http://schemas.openxmlformats.org/officeDocument/2006/relationships/image" Target="../media/image51.jpeg"/><Relationship Id="rId16" Type="http://schemas.microsoft.com/office/2007/relationships/diagramDrawing" Target="../diagrams/drawing3.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37" Type="http://schemas.openxmlformats.org/officeDocument/2006/relationships/diagramData" Target="../diagrams/data8.xml"/><Relationship Id="rId40" Type="http://schemas.openxmlformats.org/officeDocument/2006/relationships/diagramColors" Target="../diagrams/colors8.xml"/><Relationship Id="rId45" Type="http://schemas.openxmlformats.org/officeDocument/2006/relationships/image" Target="../media/image28.png"/><Relationship Id="rId53" Type="http://schemas.openxmlformats.org/officeDocument/2006/relationships/image" Target="../media/image36.png"/><Relationship Id="rId58" Type="http://schemas.openxmlformats.org/officeDocument/2006/relationships/image" Target="../media/image41.png"/><Relationship Id="rId66" Type="http://schemas.openxmlformats.org/officeDocument/2006/relationships/image" Target="../media/image49.jpeg"/><Relationship Id="rId74" Type="http://schemas.openxmlformats.org/officeDocument/2006/relationships/image" Target="../media/image57.png"/><Relationship Id="rId79" Type="http://schemas.openxmlformats.org/officeDocument/2006/relationships/image" Target="../media/image61.png"/><Relationship Id="rId5" Type="http://schemas.openxmlformats.org/officeDocument/2006/relationships/diagramColors" Target="../diagrams/colors1.xml"/><Relationship Id="rId61" Type="http://schemas.openxmlformats.org/officeDocument/2006/relationships/image" Target="../media/image44.png"/><Relationship Id="rId19" Type="http://schemas.openxmlformats.org/officeDocument/2006/relationships/diagramQuickStyle" Target="../diagrams/quickStyle4.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 Id="rId43" Type="http://schemas.openxmlformats.org/officeDocument/2006/relationships/image" Target="../media/image26.png"/><Relationship Id="rId48" Type="http://schemas.openxmlformats.org/officeDocument/2006/relationships/image" Target="../media/image31.png"/><Relationship Id="rId56" Type="http://schemas.openxmlformats.org/officeDocument/2006/relationships/image" Target="../media/image39.png"/><Relationship Id="rId64" Type="http://schemas.openxmlformats.org/officeDocument/2006/relationships/image" Target="../media/image47.png"/><Relationship Id="rId69" Type="http://schemas.openxmlformats.org/officeDocument/2006/relationships/image" Target="../media/image52.png"/><Relationship Id="rId77" Type="http://schemas.openxmlformats.org/officeDocument/2006/relationships/image" Target="../media/image60.png"/><Relationship Id="rId8" Type="http://schemas.openxmlformats.org/officeDocument/2006/relationships/diagramLayout" Target="../diagrams/layout2.xml"/><Relationship Id="rId51" Type="http://schemas.openxmlformats.org/officeDocument/2006/relationships/image" Target="../media/image34.png"/><Relationship Id="rId72" Type="http://schemas.openxmlformats.org/officeDocument/2006/relationships/image" Target="../media/image55.png"/><Relationship Id="rId80" Type="http://schemas.openxmlformats.org/officeDocument/2006/relationships/hyperlink" Target="http://real.mtak.hu/123491/1/HSZ_2020_2_9_Karasz_111-127.pdf" TargetMode="External"/><Relationship Id="rId3" Type="http://schemas.openxmlformats.org/officeDocument/2006/relationships/diagramLayout" Target="../diagrams/layout1.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38" Type="http://schemas.openxmlformats.org/officeDocument/2006/relationships/diagramLayout" Target="../diagrams/layout8.xml"/><Relationship Id="rId46" Type="http://schemas.openxmlformats.org/officeDocument/2006/relationships/image" Target="../media/image29.png"/><Relationship Id="rId59" Type="http://schemas.openxmlformats.org/officeDocument/2006/relationships/image" Target="../media/image42.png"/><Relationship Id="rId67" Type="http://schemas.openxmlformats.org/officeDocument/2006/relationships/image" Target="../media/image50.png"/><Relationship Id="rId20" Type="http://schemas.openxmlformats.org/officeDocument/2006/relationships/diagramColors" Target="../diagrams/colors4.xml"/><Relationship Id="rId41" Type="http://schemas.microsoft.com/office/2007/relationships/diagramDrawing" Target="../diagrams/drawing8.xml"/><Relationship Id="rId54" Type="http://schemas.openxmlformats.org/officeDocument/2006/relationships/image" Target="../media/image37.png"/><Relationship Id="rId62" Type="http://schemas.openxmlformats.org/officeDocument/2006/relationships/image" Target="../media/image45.jpeg"/><Relationship Id="rId70" Type="http://schemas.openxmlformats.org/officeDocument/2006/relationships/image" Target="../media/image53.png"/><Relationship Id="rId75" Type="http://schemas.openxmlformats.org/officeDocument/2006/relationships/image" Target="../media/image58.png"/><Relationship Id="rId1" Type="http://schemas.openxmlformats.org/officeDocument/2006/relationships/slideLayout" Target="../slideLayouts/slideLayout26.xml"/><Relationship Id="rId6" Type="http://schemas.microsoft.com/office/2007/relationships/diagramDrawing" Target="../diagrams/drawing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49" Type="http://schemas.openxmlformats.org/officeDocument/2006/relationships/image" Target="../media/image32.png"/><Relationship Id="rId57" Type="http://schemas.openxmlformats.org/officeDocument/2006/relationships/image" Target="../media/image40.jpeg"/><Relationship Id="rId10" Type="http://schemas.openxmlformats.org/officeDocument/2006/relationships/diagramColors" Target="../diagrams/colors2.xml"/><Relationship Id="rId31" Type="http://schemas.microsoft.com/office/2007/relationships/diagramDrawing" Target="../diagrams/drawing6.xml"/><Relationship Id="rId44" Type="http://schemas.openxmlformats.org/officeDocument/2006/relationships/image" Target="../media/image27.png"/><Relationship Id="rId52" Type="http://schemas.openxmlformats.org/officeDocument/2006/relationships/image" Target="../media/image35.png"/><Relationship Id="rId60" Type="http://schemas.openxmlformats.org/officeDocument/2006/relationships/image" Target="../media/image43.png"/><Relationship Id="rId65" Type="http://schemas.openxmlformats.org/officeDocument/2006/relationships/image" Target="../media/image48.png"/><Relationship Id="rId73" Type="http://schemas.openxmlformats.org/officeDocument/2006/relationships/image" Target="../media/image56.png"/><Relationship Id="rId78" Type="http://schemas.openxmlformats.org/officeDocument/2006/relationships/hyperlink" Target="https://www.researchgate.net/figure/Structuring-the-field-of-digitalization-along-the-enterprise-architecture_fig1_329161868" TargetMode="External"/><Relationship Id="rId4" Type="http://schemas.openxmlformats.org/officeDocument/2006/relationships/diagramQuickStyle" Target="../diagrams/quickStyle1.xml"/><Relationship Id="rId9" Type="http://schemas.openxmlformats.org/officeDocument/2006/relationships/diagramQuickStyle" Target="../diagrams/quickStyle2.xml"/><Relationship Id="rId13" Type="http://schemas.openxmlformats.org/officeDocument/2006/relationships/diagramLayout" Target="../diagrams/layout3.xml"/><Relationship Id="rId18" Type="http://schemas.openxmlformats.org/officeDocument/2006/relationships/diagramLayout" Target="../diagrams/layout4.xml"/><Relationship Id="rId39" Type="http://schemas.openxmlformats.org/officeDocument/2006/relationships/diagramQuickStyle" Target="../diagrams/quickStyle8.xml"/><Relationship Id="rId34" Type="http://schemas.openxmlformats.org/officeDocument/2006/relationships/diagramQuickStyle" Target="../diagrams/quickStyle7.xml"/><Relationship Id="rId50" Type="http://schemas.openxmlformats.org/officeDocument/2006/relationships/image" Target="../media/image33.png"/><Relationship Id="rId55" Type="http://schemas.openxmlformats.org/officeDocument/2006/relationships/image" Target="../media/image38.png"/><Relationship Id="rId76" Type="http://schemas.openxmlformats.org/officeDocument/2006/relationships/image" Target="../media/image59.png"/><Relationship Id="rId7" Type="http://schemas.openxmlformats.org/officeDocument/2006/relationships/diagramData" Target="../diagrams/data2.xml"/><Relationship Id="rId71" Type="http://schemas.openxmlformats.org/officeDocument/2006/relationships/image" Target="../media/image54.png"/><Relationship Id="rId2" Type="http://schemas.openxmlformats.org/officeDocument/2006/relationships/diagramData" Target="../diagrams/data1.xml"/><Relationship Id="rId29" Type="http://schemas.openxmlformats.org/officeDocument/2006/relationships/diagramQuickStyle" Target="../diagrams/quickStyle6.xml"/></Relationships>
</file>

<file path=ppt/slides/_rels/slide7.xml.rels><?xml version="1.0" encoding="UTF-8" standalone="yes"?>
<Relationships xmlns="http://schemas.openxmlformats.org/package/2006/relationships"><Relationship Id="rId26" Type="http://schemas.microsoft.com/office/2007/relationships/diagramDrawing" Target="../diagrams/drawing13.xml"/><Relationship Id="rId21" Type="http://schemas.microsoft.com/office/2007/relationships/diagramDrawing" Target="../diagrams/drawing12.xml"/><Relationship Id="rId42" Type="http://schemas.openxmlformats.org/officeDocument/2006/relationships/image" Target="../media/image25.png"/><Relationship Id="rId47" Type="http://schemas.openxmlformats.org/officeDocument/2006/relationships/image" Target="../media/image30.png"/><Relationship Id="rId63" Type="http://schemas.openxmlformats.org/officeDocument/2006/relationships/image" Target="../media/image46.jpeg"/><Relationship Id="rId68" Type="http://schemas.openxmlformats.org/officeDocument/2006/relationships/image" Target="../media/image51.jpeg"/><Relationship Id="rId84" Type="http://schemas.openxmlformats.org/officeDocument/2006/relationships/image" Target="../media/image68.png"/><Relationship Id="rId16" Type="http://schemas.microsoft.com/office/2007/relationships/diagramDrawing" Target="../diagrams/drawing11.xml"/><Relationship Id="rId11" Type="http://schemas.microsoft.com/office/2007/relationships/diagramDrawing" Target="../diagrams/drawing10.xml"/><Relationship Id="rId32" Type="http://schemas.openxmlformats.org/officeDocument/2006/relationships/diagramData" Target="../diagrams/data15.xml"/><Relationship Id="rId37" Type="http://schemas.openxmlformats.org/officeDocument/2006/relationships/diagramData" Target="../diagrams/data16.xml"/><Relationship Id="rId53" Type="http://schemas.openxmlformats.org/officeDocument/2006/relationships/image" Target="../media/image36.png"/><Relationship Id="rId58" Type="http://schemas.openxmlformats.org/officeDocument/2006/relationships/image" Target="../media/image41.png"/><Relationship Id="rId74" Type="http://schemas.openxmlformats.org/officeDocument/2006/relationships/image" Target="../media/image57.png"/><Relationship Id="rId79" Type="http://schemas.openxmlformats.org/officeDocument/2006/relationships/image" Target="../media/image63.png"/><Relationship Id="rId5" Type="http://schemas.openxmlformats.org/officeDocument/2006/relationships/diagramColors" Target="../diagrams/colors9.xml"/><Relationship Id="rId61" Type="http://schemas.openxmlformats.org/officeDocument/2006/relationships/image" Target="../media/image44.png"/><Relationship Id="rId82" Type="http://schemas.openxmlformats.org/officeDocument/2006/relationships/image" Target="../media/image66.jpeg"/><Relationship Id="rId19" Type="http://schemas.openxmlformats.org/officeDocument/2006/relationships/diagramQuickStyle" Target="../diagrams/quickStyle12.xml"/><Relationship Id="rId14" Type="http://schemas.openxmlformats.org/officeDocument/2006/relationships/diagramQuickStyle" Target="../diagrams/quickStyle11.xml"/><Relationship Id="rId22" Type="http://schemas.openxmlformats.org/officeDocument/2006/relationships/diagramData" Target="../diagrams/data13.xml"/><Relationship Id="rId27" Type="http://schemas.openxmlformats.org/officeDocument/2006/relationships/diagramData" Target="../diagrams/data14.xml"/><Relationship Id="rId30" Type="http://schemas.openxmlformats.org/officeDocument/2006/relationships/diagramColors" Target="../diagrams/colors14.xml"/><Relationship Id="rId35" Type="http://schemas.openxmlformats.org/officeDocument/2006/relationships/diagramColors" Target="../diagrams/colors15.xml"/><Relationship Id="rId43" Type="http://schemas.openxmlformats.org/officeDocument/2006/relationships/image" Target="../media/image26.png"/><Relationship Id="rId48" Type="http://schemas.openxmlformats.org/officeDocument/2006/relationships/image" Target="../media/image31.png"/><Relationship Id="rId56" Type="http://schemas.openxmlformats.org/officeDocument/2006/relationships/image" Target="../media/image39.png"/><Relationship Id="rId64" Type="http://schemas.openxmlformats.org/officeDocument/2006/relationships/image" Target="../media/image47.png"/><Relationship Id="rId69" Type="http://schemas.openxmlformats.org/officeDocument/2006/relationships/image" Target="../media/image52.png"/><Relationship Id="rId77" Type="http://schemas.openxmlformats.org/officeDocument/2006/relationships/hyperlink" Target="https://www.researchgate.net/figure/Structuring-the-field-of-digitalization-along-the-enterprise-architecture_fig1_329161868" TargetMode="External"/><Relationship Id="rId8" Type="http://schemas.openxmlformats.org/officeDocument/2006/relationships/diagramLayout" Target="../diagrams/layout10.xml"/><Relationship Id="rId51" Type="http://schemas.openxmlformats.org/officeDocument/2006/relationships/image" Target="../media/image34.png"/><Relationship Id="rId72" Type="http://schemas.openxmlformats.org/officeDocument/2006/relationships/image" Target="../media/image55.png"/><Relationship Id="rId80" Type="http://schemas.openxmlformats.org/officeDocument/2006/relationships/image" Target="../media/image64.png"/><Relationship Id="rId3" Type="http://schemas.openxmlformats.org/officeDocument/2006/relationships/diagramLayout" Target="../diagrams/layout9.xml"/><Relationship Id="rId12" Type="http://schemas.openxmlformats.org/officeDocument/2006/relationships/diagramData" Target="../diagrams/data11.xml"/><Relationship Id="rId17" Type="http://schemas.openxmlformats.org/officeDocument/2006/relationships/diagramData" Target="../diagrams/data12.xml"/><Relationship Id="rId25" Type="http://schemas.openxmlformats.org/officeDocument/2006/relationships/diagramColors" Target="../diagrams/colors13.xml"/><Relationship Id="rId33" Type="http://schemas.openxmlformats.org/officeDocument/2006/relationships/diagramLayout" Target="../diagrams/layout15.xml"/><Relationship Id="rId38" Type="http://schemas.openxmlformats.org/officeDocument/2006/relationships/diagramLayout" Target="../diagrams/layout16.xml"/><Relationship Id="rId46" Type="http://schemas.openxmlformats.org/officeDocument/2006/relationships/image" Target="../media/image29.png"/><Relationship Id="rId59" Type="http://schemas.openxmlformats.org/officeDocument/2006/relationships/image" Target="../media/image42.png"/><Relationship Id="rId67" Type="http://schemas.openxmlformats.org/officeDocument/2006/relationships/image" Target="../media/image50.png"/><Relationship Id="rId20" Type="http://schemas.openxmlformats.org/officeDocument/2006/relationships/diagramColors" Target="../diagrams/colors12.xml"/><Relationship Id="rId41" Type="http://schemas.microsoft.com/office/2007/relationships/diagramDrawing" Target="../diagrams/drawing16.xml"/><Relationship Id="rId54" Type="http://schemas.openxmlformats.org/officeDocument/2006/relationships/image" Target="../media/image37.png"/><Relationship Id="rId62" Type="http://schemas.openxmlformats.org/officeDocument/2006/relationships/image" Target="../media/image45.jpeg"/><Relationship Id="rId70" Type="http://schemas.openxmlformats.org/officeDocument/2006/relationships/image" Target="../media/image53.png"/><Relationship Id="rId75" Type="http://schemas.openxmlformats.org/officeDocument/2006/relationships/image" Target="../media/image58.png"/><Relationship Id="rId83" Type="http://schemas.openxmlformats.org/officeDocument/2006/relationships/image" Target="../media/image67.png"/><Relationship Id="rId1" Type="http://schemas.openxmlformats.org/officeDocument/2006/relationships/slideLayout" Target="../slideLayouts/slideLayout26.xml"/><Relationship Id="rId6" Type="http://schemas.microsoft.com/office/2007/relationships/diagramDrawing" Target="../diagrams/drawing9.xml"/><Relationship Id="rId15" Type="http://schemas.openxmlformats.org/officeDocument/2006/relationships/diagramColors" Target="../diagrams/colors11.xml"/><Relationship Id="rId23" Type="http://schemas.openxmlformats.org/officeDocument/2006/relationships/diagramLayout" Target="../diagrams/layout13.xml"/><Relationship Id="rId28" Type="http://schemas.openxmlformats.org/officeDocument/2006/relationships/diagramLayout" Target="../diagrams/layout14.xml"/><Relationship Id="rId36" Type="http://schemas.microsoft.com/office/2007/relationships/diagramDrawing" Target="../diagrams/drawing15.xml"/><Relationship Id="rId49" Type="http://schemas.openxmlformats.org/officeDocument/2006/relationships/image" Target="../media/image32.png"/><Relationship Id="rId57" Type="http://schemas.openxmlformats.org/officeDocument/2006/relationships/image" Target="../media/image40.jpeg"/><Relationship Id="rId10" Type="http://schemas.openxmlformats.org/officeDocument/2006/relationships/diagramColors" Target="../diagrams/colors10.xml"/><Relationship Id="rId31" Type="http://schemas.microsoft.com/office/2007/relationships/diagramDrawing" Target="../diagrams/drawing14.xml"/><Relationship Id="rId44" Type="http://schemas.openxmlformats.org/officeDocument/2006/relationships/image" Target="../media/image27.png"/><Relationship Id="rId52" Type="http://schemas.openxmlformats.org/officeDocument/2006/relationships/image" Target="../media/image35.png"/><Relationship Id="rId60" Type="http://schemas.openxmlformats.org/officeDocument/2006/relationships/image" Target="../media/image43.png"/><Relationship Id="rId65" Type="http://schemas.openxmlformats.org/officeDocument/2006/relationships/image" Target="../media/image48.png"/><Relationship Id="rId73" Type="http://schemas.openxmlformats.org/officeDocument/2006/relationships/image" Target="../media/image56.png"/><Relationship Id="rId78" Type="http://schemas.openxmlformats.org/officeDocument/2006/relationships/image" Target="../media/image62.png"/><Relationship Id="rId81" Type="http://schemas.openxmlformats.org/officeDocument/2006/relationships/image" Target="../media/image65.png"/><Relationship Id="rId4" Type="http://schemas.openxmlformats.org/officeDocument/2006/relationships/diagramQuickStyle" Target="../diagrams/quickStyle9.xml"/><Relationship Id="rId9" Type="http://schemas.openxmlformats.org/officeDocument/2006/relationships/diagramQuickStyle" Target="../diagrams/quickStyle10.xml"/><Relationship Id="rId13" Type="http://schemas.openxmlformats.org/officeDocument/2006/relationships/diagramLayout" Target="../diagrams/layout11.xml"/><Relationship Id="rId18" Type="http://schemas.openxmlformats.org/officeDocument/2006/relationships/diagramLayout" Target="../diagrams/layout12.xml"/><Relationship Id="rId39" Type="http://schemas.openxmlformats.org/officeDocument/2006/relationships/diagramQuickStyle" Target="../diagrams/quickStyle16.xml"/><Relationship Id="rId34" Type="http://schemas.openxmlformats.org/officeDocument/2006/relationships/diagramQuickStyle" Target="../diagrams/quickStyle15.xml"/><Relationship Id="rId50" Type="http://schemas.openxmlformats.org/officeDocument/2006/relationships/image" Target="../media/image33.png"/><Relationship Id="rId55" Type="http://schemas.openxmlformats.org/officeDocument/2006/relationships/image" Target="../media/image38.png"/><Relationship Id="rId76" Type="http://schemas.openxmlformats.org/officeDocument/2006/relationships/image" Target="../media/image59.png"/><Relationship Id="rId7" Type="http://schemas.openxmlformats.org/officeDocument/2006/relationships/diagramData" Target="../diagrams/data10.xml"/><Relationship Id="rId71" Type="http://schemas.openxmlformats.org/officeDocument/2006/relationships/image" Target="../media/image54.png"/><Relationship Id="rId2" Type="http://schemas.openxmlformats.org/officeDocument/2006/relationships/diagramData" Target="../diagrams/data9.xml"/><Relationship Id="rId29" Type="http://schemas.openxmlformats.org/officeDocument/2006/relationships/diagramQuickStyle" Target="../diagrams/quickStyle14.xml"/><Relationship Id="rId24" Type="http://schemas.openxmlformats.org/officeDocument/2006/relationships/diagramQuickStyle" Target="../diagrams/quickStyle13.xml"/><Relationship Id="rId40" Type="http://schemas.openxmlformats.org/officeDocument/2006/relationships/diagramColors" Target="../diagrams/colors16.xml"/><Relationship Id="rId45" Type="http://schemas.openxmlformats.org/officeDocument/2006/relationships/image" Target="../media/image28.png"/><Relationship Id="rId66" Type="http://schemas.openxmlformats.org/officeDocument/2006/relationships/image" Target="../media/image49.jpeg"/></Relationships>
</file>

<file path=ppt/slides/_rels/slide8.xml.rels><?xml version="1.0" encoding="UTF-8" standalone="yes"?>
<Relationships xmlns="http://schemas.openxmlformats.org/package/2006/relationships"><Relationship Id="rId26" Type="http://schemas.openxmlformats.org/officeDocument/2006/relationships/diagramQuickStyle" Target="../diagrams/quickStyle21.xml"/><Relationship Id="rId21" Type="http://schemas.openxmlformats.org/officeDocument/2006/relationships/diagramQuickStyle" Target="../diagrams/quickStyle20.xml"/><Relationship Id="rId42" Type="http://schemas.openxmlformats.org/officeDocument/2006/relationships/diagramColors" Target="../diagrams/colors24.xml"/><Relationship Id="rId47" Type="http://schemas.openxmlformats.org/officeDocument/2006/relationships/image" Target="../media/image28.png"/><Relationship Id="rId63" Type="http://schemas.openxmlformats.org/officeDocument/2006/relationships/image" Target="../media/image44.png"/><Relationship Id="rId68" Type="http://schemas.openxmlformats.org/officeDocument/2006/relationships/image" Target="../media/image49.jpeg"/><Relationship Id="rId16" Type="http://schemas.openxmlformats.org/officeDocument/2006/relationships/diagramQuickStyle" Target="../diagrams/quickStyle19.xml"/><Relationship Id="rId11" Type="http://schemas.openxmlformats.org/officeDocument/2006/relationships/diagramQuickStyle" Target="../diagrams/quickStyle18.xml"/><Relationship Id="rId24" Type="http://schemas.openxmlformats.org/officeDocument/2006/relationships/diagramData" Target="../diagrams/data21.xml"/><Relationship Id="rId32" Type="http://schemas.openxmlformats.org/officeDocument/2006/relationships/diagramColors" Target="../diagrams/colors22.xml"/><Relationship Id="rId37" Type="http://schemas.openxmlformats.org/officeDocument/2006/relationships/diagramColors" Target="../diagrams/colors23.xml"/><Relationship Id="rId40" Type="http://schemas.openxmlformats.org/officeDocument/2006/relationships/diagramLayout" Target="../diagrams/layout24.xml"/><Relationship Id="rId45" Type="http://schemas.openxmlformats.org/officeDocument/2006/relationships/image" Target="../media/image26.png"/><Relationship Id="rId53" Type="http://schemas.openxmlformats.org/officeDocument/2006/relationships/image" Target="../media/image34.png"/><Relationship Id="rId58" Type="http://schemas.openxmlformats.org/officeDocument/2006/relationships/image" Target="../media/image39.png"/><Relationship Id="rId66" Type="http://schemas.openxmlformats.org/officeDocument/2006/relationships/image" Target="../media/image47.png"/><Relationship Id="rId74" Type="http://schemas.openxmlformats.org/officeDocument/2006/relationships/image" Target="../media/image55.png"/><Relationship Id="rId79" Type="http://schemas.openxmlformats.org/officeDocument/2006/relationships/hyperlink" Target="https://www.researchgate.net/figure/Structuring-the-field-of-digitalization-along-the-enterprise-architecture_fig1_329161868" TargetMode="External"/><Relationship Id="rId5" Type="http://schemas.openxmlformats.org/officeDocument/2006/relationships/diagramLayout" Target="../diagrams/layout17.xml"/><Relationship Id="rId61" Type="http://schemas.openxmlformats.org/officeDocument/2006/relationships/image" Target="../media/image42.png"/><Relationship Id="rId19" Type="http://schemas.openxmlformats.org/officeDocument/2006/relationships/diagramData" Target="../diagrams/data20.xml"/><Relationship Id="rId14" Type="http://schemas.openxmlformats.org/officeDocument/2006/relationships/diagramData" Target="../diagrams/data19.xml"/><Relationship Id="rId22" Type="http://schemas.openxmlformats.org/officeDocument/2006/relationships/diagramColors" Target="../diagrams/colors20.xml"/><Relationship Id="rId27" Type="http://schemas.openxmlformats.org/officeDocument/2006/relationships/diagramColors" Target="../diagrams/colors21.xml"/><Relationship Id="rId30" Type="http://schemas.openxmlformats.org/officeDocument/2006/relationships/diagramLayout" Target="../diagrams/layout22.xml"/><Relationship Id="rId35" Type="http://schemas.openxmlformats.org/officeDocument/2006/relationships/diagramLayout" Target="../diagrams/layout23.xml"/><Relationship Id="rId43" Type="http://schemas.microsoft.com/office/2007/relationships/diagramDrawing" Target="../diagrams/drawing24.xml"/><Relationship Id="rId48" Type="http://schemas.openxmlformats.org/officeDocument/2006/relationships/image" Target="../media/image29.png"/><Relationship Id="rId56" Type="http://schemas.openxmlformats.org/officeDocument/2006/relationships/image" Target="../media/image37.png"/><Relationship Id="rId64" Type="http://schemas.openxmlformats.org/officeDocument/2006/relationships/image" Target="../media/image45.jpeg"/><Relationship Id="rId69" Type="http://schemas.openxmlformats.org/officeDocument/2006/relationships/image" Target="../media/image50.png"/><Relationship Id="rId77" Type="http://schemas.openxmlformats.org/officeDocument/2006/relationships/image" Target="../media/image58.png"/><Relationship Id="rId8" Type="http://schemas.microsoft.com/office/2007/relationships/diagramDrawing" Target="../diagrams/drawing17.xml"/><Relationship Id="rId51" Type="http://schemas.openxmlformats.org/officeDocument/2006/relationships/image" Target="../media/image32.png"/><Relationship Id="rId72" Type="http://schemas.openxmlformats.org/officeDocument/2006/relationships/image" Target="../media/image53.png"/><Relationship Id="rId80" Type="http://schemas.openxmlformats.org/officeDocument/2006/relationships/image" Target="../media/image71.png"/><Relationship Id="rId3" Type="http://schemas.openxmlformats.org/officeDocument/2006/relationships/image" Target="../media/image70.png"/><Relationship Id="rId12" Type="http://schemas.openxmlformats.org/officeDocument/2006/relationships/diagramColors" Target="../diagrams/colors18.xml"/><Relationship Id="rId17" Type="http://schemas.openxmlformats.org/officeDocument/2006/relationships/diagramColors" Target="../diagrams/colors19.xml"/><Relationship Id="rId25" Type="http://schemas.openxmlformats.org/officeDocument/2006/relationships/diagramLayout" Target="../diagrams/layout21.xml"/><Relationship Id="rId33" Type="http://schemas.microsoft.com/office/2007/relationships/diagramDrawing" Target="../diagrams/drawing22.xml"/><Relationship Id="rId38" Type="http://schemas.microsoft.com/office/2007/relationships/diagramDrawing" Target="../diagrams/drawing23.xml"/><Relationship Id="rId46" Type="http://schemas.openxmlformats.org/officeDocument/2006/relationships/image" Target="../media/image27.png"/><Relationship Id="rId59" Type="http://schemas.openxmlformats.org/officeDocument/2006/relationships/image" Target="../media/image40.jpeg"/><Relationship Id="rId67" Type="http://schemas.openxmlformats.org/officeDocument/2006/relationships/image" Target="../media/image48.png"/><Relationship Id="rId20" Type="http://schemas.openxmlformats.org/officeDocument/2006/relationships/diagramLayout" Target="../diagrams/layout20.xml"/><Relationship Id="rId41" Type="http://schemas.openxmlformats.org/officeDocument/2006/relationships/diagramQuickStyle" Target="../diagrams/quickStyle24.xml"/><Relationship Id="rId54" Type="http://schemas.openxmlformats.org/officeDocument/2006/relationships/image" Target="../media/image35.png"/><Relationship Id="rId62" Type="http://schemas.openxmlformats.org/officeDocument/2006/relationships/image" Target="../media/image43.png"/><Relationship Id="rId70" Type="http://schemas.openxmlformats.org/officeDocument/2006/relationships/image" Target="../media/image51.jpeg"/><Relationship Id="rId75" Type="http://schemas.openxmlformats.org/officeDocument/2006/relationships/image" Target="../media/image56.png"/><Relationship Id="rId1" Type="http://schemas.openxmlformats.org/officeDocument/2006/relationships/slideLayout" Target="../slideLayouts/slideLayout26.xml"/><Relationship Id="rId6" Type="http://schemas.openxmlformats.org/officeDocument/2006/relationships/diagramQuickStyle" Target="../diagrams/quickStyle17.xml"/><Relationship Id="rId15" Type="http://schemas.openxmlformats.org/officeDocument/2006/relationships/diagramLayout" Target="../diagrams/layout19.xml"/><Relationship Id="rId23" Type="http://schemas.microsoft.com/office/2007/relationships/diagramDrawing" Target="../diagrams/drawing20.xml"/><Relationship Id="rId28" Type="http://schemas.microsoft.com/office/2007/relationships/diagramDrawing" Target="../diagrams/drawing21.xml"/><Relationship Id="rId36" Type="http://schemas.openxmlformats.org/officeDocument/2006/relationships/diagramQuickStyle" Target="../diagrams/quickStyle23.xml"/><Relationship Id="rId49" Type="http://schemas.openxmlformats.org/officeDocument/2006/relationships/image" Target="../media/image30.png"/><Relationship Id="rId57" Type="http://schemas.openxmlformats.org/officeDocument/2006/relationships/image" Target="../media/image38.png"/><Relationship Id="rId10" Type="http://schemas.openxmlformats.org/officeDocument/2006/relationships/diagramLayout" Target="../diagrams/layout18.xml"/><Relationship Id="rId31" Type="http://schemas.openxmlformats.org/officeDocument/2006/relationships/diagramQuickStyle" Target="../diagrams/quickStyle22.xml"/><Relationship Id="rId44" Type="http://schemas.openxmlformats.org/officeDocument/2006/relationships/image" Target="../media/image25.png"/><Relationship Id="rId52" Type="http://schemas.openxmlformats.org/officeDocument/2006/relationships/image" Target="../media/image33.png"/><Relationship Id="rId60" Type="http://schemas.openxmlformats.org/officeDocument/2006/relationships/image" Target="../media/image41.png"/><Relationship Id="rId65" Type="http://schemas.openxmlformats.org/officeDocument/2006/relationships/image" Target="../media/image46.jpeg"/><Relationship Id="rId73" Type="http://schemas.openxmlformats.org/officeDocument/2006/relationships/image" Target="../media/image54.png"/><Relationship Id="rId78" Type="http://schemas.openxmlformats.org/officeDocument/2006/relationships/image" Target="../media/image59.png"/><Relationship Id="rId4" Type="http://schemas.openxmlformats.org/officeDocument/2006/relationships/diagramData" Target="../diagrams/data17.xml"/><Relationship Id="rId9" Type="http://schemas.openxmlformats.org/officeDocument/2006/relationships/diagramData" Target="../diagrams/data18.xml"/><Relationship Id="rId13" Type="http://schemas.microsoft.com/office/2007/relationships/diagramDrawing" Target="../diagrams/drawing18.xml"/><Relationship Id="rId18" Type="http://schemas.microsoft.com/office/2007/relationships/diagramDrawing" Target="../diagrams/drawing19.xml"/><Relationship Id="rId39" Type="http://schemas.openxmlformats.org/officeDocument/2006/relationships/diagramData" Target="../diagrams/data24.xml"/><Relationship Id="rId34" Type="http://schemas.openxmlformats.org/officeDocument/2006/relationships/diagramData" Target="../diagrams/data23.xml"/><Relationship Id="rId50" Type="http://schemas.openxmlformats.org/officeDocument/2006/relationships/image" Target="../media/image31.png"/><Relationship Id="rId55" Type="http://schemas.openxmlformats.org/officeDocument/2006/relationships/image" Target="../media/image36.png"/><Relationship Id="rId76" Type="http://schemas.openxmlformats.org/officeDocument/2006/relationships/image" Target="../media/image57.png"/><Relationship Id="rId7" Type="http://schemas.openxmlformats.org/officeDocument/2006/relationships/diagramColors" Target="../diagrams/colors17.xml"/><Relationship Id="rId71" Type="http://schemas.openxmlformats.org/officeDocument/2006/relationships/image" Target="../media/image52.png"/><Relationship Id="rId2" Type="http://schemas.openxmlformats.org/officeDocument/2006/relationships/image" Target="../media/image69.png"/><Relationship Id="rId29" Type="http://schemas.openxmlformats.org/officeDocument/2006/relationships/diagramData" Target="../diagrams/data22.xml"/></Relationships>
</file>

<file path=ppt/slides/_rels/slide9.xml.rels><?xml version="1.0" encoding="UTF-8" standalone="yes"?>
<Relationships xmlns="http://schemas.openxmlformats.org/package/2006/relationships"><Relationship Id="rId26" Type="http://schemas.openxmlformats.org/officeDocument/2006/relationships/diagramColors" Target="../diagrams/colors29.xml"/><Relationship Id="rId21" Type="http://schemas.openxmlformats.org/officeDocument/2006/relationships/diagramColors" Target="../diagrams/colors28.xml"/><Relationship Id="rId42" Type="http://schemas.microsoft.com/office/2007/relationships/diagramDrawing" Target="../diagrams/drawing32.xml"/><Relationship Id="rId47" Type="http://schemas.openxmlformats.org/officeDocument/2006/relationships/image" Target="../media/image29.png"/><Relationship Id="rId63" Type="http://schemas.openxmlformats.org/officeDocument/2006/relationships/image" Target="../media/image45.jpeg"/><Relationship Id="rId68" Type="http://schemas.openxmlformats.org/officeDocument/2006/relationships/image" Target="../media/image50.png"/><Relationship Id="rId16" Type="http://schemas.openxmlformats.org/officeDocument/2006/relationships/diagramColors" Target="../diagrams/colors27.xml"/><Relationship Id="rId11" Type="http://schemas.openxmlformats.org/officeDocument/2006/relationships/diagramColors" Target="../diagrams/colors26.xml"/><Relationship Id="rId24" Type="http://schemas.openxmlformats.org/officeDocument/2006/relationships/diagramLayout" Target="../diagrams/layout29.xml"/><Relationship Id="rId32" Type="http://schemas.microsoft.com/office/2007/relationships/diagramDrawing" Target="../diagrams/drawing30.xml"/><Relationship Id="rId37" Type="http://schemas.microsoft.com/office/2007/relationships/diagramDrawing" Target="../diagrams/drawing31.xml"/><Relationship Id="rId40" Type="http://schemas.openxmlformats.org/officeDocument/2006/relationships/diagramQuickStyle" Target="../diagrams/quickStyle32.xml"/><Relationship Id="rId45" Type="http://schemas.openxmlformats.org/officeDocument/2006/relationships/image" Target="../media/image27.png"/><Relationship Id="rId53" Type="http://schemas.openxmlformats.org/officeDocument/2006/relationships/image" Target="../media/image35.png"/><Relationship Id="rId58" Type="http://schemas.openxmlformats.org/officeDocument/2006/relationships/image" Target="../media/image40.jpeg"/><Relationship Id="rId66" Type="http://schemas.openxmlformats.org/officeDocument/2006/relationships/image" Target="../media/image48.png"/><Relationship Id="rId74" Type="http://schemas.openxmlformats.org/officeDocument/2006/relationships/image" Target="../media/image56.png"/><Relationship Id="rId79" Type="http://schemas.openxmlformats.org/officeDocument/2006/relationships/image" Target="../media/image73.png"/><Relationship Id="rId5" Type="http://schemas.openxmlformats.org/officeDocument/2006/relationships/diagramQuickStyle" Target="../diagrams/quickStyle25.xml"/><Relationship Id="rId61" Type="http://schemas.openxmlformats.org/officeDocument/2006/relationships/image" Target="../media/image43.png"/><Relationship Id="rId19" Type="http://schemas.openxmlformats.org/officeDocument/2006/relationships/diagramLayout" Target="../diagrams/layout28.xml"/><Relationship Id="rId14" Type="http://schemas.openxmlformats.org/officeDocument/2006/relationships/diagramLayout" Target="../diagrams/layout27.xml"/><Relationship Id="rId22" Type="http://schemas.microsoft.com/office/2007/relationships/diagramDrawing" Target="../diagrams/drawing28.xml"/><Relationship Id="rId27" Type="http://schemas.microsoft.com/office/2007/relationships/diagramDrawing" Target="../diagrams/drawing29.xml"/><Relationship Id="rId30" Type="http://schemas.openxmlformats.org/officeDocument/2006/relationships/diagramQuickStyle" Target="../diagrams/quickStyle30.xml"/><Relationship Id="rId35" Type="http://schemas.openxmlformats.org/officeDocument/2006/relationships/diagramQuickStyle" Target="../diagrams/quickStyle31.xml"/><Relationship Id="rId43" Type="http://schemas.openxmlformats.org/officeDocument/2006/relationships/image" Target="../media/image25.png"/><Relationship Id="rId48" Type="http://schemas.openxmlformats.org/officeDocument/2006/relationships/image" Target="../media/image30.png"/><Relationship Id="rId56" Type="http://schemas.openxmlformats.org/officeDocument/2006/relationships/image" Target="../media/image38.png"/><Relationship Id="rId64" Type="http://schemas.openxmlformats.org/officeDocument/2006/relationships/image" Target="../media/image46.jpeg"/><Relationship Id="rId69" Type="http://schemas.openxmlformats.org/officeDocument/2006/relationships/image" Target="../media/image51.jpeg"/><Relationship Id="rId77" Type="http://schemas.openxmlformats.org/officeDocument/2006/relationships/image" Target="../media/image59.png"/><Relationship Id="rId8" Type="http://schemas.openxmlformats.org/officeDocument/2006/relationships/diagramData" Target="../diagrams/data26.xml"/><Relationship Id="rId51" Type="http://schemas.openxmlformats.org/officeDocument/2006/relationships/image" Target="../media/image33.png"/><Relationship Id="rId72" Type="http://schemas.openxmlformats.org/officeDocument/2006/relationships/image" Target="../media/image54.png"/><Relationship Id="rId3" Type="http://schemas.openxmlformats.org/officeDocument/2006/relationships/diagramData" Target="../diagrams/data25.xml"/><Relationship Id="rId12" Type="http://schemas.microsoft.com/office/2007/relationships/diagramDrawing" Target="../diagrams/drawing26.xml"/><Relationship Id="rId17" Type="http://schemas.microsoft.com/office/2007/relationships/diagramDrawing" Target="../diagrams/drawing27.xml"/><Relationship Id="rId25" Type="http://schemas.openxmlformats.org/officeDocument/2006/relationships/diagramQuickStyle" Target="../diagrams/quickStyle29.xml"/><Relationship Id="rId33" Type="http://schemas.openxmlformats.org/officeDocument/2006/relationships/diagramData" Target="../diagrams/data31.xml"/><Relationship Id="rId38" Type="http://schemas.openxmlformats.org/officeDocument/2006/relationships/diagramData" Target="../diagrams/data32.xml"/><Relationship Id="rId46" Type="http://schemas.openxmlformats.org/officeDocument/2006/relationships/image" Target="../media/image28.png"/><Relationship Id="rId59" Type="http://schemas.openxmlformats.org/officeDocument/2006/relationships/image" Target="../media/image41.png"/><Relationship Id="rId67" Type="http://schemas.openxmlformats.org/officeDocument/2006/relationships/image" Target="../media/image49.jpeg"/><Relationship Id="rId20" Type="http://schemas.openxmlformats.org/officeDocument/2006/relationships/diagramQuickStyle" Target="../diagrams/quickStyle28.xml"/><Relationship Id="rId41" Type="http://schemas.openxmlformats.org/officeDocument/2006/relationships/diagramColors" Target="../diagrams/colors32.xml"/><Relationship Id="rId54" Type="http://schemas.openxmlformats.org/officeDocument/2006/relationships/image" Target="../media/image36.png"/><Relationship Id="rId62" Type="http://schemas.openxmlformats.org/officeDocument/2006/relationships/image" Target="../media/image44.png"/><Relationship Id="rId70" Type="http://schemas.openxmlformats.org/officeDocument/2006/relationships/image" Target="../media/image52.png"/><Relationship Id="rId75"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diagramColors" Target="../diagrams/colors25.xml"/><Relationship Id="rId15" Type="http://schemas.openxmlformats.org/officeDocument/2006/relationships/diagramQuickStyle" Target="../diagrams/quickStyle27.xml"/><Relationship Id="rId23" Type="http://schemas.openxmlformats.org/officeDocument/2006/relationships/diagramData" Target="../diagrams/data29.xml"/><Relationship Id="rId28" Type="http://schemas.openxmlformats.org/officeDocument/2006/relationships/diagramData" Target="../diagrams/data30.xml"/><Relationship Id="rId36" Type="http://schemas.openxmlformats.org/officeDocument/2006/relationships/diagramColors" Target="../diagrams/colors31.xml"/><Relationship Id="rId49" Type="http://schemas.openxmlformats.org/officeDocument/2006/relationships/image" Target="../media/image31.png"/><Relationship Id="rId57" Type="http://schemas.openxmlformats.org/officeDocument/2006/relationships/image" Target="../media/image39.png"/><Relationship Id="rId10" Type="http://schemas.openxmlformats.org/officeDocument/2006/relationships/diagramQuickStyle" Target="../diagrams/quickStyle26.xml"/><Relationship Id="rId31" Type="http://schemas.openxmlformats.org/officeDocument/2006/relationships/diagramColors" Target="../diagrams/colors30.xml"/><Relationship Id="rId44" Type="http://schemas.openxmlformats.org/officeDocument/2006/relationships/image" Target="../media/image26.png"/><Relationship Id="rId52" Type="http://schemas.openxmlformats.org/officeDocument/2006/relationships/image" Target="../media/image34.png"/><Relationship Id="rId60" Type="http://schemas.openxmlformats.org/officeDocument/2006/relationships/image" Target="../media/image42.png"/><Relationship Id="rId65" Type="http://schemas.openxmlformats.org/officeDocument/2006/relationships/image" Target="../media/image47.png"/><Relationship Id="rId73" Type="http://schemas.openxmlformats.org/officeDocument/2006/relationships/image" Target="../media/image55.png"/><Relationship Id="rId78" Type="http://schemas.openxmlformats.org/officeDocument/2006/relationships/hyperlink" Target="https://www.researchgate.net/figure/Structuring-the-field-of-digitalization-along-the-enterprise-architecture_fig1_329161868" TargetMode="External"/><Relationship Id="rId4" Type="http://schemas.openxmlformats.org/officeDocument/2006/relationships/diagramLayout" Target="../diagrams/layout25.xml"/><Relationship Id="rId9" Type="http://schemas.openxmlformats.org/officeDocument/2006/relationships/diagramLayout" Target="../diagrams/layout26.xml"/><Relationship Id="rId13" Type="http://schemas.openxmlformats.org/officeDocument/2006/relationships/diagramData" Target="../diagrams/data27.xml"/><Relationship Id="rId18" Type="http://schemas.openxmlformats.org/officeDocument/2006/relationships/diagramData" Target="../diagrams/data28.xml"/><Relationship Id="rId39" Type="http://schemas.openxmlformats.org/officeDocument/2006/relationships/diagramLayout" Target="../diagrams/layout32.xml"/><Relationship Id="rId34" Type="http://schemas.openxmlformats.org/officeDocument/2006/relationships/diagramLayout" Target="../diagrams/layout31.xml"/><Relationship Id="rId50" Type="http://schemas.openxmlformats.org/officeDocument/2006/relationships/image" Target="../media/image32.png"/><Relationship Id="rId55" Type="http://schemas.openxmlformats.org/officeDocument/2006/relationships/image" Target="../media/image37.png"/><Relationship Id="rId76" Type="http://schemas.openxmlformats.org/officeDocument/2006/relationships/image" Target="../media/image58.png"/><Relationship Id="rId7" Type="http://schemas.microsoft.com/office/2007/relationships/diagramDrawing" Target="../diagrams/drawing25.xml"/><Relationship Id="rId71" Type="http://schemas.openxmlformats.org/officeDocument/2006/relationships/image" Target="../media/image53.png"/><Relationship Id="rId2" Type="http://schemas.openxmlformats.org/officeDocument/2006/relationships/image" Target="../media/image72.jpeg"/><Relationship Id="rId29" Type="http://schemas.openxmlformats.org/officeDocument/2006/relationships/diagramLayout" Target="../diagrams/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6A7C25-2845-0081-7C14-67F6BED9A17C}"/>
              </a:ext>
            </a:extLst>
          </p:cNvPr>
          <p:cNvSpPr>
            <a:spLocks noGrp="1"/>
          </p:cNvSpPr>
          <p:nvPr>
            <p:ph type="ctrTitle"/>
          </p:nvPr>
        </p:nvSpPr>
        <p:spPr>
          <a:xfrm>
            <a:off x="1038225" y="1512667"/>
            <a:ext cx="3674287" cy="2387600"/>
          </a:xfrm>
        </p:spPr>
        <p:txBody>
          <a:bodyPr>
            <a:normAutofit fontScale="90000"/>
          </a:bodyPr>
          <a:lstStyle/>
          <a:p>
            <a:r>
              <a:rPr lang="fr-FR" dirty="0"/>
              <a:t>LE GRAPHE DE CONNAISSANCES COMME PIERRE DE ROSETTE POUR LA FILIERE SI</a:t>
            </a:r>
            <a:br>
              <a:rPr lang="fr-FR" dirty="0"/>
            </a:br>
            <a:br>
              <a:rPr lang="fr-FR" sz="1000" dirty="0"/>
            </a:br>
            <a:r>
              <a:rPr lang="fr-FR" sz="1800" i="1" dirty="0">
                <a:effectLst/>
                <a:latin typeface="Calibri" panose="020F0502020204030204" pitchFamily="34" charset="0"/>
                <a:ea typeface="Times New Roman" panose="02020603050405020304" pitchFamily="18" charset="0"/>
              </a:rPr>
              <a:t>Au-delà du rond-point de la DATA, prendre le virage de la Sémantique</a:t>
            </a:r>
            <a:br>
              <a:rPr lang="fr-FR" sz="1800" i="1" dirty="0">
                <a:effectLst/>
                <a:latin typeface="Calibri" panose="020F0502020204030204" pitchFamily="34" charset="0"/>
                <a:ea typeface="Times New Roman" panose="02020603050405020304" pitchFamily="18" charset="0"/>
              </a:rPr>
            </a:br>
            <a:br>
              <a:rPr lang="fr-FR" sz="1800" i="1" dirty="0">
                <a:effectLst/>
                <a:latin typeface="Calibri" panose="020F0502020204030204" pitchFamily="34" charset="0"/>
                <a:ea typeface="Times New Roman" panose="02020603050405020304" pitchFamily="18" charset="0"/>
              </a:rPr>
            </a:br>
            <a:r>
              <a:rPr lang="fr-FR" sz="1800" i="1" dirty="0">
                <a:effectLst/>
                <a:latin typeface="Calibri" panose="020F0502020204030204" pitchFamily="34" charset="0"/>
                <a:ea typeface="Times New Roman" panose="02020603050405020304" pitchFamily="18" charset="0"/>
              </a:rPr>
              <a:t>Samuel PARFOURU</a:t>
            </a:r>
            <a:br>
              <a:rPr lang="fr-FR" sz="1800" i="1" dirty="0">
                <a:effectLst/>
                <a:latin typeface="Calibri" panose="020F0502020204030204" pitchFamily="34" charset="0"/>
                <a:ea typeface="Times New Roman" panose="02020603050405020304" pitchFamily="18" charset="0"/>
              </a:rPr>
            </a:br>
            <a:br>
              <a:rPr lang="fr-FR" sz="1800" i="1" dirty="0">
                <a:effectLst/>
                <a:latin typeface="Calibri" panose="020F0502020204030204" pitchFamily="34" charset="0"/>
                <a:ea typeface="Times New Roman" panose="02020603050405020304" pitchFamily="18" charset="0"/>
              </a:rPr>
            </a:br>
            <a:r>
              <a:rPr lang="fr-FR" sz="1800" i="1" dirty="0">
                <a:effectLst/>
                <a:latin typeface="Calibri" panose="020F0502020204030204" pitchFamily="34" charset="0"/>
                <a:ea typeface="Times New Roman" panose="02020603050405020304" pitchFamily="18" charset="0"/>
              </a:rPr>
              <a:t>06/02/2024</a:t>
            </a:r>
            <a:endParaRPr lang="fr-FR" dirty="0"/>
          </a:p>
        </p:txBody>
      </p:sp>
      <p:pic>
        <p:nvPicPr>
          <p:cNvPr id="4" name="Image 3" descr="Une image contenant carte&#10;&#10;Description générée automatiquement">
            <a:extLst>
              <a:ext uri="{FF2B5EF4-FFF2-40B4-BE49-F238E27FC236}">
                <a16:creationId xmlns:a16="http://schemas.microsoft.com/office/drawing/2014/main" id="{9CF29D85-5BBC-7B95-0FF8-6CFD881F820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8069" t="4893" r="4344" b="1"/>
          <a:stretch/>
        </p:blipFill>
        <p:spPr>
          <a:xfrm>
            <a:off x="7066098" y="302762"/>
            <a:ext cx="4193781" cy="625247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2478516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6" name="Connecteur droit 25">
            <a:extLst>
              <a:ext uri="{FF2B5EF4-FFF2-40B4-BE49-F238E27FC236}">
                <a16:creationId xmlns:a16="http://schemas.microsoft.com/office/drawing/2014/main" id="{DF5EC24D-B508-92F6-FB2F-F5E5FBF9869D}"/>
              </a:ext>
            </a:extLst>
          </p:cNvPr>
          <p:cNvCxnSpPr>
            <a:cxnSpLocks/>
          </p:cNvCxnSpPr>
          <p:nvPr/>
        </p:nvCxnSpPr>
        <p:spPr>
          <a:xfrm>
            <a:off x="5694035"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7"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5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4"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6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6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2"/>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F3A212-D763-3C50-10BA-4FDD5CADA8E5}"/>
              </a:ext>
            </a:extLst>
          </p:cNvPr>
          <p:cNvSpPr/>
          <p:nvPr/>
        </p:nvSpPr>
        <p:spPr>
          <a:xfrm>
            <a:off x="5496172" y="6465874"/>
            <a:ext cx="5427527" cy="200055"/>
          </a:xfrm>
          <a:prstGeom prst="rect">
            <a:avLst/>
          </a:prstGeom>
        </p:spPr>
        <p:txBody>
          <a:bodyPr wrap="square">
            <a:spAutoFit/>
          </a:bodyPr>
          <a:lstStyle/>
          <a:p>
            <a:pPr algn="ctr"/>
            <a:r>
              <a:rPr lang="fr-FR" sz="700">
                <a:hlinkClick r:id="rId77"/>
              </a:rPr>
              <a:t>Inspiré de : https://www.researchgate.net/figure/Structuring-the-field-of-digitalization-along-the-enterprise-architecture_fig1_329161868</a:t>
            </a:r>
            <a:endParaRPr lang="fr-FR" sz="700"/>
          </a:p>
        </p:txBody>
      </p: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797165" y="0"/>
            <a:ext cx="8876224" cy="1371600"/>
          </a:xfrm>
        </p:spPr>
        <p:txBody>
          <a:bodyPr/>
          <a:lstStyle/>
          <a:p>
            <a:r>
              <a:rPr lang="fr-FR"/>
              <a:t>Couche applications</a:t>
            </a:r>
          </a:p>
        </p:txBody>
      </p:sp>
      <p:sp>
        <p:nvSpPr>
          <p:cNvPr id="115" name="Parallélogramme 114">
            <a:extLst>
              <a:ext uri="{FF2B5EF4-FFF2-40B4-BE49-F238E27FC236}">
                <a16:creationId xmlns:a16="http://schemas.microsoft.com/office/drawing/2014/main" id="{B1F416AD-27E4-E042-DAAB-36F0214C1D03}"/>
              </a:ext>
            </a:extLst>
          </p:cNvPr>
          <p:cNvSpPr/>
          <p:nvPr/>
        </p:nvSpPr>
        <p:spPr>
          <a:xfrm>
            <a:off x="8388445" y="3255449"/>
            <a:ext cx="3587122" cy="811033"/>
          </a:xfrm>
          <a:prstGeom prst="parallelogram">
            <a:avLst>
              <a:gd name="adj" fmla="val 72511"/>
            </a:avLst>
          </a:prstGeom>
          <a:solidFill>
            <a:srgbClr val="FFFFFF">
              <a:alpha val="49020"/>
            </a:srgbClr>
          </a:solidFill>
          <a:ln w="28575">
            <a:solidFill>
              <a:srgbClr val="C00000"/>
            </a:solidFill>
          </a:ln>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8" name="Légende : flèche courbée 117">
            <a:extLst>
              <a:ext uri="{FF2B5EF4-FFF2-40B4-BE49-F238E27FC236}">
                <a16:creationId xmlns:a16="http://schemas.microsoft.com/office/drawing/2014/main" id="{68BE0320-C478-4862-3007-14DF145CF56E}"/>
              </a:ext>
            </a:extLst>
          </p:cNvPr>
          <p:cNvSpPr/>
          <p:nvPr/>
        </p:nvSpPr>
        <p:spPr>
          <a:xfrm>
            <a:off x="500291" y="1202009"/>
            <a:ext cx="5051297" cy="5124900"/>
          </a:xfrm>
          <a:prstGeom prst="borderCallout2">
            <a:avLst>
              <a:gd name="adj1" fmla="val 58039"/>
              <a:gd name="adj2" fmla="val 100127"/>
              <a:gd name="adj3" fmla="val 58220"/>
              <a:gd name="adj4" fmla="val 160716"/>
              <a:gd name="adj5" fmla="val 55910"/>
              <a:gd name="adj6" fmla="val 162984"/>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3" name="Rectangle 1042">
            <a:extLst>
              <a:ext uri="{FF2B5EF4-FFF2-40B4-BE49-F238E27FC236}">
                <a16:creationId xmlns:a16="http://schemas.microsoft.com/office/drawing/2014/main" id="{9D8D31D2-1301-D9B4-689F-F4E68D6BB628}"/>
              </a:ext>
            </a:extLst>
          </p:cNvPr>
          <p:cNvSpPr/>
          <p:nvPr/>
        </p:nvSpPr>
        <p:spPr>
          <a:xfrm>
            <a:off x="1473207" y="5557672"/>
            <a:ext cx="2782227" cy="2046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a:t>Server</a:t>
            </a:r>
          </a:p>
        </p:txBody>
      </p:sp>
      <p:sp>
        <p:nvSpPr>
          <p:cNvPr id="1044" name="Rectangle 1043">
            <a:extLst>
              <a:ext uri="{FF2B5EF4-FFF2-40B4-BE49-F238E27FC236}">
                <a16:creationId xmlns:a16="http://schemas.microsoft.com/office/drawing/2014/main" id="{3801F6BC-AA6F-A17E-00FB-D836A9A84D4B}"/>
              </a:ext>
            </a:extLst>
          </p:cNvPr>
          <p:cNvSpPr/>
          <p:nvPr/>
        </p:nvSpPr>
        <p:spPr>
          <a:xfrm>
            <a:off x="1473208" y="5325177"/>
            <a:ext cx="2782228" cy="204652"/>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a:t>Host OS</a:t>
            </a:r>
          </a:p>
        </p:txBody>
      </p:sp>
      <p:sp>
        <p:nvSpPr>
          <p:cNvPr id="1045" name="Rectangle 1044">
            <a:extLst>
              <a:ext uri="{FF2B5EF4-FFF2-40B4-BE49-F238E27FC236}">
                <a16:creationId xmlns:a16="http://schemas.microsoft.com/office/drawing/2014/main" id="{B40C9BAE-448C-F776-7528-6EB2BC395360}"/>
              </a:ext>
            </a:extLst>
          </p:cNvPr>
          <p:cNvSpPr/>
          <p:nvPr/>
        </p:nvSpPr>
        <p:spPr>
          <a:xfrm>
            <a:off x="1473208" y="5092682"/>
            <a:ext cx="1335128" cy="204652"/>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err="1"/>
              <a:t>Hypervisor</a:t>
            </a:r>
            <a:endParaRPr lang="fr-FR" sz="1400"/>
          </a:p>
        </p:txBody>
      </p:sp>
      <p:sp>
        <p:nvSpPr>
          <p:cNvPr id="1046" name="Rectangle 1045">
            <a:extLst>
              <a:ext uri="{FF2B5EF4-FFF2-40B4-BE49-F238E27FC236}">
                <a16:creationId xmlns:a16="http://schemas.microsoft.com/office/drawing/2014/main" id="{4E419C4A-770B-E5EE-601C-D77D661043BD}"/>
              </a:ext>
            </a:extLst>
          </p:cNvPr>
          <p:cNvSpPr/>
          <p:nvPr/>
        </p:nvSpPr>
        <p:spPr>
          <a:xfrm>
            <a:off x="2841892" y="5092682"/>
            <a:ext cx="1413542" cy="204652"/>
          </a:xfrm>
          <a:prstGeom prst="rect">
            <a:avLst/>
          </a:prstGeom>
          <a:solidFill>
            <a:schemeClr val="accent6"/>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400"/>
              <a:t>Docker Engine</a:t>
            </a:r>
          </a:p>
        </p:txBody>
      </p:sp>
      <p:grpSp>
        <p:nvGrpSpPr>
          <p:cNvPr id="114" name="Groupe 113">
            <a:extLst>
              <a:ext uri="{FF2B5EF4-FFF2-40B4-BE49-F238E27FC236}">
                <a16:creationId xmlns:a16="http://schemas.microsoft.com/office/drawing/2014/main" id="{10DE7D70-0C5A-5027-F55F-F652B7F76532}"/>
              </a:ext>
            </a:extLst>
          </p:cNvPr>
          <p:cNvGrpSpPr/>
          <p:nvPr/>
        </p:nvGrpSpPr>
        <p:grpSpPr>
          <a:xfrm>
            <a:off x="1469236" y="3420827"/>
            <a:ext cx="2786198" cy="1644012"/>
            <a:chOff x="1392445" y="2928313"/>
            <a:chExt cx="2693190" cy="2144699"/>
          </a:xfrm>
        </p:grpSpPr>
        <p:sp>
          <p:nvSpPr>
            <p:cNvPr id="1047" name="Rectangle 1046">
              <a:extLst>
                <a:ext uri="{FF2B5EF4-FFF2-40B4-BE49-F238E27FC236}">
                  <a16:creationId xmlns:a16="http://schemas.microsoft.com/office/drawing/2014/main" id="{5BB2125D-DA9D-4973-697C-54A57863495F}"/>
                </a:ext>
              </a:extLst>
            </p:cNvPr>
            <p:cNvSpPr/>
            <p:nvPr/>
          </p:nvSpPr>
          <p:spPr>
            <a:xfrm>
              <a:off x="1396415" y="4372721"/>
              <a:ext cx="425790" cy="700291"/>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Guest OS</a:t>
              </a:r>
            </a:p>
          </p:txBody>
        </p:sp>
        <p:sp>
          <p:nvSpPr>
            <p:cNvPr id="1048" name="Rectangle 1047">
              <a:extLst>
                <a:ext uri="{FF2B5EF4-FFF2-40B4-BE49-F238E27FC236}">
                  <a16:creationId xmlns:a16="http://schemas.microsoft.com/office/drawing/2014/main" id="{D185A49C-2D7F-F7D7-6AA9-F347B036C62E}"/>
                </a:ext>
              </a:extLst>
            </p:cNvPr>
            <p:cNvSpPr/>
            <p:nvPr/>
          </p:nvSpPr>
          <p:spPr>
            <a:xfrm>
              <a:off x="1851086" y="4369275"/>
              <a:ext cx="425790" cy="700291"/>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Guest OS</a:t>
              </a:r>
            </a:p>
          </p:txBody>
        </p:sp>
        <p:sp>
          <p:nvSpPr>
            <p:cNvPr id="1049" name="Rectangle 1048">
              <a:extLst>
                <a:ext uri="{FF2B5EF4-FFF2-40B4-BE49-F238E27FC236}">
                  <a16:creationId xmlns:a16="http://schemas.microsoft.com/office/drawing/2014/main" id="{51B7E00E-A4AE-14FA-12D1-3D5E52BEE8A5}"/>
                </a:ext>
              </a:extLst>
            </p:cNvPr>
            <p:cNvSpPr/>
            <p:nvPr/>
          </p:nvSpPr>
          <p:spPr>
            <a:xfrm>
              <a:off x="2305757" y="4368600"/>
              <a:ext cx="425790" cy="700291"/>
            </a:xfrm>
            <a:prstGeom prst="rect">
              <a:avLst/>
            </a:prstGeom>
            <a:solidFill>
              <a:srgbClr val="7030A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Guest OS</a:t>
              </a:r>
            </a:p>
          </p:txBody>
        </p:sp>
        <p:sp>
          <p:nvSpPr>
            <p:cNvPr id="1050" name="Rectangle 1049">
              <a:extLst>
                <a:ext uri="{FF2B5EF4-FFF2-40B4-BE49-F238E27FC236}">
                  <a16:creationId xmlns:a16="http://schemas.microsoft.com/office/drawing/2014/main" id="{7E5B68C6-7339-FFD8-4AB0-1AF52D955729}"/>
                </a:ext>
              </a:extLst>
            </p:cNvPr>
            <p:cNvSpPr/>
            <p:nvPr/>
          </p:nvSpPr>
          <p:spPr>
            <a:xfrm>
              <a:off x="2774579" y="4368599"/>
              <a:ext cx="425790" cy="700291"/>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err="1"/>
                <a:t>Bins</a:t>
              </a:r>
              <a:r>
                <a:rPr lang="fr-FR" sz="800"/>
                <a:t>/</a:t>
              </a:r>
              <a:r>
                <a:rPr lang="fr-FR" sz="800" err="1"/>
                <a:t>Libs</a:t>
              </a:r>
              <a:endParaRPr lang="fr-FR" sz="800"/>
            </a:p>
          </p:txBody>
        </p:sp>
        <p:sp>
          <p:nvSpPr>
            <p:cNvPr id="1051" name="Rectangle 1050">
              <a:extLst>
                <a:ext uri="{FF2B5EF4-FFF2-40B4-BE49-F238E27FC236}">
                  <a16:creationId xmlns:a16="http://schemas.microsoft.com/office/drawing/2014/main" id="{A7ABAD06-80CF-15F4-5C5D-42E350BD9F16}"/>
                </a:ext>
              </a:extLst>
            </p:cNvPr>
            <p:cNvSpPr/>
            <p:nvPr/>
          </p:nvSpPr>
          <p:spPr>
            <a:xfrm>
              <a:off x="3217212" y="4365863"/>
              <a:ext cx="425790" cy="700291"/>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err="1"/>
                <a:t>Bins</a:t>
              </a:r>
              <a:r>
                <a:rPr lang="fr-FR" sz="800"/>
                <a:t>/</a:t>
              </a:r>
              <a:r>
                <a:rPr lang="fr-FR" sz="800" err="1"/>
                <a:t>Libs</a:t>
              </a:r>
              <a:endParaRPr lang="fr-FR" sz="800"/>
            </a:p>
          </p:txBody>
        </p:sp>
        <p:sp>
          <p:nvSpPr>
            <p:cNvPr id="1052" name="Rectangle 1051">
              <a:extLst>
                <a:ext uri="{FF2B5EF4-FFF2-40B4-BE49-F238E27FC236}">
                  <a16:creationId xmlns:a16="http://schemas.microsoft.com/office/drawing/2014/main" id="{CC10CCAA-F9FB-1441-E6AD-B9A731A9F035}"/>
                </a:ext>
              </a:extLst>
            </p:cNvPr>
            <p:cNvSpPr/>
            <p:nvPr/>
          </p:nvSpPr>
          <p:spPr>
            <a:xfrm>
              <a:off x="3659845" y="4365862"/>
              <a:ext cx="425790" cy="700291"/>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err="1"/>
                <a:t>Bins</a:t>
              </a:r>
              <a:r>
                <a:rPr lang="fr-FR" sz="800"/>
                <a:t>/</a:t>
              </a:r>
              <a:r>
                <a:rPr lang="fr-FR" sz="800" err="1"/>
                <a:t>Libs</a:t>
              </a:r>
              <a:endParaRPr lang="fr-FR" sz="800"/>
            </a:p>
          </p:txBody>
        </p:sp>
        <p:sp>
          <p:nvSpPr>
            <p:cNvPr id="1053" name="Rectangle 1052">
              <a:extLst>
                <a:ext uri="{FF2B5EF4-FFF2-40B4-BE49-F238E27FC236}">
                  <a16:creationId xmlns:a16="http://schemas.microsoft.com/office/drawing/2014/main" id="{39BDC586-538A-0571-89DE-5A92538C40A5}"/>
                </a:ext>
              </a:extLst>
            </p:cNvPr>
            <p:cNvSpPr/>
            <p:nvPr/>
          </p:nvSpPr>
          <p:spPr>
            <a:xfrm>
              <a:off x="1392445" y="3644587"/>
              <a:ext cx="425790" cy="700291"/>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err="1"/>
                <a:t>Bins</a:t>
              </a:r>
              <a:r>
                <a:rPr lang="fr-FR" sz="800"/>
                <a:t>/</a:t>
              </a:r>
              <a:r>
                <a:rPr lang="fr-FR" sz="800" err="1"/>
                <a:t>Libs</a:t>
              </a:r>
              <a:endParaRPr lang="fr-FR" sz="800"/>
            </a:p>
          </p:txBody>
        </p:sp>
        <p:sp>
          <p:nvSpPr>
            <p:cNvPr id="1054" name="Rectangle 1053">
              <a:extLst>
                <a:ext uri="{FF2B5EF4-FFF2-40B4-BE49-F238E27FC236}">
                  <a16:creationId xmlns:a16="http://schemas.microsoft.com/office/drawing/2014/main" id="{BA031186-EA1C-4D8B-24EE-8E4CB1F52097}"/>
                </a:ext>
              </a:extLst>
            </p:cNvPr>
            <p:cNvSpPr/>
            <p:nvPr/>
          </p:nvSpPr>
          <p:spPr>
            <a:xfrm>
              <a:off x="1849100" y="3644586"/>
              <a:ext cx="425790" cy="700291"/>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err="1"/>
                <a:t>Bins</a:t>
              </a:r>
              <a:r>
                <a:rPr lang="fr-FR" sz="800"/>
                <a:t>/</a:t>
              </a:r>
              <a:r>
                <a:rPr lang="fr-FR" sz="800" err="1"/>
                <a:t>Libs</a:t>
              </a:r>
              <a:endParaRPr lang="fr-FR" sz="800"/>
            </a:p>
          </p:txBody>
        </p:sp>
        <p:sp>
          <p:nvSpPr>
            <p:cNvPr id="1055" name="Rectangle 1054">
              <a:extLst>
                <a:ext uri="{FF2B5EF4-FFF2-40B4-BE49-F238E27FC236}">
                  <a16:creationId xmlns:a16="http://schemas.microsoft.com/office/drawing/2014/main" id="{7297B3B1-695D-85D2-B608-BD0D051D4B12}"/>
                </a:ext>
              </a:extLst>
            </p:cNvPr>
            <p:cNvSpPr/>
            <p:nvPr/>
          </p:nvSpPr>
          <p:spPr>
            <a:xfrm>
              <a:off x="2305755" y="3644586"/>
              <a:ext cx="425790" cy="700291"/>
            </a:xfrm>
            <a:prstGeom prst="rect">
              <a:avLst/>
            </a:prstGeom>
            <a:solidFill>
              <a:schemeClr val="accent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err="1"/>
                <a:t>Bins</a:t>
              </a:r>
              <a:r>
                <a:rPr lang="fr-FR" sz="800"/>
                <a:t>/</a:t>
              </a:r>
              <a:r>
                <a:rPr lang="fr-FR" sz="800" err="1"/>
                <a:t>Libs</a:t>
              </a:r>
              <a:endParaRPr lang="fr-FR" sz="800"/>
            </a:p>
          </p:txBody>
        </p:sp>
        <p:sp>
          <p:nvSpPr>
            <p:cNvPr id="1056" name="Rectangle 1055">
              <a:extLst>
                <a:ext uri="{FF2B5EF4-FFF2-40B4-BE49-F238E27FC236}">
                  <a16:creationId xmlns:a16="http://schemas.microsoft.com/office/drawing/2014/main" id="{9E6AF3D3-47E8-1377-1D4C-89D105A68654}"/>
                </a:ext>
              </a:extLst>
            </p:cNvPr>
            <p:cNvSpPr/>
            <p:nvPr/>
          </p:nvSpPr>
          <p:spPr>
            <a:xfrm>
              <a:off x="2774579" y="3650957"/>
              <a:ext cx="425790" cy="700291"/>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App …</a:t>
              </a:r>
            </a:p>
          </p:txBody>
        </p:sp>
        <p:sp>
          <p:nvSpPr>
            <p:cNvPr id="1057" name="Rectangle 1056">
              <a:extLst>
                <a:ext uri="{FF2B5EF4-FFF2-40B4-BE49-F238E27FC236}">
                  <a16:creationId xmlns:a16="http://schemas.microsoft.com/office/drawing/2014/main" id="{60FF794C-4FDB-11DF-C5C7-92C6047DAA9C}"/>
                </a:ext>
              </a:extLst>
            </p:cNvPr>
            <p:cNvSpPr/>
            <p:nvPr/>
          </p:nvSpPr>
          <p:spPr>
            <a:xfrm>
              <a:off x="3217212" y="3650957"/>
              <a:ext cx="425790" cy="700291"/>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App …</a:t>
              </a:r>
            </a:p>
          </p:txBody>
        </p:sp>
        <p:sp>
          <p:nvSpPr>
            <p:cNvPr id="1058" name="Rectangle 1057">
              <a:extLst>
                <a:ext uri="{FF2B5EF4-FFF2-40B4-BE49-F238E27FC236}">
                  <a16:creationId xmlns:a16="http://schemas.microsoft.com/office/drawing/2014/main" id="{E6C48C8D-C662-A996-614B-83172B326C54}"/>
                </a:ext>
              </a:extLst>
            </p:cNvPr>
            <p:cNvSpPr/>
            <p:nvPr/>
          </p:nvSpPr>
          <p:spPr>
            <a:xfrm>
              <a:off x="3659845" y="3650956"/>
              <a:ext cx="425790" cy="700291"/>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App …</a:t>
              </a:r>
            </a:p>
          </p:txBody>
        </p:sp>
        <p:sp>
          <p:nvSpPr>
            <p:cNvPr id="1059" name="Rectangle 1058">
              <a:extLst>
                <a:ext uri="{FF2B5EF4-FFF2-40B4-BE49-F238E27FC236}">
                  <a16:creationId xmlns:a16="http://schemas.microsoft.com/office/drawing/2014/main" id="{9D0B3938-5E55-35CF-53AF-28B51B269C70}"/>
                </a:ext>
              </a:extLst>
            </p:cNvPr>
            <p:cNvSpPr/>
            <p:nvPr/>
          </p:nvSpPr>
          <p:spPr>
            <a:xfrm>
              <a:off x="1392445" y="2928314"/>
              <a:ext cx="425790" cy="700291"/>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App …</a:t>
              </a:r>
            </a:p>
          </p:txBody>
        </p:sp>
        <p:sp>
          <p:nvSpPr>
            <p:cNvPr id="1060" name="Rectangle 1059">
              <a:extLst>
                <a:ext uri="{FF2B5EF4-FFF2-40B4-BE49-F238E27FC236}">
                  <a16:creationId xmlns:a16="http://schemas.microsoft.com/office/drawing/2014/main" id="{D27FD16C-481C-A864-1221-B794D4481703}"/>
                </a:ext>
              </a:extLst>
            </p:cNvPr>
            <p:cNvSpPr/>
            <p:nvPr/>
          </p:nvSpPr>
          <p:spPr>
            <a:xfrm>
              <a:off x="1849100" y="2928313"/>
              <a:ext cx="425790" cy="700291"/>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App …</a:t>
              </a:r>
            </a:p>
          </p:txBody>
        </p:sp>
        <p:sp>
          <p:nvSpPr>
            <p:cNvPr id="1061" name="Rectangle 1060">
              <a:extLst>
                <a:ext uri="{FF2B5EF4-FFF2-40B4-BE49-F238E27FC236}">
                  <a16:creationId xmlns:a16="http://schemas.microsoft.com/office/drawing/2014/main" id="{CE94EFEC-AA50-846A-D3F4-11201BEAD187}"/>
                </a:ext>
              </a:extLst>
            </p:cNvPr>
            <p:cNvSpPr/>
            <p:nvPr/>
          </p:nvSpPr>
          <p:spPr>
            <a:xfrm>
              <a:off x="2305755" y="2928313"/>
              <a:ext cx="425790" cy="700291"/>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800"/>
                <a:t>App …</a:t>
              </a:r>
            </a:p>
          </p:txBody>
        </p:sp>
      </p:grpSp>
      <p:pic>
        <p:nvPicPr>
          <p:cNvPr id="1063" name="Image 1062" descr="Une image contenant croquis, dessin, dessin humoristique, conception&#10;&#10;Description générée automatiquement">
            <a:extLst>
              <a:ext uri="{FF2B5EF4-FFF2-40B4-BE49-F238E27FC236}">
                <a16:creationId xmlns:a16="http://schemas.microsoft.com/office/drawing/2014/main" id="{279B9F0E-12AC-58B9-219D-1F79A76CD27B}"/>
              </a:ext>
            </a:extLst>
          </p:cNvPr>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a:xfrm>
            <a:off x="3644510" y="5795178"/>
            <a:ext cx="453205" cy="453205"/>
          </a:xfrm>
          <a:prstGeom prst="rect">
            <a:avLst/>
          </a:prstGeom>
        </p:spPr>
      </p:pic>
      <p:pic>
        <p:nvPicPr>
          <p:cNvPr id="1065" name="Image 1064" descr="Une image contenant capture d’écran, Police, Graphique, conception&#10;&#10;Description générée automatiquement">
            <a:extLst>
              <a:ext uri="{FF2B5EF4-FFF2-40B4-BE49-F238E27FC236}">
                <a16:creationId xmlns:a16="http://schemas.microsoft.com/office/drawing/2014/main" id="{7E6232E9-2F70-471C-96AD-9665AA48EEFB}"/>
              </a:ext>
            </a:extLst>
          </p:cNvPr>
          <p:cNvPicPr>
            <a:picLocks noChangeAspect="1"/>
          </p:cNvPicPr>
          <p:nvPr/>
        </p:nvPicPr>
        <p:blipFill>
          <a:blip r:embed="rId79" cstate="print">
            <a:extLst>
              <a:ext uri="{BEBA8EAE-BF5A-486C-A8C5-ECC9F3942E4B}">
                <a14:imgProps xmlns:a14="http://schemas.microsoft.com/office/drawing/2010/main">
                  <a14:imgLayer r:embed="rId80">
                    <a14:imgEffect>
                      <a14:saturation sat="0"/>
                    </a14:imgEffect>
                  </a14:imgLayer>
                </a14:imgProps>
              </a:ext>
              <a:ext uri="{28A0092B-C50C-407E-A947-70E740481C1C}">
                <a14:useLocalDpi xmlns:a14="http://schemas.microsoft.com/office/drawing/2010/main" val="0"/>
              </a:ext>
            </a:extLst>
          </a:blip>
          <a:stretch>
            <a:fillRect/>
          </a:stretch>
        </p:blipFill>
        <p:spPr>
          <a:xfrm>
            <a:off x="1611228" y="5749352"/>
            <a:ext cx="576829" cy="576829"/>
          </a:xfrm>
          <a:prstGeom prst="rect">
            <a:avLst/>
          </a:prstGeom>
        </p:spPr>
      </p:pic>
      <p:sp>
        <p:nvSpPr>
          <p:cNvPr id="1068" name="Espace réservé du texte 1033">
            <a:extLst>
              <a:ext uri="{FF2B5EF4-FFF2-40B4-BE49-F238E27FC236}">
                <a16:creationId xmlns:a16="http://schemas.microsoft.com/office/drawing/2014/main" id="{7FEF8162-17F4-5861-A312-DFCFD328BBCD}"/>
              </a:ext>
            </a:extLst>
          </p:cNvPr>
          <p:cNvSpPr txBox="1">
            <a:spLocks/>
          </p:cNvSpPr>
          <p:nvPr/>
        </p:nvSpPr>
        <p:spPr>
          <a:xfrm>
            <a:off x="583579" y="1309630"/>
            <a:ext cx="4864632" cy="3946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a:t>Les applications </a:t>
            </a:r>
          </a:p>
          <a:p>
            <a:pPr lvl="1"/>
            <a:r>
              <a:rPr lang="fr-FR" sz="1400"/>
              <a:t>dépendent de librairies et/ou binaires et peuvent s’appuyer sur des services (</a:t>
            </a:r>
            <a:r>
              <a:rPr lang="fr-FR" sz="1400" err="1"/>
              <a:t>ie</a:t>
            </a:r>
            <a:r>
              <a:rPr lang="fr-FR" sz="1400"/>
              <a:t>. Api, web service)</a:t>
            </a:r>
          </a:p>
          <a:p>
            <a:pPr lvl="1"/>
            <a:r>
              <a:rPr lang="fr-FR" sz="1400"/>
              <a:t>s’appuient sur des OS</a:t>
            </a:r>
          </a:p>
          <a:p>
            <a:pPr lvl="1"/>
            <a:r>
              <a:rPr lang="fr-FR" sz="1400"/>
              <a:t>qui s’appuient sur de la virtualisation serveur ou applicative (</a:t>
            </a:r>
            <a:r>
              <a:rPr lang="fr-FR" sz="1400" err="1"/>
              <a:t>ie</a:t>
            </a:r>
            <a:r>
              <a:rPr lang="fr-FR" sz="1400"/>
              <a:t>. Container)</a:t>
            </a:r>
          </a:p>
          <a:p>
            <a:pPr lvl="1"/>
            <a:r>
              <a:rPr lang="fr-FR" sz="1400"/>
              <a:t>qui va s’appuyer sur de l’infrastructure on-</a:t>
            </a:r>
            <a:r>
              <a:rPr lang="fr-FR" sz="1400" err="1"/>
              <a:t>premise</a:t>
            </a:r>
            <a:r>
              <a:rPr lang="fr-FR" sz="1400"/>
              <a:t> et/ou dans le cloud </a:t>
            </a:r>
          </a:p>
        </p:txBody>
      </p:sp>
      <p:pic>
        <p:nvPicPr>
          <p:cNvPr id="116" name="Image 115" descr="Une image contenant noir, obscurité&#10;&#10;Description générée automatiquement">
            <a:extLst>
              <a:ext uri="{FF2B5EF4-FFF2-40B4-BE49-F238E27FC236}">
                <a16:creationId xmlns:a16="http://schemas.microsoft.com/office/drawing/2014/main" id="{4A8BC2E7-9D37-D464-49E5-50DC814A1ADB}"/>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73570" y="93542"/>
            <a:ext cx="1108467" cy="1108467"/>
          </a:xfrm>
          <a:prstGeom prst="rect">
            <a:avLst/>
          </a:prstGeom>
        </p:spPr>
      </p:pic>
    </p:spTree>
    <p:extLst>
      <p:ext uri="{BB962C8B-B14F-4D97-AF65-F5344CB8AC3E}">
        <p14:creationId xmlns:p14="http://schemas.microsoft.com/office/powerpoint/2010/main" val="1413668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6" name="Connecteur droit 25">
            <a:extLst>
              <a:ext uri="{FF2B5EF4-FFF2-40B4-BE49-F238E27FC236}">
                <a16:creationId xmlns:a16="http://schemas.microsoft.com/office/drawing/2014/main" id="{DF5EC24D-B508-92F6-FB2F-F5E5FBF9869D}"/>
              </a:ext>
            </a:extLst>
          </p:cNvPr>
          <p:cNvCxnSpPr>
            <a:cxnSpLocks/>
          </p:cNvCxnSpPr>
          <p:nvPr/>
        </p:nvCxnSpPr>
        <p:spPr>
          <a:xfrm>
            <a:off x="569251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7"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5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4"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6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6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2"/>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F3A212-D763-3C50-10BA-4FDD5CADA8E5}"/>
              </a:ext>
            </a:extLst>
          </p:cNvPr>
          <p:cNvSpPr/>
          <p:nvPr/>
        </p:nvSpPr>
        <p:spPr>
          <a:xfrm>
            <a:off x="5726460" y="6205445"/>
            <a:ext cx="5427527" cy="200055"/>
          </a:xfrm>
          <a:prstGeom prst="rect">
            <a:avLst/>
          </a:prstGeom>
        </p:spPr>
        <p:txBody>
          <a:bodyPr wrap="square">
            <a:spAutoFit/>
          </a:bodyPr>
          <a:lstStyle/>
          <a:p>
            <a:pPr algn="ctr"/>
            <a:r>
              <a:rPr lang="fr-FR" sz="700">
                <a:hlinkClick r:id="rId77"/>
              </a:rPr>
              <a:t>Inspiré de : https://www.researchgate.net/figure/Structuring-the-field-of-digitalization-along-the-enterprise-architecture_fig1_329161868</a:t>
            </a:r>
            <a:endParaRPr lang="fr-FR" sz="700"/>
          </a:p>
        </p:txBody>
      </p: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578191" y="0"/>
            <a:ext cx="9095198" cy="1371600"/>
          </a:xfrm>
        </p:spPr>
        <p:txBody>
          <a:bodyPr/>
          <a:lstStyle/>
          <a:p>
            <a:r>
              <a:rPr lang="fr-FR"/>
              <a:t>Couche données </a:t>
            </a:r>
          </a:p>
        </p:txBody>
      </p:sp>
      <p:sp>
        <p:nvSpPr>
          <p:cNvPr id="115" name="Parallélogramme 114">
            <a:extLst>
              <a:ext uri="{FF2B5EF4-FFF2-40B4-BE49-F238E27FC236}">
                <a16:creationId xmlns:a16="http://schemas.microsoft.com/office/drawing/2014/main" id="{B1F416AD-27E4-E042-DAAB-36F0214C1D03}"/>
              </a:ext>
            </a:extLst>
          </p:cNvPr>
          <p:cNvSpPr/>
          <p:nvPr/>
        </p:nvSpPr>
        <p:spPr>
          <a:xfrm>
            <a:off x="5692510" y="4327567"/>
            <a:ext cx="6281527" cy="811033"/>
          </a:xfrm>
          <a:prstGeom prst="parallelogram">
            <a:avLst>
              <a:gd name="adj" fmla="val 72511"/>
            </a:avLst>
          </a:prstGeom>
          <a:solidFill>
            <a:srgbClr val="FFFFFF">
              <a:alpha val="49020"/>
            </a:srgbClr>
          </a:solidFill>
          <a:ln w="28575">
            <a:solidFill>
              <a:srgbClr val="C00000"/>
            </a:solidFill>
          </a:ln>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8" name="Légende : flèche courbée 117">
            <a:extLst>
              <a:ext uri="{FF2B5EF4-FFF2-40B4-BE49-F238E27FC236}">
                <a16:creationId xmlns:a16="http://schemas.microsoft.com/office/drawing/2014/main" id="{05B8D1A1-BA5F-0EB0-F196-65FDF8C6959B}"/>
              </a:ext>
            </a:extLst>
          </p:cNvPr>
          <p:cNvSpPr/>
          <p:nvPr/>
        </p:nvSpPr>
        <p:spPr>
          <a:xfrm>
            <a:off x="500291" y="1202009"/>
            <a:ext cx="5051297" cy="5124900"/>
          </a:xfrm>
          <a:prstGeom prst="borderCallout2">
            <a:avLst>
              <a:gd name="adj1" fmla="val 78945"/>
              <a:gd name="adj2" fmla="val 100127"/>
              <a:gd name="adj3" fmla="val 78946"/>
              <a:gd name="adj4" fmla="val 108420"/>
              <a:gd name="adj5" fmla="val 76816"/>
              <a:gd name="adj6" fmla="val 109958"/>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space réservé du texte 1033">
            <a:extLst>
              <a:ext uri="{FF2B5EF4-FFF2-40B4-BE49-F238E27FC236}">
                <a16:creationId xmlns:a16="http://schemas.microsoft.com/office/drawing/2014/main" id="{06828C37-0F7E-DEA1-3C60-AEC37FD4548F}"/>
              </a:ext>
            </a:extLst>
          </p:cNvPr>
          <p:cNvSpPr txBox="1">
            <a:spLocks/>
          </p:cNvSpPr>
          <p:nvPr/>
        </p:nvSpPr>
        <p:spPr>
          <a:xfrm>
            <a:off x="583579" y="1309630"/>
            <a:ext cx="4864632" cy="3946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dirty="0"/>
              <a:t>## @todo ##</a:t>
            </a:r>
          </a:p>
        </p:txBody>
      </p:sp>
      <p:pic>
        <p:nvPicPr>
          <p:cNvPr id="116" name="Image 115">
            <a:extLst>
              <a:ext uri="{FF2B5EF4-FFF2-40B4-BE49-F238E27FC236}">
                <a16:creationId xmlns:a16="http://schemas.microsoft.com/office/drawing/2014/main" id="{01FAAA13-58F3-3D1B-B016-6DC1A72792E2}"/>
              </a:ext>
            </a:extLst>
          </p:cNvPr>
          <p:cNvPicPr>
            <a:picLocks noChangeAspect="1"/>
          </p:cNvPicPr>
          <p:nvPr/>
        </p:nvPicPr>
        <p:blipFill>
          <a:blip r:embed="rId78"/>
          <a:stretch>
            <a:fillRect/>
          </a:stretch>
        </p:blipFill>
        <p:spPr>
          <a:xfrm>
            <a:off x="2716564" y="3590374"/>
            <a:ext cx="2746334" cy="1113280"/>
          </a:xfrm>
          <a:prstGeom prst="rect">
            <a:avLst/>
          </a:prstGeom>
          <a:ln>
            <a:solidFill>
              <a:schemeClr val="tx1"/>
            </a:solidFill>
          </a:ln>
        </p:spPr>
      </p:pic>
      <p:pic>
        <p:nvPicPr>
          <p:cNvPr id="123" name="Image 122" descr="Une image contenant noir, obscurité&#10;&#10;Description générée automatiquement">
            <a:extLst>
              <a:ext uri="{FF2B5EF4-FFF2-40B4-BE49-F238E27FC236}">
                <a16:creationId xmlns:a16="http://schemas.microsoft.com/office/drawing/2014/main" id="{F001B415-5C1A-52EE-7D6B-D9087DDFA5BC}"/>
              </a:ext>
            </a:extLst>
          </p:cNvPr>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225629" y="321640"/>
            <a:ext cx="615456" cy="615456"/>
          </a:xfrm>
          <a:prstGeom prst="rect">
            <a:avLst/>
          </a:prstGeom>
        </p:spPr>
      </p:pic>
      <p:pic>
        <p:nvPicPr>
          <p:cNvPr id="121" name="Image 120" descr="Une image contenant diagramme, texte, ligne, carte&#10;&#10;Description générée automatiquement">
            <a:extLst>
              <a:ext uri="{FF2B5EF4-FFF2-40B4-BE49-F238E27FC236}">
                <a16:creationId xmlns:a16="http://schemas.microsoft.com/office/drawing/2014/main" id="{51B323C7-EC4D-C378-7553-09C6778F72C8}"/>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2710652" y="4790620"/>
            <a:ext cx="2744244" cy="1427360"/>
          </a:xfrm>
          <a:prstGeom prst="rect">
            <a:avLst/>
          </a:prstGeom>
          <a:ln>
            <a:solidFill>
              <a:schemeClr val="tx1"/>
            </a:solidFill>
          </a:ln>
        </p:spPr>
      </p:pic>
      <p:pic>
        <p:nvPicPr>
          <p:cNvPr id="127" name="Image 126" descr="Une image contenant texte, capture d’écran, diagramme, ligne&#10;&#10;Description générée automatiquement">
            <a:extLst>
              <a:ext uri="{FF2B5EF4-FFF2-40B4-BE49-F238E27FC236}">
                <a16:creationId xmlns:a16="http://schemas.microsoft.com/office/drawing/2014/main" id="{329F8F42-6F3C-0899-DD11-D494749CA8A6}"/>
              </a:ext>
            </a:extLst>
          </p:cNvPr>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553175" y="4848643"/>
            <a:ext cx="2082400" cy="1311912"/>
          </a:xfrm>
          <a:prstGeom prst="rect">
            <a:avLst/>
          </a:prstGeom>
          <a:ln>
            <a:solidFill>
              <a:schemeClr val="tx1"/>
            </a:solidFill>
          </a:ln>
        </p:spPr>
      </p:pic>
      <p:pic>
        <p:nvPicPr>
          <p:cNvPr id="114" name="Image 113" descr="Une image contenant texte, capture d’écran, diagramme, Police&#10;&#10;Description générée automatiquement">
            <a:extLst>
              <a:ext uri="{FF2B5EF4-FFF2-40B4-BE49-F238E27FC236}">
                <a16:creationId xmlns:a16="http://schemas.microsoft.com/office/drawing/2014/main" id="{5F669745-9D82-386E-0275-23E67B86054F}"/>
              </a:ext>
            </a:extLst>
          </p:cNvPr>
          <p:cNvPicPr>
            <a:picLocks noChangeAspect="1"/>
          </p:cNvPicPr>
          <p:nvPr/>
        </p:nvPicPr>
        <p:blipFill>
          <a:blip r:embed="rId82" cstate="print">
            <a:extLst>
              <a:ext uri="{28A0092B-C50C-407E-A947-70E740481C1C}">
                <a14:useLocalDpi xmlns:a14="http://schemas.microsoft.com/office/drawing/2010/main" val="0"/>
              </a:ext>
            </a:extLst>
          </a:blip>
          <a:stretch>
            <a:fillRect/>
          </a:stretch>
        </p:blipFill>
        <p:spPr>
          <a:xfrm>
            <a:off x="2092744" y="1230544"/>
            <a:ext cx="3366135" cy="2204818"/>
          </a:xfrm>
          <a:prstGeom prst="rect">
            <a:avLst/>
          </a:prstGeom>
          <a:ln>
            <a:solidFill>
              <a:schemeClr val="tx1"/>
            </a:solidFill>
          </a:ln>
        </p:spPr>
      </p:pic>
    </p:spTree>
    <p:extLst>
      <p:ext uri="{BB962C8B-B14F-4D97-AF65-F5344CB8AC3E}">
        <p14:creationId xmlns:p14="http://schemas.microsoft.com/office/powerpoint/2010/main" val="77730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6" name="Connecteur droit 25">
            <a:extLst>
              <a:ext uri="{FF2B5EF4-FFF2-40B4-BE49-F238E27FC236}">
                <a16:creationId xmlns:a16="http://schemas.microsoft.com/office/drawing/2014/main" id="{DF5EC24D-B508-92F6-FB2F-F5E5FBF9869D}"/>
              </a:ext>
            </a:extLst>
          </p:cNvPr>
          <p:cNvCxnSpPr>
            <a:cxnSpLocks/>
          </p:cNvCxnSpPr>
          <p:nvPr/>
        </p:nvCxnSpPr>
        <p:spPr>
          <a:xfrm>
            <a:off x="569251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7"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5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4"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6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6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2"/>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F3A212-D763-3C50-10BA-4FDD5CADA8E5}"/>
              </a:ext>
            </a:extLst>
          </p:cNvPr>
          <p:cNvSpPr/>
          <p:nvPr/>
        </p:nvSpPr>
        <p:spPr>
          <a:xfrm>
            <a:off x="5726460" y="6205445"/>
            <a:ext cx="5427527" cy="200055"/>
          </a:xfrm>
          <a:prstGeom prst="rect">
            <a:avLst/>
          </a:prstGeom>
        </p:spPr>
        <p:txBody>
          <a:bodyPr wrap="square">
            <a:spAutoFit/>
          </a:bodyPr>
          <a:lstStyle/>
          <a:p>
            <a:pPr algn="ctr"/>
            <a:r>
              <a:rPr lang="fr-FR" sz="700">
                <a:hlinkClick r:id="rId77"/>
              </a:rPr>
              <a:t>Inspiré de : https://www.researchgate.net/figure/Structuring-the-field-of-digitalization-along-the-enterprise-architecture_fig1_329161868</a:t>
            </a:r>
            <a:endParaRPr lang="fr-FR" sz="700"/>
          </a:p>
        </p:txBody>
      </p: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578191" y="0"/>
            <a:ext cx="9095198" cy="1371600"/>
          </a:xfrm>
        </p:spPr>
        <p:txBody>
          <a:bodyPr/>
          <a:lstStyle/>
          <a:p>
            <a:r>
              <a:rPr lang="fr-FR"/>
              <a:t>Couche données </a:t>
            </a:r>
          </a:p>
        </p:txBody>
      </p:sp>
      <p:sp>
        <p:nvSpPr>
          <p:cNvPr id="115" name="Parallélogramme 114">
            <a:extLst>
              <a:ext uri="{FF2B5EF4-FFF2-40B4-BE49-F238E27FC236}">
                <a16:creationId xmlns:a16="http://schemas.microsoft.com/office/drawing/2014/main" id="{B1F416AD-27E4-E042-DAAB-36F0214C1D03}"/>
              </a:ext>
            </a:extLst>
          </p:cNvPr>
          <p:cNvSpPr/>
          <p:nvPr/>
        </p:nvSpPr>
        <p:spPr>
          <a:xfrm>
            <a:off x="5692510" y="4327567"/>
            <a:ext cx="6281527" cy="811033"/>
          </a:xfrm>
          <a:prstGeom prst="parallelogram">
            <a:avLst>
              <a:gd name="adj" fmla="val 72511"/>
            </a:avLst>
          </a:prstGeom>
          <a:solidFill>
            <a:srgbClr val="FFFFFF">
              <a:alpha val="49020"/>
            </a:srgbClr>
          </a:solidFill>
          <a:ln w="28575">
            <a:solidFill>
              <a:srgbClr val="C00000"/>
            </a:solidFill>
          </a:ln>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8" name="Légende : flèche courbée 117">
            <a:extLst>
              <a:ext uri="{FF2B5EF4-FFF2-40B4-BE49-F238E27FC236}">
                <a16:creationId xmlns:a16="http://schemas.microsoft.com/office/drawing/2014/main" id="{05B8D1A1-BA5F-0EB0-F196-65FDF8C6959B}"/>
              </a:ext>
            </a:extLst>
          </p:cNvPr>
          <p:cNvSpPr/>
          <p:nvPr/>
        </p:nvSpPr>
        <p:spPr>
          <a:xfrm>
            <a:off x="500291" y="1202009"/>
            <a:ext cx="5051297" cy="5124900"/>
          </a:xfrm>
          <a:prstGeom prst="borderCallout2">
            <a:avLst>
              <a:gd name="adj1" fmla="val 78945"/>
              <a:gd name="adj2" fmla="val 100127"/>
              <a:gd name="adj3" fmla="val 78946"/>
              <a:gd name="adj4" fmla="val 108420"/>
              <a:gd name="adj5" fmla="val 76816"/>
              <a:gd name="adj6" fmla="val 109958"/>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space réservé du texte 1033">
            <a:extLst>
              <a:ext uri="{FF2B5EF4-FFF2-40B4-BE49-F238E27FC236}">
                <a16:creationId xmlns:a16="http://schemas.microsoft.com/office/drawing/2014/main" id="{06828C37-0F7E-DEA1-3C60-AEC37FD4548F}"/>
              </a:ext>
            </a:extLst>
          </p:cNvPr>
          <p:cNvSpPr txBox="1">
            <a:spLocks/>
          </p:cNvSpPr>
          <p:nvPr/>
        </p:nvSpPr>
        <p:spPr>
          <a:xfrm>
            <a:off x="583579" y="1309630"/>
            <a:ext cx="4864632" cy="3946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600"/>
              <a:t>## @todo ##</a:t>
            </a:r>
          </a:p>
        </p:txBody>
      </p:sp>
      <p:pic>
        <p:nvPicPr>
          <p:cNvPr id="116" name="Image 115">
            <a:extLst>
              <a:ext uri="{FF2B5EF4-FFF2-40B4-BE49-F238E27FC236}">
                <a16:creationId xmlns:a16="http://schemas.microsoft.com/office/drawing/2014/main" id="{01FAAA13-58F3-3D1B-B016-6DC1A72792E2}"/>
              </a:ext>
            </a:extLst>
          </p:cNvPr>
          <p:cNvPicPr>
            <a:picLocks noChangeAspect="1"/>
          </p:cNvPicPr>
          <p:nvPr/>
        </p:nvPicPr>
        <p:blipFill>
          <a:blip r:embed="rId78"/>
          <a:stretch>
            <a:fillRect/>
          </a:stretch>
        </p:blipFill>
        <p:spPr>
          <a:xfrm>
            <a:off x="583544" y="1347927"/>
            <a:ext cx="4787420" cy="1940674"/>
          </a:xfrm>
          <a:prstGeom prst="rect">
            <a:avLst/>
          </a:prstGeom>
          <a:ln>
            <a:solidFill>
              <a:schemeClr val="tx1"/>
            </a:solidFill>
          </a:ln>
        </p:spPr>
      </p:pic>
      <p:pic>
        <p:nvPicPr>
          <p:cNvPr id="123" name="Image 122" descr="Une image contenant noir, obscurité&#10;&#10;Description générée automatiquement">
            <a:extLst>
              <a:ext uri="{FF2B5EF4-FFF2-40B4-BE49-F238E27FC236}">
                <a16:creationId xmlns:a16="http://schemas.microsoft.com/office/drawing/2014/main" id="{F001B415-5C1A-52EE-7D6B-D9087DDFA5BC}"/>
              </a:ext>
            </a:extLst>
          </p:cNvPr>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225629" y="321640"/>
            <a:ext cx="615456" cy="615456"/>
          </a:xfrm>
          <a:prstGeom prst="rect">
            <a:avLst/>
          </a:prstGeom>
        </p:spPr>
      </p:pic>
      <p:pic>
        <p:nvPicPr>
          <p:cNvPr id="114" name="Image 113" descr="Une image contenant texte, capture d’écran, diagramme, Police&#10;&#10;Description générée automatiquement">
            <a:extLst>
              <a:ext uri="{FF2B5EF4-FFF2-40B4-BE49-F238E27FC236}">
                <a16:creationId xmlns:a16="http://schemas.microsoft.com/office/drawing/2014/main" id="{5F669745-9D82-386E-0275-23E67B86054F}"/>
              </a:ext>
            </a:extLst>
          </p:cNvPr>
          <p:cNvPicPr>
            <a:picLocks noChangeAspect="1"/>
          </p:cNvPicPr>
          <p:nvPr/>
        </p:nvPicPr>
        <p:blipFill>
          <a:blip r:embed="rId80">
            <a:extLst>
              <a:ext uri="{28A0092B-C50C-407E-A947-70E740481C1C}">
                <a14:useLocalDpi xmlns:a14="http://schemas.microsoft.com/office/drawing/2010/main" val="0"/>
              </a:ext>
            </a:extLst>
          </a:blip>
          <a:stretch>
            <a:fillRect/>
          </a:stretch>
        </p:blipFill>
        <p:spPr>
          <a:xfrm>
            <a:off x="-5263480" y="3212741"/>
            <a:ext cx="4689027" cy="3071312"/>
          </a:xfrm>
          <a:prstGeom prst="rect">
            <a:avLst/>
          </a:prstGeom>
          <a:ln>
            <a:solidFill>
              <a:schemeClr val="tx1"/>
            </a:solidFill>
          </a:ln>
        </p:spPr>
      </p:pic>
      <p:pic>
        <p:nvPicPr>
          <p:cNvPr id="117" name="Image 116" descr="Une image contenant texte, capture d’écran, diagramme, ligne&#10;&#10;Description générée automatiquement">
            <a:extLst>
              <a:ext uri="{FF2B5EF4-FFF2-40B4-BE49-F238E27FC236}">
                <a16:creationId xmlns:a16="http://schemas.microsoft.com/office/drawing/2014/main" id="{52E665DA-D28A-6457-48FF-6BA2FF8D716D}"/>
              </a:ext>
            </a:extLst>
          </p:cNvPr>
          <p:cNvPicPr>
            <a:picLocks noChangeAspect="1"/>
          </p:cNvPicPr>
          <p:nvPr/>
        </p:nvPicPr>
        <p:blipFill>
          <a:blip r:embed="rId81">
            <a:extLst>
              <a:ext uri="{28A0092B-C50C-407E-A947-70E740481C1C}">
                <a14:useLocalDpi xmlns:a14="http://schemas.microsoft.com/office/drawing/2010/main" val="0"/>
              </a:ext>
            </a:extLst>
          </a:blip>
          <a:stretch>
            <a:fillRect/>
          </a:stretch>
        </p:blipFill>
        <p:spPr>
          <a:xfrm>
            <a:off x="594869" y="3551679"/>
            <a:ext cx="4220765" cy="2659082"/>
          </a:xfrm>
          <a:prstGeom prst="rect">
            <a:avLst/>
          </a:prstGeom>
          <a:ln>
            <a:solidFill>
              <a:schemeClr val="tx1"/>
            </a:solidFill>
          </a:ln>
        </p:spPr>
      </p:pic>
    </p:spTree>
    <p:extLst>
      <p:ext uri="{BB962C8B-B14F-4D97-AF65-F5344CB8AC3E}">
        <p14:creationId xmlns:p14="http://schemas.microsoft.com/office/powerpoint/2010/main" val="3101366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6" name="Connecteur droit 25">
            <a:extLst>
              <a:ext uri="{FF2B5EF4-FFF2-40B4-BE49-F238E27FC236}">
                <a16:creationId xmlns:a16="http://schemas.microsoft.com/office/drawing/2014/main" id="{DF5EC24D-B508-92F6-FB2F-F5E5FBF9869D}"/>
              </a:ext>
            </a:extLst>
          </p:cNvPr>
          <p:cNvCxnSpPr>
            <a:cxnSpLocks/>
          </p:cNvCxnSpPr>
          <p:nvPr/>
        </p:nvCxnSpPr>
        <p:spPr>
          <a:xfrm>
            <a:off x="5692510" y="2003092"/>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7"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5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4"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6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6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2"/>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F3A212-D763-3C50-10BA-4FDD5CADA8E5}"/>
              </a:ext>
            </a:extLst>
          </p:cNvPr>
          <p:cNvSpPr/>
          <p:nvPr/>
        </p:nvSpPr>
        <p:spPr>
          <a:xfrm>
            <a:off x="5496172" y="6465874"/>
            <a:ext cx="5427527" cy="200055"/>
          </a:xfrm>
          <a:prstGeom prst="rect">
            <a:avLst/>
          </a:prstGeom>
        </p:spPr>
        <p:txBody>
          <a:bodyPr wrap="square">
            <a:spAutoFit/>
          </a:bodyPr>
          <a:lstStyle/>
          <a:p>
            <a:pPr algn="ctr"/>
            <a:r>
              <a:rPr lang="fr-FR" sz="700">
                <a:hlinkClick r:id="rId77"/>
              </a:rPr>
              <a:t>Inspiré de : https://www.researchgate.net/figure/Structuring-the-field-of-digitalization-along-the-enterprise-architecture_fig1_329161868</a:t>
            </a:r>
            <a:endParaRPr lang="fr-FR" sz="700"/>
          </a:p>
        </p:txBody>
      </p: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797165" y="0"/>
            <a:ext cx="8876224" cy="1371600"/>
          </a:xfrm>
        </p:spPr>
        <p:txBody>
          <a:bodyPr/>
          <a:lstStyle/>
          <a:p>
            <a:r>
              <a:rPr lang="fr-FR"/>
              <a:t>Couche infrastructure</a:t>
            </a:r>
          </a:p>
        </p:txBody>
      </p:sp>
      <p:sp>
        <p:nvSpPr>
          <p:cNvPr id="115" name="Parallélogramme 114">
            <a:extLst>
              <a:ext uri="{FF2B5EF4-FFF2-40B4-BE49-F238E27FC236}">
                <a16:creationId xmlns:a16="http://schemas.microsoft.com/office/drawing/2014/main" id="{B1F416AD-27E4-E042-DAAB-36F0214C1D03}"/>
              </a:ext>
            </a:extLst>
          </p:cNvPr>
          <p:cNvSpPr/>
          <p:nvPr/>
        </p:nvSpPr>
        <p:spPr>
          <a:xfrm>
            <a:off x="5692510" y="5362038"/>
            <a:ext cx="6281527" cy="811033"/>
          </a:xfrm>
          <a:prstGeom prst="parallelogram">
            <a:avLst>
              <a:gd name="adj" fmla="val 72511"/>
            </a:avLst>
          </a:prstGeom>
          <a:solidFill>
            <a:srgbClr val="FFFFFF">
              <a:alpha val="49020"/>
            </a:srgbClr>
          </a:solidFill>
          <a:ln w="28575">
            <a:solidFill>
              <a:srgbClr val="C00000"/>
            </a:solidFill>
          </a:ln>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8" name="Légende : flèche courbée 117">
            <a:extLst>
              <a:ext uri="{FF2B5EF4-FFF2-40B4-BE49-F238E27FC236}">
                <a16:creationId xmlns:a16="http://schemas.microsoft.com/office/drawing/2014/main" id="{05B8D1A1-BA5F-0EB0-F196-65FDF8C6959B}"/>
              </a:ext>
            </a:extLst>
          </p:cNvPr>
          <p:cNvSpPr/>
          <p:nvPr/>
        </p:nvSpPr>
        <p:spPr>
          <a:xfrm>
            <a:off x="500291" y="1202009"/>
            <a:ext cx="5051297" cy="5124900"/>
          </a:xfrm>
          <a:prstGeom prst="borderCallout2">
            <a:avLst>
              <a:gd name="adj1" fmla="val 99491"/>
              <a:gd name="adj2" fmla="val 99944"/>
              <a:gd name="adj3" fmla="val 99492"/>
              <a:gd name="adj4" fmla="val 108055"/>
              <a:gd name="adj5" fmla="val 97001"/>
              <a:gd name="adj6" fmla="val 110140"/>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Espace réservé du texte 1033">
            <a:extLst>
              <a:ext uri="{FF2B5EF4-FFF2-40B4-BE49-F238E27FC236}">
                <a16:creationId xmlns:a16="http://schemas.microsoft.com/office/drawing/2014/main" id="{4307C176-BB7E-1E1E-A389-F44805774636}"/>
              </a:ext>
            </a:extLst>
          </p:cNvPr>
          <p:cNvSpPr txBox="1">
            <a:spLocks/>
          </p:cNvSpPr>
          <p:nvPr/>
        </p:nvSpPr>
        <p:spPr>
          <a:xfrm>
            <a:off x="583579" y="1309630"/>
            <a:ext cx="4864632" cy="3946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sz="1600" dirty="0"/>
          </a:p>
        </p:txBody>
      </p:sp>
      <p:pic>
        <p:nvPicPr>
          <p:cNvPr id="119" name="Image 118" descr="Une image contenant noir, obscurité&#10;&#10;Description générée automatiquement">
            <a:extLst>
              <a:ext uri="{FF2B5EF4-FFF2-40B4-BE49-F238E27FC236}">
                <a16:creationId xmlns:a16="http://schemas.microsoft.com/office/drawing/2014/main" id="{81A07CBD-30EF-F699-4180-1FC9525602B9}"/>
              </a:ext>
            </a:extLst>
          </p:cNvPr>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a:xfrm>
            <a:off x="134255" y="207017"/>
            <a:ext cx="747597" cy="747597"/>
          </a:xfrm>
          <a:prstGeom prst="rect">
            <a:avLst/>
          </a:prstGeom>
        </p:spPr>
      </p:pic>
      <p:pic>
        <p:nvPicPr>
          <p:cNvPr id="128" name="Image 127" descr="Une image contenant texte, capture d’écran, diagramme, Police&#10;&#10;Description générée automatiquement">
            <a:extLst>
              <a:ext uri="{FF2B5EF4-FFF2-40B4-BE49-F238E27FC236}">
                <a16:creationId xmlns:a16="http://schemas.microsoft.com/office/drawing/2014/main" id="{7ADFDA1B-B21F-E34E-D769-5DB035622A06}"/>
              </a:ext>
            </a:extLst>
          </p:cNvPr>
          <p:cNvPicPr>
            <a:picLocks noChangeAspect="1"/>
          </p:cNvPicPr>
          <p:nvPr/>
        </p:nvPicPr>
        <p:blipFill>
          <a:blip r:embed="rId79">
            <a:extLst>
              <a:ext uri="{28A0092B-C50C-407E-A947-70E740481C1C}">
                <a14:useLocalDpi xmlns:a14="http://schemas.microsoft.com/office/drawing/2010/main" val="0"/>
              </a:ext>
            </a:extLst>
          </a:blip>
          <a:stretch>
            <a:fillRect/>
          </a:stretch>
        </p:blipFill>
        <p:spPr>
          <a:xfrm>
            <a:off x="626347" y="3821976"/>
            <a:ext cx="4748932" cy="2351095"/>
          </a:xfrm>
          <a:prstGeom prst="rect">
            <a:avLst/>
          </a:prstGeom>
        </p:spPr>
      </p:pic>
      <p:pic>
        <p:nvPicPr>
          <p:cNvPr id="114" name="Image 113">
            <a:extLst>
              <a:ext uri="{FF2B5EF4-FFF2-40B4-BE49-F238E27FC236}">
                <a16:creationId xmlns:a16="http://schemas.microsoft.com/office/drawing/2014/main" id="{2BC626E0-0968-5D09-9C8D-ACDA0A375861}"/>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852632" y="1701794"/>
            <a:ext cx="4216874" cy="1834087"/>
          </a:xfrm>
          <a:prstGeom prst="rect">
            <a:avLst/>
          </a:prstGeom>
        </p:spPr>
      </p:pic>
    </p:spTree>
    <p:extLst>
      <p:ext uri="{BB962C8B-B14F-4D97-AF65-F5344CB8AC3E}">
        <p14:creationId xmlns:p14="http://schemas.microsoft.com/office/powerpoint/2010/main" val="490607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041011-B7CF-2639-68EC-25B624BF869F}"/>
              </a:ext>
            </a:extLst>
          </p:cNvPr>
          <p:cNvSpPr>
            <a:spLocks noGrp="1"/>
          </p:cNvSpPr>
          <p:nvPr>
            <p:ph type="ctrTitle"/>
          </p:nvPr>
        </p:nvSpPr>
        <p:spPr/>
        <p:txBody>
          <a:bodyPr/>
          <a:lstStyle/>
          <a:p>
            <a:r>
              <a:rPr lang="fr-FR" dirty="0"/>
              <a:t>QU’EST CE QUI A CHANGÉ ?</a:t>
            </a:r>
          </a:p>
        </p:txBody>
      </p:sp>
      <p:grpSp>
        <p:nvGrpSpPr>
          <p:cNvPr id="4" name="Groupe 3">
            <a:extLst>
              <a:ext uri="{FF2B5EF4-FFF2-40B4-BE49-F238E27FC236}">
                <a16:creationId xmlns:a16="http://schemas.microsoft.com/office/drawing/2014/main" id="{B024961B-21DB-59CE-3473-F9D6C1065BCD}"/>
              </a:ext>
            </a:extLst>
          </p:cNvPr>
          <p:cNvGrpSpPr/>
          <p:nvPr/>
        </p:nvGrpSpPr>
        <p:grpSpPr>
          <a:xfrm>
            <a:off x="736905" y="1128191"/>
            <a:ext cx="4690303" cy="4429750"/>
            <a:chOff x="81619" y="1125416"/>
            <a:chExt cx="3908586" cy="3691458"/>
          </a:xfrm>
        </p:grpSpPr>
        <p:sp>
          <p:nvSpPr>
            <p:cNvPr id="5" name="Rectangle : coins arrondis 4">
              <a:extLst>
                <a:ext uri="{FF2B5EF4-FFF2-40B4-BE49-F238E27FC236}">
                  <a16:creationId xmlns:a16="http://schemas.microsoft.com/office/drawing/2014/main" id="{D4B37A82-8D89-C514-51D3-020C676D7ED1}"/>
                </a:ext>
              </a:extLst>
            </p:cNvPr>
            <p:cNvSpPr/>
            <p:nvPr/>
          </p:nvSpPr>
          <p:spPr>
            <a:xfrm>
              <a:off x="115196" y="1125416"/>
              <a:ext cx="3825464" cy="3691458"/>
            </a:xfrm>
            <a:prstGeom prst="roundRect">
              <a:avLst>
                <a:gd name="adj" fmla="val 1178"/>
              </a:avLst>
            </a:prstGeom>
            <a:noFill/>
            <a:ln>
              <a:solidFill>
                <a:srgbClr val="477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dirty="0"/>
            </a:p>
          </p:txBody>
        </p:sp>
        <p:grpSp>
          <p:nvGrpSpPr>
            <p:cNvPr id="6" name="Groupe 5">
              <a:extLst>
                <a:ext uri="{FF2B5EF4-FFF2-40B4-BE49-F238E27FC236}">
                  <a16:creationId xmlns:a16="http://schemas.microsoft.com/office/drawing/2014/main" id="{365453F7-5D2D-CE9A-44EB-A591B6239401}"/>
                </a:ext>
              </a:extLst>
            </p:cNvPr>
            <p:cNvGrpSpPr/>
            <p:nvPr/>
          </p:nvGrpSpPr>
          <p:grpSpPr>
            <a:xfrm>
              <a:off x="81619" y="1176648"/>
              <a:ext cx="3908586" cy="3471854"/>
              <a:chOff x="193364" y="1475967"/>
              <a:chExt cx="3908586" cy="3471854"/>
            </a:xfrm>
          </p:grpSpPr>
          <p:sp>
            <p:nvSpPr>
              <p:cNvPr id="7" name="ZoneTexte 6">
                <a:extLst>
                  <a:ext uri="{FF2B5EF4-FFF2-40B4-BE49-F238E27FC236}">
                    <a16:creationId xmlns:a16="http://schemas.microsoft.com/office/drawing/2014/main" id="{E735920F-FAE6-272F-29CD-C1532900B933}"/>
                  </a:ext>
                </a:extLst>
              </p:cNvPr>
              <p:cNvSpPr txBox="1"/>
              <p:nvPr/>
            </p:nvSpPr>
            <p:spPr>
              <a:xfrm>
                <a:off x="767596" y="1475967"/>
                <a:ext cx="2839050" cy="276999"/>
              </a:xfrm>
              <a:prstGeom prst="rect">
                <a:avLst/>
              </a:prstGeom>
              <a:noFill/>
            </p:spPr>
            <p:txBody>
              <a:bodyPr wrap="square" lIns="0" tIns="0" rIns="0" bIns="0" rtlCol="0">
                <a:spAutoFit/>
              </a:bodyPr>
              <a:lstStyle/>
              <a:p>
                <a:pPr algn="ctr"/>
                <a:r>
                  <a:rPr lang="fr-FR" sz="2160" b="1" dirty="0"/>
                  <a:t>Industrie 3.0</a:t>
                </a:r>
              </a:p>
            </p:txBody>
          </p:sp>
          <p:pic>
            <p:nvPicPr>
              <p:cNvPr id="8" name="Image 7">
                <a:extLst>
                  <a:ext uri="{FF2B5EF4-FFF2-40B4-BE49-F238E27FC236}">
                    <a16:creationId xmlns:a16="http://schemas.microsoft.com/office/drawing/2014/main" id="{21FABC27-17AD-BE03-4BA6-571C5B0BDE8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51217" y="1784552"/>
                <a:ext cx="3750733" cy="3163269"/>
              </a:xfrm>
              <a:prstGeom prst="rect">
                <a:avLst/>
              </a:prstGeom>
            </p:spPr>
          </p:pic>
          <p:sp>
            <p:nvSpPr>
              <p:cNvPr id="9" name="ZoneTexte 8">
                <a:extLst>
                  <a:ext uri="{FF2B5EF4-FFF2-40B4-BE49-F238E27FC236}">
                    <a16:creationId xmlns:a16="http://schemas.microsoft.com/office/drawing/2014/main" id="{4F0D07C5-0C82-A5C1-9AC2-27E5508B4C6A}"/>
                  </a:ext>
                </a:extLst>
              </p:cNvPr>
              <p:cNvSpPr txBox="1"/>
              <p:nvPr/>
            </p:nvSpPr>
            <p:spPr>
              <a:xfrm>
                <a:off x="1173734" y="1986526"/>
                <a:ext cx="788678" cy="261610"/>
              </a:xfrm>
              <a:prstGeom prst="rect">
                <a:avLst/>
              </a:prstGeom>
              <a:noFill/>
            </p:spPr>
            <p:txBody>
              <a:bodyPr wrap="none" rtlCol="0">
                <a:spAutoFit/>
              </a:bodyPr>
              <a:lstStyle/>
              <a:p>
                <a:r>
                  <a:rPr lang="fr-FR" sz="1440" dirty="0">
                    <a:latin typeface="+mj-lt"/>
                  </a:rPr>
                  <a:t>Entreprise</a:t>
                </a:r>
              </a:p>
            </p:txBody>
          </p:sp>
          <p:sp>
            <p:nvSpPr>
              <p:cNvPr id="10" name="ZoneTexte 9">
                <a:extLst>
                  <a:ext uri="{FF2B5EF4-FFF2-40B4-BE49-F238E27FC236}">
                    <a16:creationId xmlns:a16="http://schemas.microsoft.com/office/drawing/2014/main" id="{52402C8F-2584-BBE8-759F-DF09CC1CBCD7}"/>
                  </a:ext>
                </a:extLst>
              </p:cNvPr>
              <p:cNvSpPr txBox="1"/>
              <p:nvPr/>
            </p:nvSpPr>
            <p:spPr>
              <a:xfrm>
                <a:off x="1177820" y="2472285"/>
                <a:ext cx="501206" cy="261610"/>
              </a:xfrm>
              <a:prstGeom prst="rect">
                <a:avLst/>
              </a:prstGeom>
              <a:noFill/>
            </p:spPr>
            <p:txBody>
              <a:bodyPr wrap="none" rtlCol="0">
                <a:spAutoFit/>
              </a:bodyPr>
              <a:lstStyle/>
              <a:p>
                <a:r>
                  <a:rPr lang="fr-FR" sz="1440" dirty="0">
                    <a:latin typeface="+mj-lt"/>
                  </a:rPr>
                  <a:t>Usine</a:t>
                </a:r>
              </a:p>
            </p:txBody>
          </p:sp>
          <p:sp>
            <p:nvSpPr>
              <p:cNvPr id="11" name="ZoneTexte 10">
                <a:extLst>
                  <a:ext uri="{FF2B5EF4-FFF2-40B4-BE49-F238E27FC236}">
                    <a16:creationId xmlns:a16="http://schemas.microsoft.com/office/drawing/2014/main" id="{6BDF59C3-1957-562E-4434-D8C435474D8B}"/>
                  </a:ext>
                </a:extLst>
              </p:cNvPr>
              <p:cNvSpPr txBox="1"/>
              <p:nvPr/>
            </p:nvSpPr>
            <p:spPr>
              <a:xfrm>
                <a:off x="908276" y="2949423"/>
                <a:ext cx="559128" cy="261610"/>
              </a:xfrm>
              <a:prstGeom prst="rect">
                <a:avLst/>
              </a:prstGeom>
              <a:noFill/>
            </p:spPr>
            <p:txBody>
              <a:bodyPr wrap="none" rtlCol="0">
                <a:spAutoFit/>
              </a:bodyPr>
              <a:lstStyle/>
              <a:p>
                <a:r>
                  <a:rPr lang="fr-FR" sz="1440" dirty="0">
                    <a:latin typeface="+mj-lt"/>
                  </a:rPr>
                  <a:t>Atelier</a:t>
                </a:r>
              </a:p>
            </p:txBody>
          </p:sp>
          <p:sp>
            <p:nvSpPr>
              <p:cNvPr id="12" name="ZoneTexte 11">
                <a:extLst>
                  <a:ext uri="{FF2B5EF4-FFF2-40B4-BE49-F238E27FC236}">
                    <a16:creationId xmlns:a16="http://schemas.microsoft.com/office/drawing/2014/main" id="{F4AA65E0-135F-E458-DA44-36F6B701E97E}"/>
                  </a:ext>
                </a:extLst>
              </p:cNvPr>
              <p:cNvSpPr txBox="1"/>
              <p:nvPr/>
            </p:nvSpPr>
            <p:spPr>
              <a:xfrm>
                <a:off x="608156" y="3394624"/>
                <a:ext cx="714912" cy="446276"/>
              </a:xfrm>
              <a:prstGeom prst="rect">
                <a:avLst/>
              </a:prstGeom>
              <a:noFill/>
            </p:spPr>
            <p:txBody>
              <a:bodyPr wrap="square" rtlCol="0">
                <a:spAutoFit/>
              </a:bodyPr>
              <a:lstStyle/>
              <a:p>
                <a:pPr algn="ctr"/>
                <a:r>
                  <a:rPr lang="fr-FR" sz="1440" dirty="0">
                    <a:latin typeface="+mj-lt"/>
                  </a:rPr>
                  <a:t>Poste de contrôle</a:t>
                </a:r>
              </a:p>
            </p:txBody>
          </p:sp>
          <p:sp>
            <p:nvSpPr>
              <p:cNvPr id="13" name="ZoneTexte 12">
                <a:extLst>
                  <a:ext uri="{FF2B5EF4-FFF2-40B4-BE49-F238E27FC236}">
                    <a16:creationId xmlns:a16="http://schemas.microsoft.com/office/drawing/2014/main" id="{CCC3DD57-0ED5-FC36-A85E-4AED916F064C}"/>
                  </a:ext>
                </a:extLst>
              </p:cNvPr>
              <p:cNvSpPr txBox="1"/>
              <p:nvPr/>
            </p:nvSpPr>
            <p:spPr>
              <a:xfrm>
                <a:off x="205839" y="3920817"/>
                <a:ext cx="851069" cy="446276"/>
              </a:xfrm>
              <a:prstGeom prst="rect">
                <a:avLst/>
              </a:prstGeom>
              <a:noFill/>
            </p:spPr>
            <p:txBody>
              <a:bodyPr wrap="square" rtlCol="0">
                <a:spAutoFit/>
              </a:bodyPr>
              <a:lstStyle/>
              <a:p>
                <a:pPr algn="ctr"/>
                <a:r>
                  <a:rPr lang="fr-FR" sz="1440" dirty="0">
                    <a:latin typeface="+mj-lt"/>
                  </a:rPr>
                  <a:t>Poste de fabrication</a:t>
                </a:r>
              </a:p>
            </p:txBody>
          </p:sp>
          <p:sp>
            <p:nvSpPr>
              <p:cNvPr id="14" name="ZoneTexte 13">
                <a:extLst>
                  <a:ext uri="{FF2B5EF4-FFF2-40B4-BE49-F238E27FC236}">
                    <a16:creationId xmlns:a16="http://schemas.microsoft.com/office/drawing/2014/main" id="{E6DF5D9D-5D59-CCDD-622D-3E39FFC41A73}"/>
                  </a:ext>
                </a:extLst>
              </p:cNvPr>
              <p:cNvSpPr txBox="1"/>
              <p:nvPr/>
            </p:nvSpPr>
            <p:spPr>
              <a:xfrm>
                <a:off x="193364" y="4623324"/>
                <a:ext cx="714912" cy="261610"/>
              </a:xfrm>
              <a:prstGeom prst="rect">
                <a:avLst/>
              </a:prstGeom>
              <a:noFill/>
            </p:spPr>
            <p:txBody>
              <a:bodyPr wrap="square" rtlCol="0">
                <a:spAutoFit/>
              </a:bodyPr>
              <a:lstStyle/>
              <a:p>
                <a:r>
                  <a:rPr lang="fr-FR" sz="1440" dirty="0">
                    <a:latin typeface="+mj-lt"/>
                  </a:rPr>
                  <a:t>Produit</a:t>
                </a:r>
              </a:p>
            </p:txBody>
          </p:sp>
        </p:grpSp>
      </p:grpSp>
      <p:grpSp>
        <p:nvGrpSpPr>
          <p:cNvPr id="15" name="Groupe 14">
            <a:extLst>
              <a:ext uri="{FF2B5EF4-FFF2-40B4-BE49-F238E27FC236}">
                <a16:creationId xmlns:a16="http://schemas.microsoft.com/office/drawing/2014/main" id="{7D43336E-F8D3-07BB-B413-D60A2A10CF5F}"/>
              </a:ext>
            </a:extLst>
          </p:cNvPr>
          <p:cNvGrpSpPr/>
          <p:nvPr/>
        </p:nvGrpSpPr>
        <p:grpSpPr>
          <a:xfrm>
            <a:off x="1030311" y="5635378"/>
            <a:ext cx="4084330" cy="683265"/>
            <a:chOff x="180462" y="4871010"/>
            <a:chExt cx="3403608" cy="569387"/>
          </a:xfrm>
        </p:grpSpPr>
        <p:pic>
          <p:nvPicPr>
            <p:cNvPr id="16" name="Image 15">
              <a:extLst>
                <a:ext uri="{FF2B5EF4-FFF2-40B4-BE49-F238E27FC236}">
                  <a16:creationId xmlns:a16="http://schemas.microsoft.com/office/drawing/2014/main" id="{F1589373-A20A-3F9E-A8A2-2D78B822C409}"/>
                </a:ext>
              </a:extLst>
            </p:cNvPr>
            <p:cNvPicPr>
              <a:picLocks noChangeAspect="1"/>
            </p:cNvPicPr>
            <p:nvPr/>
          </p:nvPicPr>
          <p:blipFill>
            <a:blip r:embed="rId3"/>
            <a:stretch>
              <a:fillRect/>
            </a:stretch>
          </p:blipFill>
          <p:spPr>
            <a:xfrm>
              <a:off x="180462" y="4897937"/>
              <a:ext cx="483509" cy="483509"/>
            </a:xfrm>
            <a:prstGeom prst="rect">
              <a:avLst/>
            </a:prstGeom>
          </p:spPr>
        </p:pic>
        <p:sp>
          <p:nvSpPr>
            <p:cNvPr id="17" name="ZoneTexte 16">
              <a:extLst>
                <a:ext uri="{FF2B5EF4-FFF2-40B4-BE49-F238E27FC236}">
                  <a16:creationId xmlns:a16="http://schemas.microsoft.com/office/drawing/2014/main" id="{7863EACE-B3D0-0B33-581A-5CE7C0C87B09}"/>
                </a:ext>
              </a:extLst>
            </p:cNvPr>
            <p:cNvSpPr txBox="1"/>
            <p:nvPr/>
          </p:nvSpPr>
          <p:spPr>
            <a:xfrm>
              <a:off x="733225" y="4871010"/>
              <a:ext cx="2850845" cy="569387"/>
            </a:xfrm>
            <a:prstGeom prst="rect">
              <a:avLst/>
            </a:prstGeom>
            <a:noFill/>
          </p:spPr>
          <p:txBody>
            <a:bodyPr wrap="square">
              <a:spAutoFit/>
            </a:bodyPr>
            <a:lstStyle/>
            <a:p>
              <a:pPr algn="ctr"/>
              <a:r>
                <a:rPr lang="fr-FR" sz="1920" b="1" dirty="0"/>
                <a:t> univers hiérarchique figé mais lisible</a:t>
              </a:r>
            </a:p>
          </p:txBody>
        </p:sp>
      </p:grpSp>
      <p:grpSp>
        <p:nvGrpSpPr>
          <p:cNvPr id="18" name="Groupe 17">
            <a:extLst>
              <a:ext uri="{FF2B5EF4-FFF2-40B4-BE49-F238E27FC236}">
                <a16:creationId xmlns:a16="http://schemas.microsoft.com/office/drawing/2014/main" id="{009512FE-7754-318A-9382-179F4091F627}"/>
              </a:ext>
            </a:extLst>
          </p:cNvPr>
          <p:cNvGrpSpPr/>
          <p:nvPr/>
        </p:nvGrpSpPr>
        <p:grpSpPr>
          <a:xfrm>
            <a:off x="5305819" y="1128191"/>
            <a:ext cx="1820442" cy="4426937"/>
            <a:chOff x="3889047" y="1125416"/>
            <a:chExt cx="1517035" cy="3689114"/>
          </a:xfrm>
          <a:solidFill>
            <a:srgbClr val="02B1F0"/>
          </a:solidFill>
        </p:grpSpPr>
        <p:sp>
          <p:nvSpPr>
            <p:cNvPr id="19" name="ZoneTexte 18">
              <a:extLst>
                <a:ext uri="{FF2B5EF4-FFF2-40B4-BE49-F238E27FC236}">
                  <a16:creationId xmlns:a16="http://schemas.microsoft.com/office/drawing/2014/main" id="{3A279F6A-9611-A856-0897-2B9F2BCF4E31}"/>
                </a:ext>
              </a:extLst>
            </p:cNvPr>
            <p:cNvSpPr txBox="1"/>
            <p:nvPr/>
          </p:nvSpPr>
          <p:spPr>
            <a:xfrm>
              <a:off x="4088843" y="1955165"/>
              <a:ext cx="1317239" cy="430887"/>
            </a:xfrm>
            <a:prstGeom prst="rect">
              <a:avLst/>
            </a:prstGeom>
            <a:noFill/>
          </p:spPr>
          <p:txBody>
            <a:bodyPr wrap="square" lIns="0" tIns="0" rIns="0" bIns="0" rtlCol="0">
              <a:spAutoFit/>
            </a:bodyPr>
            <a:lstStyle/>
            <a:p>
              <a:pPr algn="ctr"/>
              <a:r>
                <a:rPr lang="fr-FR" sz="1680" b="1" dirty="0"/>
                <a:t>Transformation </a:t>
              </a:r>
            </a:p>
            <a:p>
              <a:pPr algn="ctr"/>
              <a:r>
                <a:rPr lang="fr-FR" sz="1680" b="1" dirty="0"/>
                <a:t>Numérique</a:t>
              </a:r>
            </a:p>
          </p:txBody>
        </p:sp>
        <p:pic>
          <p:nvPicPr>
            <p:cNvPr id="20" name="Image 19" descr="Une image contenant texte&#10;&#10;Description générée automatiquement">
              <a:extLst>
                <a:ext uri="{FF2B5EF4-FFF2-40B4-BE49-F238E27FC236}">
                  <a16:creationId xmlns:a16="http://schemas.microsoft.com/office/drawing/2014/main" id="{710315B9-C712-E478-C7A1-E0C4A926DBF0}"/>
                </a:ext>
              </a:extLst>
            </p:cNvPr>
            <p:cNvPicPr>
              <a:picLocks noChangeAspect="1"/>
            </p:cNvPicPr>
            <p:nvPr/>
          </p:nvPicPr>
          <p:blipFill rotWithShape="1">
            <a:blip r:embed="rId4">
              <a:clrChange>
                <a:clrFrom>
                  <a:srgbClr val="FFFFFF"/>
                </a:clrFrom>
                <a:clrTo>
                  <a:srgbClr val="FFFFFF">
                    <a:alpha val="0"/>
                  </a:srgbClr>
                </a:clrTo>
              </a:clrChange>
              <a:duotone>
                <a:schemeClr val="accent5">
                  <a:shade val="45000"/>
                  <a:satMod val="135000"/>
                </a:schemeClr>
                <a:prstClr val="white"/>
              </a:duotone>
            </a:blip>
            <a:srcRect l="24504" t="14833" r="21845" b="29746"/>
            <a:stretch/>
          </p:blipFill>
          <p:spPr>
            <a:xfrm>
              <a:off x="4266930" y="2471479"/>
              <a:ext cx="955972" cy="1066525"/>
            </a:xfrm>
            <a:prstGeom prst="rect">
              <a:avLst/>
            </a:prstGeom>
            <a:noFill/>
            <a:ln>
              <a:solidFill>
                <a:schemeClr val="bg1"/>
              </a:solidFill>
            </a:ln>
          </p:spPr>
        </p:pic>
        <p:sp>
          <p:nvSpPr>
            <p:cNvPr id="21" name="Accolade fermante 20">
              <a:extLst>
                <a:ext uri="{FF2B5EF4-FFF2-40B4-BE49-F238E27FC236}">
                  <a16:creationId xmlns:a16="http://schemas.microsoft.com/office/drawing/2014/main" id="{2DDA714C-7B74-1824-F8EA-ABD6EF3BC914}"/>
                </a:ext>
              </a:extLst>
            </p:cNvPr>
            <p:cNvSpPr/>
            <p:nvPr/>
          </p:nvSpPr>
          <p:spPr>
            <a:xfrm>
              <a:off x="3889047" y="1125416"/>
              <a:ext cx="329729" cy="3689114"/>
            </a:xfrm>
            <a:prstGeom prst="rightBrace">
              <a:avLst>
                <a:gd name="adj1" fmla="val 29665"/>
                <a:gd name="adj2" fmla="val 50000"/>
              </a:avLst>
            </a:prstGeom>
            <a:gr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160" dirty="0"/>
            </a:p>
          </p:txBody>
        </p:sp>
      </p:grpSp>
      <p:grpSp>
        <p:nvGrpSpPr>
          <p:cNvPr id="22" name="Groupe 21">
            <a:extLst>
              <a:ext uri="{FF2B5EF4-FFF2-40B4-BE49-F238E27FC236}">
                <a16:creationId xmlns:a16="http://schemas.microsoft.com/office/drawing/2014/main" id="{30CA6131-9E4C-5FEF-E233-06BDD3D79E52}"/>
              </a:ext>
            </a:extLst>
          </p:cNvPr>
          <p:cNvGrpSpPr/>
          <p:nvPr/>
        </p:nvGrpSpPr>
        <p:grpSpPr>
          <a:xfrm>
            <a:off x="7361498" y="5634838"/>
            <a:ext cx="4157390" cy="683265"/>
            <a:chOff x="5517728" y="4843606"/>
            <a:chExt cx="3464492" cy="569387"/>
          </a:xfrm>
        </p:grpSpPr>
        <p:sp>
          <p:nvSpPr>
            <p:cNvPr id="23" name="ZoneTexte 22">
              <a:extLst>
                <a:ext uri="{FF2B5EF4-FFF2-40B4-BE49-F238E27FC236}">
                  <a16:creationId xmlns:a16="http://schemas.microsoft.com/office/drawing/2014/main" id="{E937AE20-936D-C6DC-7E31-7D35CB91A937}"/>
                </a:ext>
              </a:extLst>
            </p:cNvPr>
            <p:cNvSpPr txBox="1"/>
            <p:nvPr/>
          </p:nvSpPr>
          <p:spPr>
            <a:xfrm>
              <a:off x="5933054" y="4843606"/>
              <a:ext cx="3049166" cy="569387"/>
            </a:xfrm>
            <a:prstGeom prst="rect">
              <a:avLst/>
            </a:prstGeom>
            <a:noFill/>
          </p:spPr>
          <p:txBody>
            <a:bodyPr wrap="square">
              <a:spAutoFit/>
            </a:bodyPr>
            <a:lstStyle/>
            <a:p>
              <a:pPr algn="ctr"/>
              <a:r>
                <a:rPr lang="fr-FR" sz="1920" b="1" dirty="0"/>
                <a:t> un monde en réseau agile mais complexe à appréhender</a:t>
              </a:r>
            </a:p>
          </p:txBody>
        </p:sp>
        <p:pic>
          <p:nvPicPr>
            <p:cNvPr id="24" name="Image 23">
              <a:extLst>
                <a:ext uri="{FF2B5EF4-FFF2-40B4-BE49-F238E27FC236}">
                  <a16:creationId xmlns:a16="http://schemas.microsoft.com/office/drawing/2014/main" id="{A4B8D642-9355-3040-49BC-269583D3D47A}"/>
                </a:ext>
              </a:extLst>
            </p:cNvPr>
            <p:cNvPicPr>
              <a:picLocks noChangeAspect="1"/>
            </p:cNvPicPr>
            <p:nvPr/>
          </p:nvPicPr>
          <p:blipFill>
            <a:blip r:embed="rId5"/>
            <a:stretch>
              <a:fillRect/>
            </a:stretch>
          </p:blipFill>
          <p:spPr>
            <a:xfrm>
              <a:off x="5517728" y="4899645"/>
              <a:ext cx="483510" cy="483510"/>
            </a:xfrm>
            <a:prstGeom prst="rect">
              <a:avLst/>
            </a:prstGeom>
          </p:spPr>
        </p:pic>
      </p:grpSp>
      <p:grpSp>
        <p:nvGrpSpPr>
          <p:cNvPr id="25" name="Groupe 24">
            <a:extLst>
              <a:ext uri="{FF2B5EF4-FFF2-40B4-BE49-F238E27FC236}">
                <a16:creationId xmlns:a16="http://schemas.microsoft.com/office/drawing/2014/main" id="{AB54C7FC-8B56-2523-29ED-32C18C02EEEF}"/>
              </a:ext>
            </a:extLst>
          </p:cNvPr>
          <p:cNvGrpSpPr/>
          <p:nvPr/>
        </p:nvGrpSpPr>
        <p:grpSpPr>
          <a:xfrm>
            <a:off x="6974327" y="1121465"/>
            <a:ext cx="4475627" cy="4433664"/>
            <a:chOff x="5279470" y="1119810"/>
            <a:chExt cx="3729689" cy="3694720"/>
          </a:xfrm>
        </p:grpSpPr>
        <p:pic>
          <p:nvPicPr>
            <p:cNvPr id="26" name="Image 25">
              <a:extLst>
                <a:ext uri="{FF2B5EF4-FFF2-40B4-BE49-F238E27FC236}">
                  <a16:creationId xmlns:a16="http://schemas.microsoft.com/office/drawing/2014/main" id="{CCAB96DB-0A2F-8B5A-2DA9-881D63B2166D}"/>
                </a:ext>
              </a:extLst>
            </p:cNvPr>
            <p:cNvPicPr>
              <a:picLocks noChangeAspect="1"/>
            </p:cNvPicPr>
            <p:nvPr/>
          </p:nvPicPr>
          <p:blipFill>
            <a:blip r:embed="rId6"/>
            <a:stretch>
              <a:fillRect/>
            </a:stretch>
          </p:blipFill>
          <p:spPr>
            <a:xfrm>
              <a:off x="6533121" y="1542341"/>
              <a:ext cx="2348077" cy="3167370"/>
            </a:xfrm>
            <a:prstGeom prst="rect">
              <a:avLst/>
            </a:prstGeom>
          </p:spPr>
        </p:pic>
        <p:sp>
          <p:nvSpPr>
            <p:cNvPr id="27" name="ZoneTexte 26">
              <a:extLst>
                <a:ext uri="{FF2B5EF4-FFF2-40B4-BE49-F238E27FC236}">
                  <a16:creationId xmlns:a16="http://schemas.microsoft.com/office/drawing/2014/main" id="{7172DD73-173C-B973-9ABD-1A61F7A078AC}"/>
                </a:ext>
              </a:extLst>
            </p:cNvPr>
            <p:cNvSpPr txBox="1"/>
            <p:nvPr/>
          </p:nvSpPr>
          <p:spPr>
            <a:xfrm>
              <a:off x="6160321" y="1253343"/>
              <a:ext cx="2348076" cy="276999"/>
            </a:xfrm>
            <a:prstGeom prst="rect">
              <a:avLst/>
            </a:prstGeom>
            <a:noFill/>
          </p:spPr>
          <p:txBody>
            <a:bodyPr wrap="square" lIns="0" tIns="0" rIns="0" bIns="0" rtlCol="0">
              <a:spAutoFit/>
            </a:bodyPr>
            <a:lstStyle/>
            <a:p>
              <a:pPr algn="ctr"/>
              <a:r>
                <a:rPr lang="fr-FR" sz="2160" b="1" dirty="0"/>
                <a:t>Industrie 4.0</a:t>
              </a:r>
            </a:p>
          </p:txBody>
        </p:sp>
        <p:sp>
          <p:nvSpPr>
            <p:cNvPr id="28" name="ZoneTexte 27">
              <a:extLst>
                <a:ext uri="{FF2B5EF4-FFF2-40B4-BE49-F238E27FC236}">
                  <a16:creationId xmlns:a16="http://schemas.microsoft.com/office/drawing/2014/main" id="{1562F6AC-A7FD-EF60-94B1-BBD526D5A135}"/>
                </a:ext>
              </a:extLst>
            </p:cNvPr>
            <p:cNvSpPr txBox="1"/>
            <p:nvPr/>
          </p:nvSpPr>
          <p:spPr>
            <a:xfrm>
              <a:off x="5750456" y="1643791"/>
              <a:ext cx="808602" cy="446276"/>
            </a:xfrm>
            <a:prstGeom prst="rect">
              <a:avLst/>
            </a:prstGeom>
            <a:noFill/>
          </p:spPr>
          <p:txBody>
            <a:bodyPr wrap="square" rtlCol="0">
              <a:spAutoFit/>
            </a:bodyPr>
            <a:lstStyle/>
            <a:p>
              <a:pPr algn="ctr"/>
              <a:r>
                <a:rPr lang="fr-FR" sz="1440" dirty="0">
                  <a:latin typeface="+mj-lt"/>
                </a:rPr>
                <a:t>Monde connecté</a:t>
              </a:r>
            </a:p>
          </p:txBody>
        </p:sp>
        <p:sp>
          <p:nvSpPr>
            <p:cNvPr id="29" name="ZoneTexte 28">
              <a:extLst>
                <a:ext uri="{FF2B5EF4-FFF2-40B4-BE49-F238E27FC236}">
                  <a16:creationId xmlns:a16="http://schemas.microsoft.com/office/drawing/2014/main" id="{6D3B097F-5619-8476-A834-D9D2F55BC61A}"/>
                </a:ext>
              </a:extLst>
            </p:cNvPr>
            <p:cNvSpPr txBox="1"/>
            <p:nvPr/>
          </p:nvSpPr>
          <p:spPr>
            <a:xfrm>
              <a:off x="5707979" y="2965662"/>
              <a:ext cx="893283" cy="446276"/>
            </a:xfrm>
            <a:prstGeom prst="rect">
              <a:avLst/>
            </a:prstGeom>
            <a:noFill/>
          </p:spPr>
          <p:txBody>
            <a:bodyPr wrap="square" rtlCol="0">
              <a:spAutoFit/>
            </a:bodyPr>
            <a:lstStyle/>
            <a:p>
              <a:pPr algn="ctr"/>
              <a:r>
                <a:rPr lang="fr-FR" sz="1440" dirty="0">
                  <a:latin typeface="+mj-lt"/>
                </a:rPr>
                <a:t>Usine intelligente</a:t>
              </a:r>
            </a:p>
          </p:txBody>
        </p:sp>
        <p:sp>
          <p:nvSpPr>
            <p:cNvPr id="30" name="ZoneTexte 29">
              <a:extLst>
                <a:ext uri="{FF2B5EF4-FFF2-40B4-BE49-F238E27FC236}">
                  <a16:creationId xmlns:a16="http://schemas.microsoft.com/office/drawing/2014/main" id="{AF626BB5-2853-198E-7613-E7CC848D0721}"/>
                </a:ext>
              </a:extLst>
            </p:cNvPr>
            <p:cNvSpPr txBox="1"/>
            <p:nvPr/>
          </p:nvSpPr>
          <p:spPr>
            <a:xfrm>
              <a:off x="5693911" y="4156157"/>
              <a:ext cx="893283" cy="446276"/>
            </a:xfrm>
            <a:prstGeom prst="rect">
              <a:avLst/>
            </a:prstGeom>
            <a:noFill/>
          </p:spPr>
          <p:txBody>
            <a:bodyPr wrap="square" rtlCol="0">
              <a:spAutoFit/>
            </a:bodyPr>
            <a:lstStyle/>
            <a:p>
              <a:pPr algn="ctr"/>
              <a:r>
                <a:rPr lang="fr-FR" sz="1440" dirty="0">
                  <a:latin typeface="+mj-lt"/>
                </a:rPr>
                <a:t>Produit intelligent</a:t>
              </a:r>
            </a:p>
          </p:txBody>
        </p:sp>
        <p:sp>
          <p:nvSpPr>
            <p:cNvPr id="31" name="Rectangle : coins arrondis 30">
              <a:extLst>
                <a:ext uri="{FF2B5EF4-FFF2-40B4-BE49-F238E27FC236}">
                  <a16:creationId xmlns:a16="http://schemas.microsoft.com/office/drawing/2014/main" id="{D3EB1E2E-C86C-926E-1AE7-DBCB380E4474}"/>
                </a:ext>
              </a:extLst>
            </p:cNvPr>
            <p:cNvSpPr/>
            <p:nvPr/>
          </p:nvSpPr>
          <p:spPr>
            <a:xfrm>
              <a:off x="5572977" y="1123072"/>
              <a:ext cx="3436182" cy="3691458"/>
            </a:xfrm>
            <a:prstGeom prst="roundRect">
              <a:avLst>
                <a:gd name="adj" fmla="val 1178"/>
              </a:avLst>
            </a:prstGeom>
            <a:noFill/>
            <a:ln>
              <a:solidFill>
                <a:srgbClr val="477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160" dirty="0"/>
            </a:p>
          </p:txBody>
        </p:sp>
        <p:sp>
          <p:nvSpPr>
            <p:cNvPr id="32" name="Accolade fermante 31">
              <a:extLst>
                <a:ext uri="{FF2B5EF4-FFF2-40B4-BE49-F238E27FC236}">
                  <a16:creationId xmlns:a16="http://schemas.microsoft.com/office/drawing/2014/main" id="{8DFFA47F-6190-5E28-A37D-0C6938FD7F1F}"/>
                </a:ext>
              </a:extLst>
            </p:cNvPr>
            <p:cNvSpPr/>
            <p:nvPr/>
          </p:nvSpPr>
          <p:spPr>
            <a:xfrm flipH="1">
              <a:off x="5279470" y="1119810"/>
              <a:ext cx="329729" cy="3689114"/>
            </a:xfrm>
            <a:prstGeom prst="rightBrace">
              <a:avLst>
                <a:gd name="adj1" fmla="val 29665"/>
                <a:gd name="adj2" fmla="val 50000"/>
              </a:avLst>
            </a:prstGeom>
            <a:solidFill>
              <a:srgbClr val="02B1F0"/>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160" dirty="0"/>
            </a:p>
          </p:txBody>
        </p:sp>
      </p:grpSp>
    </p:spTree>
    <p:extLst>
      <p:ext uri="{BB962C8B-B14F-4D97-AF65-F5344CB8AC3E}">
        <p14:creationId xmlns:p14="http://schemas.microsoft.com/office/powerpoint/2010/main" val="404908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a:extLst>
              <a:ext uri="{FF2B5EF4-FFF2-40B4-BE49-F238E27FC236}">
                <a16:creationId xmlns:a16="http://schemas.microsoft.com/office/drawing/2014/main" id="{29BEAE7B-8DB2-68FF-180C-33EEA989EB9F}"/>
              </a:ext>
            </a:extLst>
          </p:cNvPr>
          <p:cNvSpPr txBox="1"/>
          <p:nvPr/>
        </p:nvSpPr>
        <p:spPr>
          <a:xfrm>
            <a:off x="609637" y="6036634"/>
            <a:ext cx="4654338" cy="461665"/>
          </a:xfrm>
          <a:prstGeom prst="rect">
            <a:avLst/>
          </a:prstGeom>
          <a:noFill/>
        </p:spPr>
        <p:txBody>
          <a:bodyPr wrap="square">
            <a:spAutoFit/>
          </a:bodyPr>
          <a:lstStyle/>
          <a:p>
            <a:pPr algn="ctr"/>
            <a:r>
              <a:rPr lang="fr-FR" sz="800" dirty="0">
                <a:hlinkClick r:id="rId2"/>
              </a:rPr>
              <a:t>https://www.esri.com/content/dam/esrisites/sitecore-archive/Files/Pdfs/library/whitepapers/pdfs/geospatial-approach-to-cybersecurity.pdf</a:t>
            </a:r>
            <a:endParaRPr lang="fr-FR" sz="800" dirty="0"/>
          </a:p>
          <a:p>
            <a:pPr algn="ctr"/>
            <a:endParaRPr lang="fr-FR" sz="800" dirty="0"/>
          </a:p>
        </p:txBody>
      </p:sp>
      <p:pic>
        <p:nvPicPr>
          <p:cNvPr id="6" name="Image 5">
            <a:extLst>
              <a:ext uri="{FF2B5EF4-FFF2-40B4-BE49-F238E27FC236}">
                <a16:creationId xmlns:a16="http://schemas.microsoft.com/office/drawing/2014/main" id="{92B1CE57-990E-D044-DCF3-07D9E7324875}"/>
              </a:ext>
            </a:extLst>
          </p:cNvPr>
          <p:cNvPicPr>
            <a:picLocks noChangeAspect="1"/>
          </p:cNvPicPr>
          <p:nvPr/>
        </p:nvPicPr>
        <p:blipFill>
          <a:blip r:embed="rId3"/>
          <a:stretch>
            <a:fillRect/>
          </a:stretch>
        </p:blipFill>
        <p:spPr>
          <a:xfrm>
            <a:off x="822572" y="1034429"/>
            <a:ext cx="4361785" cy="2444601"/>
          </a:xfrm>
          <a:prstGeom prst="rect">
            <a:avLst/>
          </a:prstGeom>
        </p:spPr>
      </p:pic>
      <p:pic>
        <p:nvPicPr>
          <p:cNvPr id="8" name="Image 7">
            <a:extLst>
              <a:ext uri="{FF2B5EF4-FFF2-40B4-BE49-F238E27FC236}">
                <a16:creationId xmlns:a16="http://schemas.microsoft.com/office/drawing/2014/main" id="{BE1CDAD1-0D41-E706-CD6A-B506084C433D}"/>
              </a:ext>
            </a:extLst>
          </p:cNvPr>
          <p:cNvPicPr>
            <a:picLocks noChangeAspect="1"/>
          </p:cNvPicPr>
          <p:nvPr/>
        </p:nvPicPr>
        <p:blipFill>
          <a:blip r:embed="rId4"/>
          <a:stretch>
            <a:fillRect/>
          </a:stretch>
        </p:blipFill>
        <p:spPr>
          <a:xfrm>
            <a:off x="822572" y="3564829"/>
            <a:ext cx="4361785" cy="2460079"/>
          </a:xfrm>
          <a:prstGeom prst="rect">
            <a:avLst/>
          </a:prstGeom>
        </p:spPr>
      </p:pic>
      <p:sp>
        <p:nvSpPr>
          <p:cNvPr id="2" name="Titre 1">
            <a:extLst>
              <a:ext uri="{FF2B5EF4-FFF2-40B4-BE49-F238E27FC236}">
                <a16:creationId xmlns:a16="http://schemas.microsoft.com/office/drawing/2014/main" id="{979C8E94-2066-7FE1-FA89-528A0ADE8C06}"/>
              </a:ext>
            </a:extLst>
          </p:cNvPr>
          <p:cNvSpPr>
            <a:spLocks noGrp="1"/>
          </p:cNvSpPr>
          <p:nvPr>
            <p:ph type="ctrTitle"/>
          </p:nvPr>
        </p:nvSpPr>
        <p:spPr>
          <a:xfrm>
            <a:off x="631033" y="-121431"/>
            <a:ext cx="9673389" cy="1371600"/>
          </a:xfrm>
        </p:spPr>
        <p:txBody>
          <a:bodyPr/>
          <a:lstStyle/>
          <a:p>
            <a:r>
              <a:rPr lang="fr-FR" dirty="0"/>
              <a:t>Reconsidérer le cyberspace</a:t>
            </a:r>
          </a:p>
        </p:txBody>
      </p:sp>
      <p:pic>
        <p:nvPicPr>
          <p:cNvPr id="11" name="Image 10">
            <a:extLst>
              <a:ext uri="{FF2B5EF4-FFF2-40B4-BE49-F238E27FC236}">
                <a16:creationId xmlns:a16="http://schemas.microsoft.com/office/drawing/2014/main" id="{16A7B6F9-F774-ED32-FB80-579B3FE6873F}"/>
              </a:ext>
            </a:extLst>
          </p:cNvPr>
          <p:cNvPicPr>
            <a:picLocks noChangeAspect="1"/>
          </p:cNvPicPr>
          <p:nvPr/>
        </p:nvPicPr>
        <p:blipFill>
          <a:blip r:embed="rId5"/>
          <a:stretch>
            <a:fillRect/>
          </a:stretch>
        </p:blipFill>
        <p:spPr>
          <a:xfrm>
            <a:off x="5715277" y="352338"/>
            <a:ext cx="5961205" cy="5915129"/>
          </a:xfrm>
          <a:prstGeom prst="rect">
            <a:avLst/>
          </a:prstGeom>
        </p:spPr>
      </p:pic>
      <p:grpSp>
        <p:nvGrpSpPr>
          <p:cNvPr id="691" name="Groupe 690">
            <a:extLst>
              <a:ext uri="{FF2B5EF4-FFF2-40B4-BE49-F238E27FC236}">
                <a16:creationId xmlns:a16="http://schemas.microsoft.com/office/drawing/2014/main" id="{AA091AA9-5ACB-912C-4800-013A209DC623}"/>
              </a:ext>
            </a:extLst>
          </p:cNvPr>
          <p:cNvGrpSpPr/>
          <p:nvPr/>
        </p:nvGrpSpPr>
        <p:grpSpPr>
          <a:xfrm>
            <a:off x="7980858" y="1544859"/>
            <a:ext cx="1465101" cy="652971"/>
            <a:chOff x="7980858" y="1544859"/>
            <a:chExt cx="1465101" cy="652971"/>
          </a:xfrm>
        </p:grpSpPr>
        <p:sp>
          <p:nvSpPr>
            <p:cNvPr id="12" name="Ellipse 11">
              <a:extLst>
                <a:ext uri="{FF2B5EF4-FFF2-40B4-BE49-F238E27FC236}">
                  <a16:creationId xmlns:a16="http://schemas.microsoft.com/office/drawing/2014/main" id="{DACA8CD6-41A0-B95E-5EEE-DE301006D053}"/>
                </a:ext>
              </a:extLst>
            </p:cNvPr>
            <p:cNvSpPr/>
            <p:nvPr/>
          </p:nvSpPr>
          <p:spPr>
            <a:xfrm>
              <a:off x="8310570" y="1544859"/>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11D82F83-735A-E9AB-B1A0-02816125DA75}"/>
                </a:ext>
              </a:extLst>
            </p:cNvPr>
            <p:cNvSpPr/>
            <p:nvPr/>
          </p:nvSpPr>
          <p:spPr>
            <a:xfrm>
              <a:off x="8304051" y="1781805"/>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Ellipse 13">
              <a:extLst>
                <a:ext uri="{FF2B5EF4-FFF2-40B4-BE49-F238E27FC236}">
                  <a16:creationId xmlns:a16="http://schemas.microsoft.com/office/drawing/2014/main" id="{0DDD0FF9-2E3C-6658-85C4-A5708D7507A6}"/>
                </a:ext>
              </a:extLst>
            </p:cNvPr>
            <p:cNvSpPr/>
            <p:nvPr/>
          </p:nvSpPr>
          <p:spPr>
            <a:xfrm>
              <a:off x="8306376" y="2018751"/>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Ellipse 14">
              <a:extLst>
                <a:ext uri="{FF2B5EF4-FFF2-40B4-BE49-F238E27FC236}">
                  <a16:creationId xmlns:a16="http://schemas.microsoft.com/office/drawing/2014/main" id="{5B970794-3B16-9449-8FE3-083BC9EABB7A}"/>
                </a:ext>
              </a:extLst>
            </p:cNvPr>
            <p:cNvSpPr/>
            <p:nvPr/>
          </p:nvSpPr>
          <p:spPr>
            <a:xfrm>
              <a:off x="8611764" y="1659562"/>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Ellipse 16">
              <a:extLst>
                <a:ext uri="{FF2B5EF4-FFF2-40B4-BE49-F238E27FC236}">
                  <a16:creationId xmlns:a16="http://schemas.microsoft.com/office/drawing/2014/main" id="{11F1397B-DC95-D6D1-24A9-85FF8B11FA61}"/>
                </a:ext>
              </a:extLst>
            </p:cNvPr>
            <p:cNvSpPr/>
            <p:nvPr/>
          </p:nvSpPr>
          <p:spPr>
            <a:xfrm>
              <a:off x="8940951" y="1562711"/>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 name="Ellipse 17">
              <a:extLst>
                <a:ext uri="{FF2B5EF4-FFF2-40B4-BE49-F238E27FC236}">
                  <a16:creationId xmlns:a16="http://schemas.microsoft.com/office/drawing/2014/main" id="{3D6054D0-DB90-C318-80A1-F45470D9781A}"/>
                </a:ext>
              </a:extLst>
            </p:cNvPr>
            <p:cNvSpPr/>
            <p:nvPr/>
          </p:nvSpPr>
          <p:spPr>
            <a:xfrm>
              <a:off x="8940950" y="1781805"/>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9" name="Ellipse 18">
              <a:extLst>
                <a:ext uri="{FF2B5EF4-FFF2-40B4-BE49-F238E27FC236}">
                  <a16:creationId xmlns:a16="http://schemas.microsoft.com/office/drawing/2014/main" id="{A1265C3D-9C8C-0D37-B6BE-B34BA85E1F99}"/>
                </a:ext>
              </a:extLst>
            </p:cNvPr>
            <p:cNvSpPr/>
            <p:nvPr/>
          </p:nvSpPr>
          <p:spPr>
            <a:xfrm>
              <a:off x="8937999" y="2018750"/>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Ellipse 19">
              <a:extLst>
                <a:ext uri="{FF2B5EF4-FFF2-40B4-BE49-F238E27FC236}">
                  <a16:creationId xmlns:a16="http://schemas.microsoft.com/office/drawing/2014/main" id="{C1A5F040-CE4C-DFDA-C8B0-DE0975D360A3}"/>
                </a:ext>
              </a:extLst>
            </p:cNvPr>
            <p:cNvSpPr/>
            <p:nvPr/>
          </p:nvSpPr>
          <p:spPr>
            <a:xfrm>
              <a:off x="9266880" y="1677542"/>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Ellipse 20">
              <a:extLst>
                <a:ext uri="{FF2B5EF4-FFF2-40B4-BE49-F238E27FC236}">
                  <a16:creationId xmlns:a16="http://schemas.microsoft.com/office/drawing/2014/main" id="{FCC061EA-954B-9E84-C9B3-A4F56C4B4BE0}"/>
                </a:ext>
              </a:extLst>
            </p:cNvPr>
            <p:cNvSpPr/>
            <p:nvPr/>
          </p:nvSpPr>
          <p:spPr>
            <a:xfrm>
              <a:off x="7980858" y="1652251"/>
              <a:ext cx="179079" cy="179079"/>
            </a:xfrm>
            <a:prstGeom prst="ellipse">
              <a:avLst/>
            </a:prstGeom>
            <a:noFill/>
            <a:ln w="28575">
              <a:solidFill>
                <a:schemeClr val="accent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3" name="Connecteur droit 32">
              <a:extLst>
                <a:ext uri="{FF2B5EF4-FFF2-40B4-BE49-F238E27FC236}">
                  <a16:creationId xmlns:a16="http://schemas.microsoft.com/office/drawing/2014/main" id="{4F1D3679-2972-7B6F-13A1-080A58A1A95D}"/>
                </a:ext>
              </a:extLst>
            </p:cNvPr>
            <p:cNvCxnSpPr>
              <a:stCxn id="21" idx="6"/>
              <a:endCxn id="13" idx="3"/>
            </p:cNvCxnSpPr>
            <p:nvPr/>
          </p:nvCxnSpPr>
          <p:spPr>
            <a:xfrm>
              <a:off x="8159937" y="1741791"/>
              <a:ext cx="144114" cy="129554"/>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45C1C9EC-AF2B-1F8A-C4BF-D0F3F49D6601}"/>
                </a:ext>
              </a:extLst>
            </p:cNvPr>
            <p:cNvCxnSpPr>
              <a:cxnSpLocks/>
              <a:stCxn id="21" idx="6"/>
              <a:endCxn id="12" idx="2"/>
            </p:cNvCxnSpPr>
            <p:nvPr/>
          </p:nvCxnSpPr>
          <p:spPr>
            <a:xfrm flipV="1">
              <a:off x="8159937" y="1634399"/>
              <a:ext cx="150633" cy="107392"/>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2239CEC6-BCBB-3DF8-6370-EE7A4ACDA95D}"/>
                </a:ext>
              </a:extLst>
            </p:cNvPr>
            <p:cNvCxnSpPr>
              <a:cxnSpLocks/>
              <a:stCxn id="12" idx="6"/>
              <a:endCxn id="15" idx="2"/>
            </p:cNvCxnSpPr>
            <p:nvPr/>
          </p:nvCxnSpPr>
          <p:spPr>
            <a:xfrm>
              <a:off x="8489649" y="1634399"/>
              <a:ext cx="122115" cy="114703"/>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 name="Connecteur droit 39">
              <a:extLst>
                <a:ext uri="{FF2B5EF4-FFF2-40B4-BE49-F238E27FC236}">
                  <a16:creationId xmlns:a16="http://schemas.microsoft.com/office/drawing/2014/main" id="{29629823-126B-6368-B13B-25BF84D6CFEC}"/>
                </a:ext>
              </a:extLst>
            </p:cNvPr>
            <p:cNvCxnSpPr>
              <a:cxnSpLocks/>
              <a:stCxn id="15" idx="2"/>
              <a:endCxn id="13" idx="6"/>
            </p:cNvCxnSpPr>
            <p:nvPr/>
          </p:nvCxnSpPr>
          <p:spPr>
            <a:xfrm flipH="1">
              <a:off x="8483130" y="1749102"/>
              <a:ext cx="128634" cy="122243"/>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C03C5012-349D-A218-47E2-DE276D2865B9}"/>
                </a:ext>
              </a:extLst>
            </p:cNvPr>
            <p:cNvCxnSpPr>
              <a:cxnSpLocks/>
              <a:stCxn id="17" idx="2"/>
              <a:endCxn id="15" idx="6"/>
            </p:cNvCxnSpPr>
            <p:nvPr/>
          </p:nvCxnSpPr>
          <p:spPr>
            <a:xfrm flipH="1">
              <a:off x="8790843" y="1652251"/>
              <a:ext cx="150108" cy="96851"/>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C8DD0902-1447-EC3E-4A55-0FD54F949F7A}"/>
                </a:ext>
              </a:extLst>
            </p:cNvPr>
            <p:cNvCxnSpPr>
              <a:cxnSpLocks/>
              <a:stCxn id="18" idx="2"/>
              <a:endCxn id="15" idx="6"/>
            </p:cNvCxnSpPr>
            <p:nvPr/>
          </p:nvCxnSpPr>
          <p:spPr>
            <a:xfrm flipH="1" flipV="1">
              <a:off x="8790843" y="1749102"/>
              <a:ext cx="150107" cy="122243"/>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763FA382-A1B7-3F8A-D9F4-123EA551C7A1}"/>
                </a:ext>
              </a:extLst>
            </p:cNvPr>
            <p:cNvCxnSpPr>
              <a:cxnSpLocks/>
              <a:stCxn id="20" idx="2"/>
              <a:endCxn id="18" idx="6"/>
            </p:cNvCxnSpPr>
            <p:nvPr/>
          </p:nvCxnSpPr>
          <p:spPr>
            <a:xfrm flipH="1">
              <a:off x="9120029" y="1767082"/>
              <a:ext cx="146851" cy="104263"/>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2" name="Connecteur droit 51">
              <a:extLst>
                <a:ext uri="{FF2B5EF4-FFF2-40B4-BE49-F238E27FC236}">
                  <a16:creationId xmlns:a16="http://schemas.microsoft.com/office/drawing/2014/main" id="{3DFDC13D-C54F-E93F-D5A1-49FA41D32B3A}"/>
                </a:ext>
              </a:extLst>
            </p:cNvPr>
            <p:cNvCxnSpPr>
              <a:cxnSpLocks/>
              <a:stCxn id="20" idx="2"/>
              <a:endCxn id="17" idx="6"/>
            </p:cNvCxnSpPr>
            <p:nvPr/>
          </p:nvCxnSpPr>
          <p:spPr>
            <a:xfrm flipH="1" flipV="1">
              <a:off x="9120030" y="1652251"/>
              <a:ext cx="146850" cy="114831"/>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 name="Connecteur droit 54">
              <a:extLst>
                <a:ext uri="{FF2B5EF4-FFF2-40B4-BE49-F238E27FC236}">
                  <a16:creationId xmlns:a16="http://schemas.microsoft.com/office/drawing/2014/main" id="{2587CBBD-6FBB-968D-9E45-03015D23419B}"/>
                </a:ext>
              </a:extLst>
            </p:cNvPr>
            <p:cNvCxnSpPr>
              <a:cxnSpLocks/>
              <a:stCxn id="19" idx="0"/>
              <a:endCxn id="18" idx="4"/>
            </p:cNvCxnSpPr>
            <p:nvPr/>
          </p:nvCxnSpPr>
          <p:spPr>
            <a:xfrm flipV="1">
              <a:off x="9027539" y="1960884"/>
              <a:ext cx="2951" cy="57866"/>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 name="Connecteur droit 57">
              <a:extLst>
                <a:ext uri="{FF2B5EF4-FFF2-40B4-BE49-F238E27FC236}">
                  <a16:creationId xmlns:a16="http://schemas.microsoft.com/office/drawing/2014/main" id="{4680EA89-9D6B-4B15-E4FD-BC3E263C3DF3}"/>
                </a:ext>
              </a:extLst>
            </p:cNvPr>
            <p:cNvCxnSpPr>
              <a:cxnSpLocks/>
              <a:stCxn id="14" idx="0"/>
              <a:endCxn id="13" idx="4"/>
            </p:cNvCxnSpPr>
            <p:nvPr/>
          </p:nvCxnSpPr>
          <p:spPr>
            <a:xfrm flipH="1" flipV="1">
              <a:off x="8393591" y="1960884"/>
              <a:ext cx="2325" cy="57867"/>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FF5C4581-FDDE-51E6-4DB1-76A178BD4184}"/>
                </a:ext>
              </a:extLst>
            </p:cNvPr>
            <p:cNvCxnSpPr>
              <a:cxnSpLocks/>
              <a:stCxn id="14" idx="6"/>
              <a:endCxn id="15" idx="4"/>
            </p:cNvCxnSpPr>
            <p:nvPr/>
          </p:nvCxnSpPr>
          <p:spPr>
            <a:xfrm flipV="1">
              <a:off x="8485455" y="1838641"/>
              <a:ext cx="215849" cy="269650"/>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 name="Connecteur droit 63">
              <a:extLst>
                <a:ext uri="{FF2B5EF4-FFF2-40B4-BE49-F238E27FC236}">
                  <a16:creationId xmlns:a16="http://schemas.microsoft.com/office/drawing/2014/main" id="{44679047-6836-5AA6-5302-829FDF2E499F}"/>
                </a:ext>
              </a:extLst>
            </p:cNvPr>
            <p:cNvCxnSpPr>
              <a:cxnSpLocks/>
              <a:stCxn id="19" idx="2"/>
              <a:endCxn id="15" idx="4"/>
            </p:cNvCxnSpPr>
            <p:nvPr/>
          </p:nvCxnSpPr>
          <p:spPr>
            <a:xfrm flipH="1" flipV="1">
              <a:off x="8701304" y="1838641"/>
              <a:ext cx="236695" cy="269649"/>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Connecteur droit 69">
              <a:extLst>
                <a:ext uri="{FF2B5EF4-FFF2-40B4-BE49-F238E27FC236}">
                  <a16:creationId xmlns:a16="http://schemas.microsoft.com/office/drawing/2014/main" id="{94AD6D3B-6701-375A-0805-AC769C1F2BAE}"/>
                </a:ext>
              </a:extLst>
            </p:cNvPr>
            <p:cNvCxnSpPr>
              <a:cxnSpLocks/>
              <a:stCxn id="19" idx="6"/>
              <a:endCxn id="20" idx="4"/>
            </p:cNvCxnSpPr>
            <p:nvPr/>
          </p:nvCxnSpPr>
          <p:spPr>
            <a:xfrm flipV="1">
              <a:off x="9117078" y="1856621"/>
              <a:ext cx="239342" cy="251669"/>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9EFA02B9-DCB5-3A36-7648-BBBC3F82FB1E}"/>
                </a:ext>
              </a:extLst>
            </p:cNvPr>
            <p:cNvCxnSpPr>
              <a:cxnSpLocks/>
              <a:stCxn id="21" idx="4"/>
              <a:endCxn id="14" idx="2"/>
            </p:cNvCxnSpPr>
            <p:nvPr/>
          </p:nvCxnSpPr>
          <p:spPr>
            <a:xfrm>
              <a:off x="8070398" y="1831330"/>
              <a:ext cx="235978" cy="276961"/>
            </a:xfrm>
            <a:prstGeom prst="line">
              <a:avLst/>
            </a:prstGeom>
            <a:ln w="28575">
              <a:solidFill>
                <a:schemeClr val="accent1"/>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693" name="Groupe 692">
            <a:extLst>
              <a:ext uri="{FF2B5EF4-FFF2-40B4-BE49-F238E27FC236}">
                <a16:creationId xmlns:a16="http://schemas.microsoft.com/office/drawing/2014/main" id="{C2378F56-DDFD-68AF-F22B-ABDD32CCD4B5}"/>
              </a:ext>
            </a:extLst>
          </p:cNvPr>
          <p:cNvGrpSpPr/>
          <p:nvPr/>
        </p:nvGrpSpPr>
        <p:grpSpPr>
          <a:xfrm>
            <a:off x="6843336" y="3479029"/>
            <a:ext cx="1497053" cy="620089"/>
            <a:chOff x="6843336" y="3479029"/>
            <a:chExt cx="1497053" cy="620089"/>
          </a:xfrm>
        </p:grpSpPr>
        <p:sp>
          <p:nvSpPr>
            <p:cNvPr id="183" name="Ellipse 182">
              <a:extLst>
                <a:ext uri="{FF2B5EF4-FFF2-40B4-BE49-F238E27FC236}">
                  <a16:creationId xmlns:a16="http://schemas.microsoft.com/office/drawing/2014/main" id="{57C428A7-EF1B-53CF-40EA-2DF162D963D4}"/>
                </a:ext>
              </a:extLst>
            </p:cNvPr>
            <p:cNvSpPr/>
            <p:nvPr/>
          </p:nvSpPr>
          <p:spPr>
            <a:xfrm>
              <a:off x="6843336" y="3793656"/>
              <a:ext cx="179079" cy="179079"/>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4" name="Ellipse 183">
              <a:extLst>
                <a:ext uri="{FF2B5EF4-FFF2-40B4-BE49-F238E27FC236}">
                  <a16:creationId xmlns:a16="http://schemas.microsoft.com/office/drawing/2014/main" id="{70AC73FF-5937-0A12-F171-520598A5171A}"/>
                </a:ext>
              </a:extLst>
            </p:cNvPr>
            <p:cNvSpPr/>
            <p:nvPr/>
          </p:nvSpPr>
          <p:spPr>
            <a:xfrm>
              <a:off x="7338982" y="3523023"/>
              <a:ext cx="139319" cy="123614"/>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5" name="Ellipse 184">
              <a:extLst>
                <a:ext uri="{FF2B5EF4-FFF2-40B4-BE49-F238E27FC236}">
                  <a16:creationId xmlns:a16="http://schemas.microsoft.com/office/drawing/2014/main" id="{A75D946E-F3C9-B172-1879-85796EEFD37A}"/>
                </a:ext>
              </a:extLst>
            </p:cNvPr>
            <p:cNvSpPr/>
            <p:nvPr/>
          </p:nvSpPr>
          <p:spPr>
            <a:xfrm>
              <a:off x="7528849" y="3584830"/>
              <a:ext cx="110781" cy="119285"/>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6" name="Ellipse 185">
              <a:extLst>
                <a:ext uri="{FF2B5EF4-FFF2-40B4-BE49-F238E27FC236}">
                  <a16:creationId xmlns:a16="http://schemas.microsoft.com/office/drawing/2014/main" id="{98F4662F-2BE1-B4E3-A25B-77193AA30CCC}"/>
                </a:ext>
              </a:extLst>
            </p:cNvPr>
            <p:cNvSpPr/>
            <p:nvPr/>
          </p:nvSpPr>
          <p:spPr>
            <a:xfrm>
              <a:off x="7240828" y="3767577"/>
              <a:ext cx="237473" cy="242002"/>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7" name="Ellipse 186">
              <a:extLst>
                <a:ext uri="{FF2B5EF4-FFF2-40B4-BE49-F238E27FC236}">
                  <a16:creationId xmlns:a16="http://schemas.microsoft.com/office/drawing/2014/main" id="{84BD587D-A8B8-5B1A-2501-926C882FCFAF}"/>
                </a:ext>
              </a:extLst>
            </p:cNvPr>
            <p:cNvSpPr/>
            <p:nvPr/>
          </p:nvSpPr>
          <p:spPr>
            <a:xfrm>
              <a:off x="7935745" y="3691416"/>
              <a:ext cx="404644" cy="407702"/>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88" name="Ellipse 187">
              <a:extLst>
                <a:ext uri="{FF2B5EF4-FFF2-40B4-BE49-F238E27FC236}">
                  <a16:creationId xmlns:a16="http://schemas.microsoft.com/office/drawing/2014/main" id="{FDD163DB-E1AA-828C-B22D-5DB4EA316A0C}"/>
                </a:ext>
              </a:extLst>
            </p:cNvPr>
            <p:cNvSpPr/>
            <p:nvPr/>
          </p:nvSpPr>
          <p:spPr>
            <a:xfrm>
              <a:off x="7699386" y="3664189"/>
              <a:ext cx="179079" cy="179079"/>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92" name="Connecteur droit 191">
              <a:extLst>
                <a:ext uri="{FF2B5EF4-FFF2-40B4-BE49-F238E27FC236}">
                  <a16:creationId xmlns:a16="http://schemas.microsoft.com/office/drawing/2014/main" id="{6979C252-B077-892F-8454-D3FD3DC05B38}"/>
                </a:ext>
              </a:extLst>
            </p:cNvPr>
            <p:cNvCxnSpPr>
              <a:cxnSpLocks/>
              <a:stCxn id="186" idx="6"/>
              <a:endCxn id="188" idx="3"/>
            </p:cNvCxnSpPr>
            <p:nvPr/>
          </p:nvCxnSpPr>
          <p:spPr>
            <a:xfrm flipV="1">
              <a:off x="7478301" y="3817042"/>
              <a:ext cx="247311" cy="71536"/>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3" name="Connecteur droit 192">
              <a:extLst>
                <a:ext uri="{FF2B5EF4-FFF2-40B4-BE49-F238E27FC236}">
                  <a16:creationId xmlns:a16="http://schemas.microsoft.com/office/drawing/2014/main" id="{B1EEED30-0703-F232-175F-DA15BC9B2225}"/>
                </a:ext>
              </a:extLst>
            </p:cNvPr>
            <p:cNvCxnSpPr>
              <a:cxnSpLocks/>
              <a:stCxn id="186" idx="5"/>
            </p:cNvCxnSpPr>
            <p:nvPr/>
          </p:nvCxnSpPr>
          <p:spPr>
            <a:xfrm>
              <a:off x="7443524" y="3974139"/>
              <a:ext cx="499512" cy="24836"/>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4" name="Connecteur droit 193">
              <a:extLst>
                <a:ext uri="{FF2B5EF4-FFF2-40B4-BE49-F238E27FC236}">
                  <a16:creationId xmlns:a16="http://schemas.microsoft.com/office/drawing/2014/main" id="{74155F56-EE65-0585-8D7C-35A98BA1A8A8}"/>
                </a:ext>
              </a:extLst>
            </p:cNvPr>
            <p:cNvCxnSpPr>
              <a:cxnSpLocks/>
              <a:stCxn id="187" idx="2"/>
              <a:endCxn id="188" idx="5"/>
            </p:cNvCxnSpPr>
            <p:nvPr/>
          </p:nvCxnSpPr>
          <p:spPr>
            <a:xfrm flipH="1" flipV="1">
              <a:off x="7852239" y="3817042"/>
              <a:ext cx="83506" cy="78225"/>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36" name="Ellipse 235">
              <a:extLst>
                <a:ext uri="{FF2B5EF4-FFF2-40B4-BE49-F238E27FC236}">
                  <a16:creationId xmlns:a16="http://schemas.microsoft.com/office/drawing/2014/main" id="{3824BD23-E5F7-620F-026C-81B909F56EB5}"/>
                </a:ext>
              </a:extLst>
            </p:cNvPr>
            <p:cNvSpPr/>
            <p:nvPr/>
          </p:nvSpPr>
          <p:spPr>
            <a:xfrm>
              <a:off x="7629727" y="3479029"/>
              <a:ext cx="110782" cy="121431"/>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7" name="Ellipse 236">
              <a:extLst>
                <a:ext uri="{FF2B5EF4-FFF2-40B4-BE49-F238E27FC236}">
                  <a16:creationId xmlns:a16="http://schemas.microsoft.com/office/drawing/2014/main" id="{9C89F6B5-A613-31BB-86D8-90D97BDE8035}"/>
                </a:ext>
              </a:extLst>
            </p:cNvPr>
            <p:cNvSpPr/>
            <p:nvPr/>
          </p:nvSpPr>
          <p:spPr>
            <a:xfrm>
              <a:off x="7785440" y="3518202"/>
              <a:ext cx="110782" cy="121431"/>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8" name="Ellipse 237">
              <a:extLst>
                <a:ext uri="{FF2B5EF4-FFF2-40B4-BE49-F238E27FC236}">
                  <a16:creationId xmlns:a16="http://schemas.microsoft.com/office/drawing/2014/main" id="{1654F550-6CDB-81AA-0101-D0535294F564}"/>
                </a:ext>
              </a:extLst>
            </p:cNvPr>
            <p:cNvSpPr/>
            <p:nvPr/>
          </p:nvSpPr>
          <p:spPr>
            <a:xfrm>
              <a:off x="7943036" y="3582047"/>
              <a:ext cx="110782" cy="121431"/>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9" name="Ellipse 238">
              <a:extLst>
                <a:ext uri="{FF2B5EF4-FFF2-40B4-BE49-F238E27FC236}">
                  <a16:creationId xmlns:a16="http://schemas.microsoft.com/office/drawing/2014/main" id="{317C6097-D274-EFE7-2781-BD6908CC9338}"/>
                </a:ext>
              </a:extLst>
            </p:cNvPr>
            <p:cNvSpPr/>
            <p:nvPr/>
          </p:nvSpPr>
          <p:spPr>
            <a:xfrm>
              <a:off x="8104546" y="3538556"/>
              <a:ext cx="110782" cy="121431"/>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0" name="Ellipse 239">
              <a:extLst>
                <a:ext uri="{FF2B5EF4-FFF2-40B4-BE49-F238E27FC236}">
                  <a16:creationId xmlns:a16="http://schemas.microsoft.com/office/drawing/2014/main" id="{4E52EDF3-1EA3-C365-EF89-6F8B0142178D}"/>
                </a:ext>
              </a:extLst>
            </p:cNvPr>
            <p:cNvSpPr/>
            <p:nvPr/>
          </p:nvSpPr>
          <p:spPr>
            <a:xfrm>
              <a:off x="7103075" y="3744323"/>
              <a:ext cx="110782" cy="121431"/>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1" name="Ellipse 240">
              <a:extLst>
                <a:ext uri="{FF2B5EF4-FFF2-40B4-BE49-F238E27FC236}">
                  <a16:creationId xmlns:a16="http://schemas.microsoft.com/office/drawing/2014/main" id="{BE7A1379-8323-94A4-6C2F-95CA6A978B68}"/>
                </a:ext>
              </a:extLst>
            </p:cNvPr>
            <p:cNvSpPr/>
            <p:nvPr/>
          </p:nvSpPr>
          <p:spPr>
            <a:xfrm>
              <a:off x="7201536" y="3613645"/>
              <a:ext cx="136433" cy="130677"/>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2" name="Ellipse 241">
              <a:extLst>
                <a:ext uri="{FF2B5EF4-FFF2-40B4-BE49-F238E27FC236}">
                  <a16:creationId xmlns:a16="http://schemas.microsoft.com/office/drawing/2014/main" id="{F9FC6723-427B-87AD-5973-9A7D3EC6254D}"/>
                </a:ext>
              </a:extLst>
            </p:cNvPr>
            <p:cNvSpPr/>
            <p:nvPr/>
          </p:nvSpPr>
          <p:spPr>
            <a:xfrm>
              <a:off x="6998248" y="3687510"/>
              <a:ext cx="100696" cy="113623"/>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3" name="Ellipse 242">
              <a:extLst>
                <a:ext uri="{FF2B5EF4-FFF2-40B4-BE49-F238E27FC236}">
                  <a16:creationId xmlns:a16="http://schemas.microsoft.com/office/drawing/2014/main" id="{D647B7E4-6B5B-0257-EFAC-236871D0A058}"/>
                </a:ext>
              </a:extLst>
            </p:cNvPr>
            <p:cNvSpPr/>
            <p:nvPr/>
          </p:nvSpPr>
          <p:spPr>
            <a:xfrm>
              <a:off x="6893421" y="3662780"/>
              <a:ext cx="100696" cy="113623"/>
            </a:xfrm>
            <a:prstGeom prst="ellipse">
              <a:avLst/>
            </a:prstGeom>
            <a:noFill/>
            <a:ln w="28575">
              <a:solidFill>
                <a:srgbClr val="7030A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44" name="Connecteur droit 243">
              <a:extLst>
                <a:ext uri="{FF2B5EF4-FFF2-40B4-BE49-F238E27FC236}">
                  <a16:creationId xmlns:a16="http://schemas.microsoft.com/office/drawing/2014/main" id="{5B80002C-913F-A570-43A9-2FF29909FA7D}"/>
                </a:ext>
              </a:extLst>
            </p:cNvPr>
            <p:cNvCxnSpPr>
              <a:cxnSpLocks/>
              <a:stCxn id="185" idx="5"/>
              <a:endCxn id="188" idx="2"/>
            </p:cNvCxnSpPr>
            <p:nvPr/>
          </p:nvCxnSpPr>
          <p:spPr>
            <a:xfrm>
              <a:off x="7623406" y="3686646"/>
              <a:ext cx="75980" cy="67083"/>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47" name="Connecteur droit 246">
              <a:extLst>
                <a:ext uri="{FF2B5EF4-FFF2-40B4-BE49-F238E27FC236}">
                  <a16:creationId xmlns:a16="http://schemas.microsoft.com/office/drawing/2014/main" id="{1F9D863F-1919-DB05-43D3-AE44926EC681}"/>
                </a:ext>
              </a:extLst>
            </p:cNvPr>
            <p:cNvCxnSpPr>
              <a:cxnSpLocks/>
              <a:stCxn id="241" idx="5"/>
              <a:endCxn id="188" idx="2"/>
            </p:cNvCxnSpPr>
            <p:nvPr/>
          </p:nvCxnSpPr>
          <p:spPr>
            <a:xfrm>
              <a:off x="7317989" y="3725185"/>
              <a:ext cx="381397" cy="28544"/>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0" name="Connecteur droit 249">
              <a:extLst>
                <a:ext uri="{FF2B5EF4-FFF2-40B4-BE49-F238E27FC236}">
                  <a16:creationId xmlns:a16="http://schemas.microsoft.com/office/drawing/2014/main" id="{A30D95A1-7C58-5A60-D635-0DE62E6DCAEB}"/>
                </a:ext>
              </a:extLst>
            </p:cNvPr>
            <p:cNvCxnSpPr>
              <a:cxnSpLocks/>
              <a:stCxn id="241" idx="5"/>
              <a:endCxn id="185" idx="2"/>
            </p:cNvCxnSpPr>
            <p:nvPr/>
          </p:nvCxnSpPr>
          <p:spPr>
            <a:xfrm flipV="1">
              <a:off x="7317989" y="3644473"/>
              <a:ext cx="210860" cy="80712"/>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3" name="Connecteur droit 252">
              <a:extLst>
                <a:ext uri="{FF2B5EF4-FFF2-40B4-BE49-F238E27FC236}">
                  <a16:creationId xmlns:a16="http://schemas.microsoft.com/office/drawing/2014/main" id="{58BE1117-8D6F-E0B1-F4D7-334E91F3D433}"/>
                </a:ext>
              </a:extLst>
            </p:cNvPr>
            <p:cNvCxnSpPr>
              <a:cxnSpLocks/>
              <a:stCxn id="184" idx="6"/>
              <a:endCxn id="185" idx="1"/>
            </p:cNvCxnSpPr>
            <p:nvPr/>
          </p:nvCxnSpPr>
          <p:spPr>
            <a:xfrm>
              <a:off x="7478301" y="3584830"/>
              <a:ext cx="66772" cy="17469"/>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56" name="Connecteur droit 255">
              <a:extLst>
                <a:ext uri="{FF2B5EF4-FFF2-40B4-BE49-F238E27FC236}">
                  <a16:creationId xmlns:a16="http://schemas.microsoft.com/office/drawing/2014/main" id="{4B6292F0-CFA7-56A5-AC7A-D6E9AC17B19C}"/>
                </a:ext>
              </a:extLst>
            </p:cNvPr>
            <p:cNvCxnSpPr>
              <a:cxnSpLocks/>
              <a:stCxn id="184" idx="6"/>
              <a:endCxn id="236" idx="2"/>
            </p:cNvCxnSpPr>
            <p:nvPr/>
          </p:nvCxnSpPr>
          <p:spPr>
            <a:xfrm flipV="1">
              <a:off x="7478301" y="3539745"/>
              <a:ext cx="151426" cy="45085"/>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0" name="Connecteur droit 259">
              <a:extLst>
                <a:ext uri="{FF2B5EF4-FFF2-40B4-BE49-F238E27FC236}">
                  <a16:creationId xmlns:a16="http://schemas.microsoft.com/office/drawing/2014/main" id="{4523E7A0-4C3F-D42C-DDAD-C6CDEF37B19E}"/>
                </a:ext>
              </a:extLst>
            </p:cNvPr>
            <p:cNvCxnSpPr>
              <a:cxnSpLocks/>
              <a:stCxn id="185" idx="6"/>
              <a:endCxn id="238" idx="2"/>
            </p:cNvCxnSpPr>
            <p:nvPr/>
          </p:nvCxnSpPr>
          <p:spPr>
            <a:xfrm flipV="1">
              <a:off x="7639630" y="3642763"/>
              <a:ext cx="303406" cy="1710"/>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63" name="Connecteur droit 262">
              <a:extLst>
                <a:ext uri="{FF2B5EF4-FFF2-40B4-BE49-F238E27FC236}">
                  <a16:creationId xmlns:a16="http://schemas.microsoft.com/office/drawing/2014/main" id="{63037159-AA56-242F-FF6F-38D3B1BA7E7D}"/>
                </a:ext>
              </a:extLst>
            </p:cNvPr>
            <p:cNvCxnSpPr>
              <a:cxnSpLocks/>
              <a:stCxn id="183" idx="5"/>
              <a:endCxn id="186" idx="3"/>
            </p:cNvCxnSpPr>
            <p:nvPr/>
          </p:nvCxnSpPr>
          <p:spPr>
            <a:xfrm>
              <a:off x="6996189" y="3946509"/>
              <a:ext cx="279416" cy="27630"/>
            </a:xfrm>
            <a:prstGeom prst="line">
              <a:avLst/>
            </a:prstGeom>
            <a:ln w="28575">
              <a:solidFill>
                <a:srgbClr val="7030A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694" name="Groupe 693">
            <a:extLst>
              <a:ext uri="{FF2B5EF4-FFF2-40B4-BE49-F238E27FC236}">
                <a16:creationId xmlns:a16="http://schemas.microsoft.com/office/drawing/2014/main" id="{A054E351-73B2-C6FC-8B66-8C5E08EF53AF}"/>
              </a:ext>
            </a:extLst>
          </p:cNvPr>
          <p:cNvGrpSpPr/>
          <p:nvPr/>
        </p:nvGrpSpPr>
        <p:grpSpPr>
          <a:xfrm>
            <a:off x="6875668" y="4497069"/>
            <a:ext cx="4318321" cy="654671"/>
            <a:chOff x="6875668" y="4497069"/>
            <a:chExt cx="4318321" cy="654671"/>
          </a:xfrm>
        </p:grpSpPr>
        <p:sp>
          <p:nvSpPr>
            <p:cNvPr id="272" name="Ellipse 271">
              <a:extLst>
                <a:ext uri="{FF2B5EF4-FFF2-40B4-BE49-F238E27FC236}">
                  <a16:creationId xmlns:a16="http://schemas.microsoft.com/office/drawing/2014/main" id="{9C979526-7A5E-013B-EC75-D4C5AAA63233}"/>
                </a:ext>
              </a:extLst>
            </p:cNvPr>
            <p:cNvSpPr/>
            <p:nvPr/>
          </p:nvSpPr>
          <p:spPr>
            <a:xfrm>
              <a:off x="6875668" y="4820298"/>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3" name="Ellipse 272">
              <a:extLst>
                <a:ext uri="{FF2B5EF4-FFF2-40B4-BE49-F238E27FC236}">
                  <a16:creationId xmlns:a16="http://schemas.microsoft.com/office/drawing/2014/main" id="{AD8A78FB-4BDF-6B52-0352-2EE594C4FD7C}"/>
                </a:ext>
              </a:extLst>
            </p:cNvPr>
            <p:cNvSpPr/>
            <p:nvPr/>
          </p:nvSpPr>
          <p:spPr>
            <a:xfrm>
              <a:off x="7371314" y="4549665"/>
              <a:ext cx="139319" cy="123614"/>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4" name="Ellipse 273">
              <a:extLst>
                <a:ext uri="{FF2B5EF4-FFF2-40B4-BE49-F238E27FC236}">
                  <a16:creationId xmlns:a16="http://schemas.microsoft.com/office/drawing/2014/main" id="{75157219-9C5A-E89B-4638-BDEDC79082E0}"/>
                </a:ext>
              </a:extLst>
            </p:cNvPr>
            <p:cNvSpPr/>
            <p:nvPr/>
          </p:nvSpPr>
          <p:spPr>
            <a:xfrm>
              <a:off x="7561181" y="4611472"/>
              <a:ext cx="110781" cy="119285"/>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5" name="Ellipse 274">
              <a:extLst>
                <a:ext uri="{FF2B5EF4-FFF2-40B4-BE49-F238E27FC236}">
                  <a16:creationId xmlns:a16="http://schemas.microsoft.com/office/drawing/2014/main" id="{C905345F-0FB1-37F8-6CCE-4E1108EE9722}"/>
                </a:ext>
              </a:extLst>
            </p:cNvPr>
            <p:cNvSpPr/>
            <p:nvPr/>
          </p:nvSpPr>
          <p:spPr>
            <a:xfrm>
              <a:off x="7273160" y="4794219"/>
              <a:ext cx="237473" cy="242002"/>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6" name="Ellipse 275">
              <a:extLst>
                <a:ext uri="{FF2B5EF4-FFF2-40B4-BE49-F238E27FC236}">
                  <a16:creationId xmlns:a16="http://schemas.microsoft.com/office/drawing/2014/main" id="{A7AD2925-E10A-617D-1AFC-CEB9A3D8D9AC}"/>
                </a:ext>
              </a:extLst>
            </p:cNvPr>
            <p:cNvSpPr/>
            <p:nvPr/>
          </p:nvSpPr>
          <p:spPr>
            <a:xfrm>
              <a:off x="7968077" y="4718058"/>
              <a:ext cx="404644" cy="407702"/>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77" name="Ellipse 276">
              <a:extLst>
                <a:ext uri="{FF2B5EF4-FFF2-40B4-BE49-F238E27FC236}">
                  <a16:creationId xmlns:a16="http://schemas.microsoft.com/office/drawing/2014/main" id="{294F0BE3-9DFB-F8A2-F295-816C53EF6142}"/>
                </a:ext>
              </a:extLst>
            </p:cNvPr>
            <p:cNvSpPr/>
            <p:nvPr/>
          </p:nvSpPr>
          <p:spPr>
            <a:xfrm>
              <a:off x="7731718" y="4690831"/>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78" name="Connecteur droit 277">
              <a:extLst>
                <a:ext uri="{FF2B5EF4-FFF2-40B4-BE49-F238E27FC236}">
                  <a16:creationId xmlns:a16="http://schemas.microsoft.com/office/drawing/2014/main" id="{F5D0F5F5-C4BC-A5AC-681A-44CB072ADF85}"/>
                </a:ext>
              </a:extLst>
            </p:cNvPr>
            <p:cNvCxnSpPr>
              <a:cxnSpLocks/>
              <a:stCxn id="275" idx="6"/>
              <a:endCxn id="277" idx="3"/>
            </p:cNvCxnSpPr>
            <p:nvPr/>
          </p:nvCxnSpPr>
          <p:spPr>
            <a:xfrm flipV="1">
              <a:off x="7510633" y="4843684"/>
              <a:ext cx="247311" cy="71536"/>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79" name="Connecteur droit 278">
              <a:extLst>
                <a:ext uri="{FF2B5EF4-FFF2-40B4-BE49-F238E27FC236}">
                  <a16:creationId xmlns:a16="http://schemas.microsoft.com/office/drawing/2014/main" id="{E6CD767B-ADB9-5E5F-B66B-0D30DADCD117}"/>
                </a:ext>
              </a:extLst>
            </p:cNvPr>
            <p:cNvCxnSpPr>
              <a:cxnSpLocks/>
              <a:stCxn id="275" idx="5"/>
            </p:cNvCxnSpPr>
            <p:nvPr/>
          </p:nvCxnSpPr>
          <p:spPr>
            <a:xfrm>
              <a:off x="7475856" y="5000781"/>
              <a:ext cx="499512" cy="24836"/>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80" name="Connecteur droit 279">
              <a:extLst>
                <a:ext uri="{FF2B5EF4-FFF2-40B4-BE49-F238E27FC236}">
                  <a16:creationId xmlns:a16="http://schemas.microsoft.com/office/drawing/2014/main" id="{8DBB5A5B-50BE-2CBE-D2C0-282C29167DE0}"/>
                </a:ext>
              </a:extLst>
            </p:cNvPr>
            <p:cNvCxnSpPr>
              <a:cxnSpLocks/>
              <a:stCxn id="276" idx="2"/>
              <a:endCxn id="277" idx="5"/>
            </p:cNvCxnSpPr>
            <p:nvPr/>
          </p:nvCxnSpPr>
          <p:spPr>
            <a:xfrm flipH="1" flipV="1">
              <a:off x="7884571" y="4843684"/>
              <a:ext cx="83506" cy="78225"/>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81" name="Ellipse 280">
              <a:extLst>
                <a:ext uri="{FF2B5EF4-FFF2-40B4-BE49-F238E27FC236}">
                  <a16:creationId xmlns:a16="http://schemas.microsoft.com/office/drawing/2014/main" id="{301BAE7E-985E-8639-3035-5890DA3381A2}"/>
                </a:ext>
              </a:extLst>
            </p:cNvPr>
            <p:cNvSpPr/>
            <p:nvPr/>
          </p:nvSpPr>
          <p:spPr>
            <a:xfrm>
              <a:off x="7662059" y="4505671"/>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2" name="Ellipse 281">
              <a:extLst>
                <a:ext uri="{FF2B5EF4-FFF2-40B4-BE49-F238E27FC236}">
                  <a16:creationId xmlns:a16="http://schemas.microsoft.com/office/drawing/2014/main" id="{B59FA06B-8B9B-2E32-C3AB-22ECA1613726}"/>
                </a:ext>
              </a:extLst>
            </p:cNvPr>
            <p:cNvSpPr/>
            <p:nvPr/>
          </p:nvSpPr>
          <p:spPr>
            <a:xfrm>
              <a:off x="7817772" y="4544844"/>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3" name="Ellipse 282">
              <a:extLst>
                <a:ext uri="{FF2B5EF4-FFF2-40B4-BE49-F238E27FC236}">
                  <a16:creationId xmlns:a16="http://schemas.microsoft.com/office/drawing/2014/main" id="{084FE91A-88BB-4510-AAB5-BDAA461859F4}"/>
                </a:ext>
              </a:extLst>
            </p:cNvPr>
            <p:cNvSpPr/>
            <p:nvPr/>
          </p:nvSpPr>
          <p:spPr>
            <a:xfrm>
              <a:off x="7975368" y="4608689"/>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4" name="Ellipse 283">
              <a:extLst>
                <a:ext uri="{FF2B5EF4-FFF2-40B4-BE49-F238E27FC236}">
                  <a16:creationId xmlns:a16="http://schemas.microsoft.com/office/drawing/2014/main" id="{E0D7B5AE-8C9E-AF9D-1F2A-70CA4FE1CE8D}"/>
                </a:ext>
              </a:extLst>
            </p:cNvPr>
            <p:cNvSpPr/>
            <p:nvPr/>
          </p:nvSpPr>
          <p:spPr>
            <a:xfrm>
              <a:off x="8136878" y="4565198"/>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5" name="Ellipse 284">
              <a:extLst>
                <a:ext uri="{FF2B5EF4-FFF2-40B4-BE49-F238E27FC236}">
                  <a16:creationId xmlns:a16="http://schemas.microsoft.com/office/drawing/2014/main" id="{36179CA8-49E2-26F4-C001-13201B70E8D4}"/>
                </a:ext>
              </a:extLst>
            </p:cNvPr>
            <p:cNvSpPr/>
            <p:nvPr/>
          </p:nvSpPr>
          <p:spPr>
            <a:xfrm>
              <a:off x="7135407" y="4770965"/>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6" name="Ellipse 285">
              <a:extLst>
                <a:ext uri="{FF2B5EF4-FFF2-40B4-BE49-F238E27FC236}">
                  <a16:creationId xmlns:a16="http://schemas.microsoft.com/office/drawing/2014/main" id="{38D5BCFE-B1E5-0C8E-CA59-457C6F1F4BBE}"/>
                </a:ext>
              </a:extLst>
            </p:cNvPr>
            <p:cNvSpPr/>
            <p:nvPr/>
          </p:nvSpPr>
          <p:spPr>
            <a:xfrm>
              <a:off x="7233868" y="4640287"/>
              <a:ext cx="136433" cy="130677"/>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7" name="Ellipse 286">
              <a:extLst>
                <a:ext uri="{FF2B5EF4-FFF2-40B4-BE49-F238E27FC236}">
                  <a16:creationId xmlns:a16="http://schemas.microsoft.com/office/drawing/2014/main" id="{28D12844-055C-CC47-AB53-DF92214BEB84}"/>
                </a:ext>
              </a:extLst>
            </p:cNvPr>
            <p:cNvSpPr/>
            <p:nvPr/>
          </p:nvSpPr>
          <p:spPr>
            <a:xfrm>
              <a:off x="7030580" y="4714152"/>
              <a:ext cx="100696" cy="113623"/>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8" name="Ellipse 287">
              <a:extLst>
                <a:ext uri="{FF2B5EF4-FFF2-40B4-BE49-F238E27FC236}">
                  <a16:creationId xmlns:a16="http://schemas.microsoft.com/office/drawing/2014/main" id="{0F2FA236-8F37-F297-2FED-E6AA15E5AF73}"/>
                </a:ext>
              </a:extLst>
            </p:cNvPr>
            <p:cNvSpPr/>
            <p:nvPr/>
          </p:nvSpPr>
          <p:spPr>
            <a:xfrm>
              <a:off x="6925753" y="4689422"/>
              <a:ext cx="100696" cy="113623"/>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289" name="Connecteur droit 288">
              <a:extLst>
                <a:ext uri="{FF2B5EF4-FFF2-40B4-BE49-F238E27FC236}">
                  <a16:creationId xmlns:a16="http://schemas.microsoft.com/office/drawing/2014/main" id="{5CA93452-7A79-AEED-8BA0-D5FCC0D98A37}"/>
                </a:ext>
              </a:extLst>
            </p:cNvPr>
            <p:cNvCxnSpPr>
              <a:cxnSpLocks/>
              <a:stCxn id="274" idx="5"/>
              <a:endCxn id="277" idx="2"/>
            </p:cNvCxnSpPr>
            <p:nvPr/>
          </p:nvCxnSpPr>
          <p:spPr>
            <a:xfrm>
              <a:off x="7655738" y="4713288"/>
              <a:ext cx="75980" cy="67083"/>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0" name="Connecteur droit 289">
              <a:extLst>
                <a:ext uri="{FF2B5EF4-FFF2-40B4-BE49-F238E27FC236}">
                  <a16:creationId xmlns:a16="http://schemas.microsoft.com/office/drawing/2014/main" id="{42965A74-00BD-A532-70F2-F8029C4C018C}"/>
                </a:ext>
              </a:extLst>
            </p:cNvPr>
            <p:cNvCxnSpPr>
              <a:cxnSpLocks/>
              <a:stCxn id="286" idx="5"/>
              <a:endCxn id="277" idx="2"/>
            </p:cNvCxnSpPr>
            <p:nvPr/>
          </p:nvCxnSpPr>
          <p:spPr>
            <a:xfrm>
              <a:off x="7350321" y="4751827"/>
              <a:ext cx="381397" cy="28544"/>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1" name="Connecteur droit 290">
              <a:extLst>
                <a:ext uri="{FF2B5EF4-FFF2-40B4-BE49-F238E27FC236}">
                  <a16:creationId xmlns:a16="http://schemas.microsoft.com/office/drawing/2014/main" id="{8F3AC5C5-92B4-85F6-168A-2D87282A0C6C}"/>
                </a:ext>
              </a:extLst>
            </p:cNvPr>
            <p:cNvCxnSpPr>
              <a:cxnSpLocks/>
              <a:stCxn id="286" idx="5"/>
              <a:endCxn id="274" idx="2"/>
            </p:cNvCxnSpPr>
            <p:nvPr/>
          </p:nvCxnSpPr>
          <p:spPr>
            <a:xfrm flipV="1">
              <a:off x="7350321" y="4671115"/>
              <a:ext cx="210860" cy="80712"/>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2" name="Connecteur droit 291">
              <a:extLst>
                <a:ext uri="{FF2B5EF4-FFF2-40B4-BE49-F238E27FC236}">
                  <a16:creationId xmlns:a16="http://schemas.microsoft.com/office/drawing/2014/main" id="{92DCDD83-5895-E35A-CFC6-1F8AB8F27BB6}"/>
                </a:ext>
              </a:extLst>
            </p:cNvPr>
            <p:cNvCxnSpPr>
              <a:cxnSpLocks/>
              <a:stCxn id="273" idx="6"/>
              <a:endCxn id="274" idx="1"/>
            </p:cNvCxnSpPr>
            <p:nvPr/>
          </p:nvCxnSpPr>
          <p:spPr>
            <a:xfrm>
              <a:off x="7510633" y="4611472"/>
              <a:ext cx="66772" cy="17469"/>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3" name="Connecteur droit 292">
              <a:extLst>
                <a:ext uri="{FF2B5EF4-FFF2-40B4-BE49-F238E27FC236}">
                  <a16:creationId xmlns:a16="http://schemas.microsoft.com/office/drawing/2014/main" id="{3F9BCB3D-7306-A1F1-B96C-740B5B43AFDD}"/>
                </a:ext>
              </a:extLst>
            </p:cNvPr>
            <p:cNvCxnSpPr>
              <a:cxnSpLocks/>
              <a:stCxn id="273" idx="6"/>
              <a:endCxn id="281" idx="2"/>
            </p:cNvCxnSpPr>
            <p:nvPr/>
          </p:nvCxnSpPr>
          <p:spPr>
            <a:xfrm flipV="1">
              <a:off x="7510633" y="4566387"/>
              <a:ext cx="151426" cy="45085"/>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4" name="Connecteur droit 293">
              <a:extLst>
                <a:ext uri="{FF2B5EF4-FFF2-40B4-BE49-F238E27FC236}">
                  <a16:creationId xmlns:a16="http://schemas.microsoft.com/office/drawing/2014/main" id="{60E021E0-0101-EE29-5E29-8ADBE6C44E56}"/>
                </a:ext>
              </a:extLst>
            </p:cNvPr>
            <p:cNvCxnSpPr>
              <a:cxnSpLocks/>
              <a:stCxn id="274" idx="6"/>
              <a:endCxn id="283" idx="2"/>
            </p:cNvCxnSpPr>
            <p:nvPr/>
          </p:nvCxnSpPr>
          <p:spPr>
            <a:xfrm flipV="1">
              <a:off x="7671962" y="4669405"/>
              <a:ext cx="303406" cy="1710"/>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295" name="Connecteur droit 294">
              <a:extLst>
                <a:ext uri="{FF2B5EF4-FFF2-40B4-BE49-F238E27FC236}">
                  <a16:creationId xmlns:a16="http://schemas.microsoft.com/office/drawing/2014/main" id="{4299AC55-C9DA-4353-C894-496562AB91AE}"/>
                </a:ext>
              </a:extLst>
            </p:cNvPr>
            <p:cNvCxnSpPr>
              <a:cxnSpLocks/>
              <a:stCxn id="272" idx="5"/>
              <a:endCxn id="275" idx="3"/>
            </p:cNvCxnSpPr>
            <p:nvPr/>
          </p:nvCxnSpPr>
          <p:spPr>
            <a:xfrm>
              <a:off x="7028521" y="4973151"/>
              <a:ext cx="279416" cy="27630"/>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320" name="Groupe 319">
              <a:extLst>
                <a:ext uri="{FF2B5EF4-FFF2-40B4-BE49-F238E27FC236}">
                  <a16:creationId xmlns:a16="http://schemas.microsoft.com/office/drawing/2014/main" id="{DA0866DF-7303-5CA5-23DD-81A6B43370C5}"/>
                </a:ext>
              </a:extLst>
            </p:cNvPr>
            <p:cNvGrpSpPr/>
            <p:nvPr/>
          </p:nvGrpSpPr>
          <p:grpSpPr>
            <a:xfrm flipH="1">
              <a:off x="9696936" y="4530061"/>
              <a:ext cx="1497053" cy="620089"/>
              <a:chOff x="8475488" y="4554951"/>
              <a:chExt cx="1497053" cy="620089"/>
            </a:xfrm>
          </p:grpSpPr>
          <p:sp>
            <p:nvSpPr>
              <p:cNvPr id="296" name="Ellipse 295">
                <a:extLst>
                  <a:ext uri="{FF2B5EF4-FFF2-40B4-BE49-F238E27FC236}">
                    <a16:creationId xmlns:a16="http://schemas.microsoft.com/office/drawing/2014/main" id="{62B9D505-E875-334D-FEBD-2DC361011FC1}"/>
                  </a:ext>
                </a:extLst>
              </p:cNvPr>
              <p:cNvSpPr/>
              <p:nvPr/>
            </p:nvSpPr>
            <p:spPr>
              <a:xfrm>
                <a:off x="8475488" y="4869578"/>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7" name="Ellipse 296">
                <a:extLst>
                  <a:ext uri="{FF2B5EF4-FFF2-40B4-BE49-F238E27FC236}">
                    <a16:creationId xmlns:a16="http://schemas.microsoft.com/office/drawing/2014/main" id="{C6F73450-20BA-9050-79EF-01E86BB6B94A}"/>
                  </a:ext>
                </a:extLst>
              </p:cNvPr>
              <p:cNvSpPr/>
              <p:nvPr/>
            </p:nvSpPr>
            <p:spPr>
              <a:xfrm>
                <a:off x="8971134" y="4598945"/>
                <a:ext cx="139319" cy="123614"/>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8" name="Ellipse 297">
                <a:extLst>
                  <a:ext uri="{FF2B5EF4-FFF2-40B4-BE49-F238E27FC236}">
                    <a16:creationId xmlns:a16="http://schemas.microsoft.com/office/drawing/2014/main" id="{DB46F64C-8E39-1479-3854-03121BB7B8F4}"/>
                  </a:ext>
                </a:extLst>
              </p:cNvPr>
              <p:cNvSpPr/>
              <p:nvPr/>
            </p:nvSpPr>
            <p:spPr>
              <a:xfrm>
                <a:off x="9161001" y="4660752"/>
                <a:ext cx="110781" cy="119285"/>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99" name="Ellipse 298">
                <a:extLst>
                  <a:ext uri="{FF2B5EF4-FFF2-40B4-BE49-F238E27FC236}">
                    <a16:creationId xmlns:a16="http://schemas.microsoft.com/office/drawing/2014/main" id="{7D55764F-16D0-15F3-3580-2D9F5267014B}"/>
                  </a:ext>
                </a:extLst>
              </p:cNvPr>
              <p:cNvSpPr/>
              <p:nvPr/>
            </p:nvSpPr>
            <p:spPr>
              <a:xfrm>
                <a:off x="8872980" y="4843499"/>
                <a:ext cx="237473" cy="242002"/>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0" name="Ellipse 299">
                <a:extLst>
                  <a:ext uri="{FF2B5EF4-FFF2-40B4-BE49-F238E27FC236}">
                    <a16:creationId xmlns:a16="http://schemas.microsoft.com/office/drawing/2014/main" id="{C66AB1F5-3E8A-0CFD-EDC6-CF61338B18FB}"/>
                  </a:ext>
                </a:extLst>
              </p:cNvPr>
              <p:cNvSpPr/>
              <p:nvPr/>
            </p:nvSpPr>
            <p:spPr>
              <a:xfrm>
                <a:off x="9567897" y="4767338"/>
                <a:ext cx="404644" cy="407702"/>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1" name="Ellipse 300">
                <a:extLst>
                  <a:ext uri="{FF2B5EF4-FFF2-40B4-BE49-F238E27FC236}">
                    <a16:creationId xmlns:a16="http://schemas.microsoft.com/office/drawing/2014/main" id="{D5231942-11D8-ECD5-873E-DFAC4714012A}"/>
                  </a:ext>
                </a:extLst>
              </p:cNvPr>
              <p:cNvSpPr/>
              <p:nvPr/>
            </p:nvSpPr>
            <p:spPr>
              <a:xfrm>
                <a:off x="9331538" y="4740111"/>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02" name="Connecteur droit 301">
                <a:extLst>
                  <a:ext uri="{FF2B5EF4-FFF2-40B4-BE49-F238E27FC236}">
                    <a16:creationId xmlns:a16="http://schemas.microsoft.com/office/drawing/2014/main" id="{AA83B360-99C1-E794-3B55-70DA3B525A54}"/>
                  </a:ext>
                </a:extLst>
              </p:cNvPr>
              <p:cNvCxnSpPr>
                <a:cxnSpLocks/>
                <a:stCxn id="299" idx="6"/>
                <a:endCxn id="301" idx="3"/>
              </p:cNvCxnSpPr>
              <p:nvPr/>
            </p:nvCxnSpPr>
            <p:spPr>
              <a:xfrm flipV="1">
                <a:off x="9110453" y="4892964"/>
                <a:ext cx="247311" cy="71536"/>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3" name="Connecteur droit 302">
                <a:extLst>
                  <a:ext uri="{FF2B5EF4-FFF2-40B4-BE49-F238E27FC236}">
                    <a16:creationId xmlns:a16="http://schemas.microsoft.com/office/drawing/2014/main" id="{27A172D5-63B8-0199-E042-4648F2A138E7}"/>
                  </a:ext>
                </a:extLst>
              </p:cNvPr>
              <p:cNvCxnSpPr>
                <a:cxnSpLocks/>
                <a:stCxn id="299" idx="5"/>
              </p:cNvCxnSpPr>
              <p:nvPr/>
            </p:nvCxnSpPr>
            <p:spPr>
              <a:xfrm>
                <a:off x="9075676" y="5050061"/>
                <a:ext cx="499512" cy="24836"/>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04" name="Connecteur droit 303">
                <a:extLst>
                  <a:ext uri="{FF2B5EF4-FFF2-40B4-BE49-F238E27FC236}">
                    <a16:creationId xmlns:a16="http://schemas.microsoft.com/office/drawing/2014/main" id="{A268B4CF-5CEF-53CD-5FD4-AF1F08F10E12}"/>
                  </a:ext>
                </a:extLst>
              </p:cNvPr>
              <p:cNvCxnSpPr>
                <a:cxnSpLocks/>
                <a:stCxn id="300" idx="2"/>
                <a:endCxn id="301" idx="5"/>
              </p:cNvCxnSpPr>
              <p:nvPr/>
            </p:nvCxnSpPr>
            <p:spPr>
              <a:xfrm flipH="1" flipV="1">
                <a:off x="9484391" y="4892964"/>
                <a:ext cx="83506" cy="78225"/>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05" name="Ellipse 304">
                <a:extLst>
                  <a:ext uri="{FF2B5EF4-FFF2-40B4-BE49-F238E27FC236}">
                    <a16:creationId xmlns:a16="http://schemas.microsoft.com/office/drawing/2014/main" id="{80A3883B-7201-62AA-30E0-B0E4640C8F10}"/>
                  </a:ext>
                </a:extLst>
              </p:cNvPr>
              <p:cNvSpPr/>
              <p:nvPr/>
            </p:nvSpPr>
            <p:spPr>
              <a:xfrm>
                <a:off x="9261879" y="4554951"/>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6" name="Ellipse 305">
                <a:extLst>
                  <a:ext uri="{FF2B5EF4-FFF2-40B4-BE49-F238E27FC236}">
                    <a16:creationId xmlns:a16="http://schemas.microsoft.com/office/drawing/2014/main" id="{4A6CAD42-B4B8-A0C0-AB4A-E92B98AA98F0}"/>
                  </a:ext>
                </a:extLst>
              </p:cNvPr>
              <p:cNvSpPr/>
              <p:nvPr/>
            </p:nvSpPr>
            <p:spPr>
              <a:xfrm>
                <a:off x="9417592" y="4594124"/>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7" name="Ellipse 306">
                <a:extLst>
                  <a:ext uri="{FF2B5EF4-FFF2-40B4-BE49-F238E27FC236}">
                    <a16:creationId xmlns:a16="http://schemas.microsoft.com/office/drawing/2014/main" id="{EC42EDBD-A3A7-98D4-22AD-E9DF3A7E5F15}"/>
                  </a:ext>
                </a:extLst>
              </p:cNvPr>
              <p:cNvSpPr/>
              <p:nvPr/>
            </p:nvSpPr>
            <p:spPr>
              <a:xfrm>
                <a:off x="9575188" y="4657969"/>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8" name="Ellipse 307">
                <a:extLst>
                  <a:ext uri="{FF2B5EF4-FFF2-40B4-BE49-F238E27FC236}">
                    <a16:creationId xmlns:a16="http://schemas.microsoft.com/office/drawing/2014/main" id="{91473772-D97E-BF3A-7876-4D34CF2258EF}"/>
                  </a:ext>
                </a:extLst>
              </p:cNvPr>
              <p:cNvSpPr/>
              <p:nvPr/>
            </p:nvSpPr>
            <p:spPr>
              <a:xfrm>
                <a:off x="9736698" y="4614478"/>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09" name="Ellipse 308">
                <a:extLst>
                  <a:ext uri="{FF2B5EF4-FFF2-40B4-BE49-F238E27FC236}">
                    <a16:creationId xmlns:a16="http://schemas.microsoft.com/office/drawing/2014/main" id="{D425CAFA-90D4-9AF6-1317-A49C1BE8C294}"/>
                  </a:ext>
                </a:extLst>
              </p:cNvPr>
              <p:cNvSpPr/>
              <p:nvPr/>
            </p:nvSpPr>
            <p:spPr>
              <a:xfrm>
                <a:off x="8735227" y="4820245"/>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0" name="Ellipse 309">
                <a:extLst>
                  <a:ext uri="{FF2B5EF4-FFF2-40B4-BE49-F238E27FC236}">
                    <a16:creationId xmlns:a16="http://schemas.microsoft.com/office/drawing/2014/main" id="{FE9CF83D-CEFC-04C3-E12D-7633A957FC45}"/>
                  </a:ext>
                </a:extLst>
              </p:cNvPr>
              <p:cNvSpPr/>
              <p:nvPr/>
            </p:nvSpPr>
            <p:spPr>
              <a:xfrm>
                <a:off x="8833688" y="4689567"/>
                <a:ext cx="136433" cy="130677"/>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1" name="Ellipse 310">
                <a:extLst>
                  <a:ext uri="{FF2B5EF4-FFF2-40B4-BE49-F238E27FC236}">
                    <a16:creationId xmlns:a16="http://schemas.microsoft.com/office/drawing/2014/main" id="{C9386BE6-4107-F0B5-B618-67797C2363B9}"/>
                  </a:ext>
                </a:extLst>
              </p:cNvPr>
              <p:cNvSpPr/>
              <p:nvPr/>
            </p:nvSpPr>
            <p:spPr>
              <a:xfrm>
                <a:off x="8630400" y="4763432"/>
                <a:ext cx="100696" cy="113623"/>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12" name="Ellipse 311">
                <a:extLst>
                  <a:ext uri="{FF2B5EF4-FFF2-40B4-BE49-F238E27FC236}">
                    <a16:creationId xmlns:a16="http://schemas.microsoft.com/office/drawing/2014/main" id="{8D70EAF4-6B70-7ED4-E6DB-467FEC4B231A}"/>
                  </a:ext>
                </a:extLst>
              </p:cNvPr>
              <p:cNvSpPr/>
              <p:nvPr/>
            </p:nvSpPr>
            <p:spPr>
              <a:xfrm>
                <a:off x="8525573" y="4738702"/>
                <a:ext cx="100696" cy="113623"/>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13" name="Connecteur droit 312">
                <a:extLst>
                  <a:ext uri="{FF2B5EF4-FFF2-40B4-BE49-F238E27FC236}">
                    <a16:creationId xmlns:a16="http://schemas.microsoft.com/office/drawing/2014/main" id="{B7FDE457-9A72-82A2-83E5-40826F00DD93}"/>
                  </a:ext>
                </a:extLst>
              </p:cNvPr>
              <p:cNvCxnSpPr>
                <a:cxnSpLocks/>
                <a:stCxn id="298" idx="5"/>
                <a:endCxn id="301" idx="2"/>
              </p:cNvCxnSpPr>
              <p:nvPr/>
            </p:nvCxnSpPr>
            <p:spPr>
              <a:xfrm>
                <a:off x="9255558" y="4762568"/>
                <a:ext cx="75980" cy="67083"/>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4" name="Connecteur droit 313">
                <a:extLst>
                  <a:ext uri="{FF2B5EF4-FFF2-40B4-BE49-F238E27FC236}">
                    <a16:creationId xmlns:a16="http://schemas.microsoft.com/office/drawing/2014/main" id="{446F57DE-2934-1059-C143-BD047E3319B0}"/>
                  </a:ext>
                </a:extLst>
              </p:cNvPr>
              <p:cNvCxnSpPr>
                <a:cxnSpLocks/>
                <a:stCxn id="310" idx="5"/>
                <a:endCxn id="301" idx="2"/>
              </p:cNvCxnSpPr>
              <p:nvPr/>
            </p:nvCxnSpPr>
            <p:spPr>
              <a:xfrm>
                <a:off x="8950141" y="4801107"/>
                <a:ext cx="381397" cy="28544"/>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5" name="Connecteur droit 314">
                <a:extLst>
                  <a:ext uri="{FF2B5EF4-FFF2-40B4-BE49-F238E27FC236}">
                    <a16:creationId xmlns:a16="http://schemas.microsoft.com/office/drawing/2014/main" id="{F1E6ACD2-6802-1F36-C1C2-1FCD3694BD9B}"/>
                  </a:ext>
                </a:extLst>
              </p:cNvPr>
              <p:cNvCxnSpPr>
                <a:cxnSpLocks/>
                <a:stCxn id="310" idx="5"/>
                <a:endCxn id="298" idx="2"/>
              </p:cNvCxnSpPr>
              <p:nvPr/>
            </p:nvCxnSpPr>
            <p:spPr>
              <a:xfrm flipV="1">
                <a:off x="8950141" y="4720395"/>
                <a:ext cx="210860" cy="80712"/>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6" name="Connecteur droit 315">
                <a:extLst>
                  <a:ext uri="{FF2B5EF4-FFF2-40B4-BE49-F238E27FC236}">
                    <a16:creationId xmlns:a16="http://schemas.microsoft.com/office/drawing/2014/main" id="{A4186269-F79E-4599-FF61-98A062C5B8EC}"/>
                  </a:ext>
                </a:extLst>
              </p:cNvPr>
              <p:cNvCxnSpPr>
                <a:cxnSpLocks/>
                <a:stCxn id="297" idx="6"/>
                <a:endCxn id="298" idx="1"/>
              </p:cNvCxnSpPr>
              <p:nvPr/>
            </p:nvCxnSpPr>
            <p:spPr>
              <a:xfrm>
                <a:off x="9110453" y="4660752"/>
                <a:ext cx="66772" cy="17469"/>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7" name="Connecteur droit 316">
                <a:extLst>
                  <a:ext uri="{FF2B5EF4-FFF2-40B4-BE49-F238E27FC236}">
                    <a16:creationId xmlns:a16="http://schemas.microsoft.com/office/drawing/2014/main" id="{1720C07F-440D-2EE4-6C9E-FE7DEA8FE28E}"/>
                  </a:ext>
                </a:extLst>
              </p:cNvPr>
              <p:cNvCxnSpPr>
                <a:cxnSpLocks/>
                <a:stCxn id="297" idx="6"/>
                <a:endCxn id="305" idx="2"/>
              </p:cNvCxnSpPr>
              <p:nvPr/>
            </p:nvCxnSpPr>
            <p:spPr>
              <a:xfrm flipV="1">
                <a:off x="9110453" y="4615667"/>
                <a:ext cx="151426" cy="45085"/>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8" name="Connecteur droit 317">
                <a:extLst>
                  <a:ext uri="{FF2B5EF4-FFF2-40B4-BE49-F238E27FC236}">
                    <a16:creationId xmlns:a16="http://schemas.microsoft.com/office/drawing/2014/main" id="{EFEA9AF9-5B4E-C6EE-E8D9-B30DC839C97A}"/>
                  </a:ext>
                </a:extLst>
              </p:cNvPr>
              <p:cNvCxnSpPr>
                <a:cxnSpLocks/>
                <a:stCxn id="298" idx="6"/>
                <a:endCxn id="307" idx="2"/>
              </p:cNvCxnSpPr>
              <p:nvPr/>
            </p:nvCxnSpPr>
            <p:spPr>
              <a:xfrm flipV="1">
                <a:off x="9271782" y="4718685"/>
                <a:ext cx="303406" cy="1710"/>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19" name="Connecteur droit 318">
                <a:extLst>
                  <a:ext uri="{FF2B5EF4-FFF2-40B4-BE49-F238E27FC236}">
                    <a16:creationId xmlns:a16="http://schemas.microsoft.com/office/drawing/2014/main" id="{62284018-A3C4-7B65-9EE6-3DB89AA59C92}"/>
                  </a:ext>
                </a:extLst>
              </p:cNvPr>
              <p:cNvCxnSpPr>
                <a:cxnSpLocks/>
                <a:stCxn id="296" idx="5"/>
                <a:endCxn id="299" idx="3"/>
              </p:cNvCxnSpPr>
              <p:nvPr/>
            </p:nvCxnSpPr>
            <p:spPr>
              <a:xfrm>
                <a:off x="8628341" y="5022431"/>
                <a:ext cx="279416" cy="27630"/>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322" name="Ellipse 321">
              <a:extLst>
                <a:ext uri="{FF2B5EF4-FFF2-40B4-BE49-F238E27FC236}">
                  <a16:creationId xmlns:a16="http://schemas.microsoft.com/office/drawing/2014/main" id="{36AF7A24-A00B-6101-D242-9E3C5E2F5425}"/>
                </a:ext>
              </a:extLst>
            </p:cNvPr>
            <p:cNvSpPr/>
            <p:nvPr/>
          </p:nvSpPr>
          <p:spPr>
            <a:xfrm flipH="1">
              <a:off x="9682132" y="4816258"/>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3" name="Ellipse 322">
              <a:extLst>
                <a:ext uri="{FF2B5EF4-FFF2-40B4-BE49-F238E27FC236}">
                  <a16:creationId xmlns:a16="http://schemas.microsoft.com/office/drawing/2014/main" id="{A39034D1-F4A4-7B84-1DE1-CF4FD3D5BCCE}"/>
                </a:ext>
              </a:extLst>
            </p:cNvPr>
            <p:cNvSpPr/>
            <p:nvPr/>
          </p:nvSpPr>
          <p:spPr>
            <a:xfrm flipH="1">
              <a:off x="8841439" y="4567267"/>
              <a:ext cx="139319" cy="123614"/>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4" name="Ellipse 323">
              <a:extLst>
                <a:ext uri="{FF2B5EF4-FFF2-40B4-BE49-F238E27FC236}">
                  <a16:creationId xmlns:a16="http://schemas.microsoft.com/office/drawing/2014/main" id="{3B98FEBA-9DAB-E3F4-7417-B7C5F6E4B9C2}"/>
                </a:ext>
              </a:extLst>
            </p:cNvPr>
            <p:cNvSpPr/>
            <p:nvPr/>
          </p:nvSpPr>
          <p:spPr>
            <a:xfrm flipH="1">
              <a:off x="8680110" y="4629074"/>
              <a:ext cx="110781" cy="119285"/>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5" name="Ellipse 324">
              <a:extLst>
                <a:ext uri="{FF2B5EF4-FFF2-40B4-BE49-F238E27FC236}">
                  <a16:creationId xmlns:a16="http://schemas.microsoft.com/office/drawing/2014/main" id="{738FD469-6618-5E89-31EA-88B2FF7C4B25}"/>
                </a:ext>
              </a:extLst>
            </p:cNvPr>
            <p:cNvSpPr/>
            <p:nvPr/>
          </p:nvSpPr>
          <p:spPr>
            <a:xfrm flipH="1">
              <a:off x="8841439" y="4811821"/>
              <a:ext cx="237473" cy="242002"/>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27" name="Ellipse 326">
              <a:extLst>
                <a:ext uri="{FF2B5EF4-FFF2-40B4-BE49-F238E27FC236}">
                  <a16:creationId xmlns:a16="http://schemas.microsoft.com/office/drawing/2014/main" id="{01DB2F34-4916-DFF9-0725-817131FC62F3}"/>
                </a:ext>
              </a:extLst>
            </p:cNvPr>
            <p:cNvSpPr/>
            <p:nvPr/>
          </p:nvSpPr>
          <p:spPr>
            <a:xfrm flipH="1">
              <a:off x="8441275" y="4708433"/>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28" name="Connecteur droit 327">
              <a:extLst>
                <a:ext uri="{FF2B5EF4-FFF2-40B4-BE49-F238E27FC236}">
                  <a16:creationId xmlns:a16="http://schemas.microsoft.com/office/drawing/2014/main" id="{4F5B42CC-C772-D1CB-4E9C-D150DA4594C3}"/>
                </a:ext>
              </a:extLst>
            </p:cNvPr>
            <p:cNvCxnSpPr>
              <a:cxnSpLocks/>
              <a:stCxn id="325" idx="6"/>
              <a:endCxn id="327" idx="3"/>
            </p:cNvCxnSpPr>
            <p:nvPr/>
          </p:nvCxnSpPr>
          <p:spPr>
            <a:xfrm flipH="1" flipV="1">
              <a:off x="8594128" y="4861286"/>
              <a:ext cx="247311" cy="71536"/>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31" name="Ellipse 330">
              <a:extLst>
                <a:ext uri="{FF2B5EF4-FFF2-40B4-BE49-F238E27FC236}">
                  <a16:creationId xmlns:a16="http://schemas.microsoft.com/office/drawing/2014/main" id="{9F461CB5-8457-1E2A-F670-06E36A39206F}"/>
                </a:ext>
              </a:extLst>
            </p:cNvPr>
            <p:cNvSpPr/>
            <p:nvPr/>
          </p:nvSpPr>
          <p:spPr>
            <a:xfrm flipH="1">
              <a:off x="8579231" y="4523273"/>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3" name="Ellipse 332">
              <a:extLst>
                <a:ext uri="{FF2B5EF4-FFF2-40B4-BE49-F238E27FC236}">
                  <a16:creationId xmlns:a16="http://schemas.microsoft.com/office/drawing/2014/main" id="{044C0E07-09C4-0588-2559-1BCEF3C9DA79}"/>
                </a:ext>
              </a:extLst>
            </p:cNvPr>
            <p:cNvSpPr/>
            <p:nvPr/>
          </p:nvSpPr>
          <p:spPr>
            <a:xfrm flipH="1">
              <a:off x="8265922" y="4626291"/>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5" name="Ellipse 334">
              <a:extLst>
                <a:ext uri="{FF2B5EF4-FFF2-40B4-BE49-F238E27FC236}">
                  <a16:creationId xmlns:a16="http://schemas.microsoft.com/office/drawing/2014/main" id="{C89C8EB3-3F6C-1AE3-390B-FC3852714D4A}"/>
                </a:ext>
              </a:extLst>
            </p:cNvPr>
            <p:cNvSpPr/>
            <p:nvPr/>
          </p:nvSpPr>
          <p:spPr>
            <a:xfrm flipH="1">
              <a:off x="9105883" y="4788567"/>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6" name="Ellipse 335">
              <a:extLst>
                <a:ext uri="{FF2B5EF4-FFF2-40B4-BE49-F238E27FC236}">
                  <a16:creationId xmlns:a16="http://schemas.microsoft.com/office/drawing/2014/main" id="{CBCEF896-C36B-3A8C-EBFA-6F103382D94A}"/>
                </a:ext>
              </a:extLst>
            </p:cNvPr>
            <p:cNvSpPr/>
            <p:nvPr/>
          </p:nvSpPr>
          <p:spPr>
            <a:xfrm flipH="1">
              <a:off x="8981771" y="4657889"/>
              <a:ext cx="136433" cy="130677"/>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7" name="Ellipse 336">
              <a:extLst>
                <a:ext uri="{FF2B5EF4-FFF2-40B4-BE49-F238E27FC236}">
                  <a16:creationId xmlns:a16="http://schemas.microsoft.com/office/drawing/2014/main" id="{31FAA74F-5170-7B11-804D-620CCEE78866}"/>
                </a:ext>
              </a:extLst>
            </p:cNvPr>
            <p:cNvSpPr/>
            <p:nvPr/>
          </p:nvSpPr>
          <p:spPr>
            <a:xfrm flipH="1">
              <a:off x="9605603" y="4710112"/>
              <a:ext cx="100696" cy="113623"/>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38" name="Ellipse 337">
              <a:extLst>
                <a:ext uri="{FF2B5EF4-FFF2-40B4-BE49-F238E27FC236}">
                  <a16:creationId xmlns:a16="http://schemas.microsoft.com/office/drawing/2014/main" id="{6B21B163-DC92-D2C1-A31A-CF0868021DF7}"/>
                </a:ext>
              </a:extLst>
            </p:cNvPr>
            <p:cNvSpPr/>
            <p:nvPr/>
          </p:nvSpPr>
          <p:spPr>
            <a:xfrm flipH="1">
              <a:off x="9710430" y="4685382"/>
              <a:ext cx="100696" cy="113623"/>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39" name="Connecteur droit 338">
              <a:extLst>
                <a:ext uri="{FF2B5EF4-FFF2-40B4-BE49-F238E27FC236}">
                  <a16:creationId xmlns:a16="http://schemas.microsoft.com/office/drawing/2014/main" id="{B8928372-6211-7E5D-B1C3-E29AF7387A2E}"/>
                </a:ext>
              </a:extLst>
            </p:cNvPr>
            <p:cNvCxnSpPr>
              <a:cxnSpLocks/>
              <a:stCxn id="324" idx="5"/>
              <a:endCxn id="327" idx="2"/>
            </p:cNvCxnSpPr>
            <p:nvPr/>
          </p:nvCxnSpPr>
          <p:spPr>
            <a:xfrm flipH="1">
              <a:off x="8620354" y="4730890"/>
              <a:ext cx="75980" cy="67083"/>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0" name="Connecteur droit 339">
              <a:extLst>
                <a:ext uri="{FF2B5EF4-FFF2-40B4-BE49-F238E27FC236}">
                  <a16:creationId xmlns:a16="http://schemas.microsoft.com/office/drawing/2014/main" id="{64670C9D-FE60-FD5A-4166-D0B38C16BC47}"/>
                </a:ext>
              </a:extLst>
            </p:cNvPr>
            <p:cNvCxnSpPr>
              <a:cxnSpLocks/>
              <a:stCxn id="336" idx="5"/>
              <a:endCxn id="327" idx="2"/>
            </p:cNvCxnSpPr>
            <p:nvPr/>
          </p:nvCxnSpPr>
          <p:spPr>
            <a:xfrm flipH="1">
              <a:off x="8620354" y="4769429"/>
              <a:ext cx="381397" cy="28544"/>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1" name="Connecteur droit 340">
              <a:extLst>
                <a:ext uri="{FF2B5EF4-FFF2-40B4-BE49-F238E27FC236}">
                  <a16:creationId xmlns:a16="http://schemas.microsoft.com/office/drawing/2014/main" id="{ACFE4B2A-B79C-13E6-8A9D-868DF6C11D2B}"/>
                </a:ext>
              </a:extLst>
            </p:cNvPr>
            <p:cNvCxnSpPr>
              <a:cxnSpLocks/>
              <a:stCxn id="336" idx="5"/>
              <a:endCxn id="324" idx="2"/>
            </p:cNvCxnSpPr>
            <p:nvPr/>
          </p:nvCxnSpPr>
          <p:spPr>
            <a:xfrm flipH="1" flipV="1">
              <a:off x="8790891" y="4688717"/>
              <a:ext cx="210860" cy="80712"/>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2" name="Connecteur droit 341">
              <a:extLst>
                <a:ext uri="{FF2B5EF4-FFF2-40B4-BE49-F238E27FC236}">
                  <a16:creationId xmlns:a16="http://schemas.microsoft.com/office/drawing/2014/main" id="{10DCE5EB-D04D-934E-1E54-C6C524A1C1A8}"/>
                </a:ext>
              </a:extLst>
            </p:cNvPr>
            <p:cNvCxnSpPr>
              <a:cxnSpLocks/>
              <a:stCxn id="323" idx="6"/>
              <a:endCxn id="324" idx="1"/>
            </p:cNvCxnSpPr>
            <p:nvPr/>
          </p:nvCxnSpPr>
          <p:spPr>
            <a:xfrm flipH="1">
              <a:off x="8774667" y="4629074"/>
              <a:ext cx="66772" cy="17469"/>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3" name="Connecteur droit 342">
              <a:extLst>
                <a:ext uri="{FF2B5EF4-FFF2-40B4-BE49-F238E27FC236}">
                  <a16:creationId xmlns:a16="http://schemas.microsoft.com/office/drawing/2014/main" id="{9707BB86-E5C6-60EE-FE26-174D683CF811}"/>
                </a:ext>
              </a:extLst>
            </p:cNvPr>
            <p:cNvCxnSpPr>
              <a:cxnSpLocks/>
              <a:stCxn id="323" idx="6"/>
              <a:endCxn id="331" idx="2"/>
            </p:cNvCxnSpPr>
            <p:nvPr/>
          </p:nvCxnSpPr>
          <p:spPr>
            <a:xfrm flipH="1" flipV="1">
              <a:off x="8690013" y="4583989"/>
              <a:ext cx="151426" cy="45085"/>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4" name="Connecteur droit 343">
              <a:extLst>
                <a:ext uri="{FF2B5EF4-FFF2-40B4-BE49-F238E27FC236}">
                  <a16:creationId xmlns:a16="http://schemas.microsoft.com/office/drawing/2014/main" id="{1FFD3E66-53AD-6553-1D67-4269AD753864}"/>
                </a:ext>
              </a:extLst>
            </p:cNvPr>
            <p:cNvCxnSpPr>
              <a:cxnSpLocks/>
              <a:stCxn id="324" idx="6"/>
              <a:endCxn id="333" idx="2"/>
            </p:cNvCxnSpPr>
            <p:nvPr/>
          </p:nvCxnSpPr>
          <p:spPr>
            <a:xfrm flipH="1" flipV="1">
              <a:off x="8376704" y="4687007"/>
              <a:ext cx="303406" cy="1710"/>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45" name="Connecteur droit 344">
              <a:extLst>
                <a:ext uri="{FF2B5EF4-FFF2-40B4-BE49-F238E27FC236}">
                  <a16:creationId xmlns:a16="http://schemas.microsoft.com/office/drawing/2014/main" id="{63053335-9192-0173-25B9-74B14A1B9373}"/>
                </a:ext>
              </a:extLst>
            </p:cNvPr>
            <p:cNvCxnSpPr>
              <a:cxnSpLocks/>
              <a:stCxn id="322" idx="5"/>
              <a:endCxn id="325" idx="3"/>
            </p:cNvCxnSpPr>
            <p:nvPr/>
          </p:nvCxnSpPr>
          <p:spPr>
            <a:xfrm flipH="1">
              <a:off x="9044135" y="4969111"/>
              <a:ext cx="664223" cy="49272"/>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1" name="Ellipse 380">
              <a:extLst>
                <a:ext uri="{FF2B5EF4-FFF2-40B4-BE49-F238E27FC236}">
                  <a16:creationId xmlns:a16="http://schemas.microsoft.com/office/drawing/2014/main" id="{419221A2-A142-B793-6C7F-2F0DB0DEBE51}"/>
                </a:ext>
              </a:extLst>
            </p:cNvPr>
            <p:cNvSpPr/>
            <p:nvPr/>
          </p:nvSpPr>
          <p:spPr>
            <a:xfrm flipH="1">
              <a:off x="9422251" y="4541063"/>
              <a:ext cx="139319" cy="123614"/>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2" name="Ellipse 381">
              <a:extLst>
                <a:ext uri="{FF2B5EF4-FFF2-40B4-BE49-F238E27FC236}">
                  <a16:creationId xmlns:a16="http://schemas.microsoft.com/office/drawing/2014/main" id="{664C1C3F-6A56-7B1A-850B-80DB5D22DBDB}"/>
                </a:ext>
              </a:extLst>
            </p:cNvPr>
            <p:cNvSpPr/>
            <p:nvPr/>
          </p:nvSpPr>
          <p:spPr>
            <a:xfrm flipH="1">
              <a:off x="9260922" y="4602870"/>
              <a:ext cx="110781" cy="119285"/>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3" name="Ellipse 382">
              <a:extLst>
                <a:ext uri="{FF2B5EF4-FFF2-40B4-BE49-F238E27FC236}">
                  <a16:creationId xmlns:a16="http://schemas.microsoft.com/office/drawing/2014/main" id="{0FB60C80-C5C5-775A-B087-14EC3BDE61F9}"/>
                </a:ext>
              </a:extLst>
            </p:cNvPr>
            <p:cNvSpPr/>
            <p:nvPr/>
          </p:nvSpPr>
          <p:spPr>
            <a:xfrm flipH="1">
              <a:off x="9422251" y="4785617"/>
              <a:ext cx="237473" cy="242002"/>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4" name="Ellipse 383">
              <a:extLst>
                <a:ext uri="{FF2B5EF4-FFF2-40B4-BE49-F238E27FC236}">
                  <a16:creationId xmlns:a16="http://schemas.microsoft.com/office/drawing/2014/main" id="{A40E43C7-2042-7CC7-4628-825A443356C2}"/>
                </a:ext>
              </a:extLst>
            </p:cNvPr>
            <p:cNvSpPr/>
            <p:nvPr/>
          </p:nvSpPr>
          <p:spPr>
            <a:xfrm flipH="1">
              <a:off x="9022087" y="4682229"/>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85" name="Connecteur droit 384">
              <a:extLst>
                <a:ext uri="{FF2B5EF4-FFF2-40B4-BE49-F238E27FC236}">
                  <a16:creationId xmlns:a16="http://schemas.microsoft.com/office/drawing/2014/main" id="{4546F7A2-552E-6E7F-ABCB-7B9ADA2E55BC}"/>
                </a:ext>
              </a:extLst>
            </p:cNvPr>
            <p:cNvCxnSpPr>
              <a:cxnSpLocks/>
              <a:stCxn id="383" idx="6"/>
              <a:endCxn id="384" idx="3"/>
            </p:cNvCxnSpPr>
            <p:nvPr/>
          </p:nvCxnSpPr>
          <p:spPr>
            <a:xfrm flipH="1" flipV="1">
              <a:off x="9174940" y="4835082"/>
              <a:ext cx="247311" cy="71536"/>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86" name="Ellipse 385">
              <a:extLst>
                <a:ext uri="{FF2B5EF4-FFF2-40B4-BE49-F238E27FC236}">
                  <a16:creationId xmlns:a16="http://schemas.microsoft.com/office/drawing/2014/main" id="{09DFD34D-EF51-22AF-5E56-DBCAD0922A7C}"/>
                </a:ext>
              </a:extLst>
            </p:cNvPr>
            <p:cNvSpPr/>
            <p:nvPr/>
          </p:nvSpPr>
          <p:spPr>
            <a:xfrm flipH="1">
              <a:off x="9160043" y="4497069"/>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7" name="Ellipse 386">
              <a:extLst>
                <a:ext uri="{FF2B5EF4-FFF2-40B4-BE49-F238E27FC236}">
                  <a16:creationId xmlns:a16="http://schemas.microsoft.com/office/drawing/2014/main" id="{A14EBEA5-45B6-5327-1408-E06D94C6ECE5}"/>
                </a:ext>
              </a:extLst>
            </p:cNvPr>
            <p:cNvSpPr/>
            <p:nvPr/>
          </p:nvSpPr>
          <p:spPr>
            <a:xfrm flipH="1">
              <a:off x="8846734" y="4600087"/>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8" name="Ellipse 387">
              <a:extLst>
                <a:ext uri="{FF2B5EF4-FFF2-40B4-BE49-F238E27FC236}">
                  <a16:creationId xmlns:a16="http://schemas.microsoft.com/office/drawing/2014/main" id="{F45B220F-0DA5-D964-2CD7-632E7D679E4B}"/>
                </a:ext>
              </a:extLst>
            </p:cNvPr>
            <p:cNvSpPr/>
            <p:nvPr/>
          </p:nvSpPr>
          <p:spPr>
            <a:xfrm flipH="1">
              <a:off x="9686695" y="4762363"/>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89" name="Ellipse 388">
              <a:extLst>
                <a:ext uri="{FF2B5EF4-FFF2-40B4-BE49-F238E27FC236}">
                  <a16:creationId xmlns:a16="http://schemas.microsoft.com/office/drawing/2014/main" id="{B706C5B1-0B86-4192-F344-3956C1ECF874}"/>
                </a:ext>
              </a:extLst>
            </p:cNvPr>
            <p:cNvSpPr/>
            <p:nvPr/>
          </p:nvSpPr>
          <p:spPr>
            <a:xfrm flipH="1">
              <a:off x="9562583" y="4631685"/>
              <a:ext cx="136433" cy="130677"/>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390" name="Connecteur droit 389">
              <a:extLst>
                <a:ext uri="{FF2B5EF4-FFF2-40B4-BE49-F238E27FC236}">
                  <a16:creationId xmlns:a16="http://schemas.microsoft.com/office/drawing/2014/main" id="{78C6EA46-D498-1997-D9FA-A38549335D64}"/>
                </a:ext>
              </a:extLst>
            </p:cNvPr>
            <p:cNvCxnSpPr>
              <a:cxnSpLocks/>
              <a:stCxn id="382" idx="5"/>
              <a:endCxn id="384" idx="2"/>
            </p:cNvCxnSpPr>
            <p:nvPr/>
          </p:nvCxnSpPr>
          <p:spPr>
            <a:xfrm flipH="1">
              <a:off x="9201166" y="4704686"/>
              <a:ext cx="75980" cy="67083"/>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1" name="Connecteur droit 390">
              <a:extLst>
                <a:ext uri="{FF2B5EF4-FFF2-40B4-BE49-F238E27FC236}">
                  <a16:creationId xmlns:a16="http://schemas.microsoft.com/office/drawing/2014/main" id="{2AD77740-9C38-2A4F-178E-9B5493065C5A}"/>
                </a:ext>
              </a:extLst>
            </p:cNvPr>
            <p:cNvCxnSpPr>
              <a:cxnSpLocks/>
              <a:stCxn id="389" idx="5"/>
              <a:endCxn id="384" idx="2"/>
            </p:cNvCxnSpPr>
            <p:nvPr/>
          </p:nvCxnSpPr>
          <p:spPr>
            <a:xfrm flipH="1">
              <a:off x="9201166" y="4743225"/>
              <a:ext cx="381397" cy="28544"/>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2" name="Connecteur droit 391">
              <a:extLst>
                <a:ext uri="{FF2B5EF4-FFF2-40B4-BE49-F238E27FC236}">
                  <a16:creationId xmlns:a16="http://schemas.microsoft.com/office/drawing/2014/main" id="{627B868D-A744-16A1-0DAC-D1AEB028D515}"/>
                </a:ext>
              </a:extLst>
            </p:cNvPr>
            <p:cNvCxnSpPr>
              <a:cxnSpLocks/>
              <a:stCxn id="389" idx="5"/>
              <a:endCxn id="382" idx="2"/>
            </p:cNvCxnSpPr>
            <p:nvPr/>
          </p:nvCxnSpPr>
          <p:spPr>
            <a:xfrm flipH="1" flipV="1">
              <a:off x="9371703" y="4662513"/>
              <a:ext cx="210860" cy="80712"/>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3" name="Connecteur droit 392">
              <a:extLst>
                <a:ext uri="{FF2B5EF4-FFF2-40B4-BE49-F238E27FC236}">
                  <a16:creationId xmlns:a16="http://schemas.microsoft.com/office/drawing/2014/main" id="{69B6E3B0-B750-2672-BAEA-F3A8A4DEF824}"/>
                </a:ext>
              </a:extLst>
            </p:cNvPr>
            <p:cNvCxnSpPr>
              <a:cxnSpLocks/>
              <a:stCxn id="381" idx="6"/>
              <a:endCxn id="382" idx="1"/>
            </p:cNvCxnSpPr>
            <p:nvPr/>
          </p:nvCxnSpPr>
          <p:spPr>
            <a:xfrm flipH="1">
              <a:off x="9355479" y="4602870"/>
              <a:ext cx="66772" cy="17469"/>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4" name="Connecteur droit 393">
              <a:extLst>
                <a:ext uri="{FF2B5EF4-FFF2-40B4-BE49-F238E27FC236}">
                  <a16:creationId xmlns:a16="http://schemas.microsoft.com/office/drawing/2014/main" id="{8EB6FEB4-09E4-27C5-1251-E513D9A508EE}"/>
                </a:ext>
              </a:extLst>
            </p:cNvPr>
            <p:cNvCxnSpPr>
              <a:cxnSpLocks/>
              <a:stCxn id="381" idx="6"/>
              <a:endCxn id="386" idx="2"/>
            </p:cNvCxnSpPr>
            <p:nvPr/>
          </p:nvCxnSpPr>
          <p:spPr>
            <a:xfrm flipH="1" flipV="1">
              <a:off x="9270825" y="4557785"/>
              <a:ext cx="151426" cy="45085"/>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95" name="Connecteur droit 394">
              <a:extLst>
                <a:ext uri="{FF2B5EF4-FFF2-40B4-BE49-F238E27FC236}">
                  <a16:creationId xmlns:a16="http://schemas.microsoft.com/office/drawing/2014/main" id="{45BF1BBD-11E5-B737-BFD5-C3D4D9BB6F86}"/>
                </a:ext>
              </a:extLst>
            </p:cNvPr>
            <p:cNvCxnSpPr>
              <a:cxnSpLocks/>
              <a:stCxn id="382" idx="6"/>
              <a:endCxn id="387" idx="2"/>
            </p:cNvCxnSpPr>
            <p:nvPr/>
          </p:nvCxnSpPr>
          <p:spPr>
            <a:xfrm flipH="1" flipV="1">
              <a:off x="8957516" y="4660803"/>
              <a:ext cx="303406" cy="1710"/>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396" name="Ellipse 395">
              <a:extLst>
                <a:ext uri="{FF2B5EF4-FFF2-40B4-BE49-F238E27FC236}">
                  <a16:creationId xmlns:a16="http://schemas.microsoft.com/office/drawing/2014/main" id="{7E0624D0-47E8-CC44-7AA9-CA1A0A1C4D43}"/>
                </a:ext>
              </a:extLst>
            </p:cNvPr>
            <p:cNvSpPr/>
            <p:nvPr/>
          </p:nvSpPr>
          <p:spPr>
            <a:xfrm flipH="1">
              <a:off x="8410468" y="4665184"/>
              <a:ext cx="139319" cy="123614"/>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7" name="Ellipse 396">
              <a:extLst>
                <a:ext uri="{FF2B5EF4-FFF2-40B4-BE49-F238E27FC236}">
                  <a16:creationId xmlns:a16="http://schemas.microsoft.com/office/drawing/2014/main" id="{65F11913-7FB4-0689-80BD-C3DD6E832795}"/>
                </a:ext>
              </a:extLst>
            </p:cNvPr>
            <p:cNvSpPr/>
            <p:nvPr/>
          </p:nvSpPr>
          <p:spPr>
            <a:xfrm flipH="1">
              <a:off x="8249139" y="4726991"/>
              <a:ext cx="110781" cy="119285"/>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8" name="Ellipse 397">
              <a:extLst>
                <a:ext uri="{FF2B5EF4-FFF2-40B4-BE49-F238E27FC236}">
                  <a16:creationId xmlns:a16="http://schemas.microsoft.com/office/drawing/2014/main" id="{749E7509-9DB7-619B-1C0B-EE266F76BAC7}"/>
                </a:ext>
              </a:extLst>
            </p:cNvPr>
            <p:cNvSpPr/>
            <p:nvPr/>
          </p:nvSpPr>
          <p:spPr>
            <a:xfrm flipH="1">
              <a:off x="8410468" y="4909738"/>
              <a:ext cx="237473" cy="242002"/>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99" name="Ellipse 398">
              <a:extLst>
                <a:ext uri="{FF2B5EF4-FFF2-40B4-BE49-F238E27FC236}">
                  <a16:creationId xmlns:a16="http://schemas.microsoft.com/office/drawing/2014/main" id="{2CE9BF2E-C3BE-2AEB-50C4-E458771A324B}"/>
                </a:ext>
              </a:extLst>
            </p:cNvPr>
            <p:cNvSpPr/>
            <p:nvPr/>
          </p:nvSpPr>
          <p:spPr>
            <a:xfrm flipH="1">
              <a:off x="8010304" y="4806350"/>
              <a:ext cx="179079" cy="179079"/>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00" name="Connecteur droit 399">
              <a:extLst>
                <a:ext uri="{FF2B5EF4-FFF2-40B4-BE49-F238E27FC236}">
                  <a16:creationId xmlns:a16="http://schemas.microsoft.com/office/drawing/2014/main" id="{CC33370E-7DBF-81D4-1D3A-0BA0E6628D07}"/>
                </a:ext>
              </a:extLst>
            </p:cNvPr>
            <p:cNvCxnSpPr>
              <a:cxnSpLocks/>
              <a:stCxn id="398" idx="6"/>
              <a:endCxn id="399" idx="3"/>
            </p:cNvCxnSpPr>
            <p:nvPr/>
          </p:nvCxnSpPr>
          <p:spPr>
            <a:xfrm flipH="1" flipV="1">
              <a:off x="8163157" y="4959203"/>
              <a:ext cx="247311" cy="71536"/>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01" name="Ellipse 400">
              <a:extLst>
                <a:ext uri="{FF2B5EF4-FFF2-40B4-BE49-F238E27FC236}">
                  <a16:creationId xmlns:a16="http://schemas.microsoft.com/office/drawing/2014/main" id="{7F698F1A-9F83-7E93-DC93-5FA70A7750AE}"/>
                </a:ext>
              </a:extLst>
            </p:cNvPr>
            <p:cNvSpPr/>
            <p:nvPr/>
          </p:nvSpPr>
          <p:spPr>
            <a:xfrm flipH="1">
              <a:off x="8148260" y="4621190"/>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2" name="Ellipse 401">
              <a:extLst>
                <a:ext uri="{FF2B5EF4-FFF2-40B4-BE49-F238E27FC236}">
                  <a16:creationId xmlns:a16="http://schemas.microsoft.com/office/drawing/2014/main" id="{1AD9BB15-E5FA-B8D6-B4B5-8058D67B5173}"/>
                </a:ext>
              </a:extLst>
            </p:cNvPr>
            <p:cNvSpPr/>
            <p:nvPr/>
          </p:nvSpPr>
          <p:spPr>
            <a:xfrm flipH="1">
              <a:off x="7834951" y="4724208"/>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3" name="Ellipse 402">
              <a:extLst>
                <a:ext uri="{FF2B5EF4-FFF2-40B4-BE49-F238E27FC236}">
                  <a16:creationId xmlns:a16="http://schemas.microsoft.com/office/drawing/2014/main" id="{8B37C4B1-29A8-A20B-2D67-73CC0131EC54}"/>
                </a:ext>
              </a:extLst>
            </p:cNvPr>
            <p:cNvSpPr/>
            <p:nvPr/>
          </p:nvSpPr>
          <p:spPr>
            <a:xfrm flipH="1">
              <a:off x="8674912" y="4886484"/>
              <a:ext cx="110782" cy="121431"/>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04" name="Ellipse 403">
              <a:extLst>
                <a:ext uri="{FF2B5EF4-FFF2-40B4-BE49-F238E27FC236}">
                  <a16:creationId xmlns:a16="http://schemas.microsoft.com/office/drawing/2014/main" id="{E0DBDD25-2012-2BA4-8AAA-68905BEC9E64}"/>
                </a:ext>
              </a:extLst>
            </p:cNvPr>
            <p:cNvSpPr/>
            <p:nvPr/>
          </p:nvSpPr>
          <p:spPr>
            <a:xfrm flipH="1">
              <a:off x="8550800" y="4755806"/>
              <a:ext cx="136433" cy="130677"/>
            </a:xfrm>
            <a:prstGeom prst="ellipse">
              <a:avLst/>
            </a:prstGeom>
            <a:noFill/>
            <a:ln w="28575">
              <a:solidFill>
                <a:srgbClr val="00B0F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05" name="Connecteur droit 404">
              <a:extLst>
                <a:ext uri="{FF2B5EF4-FFF2-40B4-BE49-F238E27FC236}">
                  <a16:creationId xmlns:a16="http://schemas.microsoft.com/office/drawing/2014/main" id="{43EC7C86-D5B0-8A49-9B3E-808042204D3A}"/>
                </a:ext>
              </a:extLst>
            </p:cNvPr>
            <p:cNvCxnSpPr>
              <a:cxnSpLocks/>
              <a:stCxn id="397" idx="5"/>
              <a:endCxn id="399" idx="2"/>
            </p:cNvCxnSpPr>
            <p:nvPr/>
          </p:nvCxnSpPr>
          <p:spPr>
            <a:xfrm flipH="1">
              <a:off x="8189383" y="4828807"/>
              <a:ext cx="75980" cy="67083"/>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6" name="Connecteur droit 405">
              <a:extLst>
                <a:ext uri="{FF2B5EF4-FFF2-40B4-BE49-F238E27FC236}">
                  <a16:creationId xmlns:a16="http://schemas.microsoft.com/office/drawing/2014/main" id="{49A43AC2-057F-E13D-B952-64D8F31D3951}"/>
                </a:ext>
              </a:extLst>
            </p:cNvPr>
            <p:cNvCxnSpPr>
              <a:cxnSpLocks/>
              <a:stCxn id="404" idx="5"/>
              <a:endCxn id="399" idx="2"/>
            </p:cNvCxnSpPr>
            <p:nvPr/>
          </p:nvCxnSpPr>
          <p:spPr>
            <a:xfrm flipH="1">
              <a:off x="8189383" y="4867346"/>
              <a:ext cx="381397" cy="28544"/>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7" name="Connecteur droit 406">
              <a:extLst>
                <a:ext uri="{FF2B5EF4-FFF2-40B4-BE49-F238E27FC236}">
                  <a16:creationId xmlns:a16="http://schemas.microsoft.com/office/drawing/2014/main" id="{449452C5-0C6B-A5A1-9A41-2382F405CEAB}"/>
                </a:ext>
              </a:extLst>
            </p:cNvPr>
            <p:cNvCxnSpPr>
              <a:cxnSpLocks/>
              <a:stCxn id="404" idx="5"/>
              <a:endCxn id="397" idx="2"/>
            </p:cNvCxnSpPr>
            <p:nvPr/>
          </p:nvCxnSpPr>
          <p:spPr>
            <a:xfrm flipH="1" flipV="1">
              <a:off x="8359920" y="4786634"/>
              <a:ext cx="210860" cy="80712"/>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8" name="Connecteur droit 407">
              <a:extLst>
                <a:ext uri="{FF2B5EF4-FFF2-40B4-BE49-F238E27FC236}">
                  <a16:creationId xmlns:a16="http://schemas.microsoft.com/office/drawing/2014/main" id="{E619CCAA-80DE-6BCB-380A-62EC85DD20C2}"/>
                </a:ext>
              </a:extLst>
            </p:cNvPr>
            <p:cNvCxnSpPr>
              <a:cxnSpLocks/>
              <a:stCxn id="396" idx="6"/>
              <a:endCxn id="397" idx="1"/>
            </p:cNvCxnSpPr>
            <p:nvPr/>
          </p:nvCxnSpPr>
          <p:spPr>
            <a:xfrm flipH="1">
              <a:off x="8343696" y="4726991"/>
              <a:ext cx="66772" cy="17469"/>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09" name="Connecteur droit 408">
              <a:extLst>
                <a:ext uri="{FF2B5EF4-FFF2-40B4-BE49-F238E27FC236}">
                  <a16:creationId xmlns:a16="http://schemas.microsoft.com/office/drawing/2014/main" id="{C8595744-7447-4870-9C0B-BEE1BCDB8B51}"/>
                </a:ext>
              </a:extLst>
            </p:cNvPr>
            <p:cNvCxnSpPr>
              <a:cxnSpLocks/>
              <a:stCxn id="396" idx="6"/>
              <a:endCxn id="401" idx="2"/>
            </p:cNvCxnSpPr>
            <p:nvPr/>
          </p:nvCxnSpPr>
          <p:spPr>
            <a:xfrm flipH="1" flipV="1">
              <a:off x="8259042" y="4681906"/>
              <a:ext cx="151426" cy="45085"/>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0" name="Connecteur droit 409">
              <a:extLst>
                <a:ext uri="{FF2B5EF4-FFF2-40B4-BE49-F238E27FC236}">
                  <a16:creationId xmlns:a16="http://schemas.microsoft.com/office/drawing/2014/main" id="{B340A5D5-5449-AE2D-4B28-10AEDA17C512}"/>
                </a:ext>
              </a:extLst>
            </p:cNvPr>
            <p:cNvCxnSpPr>
              <a:cxnSpLocks/>
              <a:stCxn id="397" idx="6"/>
              <a:endCxn id="402" idx="2"/>
            </p:cNvCxnSpPr>
            <p:nvPr/>
          </p:nvCxnSpPr>
          <p:spPr>
            <a:xfrm flipH="1" flipV="1">
              <a:off x="7945733" y="4784924"/>
              <a:ext cx="303406" cy="1710"/>
            </a:xfrm>
            <a:prstGeom prst="line">
              <a:avLst/>
            </a:prstGeom>
            <a:ln w="28575">
              <a:solidFill>
                <a:srgbClr val="00B0F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695" name="Groupe 694">
            <a:extLst>
              <a:ext uri="{FF2B5EF4-FFF2-40B4-BE49-F238E27FC236}">
                <a16:creationId xmlns:a16="http://schemas.microsoft.com/office/drawing/2014/main" id="{48FAEA58-F0B3-E608-89EB-70D2DFB01258}"/>
              </a:ext>
            </a:extLst>
          </p:cNvPr>
          <p:cNvGrpSpPr/>
          <p:nvPr/>
        </p:nvGrpSpPr>
        <p:grpSpPr>
          <a:xfrm>
            <a:off x="6868377" y="5491006"/>
            <a:ext cx="4318321" cy="654671"/>
            <a:chOff x="6868377" y="5491006"/>
            <a:chExt cx="4318321" cy="654671"/>
          </a:xfrm>
        </p:grpSpPr>
        <p:sp>
          <p:nvSpPr>
            <p:cNvPr id="411" name="Ellipse 410">
              <a:extLst>
                <a:ext uri="{FF2B5EF4-FFF2-40B4-BE49-F238E27FC236}">
                  <a16:creationId xmlns:a16="http://schemas.microsoft.com/office/drawing/2014/main" id="{393708F2-1616-89EB-E7E1-1E8BE37AA7C4}"/>
                </a:ext>
              </a:extLst>
            </p:cNvPr>
            <p:cNvSpPr/>
            <p:nvPr/>
          </p:nvSpPr>
          <p:spPr>
            <a:xfrm>
              <a:off x="6868377" y="5814235"/>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2" name="Ellipse 411">
              <a:extLst>
                <a:ext uri="{FF2B5EF4-FFF2-40B4-BE49-F238E27FC236}">
                  <a16:creationId xmlns:a16="http://schemas.microsoft.com/office/drawing/2014/main" id="{D6D47BBD-7AAF-27EC-FC7D-9A0FFD42CB05}"/>
                </a:ext>
              </a:extLst>
            </p:cNvPr>
            <p:cNvSpPr/>
            <p:nvPr/>
          </p:nvSpPr>
          <p:spPr>
            <a:xfrm>
              <a:off x="7364023" y="5543602"/>
              <a:ext cx="139319" cy="123614"/>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3" name="Ellipse 412">
              <a:extLst>
                <a:ext uri="{FF2B5EF4-FFF2-40B4-BE49-F238E27FC236}">
                  <a16:creationId xmlns:a16="http://schemas.microsoft.com/office/drawing/2014/main" id="{7A45826E-149B-4301-1F7D-A782A2A1FA79}"/>
                </a:ext>
              </a:extLst>
            </p:cNvPr>
            <p:cNvSpPr/>
            <p:nvPr/>
          </p:nvSpPr>
          <p:spPr>
            <a:xfrm>
              <a:off x="7553890" y="5605409"/>
              <a:ext cx="110781" cy="119285"/>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4" name="Ellipse 413">
              <a:extLst>
                <a:ext uri="{FF2B5EF4-FFF2-40B4-BE49-F238E27FC236}">
                  <a16:creationId xmlns:a16="http://schemas.microsoft.com/office/drawing/2014/main" id="{99B710DF-3D1B-D6E3-25D4-D5157BD3E584}"/>
                </a:ext>
              </a:extLst>
            </p:cNvPr>
            <p:cNvSpPr/>
            <p:nvPr/>
          </p:nvSpPr>
          <p:spPr>
            <a:xfrm>
              <a:off x="7265869" y="5788156"/>
              <a:ext cx="237473" cy="242002"/>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5" name="Ellipse 414">
              <a:extLst>
                <a:ext uri="{FF2B5EF4-FFF2-40B4-BE49-F238E27FC236}">
                  <a16:creationId xmlns:a16="http://schemas.microsoft.com/office/drawing/2014/main" id="{285DF3DB-2340-292D-33AD-0B80419B6670}"/>
                </a:ext>
              </a:extLst>
            </p:cNvPr>
            <p:cNvSpPr/>
            <p:nvPr/>
          </p:nvSpPr>
          <p:spPr>
            <a:xfrm>
              <a:off x="7960786" y="5711995"/>
              <a:ext cx="404644" cy="407702"/>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16" name="Ellipse 415">
              <a:extLst>
                <a:ext uri="{FF2B5EF4-FFF2-40B4-BE49-F238E27FC236}">
                  <a16:creationId xmlns:a16="http://schemas.microsoft.com/office/drawing/2014/main" id="{80804BC3-0D30-83A0-8263-DFF4B395078D}"/>
                </a:ext>
              </a:extLst>
            </p:cNvPr>
            <p:cNvSpPr/>
            <p:nvPr/>
          </p:nvSpPr>
          <p:spPr>
            <a:xfrm>
              <a:off x="7724427" y="5684768"/>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17" name="Connecteur droit 416">
              <a:extLst>
                <a:ext uri="{FF2B5EF4-FFF2-40B4-BE49-F238E27FC236}">
                  <a16:creationId xmlns:a16="http://schemas.microsoft.com/office/drawing/2014/main" id="{C6F3C2F1-822B-3238-141A-9B6108C1594A}"/>
                </a:ext>
              </a:extLst>
            </p:cNvPr>
            <p:cNvCxnSpPr>
              <a:cxnSpLocks/>
              <a:stCxn id="414" idx="6"/>
              <a:endCxn id="416" idx="3"/>
            </p:cNvCxnSpPr>
            <p:nvPr/>
          </p:nvCxnSpPr>
          <p:spPr>
            <a:xfrm flipV="1">
              <a:off x="7503342" y="5837621"/>
              <a:ext cx="247311" cy="71536"/>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8" name="Connecteur droit 417">
              <a:extLst>
                <a:ext uri="{FF2B5EF4-FFF2-40B4-BE49-F238E27FC236}">
                  <a16:creationId xmlns:a16="http://schemas.microsoft.com/office/drawing/2014/main" id="{C514339B-DAF1-D66F-4876-99B2E5D58647}"/>
                </a:ext>
              </a:extLst>
            </p:cNvPr>
            <p:cNvCxnSpPr>
              <a:cxnSpLocks/>
              <a:stCxn id="414" idx="5"/>
            </p:cNvCxnSpPr>
            <p:nvPr/>
          </p:nvCxnSpPr>
          <p:spPr>
            <a:xfrm>
              <a:off x="7468565" y="5994718"/>
              <a:ext cx="499512" cy="24836"/>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19" name="Connecteur droit 418">
              <a:extLst>
                <a:ext uri="{FF2B5EF4-FFF2-40B4-BE49-F238E27FC236}">
                  <a16:creationId xmlns:a16="http://schemas.microsoft.com/office/drawing/2014/main" id="{188FD804-C474-5E52-3ADB-ECE008342470}"/>
                </a:ext>
              </a:extLst>
            </p:cNvPr>
            <p:cNvCxnSpPr>
              <a:cxnSpLocks/>
              <a:stCxn id="415" idx="2"/>
              <a:endCxn id="416" idx="5"/>
            </p:cNvCxnSpPr>
            <p:nvPr/>
          </p:nvCxnSpPr>
          <p:spPr>
            <a:xfrm flipH="1" flipV="1">
              <a:off x="7877280" y="5837621"/>
              <a:ext cx="83506" cy="78225"/>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20" name="Ellipse 419">
              <a:extLst>
                <a:ext uri="{FF2B5EF4-FFF2-40B4-BE49-F238E27FC236}">
                  <a16:creationId xmlns:a16="http://schemas.microsoft.com/office/drawing/2014/main" id="{A37DB3A5-57D5-D0ED-C1C8-3FBB9381CDB4}"/>
                </a:ext>
              </a:extLst>
            </p:cNvPr>
            <p:cNvSpPr/>
            <p:nvPr/>
          </p:nvSpPr>
          <p:spPr>
            <a:xfrm>
              <a:off x="7654768" y="5499608"/>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1" name="Ellipse 420">
              <a:extLst>
                <a:ext uri="{FF2B5EF4-FFF2-40B4-BE49-F238E27FC236}">
                  <a16:creationId xmlns:a16="http://schemas.microsoft.com/office/drawing/2014/main" id="{044AFB7A-1AF4-3DD4-1373-5D4CBF10802A}"/>
                </a:ext>
              </a:extLst>
            </p:cNvPr>
            <p:cNvSpPr/>
            <p:nvPr/>
          </p:nvSpPr>
          <p:spPr>
            <a:xfrm>
              <a:off x="7810481" y="5538781"/>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2" name="Ellipse 421">
              <a:extLst>
                <a:ext uri="{FF2B5EF4-FFF2-40B4-BE49-F238E27FC236}">
                  <a16:creationId xmlns:a16="http://schemas.microsoft.com/office/drawing/2014/main" id="{49DCA647-B434-244B-CA3E-3F91CA354FEB}"/>
                </a:ext>
              </a:extLst>
            </p:cNvPr>
            <p:cNvSpPr/>
            <p:nvPr/>
          </p:nvSpPr>
          <p:spPr>
            <a:xfrm>
              <a:off x="7968077" y="5602626"/>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3" name="Ellipse 422">
              <a:extLst>
                <a:ext uri="{FF2B5EF4-FFF2-40B4-BE49-F238E27FC236}">
                  <a16:creationId xmlns:a16="http://schemas.microsoft.com/office/drawing/2014/main" id="{4F66573E-2CA8-CFD1-CFDA-80EC37C61866}"/>
                </a:ext>
              </a:extLst>
            </p:cNvPr>
            <p:cNvSpPr/>
            <p:nvPr/>
          </p:nvSpPr>
          <p:spPr>
            <a:xfrm>
              <a:off x="8129587" y="5559135"/>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4" name="Ellipse 423">
              <a:extLst>
                <a:ext uri="{FF2B5EF4-FFF2-40B4-BE49-F238E27FC236}">
                  <a16:creationId xmlns:a16="http://schemas.microsoft.com/office/drawing/2014/main" id="{A1A3745F-8695-5448-FDFC-B333F35B1B08}"/>
                </a:ext>
              </a:extLst>
            </p:cNvPr>
            <p:cNvSpPr/>
            <p:nvPr/>
          </p:nvSpPr>
          <p:spPr>
            <a:xfrm>
              <a:off x="7128116" y="5764902"/>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5" name="Ellipse 424">
              <a:extLst>
                <a:ext uri="{FF2B5EF4-FFF2-40B4-BE49-F238E27FC236}">
                  <a16:creationId xmlns:a16="http://schemas.microsoft.com/office/drawing/2014/main" id="{5D843DEF-FE09-3B70-2DDE-EC850C5EB91B}"/>
                </a:ext>
              </a:extLst>
            </p:cNvPr>
            <p:cNvSpPr/>
            <p:nvPr/>
          </p:nvSpPr>
          <p:spPr>
            <a:xfrm>
              <a:off x="7226577" y="5634224"/>
              <a:ext cx="136433" cy="130677"/>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6" name="Ellipse 425">
              <a:extLst>
                <a:ext uri="{FF2B5EF4-FFF2-40B4-BE49-F238E27FC236}">
                  <a16:creationId xmlns:a16="http://schemas.microsoft.com/office/drawing/2014/main" id="{1C1C4912-0E80-9BDE-F47D-8D548C2DDD34}"/>
                </a:ext>
              </a:extLst>
            </p:cNvPr>
            <p:cNvSpPr/>
            <p:nvPr/>
          </p:nvSpPr>
          <p:spPr>
            <a:xfrm>
              <a:off x="7023289" y="5708089"/>
              <a:ext cx="100696" cy="113623"/>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27" name="Ellipse 426">
              <a:extLst>
                <a:ext uri="{FF2B5EF4-FFF2-40B4-BE49-F238E27FC236}">
                  <a16:creationId xmlns:a16="http://schemas.microsoft.com/office/drawing/2014/main" id="{5C47FF9B-4118-B863-486D-0247B56719D3}"/>
                </a:ext>
              </a:extLst>
            </p:cNvPr>
            <p:cNvSpPr/>
            <p:nvPr/>
          </p:nvSpPr>
          <p:spPr>
            <a:xfrm>
              <a:off x="6918462" y="5683359"/>
              <a:ext cx="100696" cy="113623"/>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28" name="Connecteur droit 427">
              <a:extLst>
                <a:ext uri="{FF2B5EF4-FFF2-40B4-BE49-F238E27FC236}">
                  <a16:creationId xmlns:a16="http://schemas.microsoft.com/office/drawing/2014/main" id="{6DD16268-4496-7ED0-3139-2996483377B3}"/>
                </a:ext>
              </a:extLst>
            </p:cNvPr>
            <p:cNvCxnSpPr>
              <a:cxnSpLocks/>
              <a:stCxn id="413" idx="5"/>
              <a:endCxn id="416" idx="2"/>
            </p:cNvCxnSpPr>
            <p:nvPr/>
          </p:nvCxnSpPr>
          <p:spPr>
            <a:xfrm>
              <a:off x="7648447" y="5707225"/>
              <a:ext cx="75980" cy="67083"/>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29" name="Connecteur droit 428">
              <a:extLst>
                <a:ext uri="{FF2B5EF4-FFF2-40B4-BE49-F238E27FC236}">
                  <a16:creationId xmlns:a16="http://schemas.microsoft.com/office/drawing/2014/main" id="{7F778CEB-FE36-7937-9292-88860F19A974}"/>
                </a:ext>
              </a:extLst>
            </p:cNvPr>
            <p:cNvCxnSpPr>
              <a:cxnSpLocks/>
              <a:stCxn id="425" idx="5"/>
              <a:endCxn id="416" idx="2"/>
            </p:cNvCxnSpPr>
            <p:nvPr/>
          </p:nvCxnSpPr>
          <p:spPr>
            <a:xfrm>
              <a:off x="7343030" y="5745764"/>
              <a:ext cx="381397" cy="28544"/>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0" name="Connecteur droit 429">
              <a:extLst>
                <a:ext uri="{FF2B5EF4-FFF2-40B4-BE49-F238E27FC236}">
                  <a16:creationId xmlns:a16="http://schemas.microsoft.com/office/drawing/2014/main" id="{DA3EF5EC-64E2-0E4D-F111-C4CD6ECDFD4D}"/>
                </a:ext>
              </a:extLst>
            </p:cNvPr>
            <p:cNvCxnSpPr>
              <a:cxnSpLocks/>
              <a:stCxn id="425" idx="5"/>
              <a:endCxn id="413" idx="2"/>
            </p:cNvCxnSpPr>
            <p:nvPr/>
          </p:nvCxnSpPr>
          <p:spPr>
            <a:xfrm flipV="1">
              <a:off x="7343030" y="5665052"/>
              <a:ext cx="210860" cy="80712"/>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1" name="Connecteur droit 430">
              <a:extLst>
                <a:ext uri="{FF2B5EF4-FFF2-40B4-BE49-F238E27FC236}">
                  <a16:creationId xmlns:a16="http://schemas.microsoft.com/office/drawing/2014/main" id="{95BCA166-66E5-E6B5-7B0A-2E38E9955959}"/>
                </a:ext>
              </a:extLst>
            </p:cNvPr>
            <p:cNvCxnSpPr>
              <a:cxnSpLocks/>
              <a:stCxn id="412" idx="6"/>
              <a:endCxn id="413" idx="1"/>
            </p:cNvCxnSpPr>
            <p:nvPr/>
          </p:nvCxnSpPr>
          <p:spPr>
            <a:xfrm>
              <a:off x="7503342" y="5605409"/>
              <a:ext cx="66772" cy="17469"/>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2" name="Connecteur droit 431">
              <a:extLst>
                <a:ext uri="{FF2B5EF4-FFF2-40B4-BE49-F238E27FC236}">
                  <a16:creationId xmlns:a16="http://schemas.microsoft.com/office/drawing/2014/main" id="{F86AC82E-BA0B-CB84-9D75-9ABBFEDC0269}"/>
                </a:ext>
              </a:extLst>
            </p:cNvPr>
            <p:cNvCxnSpPr>
              <a:cxnSpLocks/>
              <a:stCxn id="412" idx="6"/>
              <a:endCxn id="420" idx="2"/>
            </p:cNvCxnSpPr>
            <p:nvPr/>
          </p:nvCxnSpPr>
          <p:spPr>
            <a:xfrm flipV="1">
              <a:off x="7503342" y="5560324"/>
              <a:ext cx="151426" cy="45085"/>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3" name="Connecteur droit 432">
              <a:extLst>
                <a:ext uri="{FF2B5EF4-FFF2-40B4-BE49-F238E27FC236}">
                  <a16:creationId xmlns:a16="http://schemas.microsoft.com/office/drawing/2014/main" id="{7BCE8F9D-E9D0-4334-5D36-D70E900AA519}"/>
                </a:ext>
              </a:extLst>
            </p:cNvPr>
            <p:cNvCxnSpPr>
              <a:cxnSpLocks/>
              <a:stCxn id="413" idx="6"/>
              <a:endCxn id="422" idx="2"/>
            </p:cNvCxnSpPr>
            <p:nvPr/>
          </p:nvCxnSpPr>
          <p:spPr>
            <a:xfrm flipV="1">
              <a:off x="7664671" y="5663342"/>
              <a:ext cx="303406" cy="1710"/>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34" name="Connecteur droit 433">
              <a:extLst>
                <a:ext uri="{FF2B5EF4-FFF2-40B4-BE49-F238E27FC236}">
                  <a16:creationId xmlns:a16="http://schemas.microsoft.com/office/drawing/2014/main" id="{416CC552-A1E2-D0AD-A0BC-4B08DFB87104}"/>
                </a:ext>
              </a:extLst>
            </p:cNvPr>
            <p:cNvCxnSpPr>
              <a:cxnSpLocks/>
              <a:stCxn id="411" idx="5"/>
              <a:endCxn id="414" idx="3"/>
            </p:cNvCxnSpPr>
            <p:nvPr/>
          </p:nvCxnSpPr>
          <p:spPr>
            <a:xfrm>
              <a:off x="7021230" y="5967088"/>
              <a:ext cx="279416" cy="27630"/>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nvGrpSpPr>
            <p:cNvPr id="435" name="Groupe 434">
              <a:extLst>
                <a:ext uri="{FF2B5EF4-FFF2-40B4-BE49-F238E27FC236}">
                  <a16:creationId xmlns:a16="http://schemas.microsoft.com/office/drawing/2014/main" id="{4FFD923A-1ED8-4C78-628B-75FA70859ECC}"/>
                </a:ext>
              </a:extLst>
            </p:cNvPr>
            <p:cNvGrpSpPr/>
            <p:nvPr/>
          </p:nvGrpSpPr>
          <p:grpSpPr>
            <a:xfrm flipH="1">
              <a:off x="9689645" y="5523998"/>
              <a:ext cx="1497053" cy="620089"/>
              <a:chOff x="8475488" y="4554951"/>
              <a:chExt cx="1497053" cy="620089"/>
            </a:xfrm>
          </p:grpSpPr>
          <p:sp>
            <p:nvSpPr>
              <p:cNvPr id="436" name="Ellipse 435">
                <a:extLst>
                  <a:ext uri="{FF2B5EF4-FFF2-40B4-BE49-F238E27FC236}">
                    <a16:creationId xmlns:a16="http://schemas.microsoft.com/office/drawing/2014/main" id="{D3F72B3E-7CFA-EA5C-EB84-BE74F3A69C4A}"/>
                  </a:ext>
                </a:extLst>
              </p:cNvPr>
              <p:cNvSpPr/>
              <p:nvPr/>
            </p:nvSpPr>
            <p:spPr>
              <a:xfrm>
                <a:off x="8475488" y="4869578"/>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7" name="Ellipse 436">
                <a:extLst>
                  <a:ext uri="{FF2B5EF4-FFF2-40B4-BE49-F238E27FC236}">
                    <a16:creationId xmlns:a16="http://schemas.microsoft.com/office/drawing/2014/main" id="{FD96B200-5083-7ECC-26CD-D3899107ABCB}"/>
                  </a:ext>
                </a:extLst>
              </p:cNvPr>
              <p:cNvSpPr/>
              <p:nvPr/>
            </p:nvSpPr>
            <p:spPr>
              <a:xfrm>
                <a:off x="8971134" y="4598945"/>
                <a:ext cx="139319" cy="123614"/>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8" name="Ellipse 437">
                <a:extLst>
                  <a:ext uri="{FF2B5EF4-FFF2-40B4-BE49-F238E27FC236}">
                    <a16:creationId xmlns:a16="http://schemas.microsoft.com/office/drawing/2014/main" id="{1792B9D8-92F6-B3C9-D049-FBFCBA11137D}"/>
                  </a:ext>
                </a:extLst>
              </p:cNvPr>
              <p:cNvSpPr/>
              <p:nvPr/>
            </p:nvSpPr>
            <p:spPr>
              <a:xfrm>
                <a:off x="9161001" y="4660752"/>
                <a:ext cx="110781" cy="119285"/>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9" name="Ellipse 438">
                <a:extLst>
                  <a:ext uri="{FF2B5EF4-FFF2-40B4-BE49-F238E27FC236}">
                    <a16:creationId xmlns:a16="http://schemas.microsoft.com/office/drawing/2014/main" id="{E3C5F4CF-40A4-0503-6A15-5E124A1EB8A3}"/>
                  </a:ext>
                </a:extLst>
              </p:cNvPr>
              <p:cNvSpPr/>
              <p:nvPr/>
            </p:nvSpPr>
            <p:spPr>
              <a:xfrm>
                <a:off x="8872980" y="4843499"/>
                <a:ext cx="237473" cy="242002"/>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0" name="Ellipse 439">
                <a:extLst>
                  <a:ext uri="{FF2B5EF4-FFF2-40B4-BE49-F238E27FC236}">
                    <a16:creationId xmlns:a16="http://schemas.microsoft.com/office/drawing/2014/main" id="{55378E42-4342-1D8B-741A-206127953436}"/>
                  </a:ext>
                </a:extLst>
              </p:cNvPr>
              <p:cNvSpPr/>
              <p:nvPr/>
            </p:nvSpPr>
            <p:spPr>
              <a:xfrm>
                <a:off x="9567897" y="4767338"/>
                <a:ext cx="404644" cy="407702"/>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1" name="Ellipse 440">
                <a:extLst>
                  <a:ext uri="{FF2B5EF4-FFF2-40B4-BE49-F238E27FC236}">
                    <a16:creationId xmlns:a16="http://schemas.microsoft.com/office/drawing/2014/main" id="{1A94913F-1552-8816-8E3D-0C9597BBA450}"/>
                  </a:ext>
                </a:extLst>
              </p:cNvPr>
              <p:cNvSpPr/>
              <p:nvPr/>
            </p:nvSpPr>
            <p:spPr>
              <a:xfrm>
                <a:off x="9331538" y="4740111"/>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42" name="Connecteur droit 441">
                <a:extLst>
                  <a:ext uri="{FF2B5EF4-FFF2-40B4-BE49-F238E27FC236}">
                    <a16:creationId xmlns:a16="http://schemas.microsoft.com/office/drawing/2014/main" id="{7D022472-3AB5-4671-3544-87C06348E661}"/>
                  </a:ext>
                </a:extLst>
              </p:cNvPr>
              <p:cNvCxnSpPr>
                <a:cxnSpLocks/>
                <a:stCxn id="439" idx="6"/>
                <a:endCxn id="441" idx="3"/>
              </p:cNvCxnSpPr>
              <p:nvPr/>
            </p:nvCxnSpPr>
            <p:spPr>
              <a:xfrm flipV="1">
                <a:off x="9110453" y="4892964"/>
                <a:ext cx="247311" cy="71536"/>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3" name="Connecteur droit 442">
                <a:extLst>
                  <a:ext uri="{FF2B5EF4-FFF2-40B4-BE49-F238E27FC236}">
                    <a16:creationId xmlns:a16="http://schemas.microsoft.com/office/drawing/2014/main" id="{AB7F9925-1D3C-69CA-D6A5-33136DF1D1A9}"/>
                  </a:ext>
                </a:extLst>
              </p:cNvPr>
              <p:cNvCxnSpPr>
                <a:cxnSpLocks/>
                <a:stCxn id="439" idx="5"/>
              </p:cNvCxnSpPr>
              <p:nvPr/>
            </p:nvCxnSpPr>
            <p:spPr>
              <a:xfrm>
                <a:off x="9075676" y="5050061"/>
                <a:ext cx="499512" cy="24836"/>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44" name="Connecteur droit 443">
                <a:extLst>
                  <a:ext uri="{FF2B5EF4-FFF2-40B4-BE49-F238E27FC236}">
                    <a16:creationId xmlns:a16="http://schemas.microsoft.com/office/drawing/2014/main" id="{021EB40B-DA77-B9DC-D537-11AE86B63DC5}"/>
                  </a:ext>
                </a:extLst>
              </p:cNvPr>
              <p:cNvCxnSpPr>
                <a:cxnSpLocks/>
                <a:stCxn id="440" idx="2"/>
                <a:endCxn id="441" idx="5"/>
              </p:cNvCxnSpPr>
              <p:nvPr/>
            </p:nvCxnSpPr>
            <p:spPr>
              <a:xfrm flipH="1" flipV="1">
                <a:off x="9484391" y="4892964"/>
                <a:ext cx="83506" cy="78225"/>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45" name="Ellipse 444">
                <a:extLst>
                  <a:ext uri="{FF2B5EF4-FFF2-40B4-BE49-F238E27FC236}">
                    <a16:creationId xmlns:a16="http://schemas.microsoft.com/office/drawing/2014/main" id="{9A4C0296-001C-336F-76AD-914C78286BF2}"/>
                  </a:ext>
                </a:extLst>
              </p:cNvPr>
              <p:cNvSpPr/>
              <p:nvPr/>
            </p:nvSpPr>
            <p:spPr>
              <a:xfrm>
                <a:off x="9261879" y="4554951"/>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6" name="Ellipse 445">
                <a:extLst>
                  <a:ext uri="{FF2B5EF4-FFF2-40B4-BE49-F238E27FC236}">
                    <a16:creationId xmlns:a16="http://schemas.microsoft.com/office/drawing/2014/main" id="{28204C1B-D80E-82C5-A0DC-16741D0C7FFF}"/>
                  </a:ext>
                </a:extLst>
              </p:cNvPr>
              <p:cNvSpPr/>
              <p:nvPr/>
            </p:nvSpPr>
            <p:spPr>
              <a:xfrm>
                <a:off x="9417592" y="4594124"/>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7" name="Ellipse 446">
                <a:extLst>
                  <a:ext uri="{FF2B5EF4-FFF2-40B4-BE49-F238E27FC236}">
                    <a16:creationId xmlns:a16="http://schemas.microsoft.com/office/drawing/2014/main" id="{93072B09-A85A-47F5-0BBE-D66D0D505C93}"/>
                  </a:ext>
                </a:extLst>
              </p:cNvPr>
              <p:cNvSpPr/>
              <p:nvPr/>
            </p:nvSpPr>
            <p:spPr>
              <a:xfrm>
                <a:off x="9575188" y="4657969"/>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8" name="Ellipse 447">
                <a:extLst>
                  <a:ext uri="{FF2B5EF4-FFF2-40B4-BE49-F238E27FC236}">
                    <a16:creationId xmlns:a16="http://schemas.microsoft.com/office/drawing/2014/main" id="{5A30AE89-90EE-7AA6-D9CC-CEF66C08D3DC}"/>
                  </a:ext>
                </a:extLst>
              </p:cNvPr>
              <p:cNvSpPr/>
              <p:nvPr/>
            </p:nvSpPr>
            <p:spPr>
              <a:xfrm>
                <a:off x="9736698" y="4614478"/>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9" name="Ellipse 448">
                <a:extLst>
                  <a:ext uri="{FF2B5EF4-FFF2-40B4-BE49-F238E27FC236}">
                    <a16:creationId xmlns:a16="http://schemas.microsoft.com/office/drawing/2014/main" id="{06E6A2E3-AB6F-FAFE-7C7C-9E6D7B0E90A4}"/>
                  </a:ext>
                </a:extLst>
              </p:cNvPr>
              <p:cNvSpPr/>
              <p:nvPr/>
            </p:nvSpPr>
            <p:spPr>
              <a:xfrm>
                <a:off x="8735227" y="4820245"/>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0" name="Ellipse 449">
                <a:extLst>
                  <a:ext uri="{FF2B5EF4-FFF2-40B4-BE49-F238E27FC236}">
                    <a16:creationId xmlns:a16="http://schemas.microsoft.com/office/drawing/2014/main" id="{10B28520-AB40-A190-FC71-3688AB42E989}"/>
                  </a:ext>
                </a:extLst>
              </p:cNvPr>
              <p:cNvSpPr/>
              <p:nvPr/>
            </p:nvSpPr>
            <p:spPr>
              <a:xfrm>
                <a:off x="8833688" y="4689567"/>
                <a:ext cx="136433" cy="130677"/>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1" name="Ellipse 450">
                <a:extLst>
                  <a:ext uri="{FF2B5EF4-FFF2-40B4-BE49-F238E27FC236}">
                    <a16:creationId xmlns:a16="http://schemas.microsoft.com/office/drawing/2014/main" id="{03C50FA4-FFD0-9B07-7D13-D326A7A6B385}"/>
                  </a:ext>
                </a:extLst>
              </p:cNvPr>
              <p:cNvSpPr/>
              <p:nvPr/>
            </p:nvSpPr>
            <p:spPr>
              <a:xfrm>
                <a:off x="8630400" y="4763432"/>
                <a:ext cx="100696" cy="113623"/>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2" name="Ellipse 451">
                <a:extLst>
                  <a:ext uri="{FF2B5EF4-FFF2-40B4-BE49-F238E27FC236}">
                    <a16:creationId xmlns:a16="http://schemas.microsoft.com/office/drawing/2014/main" id="{8CD58E85-7891-17CD-E468-8A990A3AD5FA}"/>
                  </a:ext>
                </a:extLst>
              </p:cNvPr>
              <p:cNvSpPr/>
              <p:nvPr/>
            </p:nvSpPr>
            <p:spPr>
              <a:xfrm>
                <a:off x="8525573" y="4738702"/>
                <a:ext cx="100696" cy="113623"/>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53" name="Connecteur droit 452">
                <a:extLst>
                  <a:ext uri="{FF2B5EF4-FFF2-40B4-BE49-F238E27FC236}">
                    <a16:creationId xmlns:a16="http://schemas.microsoft.com/office/drawing/2014/main" id="{E27BE02F-9435-12F6-CE37-41F2A8E5083F}"/>
                  </a:ext>
                </a:extLst>
              </p:cNvPr>
              <p:cNvCxnSpPr>
                <a:cxnSpLocks/>
                <a:stCxn id="438" idx="5"/>
                <a:endCxn id="441" idx="2"/>
              </p:cNvCxnSpPr>
              <p:nvPr/>
            </p:nvCxnSpPr>
            <p:spPr>
              <a:xfrm>
                <a:off x="9255558" y="4762568"/>
                <a:ext cx="75980" cy="67083"/>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4" name="Connecteur droit 453">
                <a:extLst>
                  <a:ext uri="{FF2B5EF4-FFF2-40B4-BE49-F238E27FC236}">
                    <a16:creationId xmlns:a16="http://schemas.microsoft.com/office/drawing/2014/main" id="{0C6D21BD-F937-02AF-624D-B536D8456C06}"/>
                  </a:ext>
                </a:extLst>
              </p:cNvPr>
              <p:cNvCxnSpPr>
                <a:cxnSpLocks/>
                <a:stCxn id="450" idx="5"/>
                <a:endCxn id="441" idx="2"/>
              </p:cNvCxnSpPr>
              <p:nvPr/>
            </p:nvCxnSpPr>
            <p:spPr>
              <a:xfrm>
                <a:off x="8950141" y="4801107"/>
                <a:ext cx="381397" cy="28544"/>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5" name="Connecteur droit 454">
                <a:extLst>
                  <a:ext uri="{FF2B5EF4-FFF2-40B4-BE49-F238E27FC236}">
                    <a16:creationId xmlns:a16="http://schemas.microsoft.com/office/drawing/2014/main" id="{1BAB2B15-DFB4-CD26-FDE0-B26AE89AF98E}"/>
                  </a:ext>
                </a:extLst>
              </p:cNvPr>
              <p:cNvCxnSpPr>
                <a:cxnSpLocks/>
                <a:stCxn id="450" idx="5"/>
                <a:endCxn id="438" idx="2"/>
              </p:cNvCxnSpPr>
              <p:nvPr/>
            </p:nvCxnSpPr>
            <p:spPr>
              <a:xfrm flipV="1">
                <a:off x="8950141" y="4720395"/>
                <a:ext cx="210860" cy="80712"/>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6" name="Connecteur droit 455">
                <a:extLst>
                  <a:ext uri="{FF2B5EF4-FFF2-40B4-BE49-F238E27FC236}">
                    <a16:creationId xmlns:a16="http://schemas.microsoft.com/office/drawing/2014/main" id="{0DD1796E-A88B-7484-3F8E-15366B995525}"/>
                  </a:ext>
                </a:extLst>
              </p:cNvPr>
              <p:cNvCxnSpPr>
                <a:cxnSpLocks/>
                <a:stCxn id="437" idx="6"/>
                <a:endCxn id="438" idx="1"/>
              </p:cNvCxnSpPr>
              <p:nvPr/>
            </p:nvCxnSpPr>
            <p:spPr>
              <a:xfrm>
                <a:off x="9110453" y="4660752"/>
                <a:ext cx="66772" cy="17469"/>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7" name="Connecteur droit 456">
                <a:extLst>
                  <a:ext uri="{FF2B5EF4-FFF2-40B4-BE49-F238E27FC236}">
                    <a16:creationId xmlns:a16="http://schemas.microsoft.com/office/drawing/2014/main" id="{04BABE0F-440C-1EF3-DAB3-E54213DEA223}"/>
                  </a:ext>
                </a:extLst>
              </p:cNvPr>
              <p:cNvCxnSpPr>
                <a:cxnSpLocks/>
                <a:stCxn id="437" idx="6"/>
                <a:endCxn id="445" idx="2"/>
              </p:cNvCxnSpPr>
              <p:nvPr/>
            </p:nvCxnSpPr>
            <p:spPr>
              <a:xfrm flipV="1">
                <a:off x="9110453" y="4615667"/>
                <a:ext cx="151426" cy="45085"/>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8" name="Connecteur droit 457">
                <a:extLst>
                  <a:ext uri="{FF2B5EF4-FFF2-40B4-BE49-F238E27FC236}">
                    <a16:creationId xmlns:a16="http://schemas.microsoft.com/office/drawing/2014/main" id="{20457063-3DBB-A023-1889-BCAC31762907}"/>
                  </a:ext>
                </a:extLst>
              </p:cNvPr>
              <p:cNvCxnSpPr>
                <a:cxnSpLocks/>
                <a:stCxn id="438" idx="6"/>
                <a:endCxn id="447" idx="2"/>
              </p:cNvCxnSpPr>
              <p:nvPr/>
            </p:nvCxnSpPr>
            <p:spPr>
              <a:xfrm flipV="1">
                <a:off x="9271782" y="4718685"/>
                <a:ext cx="303406" cy="1710"/>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59" name="Connecteur droit 458">
                <a:extLst>
                  <a:ext uri="{FF2B5EF4-FFF2-40B4-BE49-F238E27FC236}">
                    <a16:creationId xmlns:a16="http://schemas.microsoft.com/office/drawing/2014/main" id="{36A25243-BC9D-6BF1-7076-FB45899F2DF7}"/>
                  </a:ext>
                </a:extLst>
              </p:cNvPr>
              <p:cNvCxnSpPr>
                <a:cxnSpLocks/>
                <a:stCxn id="436" idx="5"/>
                <a:endCxn id="439" idx="3"/>
              </p:cNvCxnSpPr>
              <p:nvPr/>
            </p:nvCxnSpPr>
            <p:spPr>
              <a:xfrm>
                <a:off x="8628341" y="5022431"/>
                <a:ext cx="279416" cy="27630"/>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sp>
          <p:nvSpPr>
            <p:cNvPr id="460" name="Ellipse 459">
              <a:extLst>
                <a:ext uri="{FF2B5EF4-FFF2-40B4-BE49-F238E27FC236}">
                  <a16:creationId xmlns:a16="http://schemas.microsoft.com/office/drawing/2014/main" id="{AC7E3E36-1E3C-C1B2-26BA-A7ECE859D1A7}"/>
                </a:ext>
              </a:extLst>
            </p:cNvPr>
            <p:cNvSpPr/>
            <p:nvPr/>
          </p:nvSpPr>
          <p:spPr>
            <a:xfrm flipH="1">
              <a:off x="9674841" y="5810195"/>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1" name="Ellipse 460">
              <a:extLst>
                <a:ext uri="{FF2B5EF4-FFF2-40B4-BE49-F238E27FC236}">
                  <a16:creationId xmlns:a16="http://schemas.microsoft.com/office/drawing/2014/main" id="{5DC1F5E5-7544-7A76-2E12-6B03D329CC85}"/>
                </a:ext>
              </a:extLst>
            </p:cNvPr>
            <p:cNvSpPr/>
            <p:nvPr/>
          </p:nvSpPr>
          <p:spPr>
            <a:xfrm flipH="1">
              <a:off x="8834148" y="5561204"/>
              <a:ext cx="139319" cy="123614"/>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2" name="Ellipse 461">
              <a:extLst>
                <a:ext uri="{FF2B5EF4-FFF2-40B4-BE49-F238E27FC236}">
                  <a16:creationId xmlns:a16="http://schemas.microsoft.com/office/drawing/2014/main" id="{AFC505CB-3638-9C52-E37F-FA0DA67885FA}"/>
                </a:ext>
              </a:extLst>
            </p:cNvPr>
            <p:cNvSpPr/>
            <p:nvPr/>
          </p:nvSpPr>
          <p:spPr>
            <a:xfrm flipH="1">
              <a:off x="8672819" y="5623011"/>
              <a:ext cx="110781" cy="119285"/>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3" name="Ellipse 462">
              <a:extLst>
                <a:ext uri="{FF2B5EF4-FFF2-40B4-BE49-F238E27FC236}">
                  <a16:creationId xmlns:a16="http://schemas.microsoft.com/office/drawing/2014/main" id="{B04DB9C3-2CC0-CB85-7CD9-63366739EE72}"/>
                </a:ext>
              </a:extLst>
            </p:cNvPr>
            <p:cNvSpPr/>
            <p:nvPr/>
          </p:nvSpPr>
          <p:spPr>
            <a:xfrm flipH="1">
              <a:off x="8834148" y="5805758"/>
              <a:ext cx="237473" cy="242002"/>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4" name="Ellipse 463">
              <a:extLst>
                <a:ext uri="{FF2B5EF4-FFF2-40B4-BE49-F238E27FC236}">
                  <a16:creationId xmlns:a16="http://schemas.microsoft.com/office/drawing/2014/main" id="{451919F1-4170-B75A-F617-DE8DB01D714A}"/>
                </a:ext>
              </a:extLst>
            </p:cNvPr>
            <p:cNvSpPr/>
            <p:nvPr/>
          </p:nvSpPr>
          <p:spPr>
            <a:xfrm flipH="1">
              <a:off x="8433984" y="5702370"/>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65" name="Connecteur droit 464">
              <a:extLst>
                <a:ext uri="{FF2B5EF4-FFF2-40B4-BE49-F238E27FC236}">
                  <a16:creationId xmlns:a16="http://schemas.microsoft.com/office/drawing/2014/main" id="{8AE5A2A3-33F8-4647-F791-80F3EE19174F}"/>
                </a:ext>
              </a:extLst>
            </p:cNvPr>
            <p:cNvCxnSpPr>
              <a:cxnSpLocks/>
              <a:stCxn id="463" idx="6"/>
              <a:endCxn id="464" idx="3"/>
            </p:cNvCxnSpPr>
            <p:nvPr/>
          </p:nvCxnSpPr>
          <p:spPr>
            <a:xfrm flipH="1" flipV="1">
              <a:off x="8586837" y="5855223"/>
              <a:ext cx="247311" cy="71536"/>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66" name="Ellipse 465">
              <a:extLst>
                <a:ext uri="{FF2B5EF4-FFF2-40B4-BE49-F238E27FC236}">
                  <a16:creationId xmlns:a16="http://schemas.microsoft.com/office/drawing/2014/main" id="{F1664FC7-0AC0-933C-C2AB-92F22FA47A9A}"/>
                </a:ext>
              </a:extLst>
            </p:cNvPr>
            <p:cNvSpPr/>
            <p:nvPr/>
          </p:nvSpPr>
          <p:spPr>
            <a:xfrm flipH="1">
              <a:off x="8571940" y="5517210"/>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7" name="Ellipse 466">
              <a:extLst>
                <a:ext uri="{FF2B5EF4-FFF2-40B4-BE49-F238E27FC236}">
                  <a16:creationId xmlns:a16="http://schemas.microsoft.com/office/drawing/2014/main" id="{5FBBB4F7-A423-179B-6B99-A555535D266D}"/>
                </a:ext>
              </a:extLst>
            </p:cNvPr>
            <p:cNvSpPr/>
            <p:nvPr/>
          </p:nvSpPr>
          <p:spPr>
            <a:xfrm flipH="1">
              <a:off x="8258631" y="5620228"/>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8" name="Ellipse 467">
              <a:extLst>
                <a:ext uri="{FF2B5EF4-FFF2-40B4-BE49-F238E27FC236}">
                  <a16:creationId xmlns:a16="http://schemas.microsoft.com/office/drawing/2014/main" id="{82667E8C-0A79-0902-763E-8F0B67A43BF3}"/>
                </a:ext>
              </a:extLst>
            </p:cNvPr>
            <p:cNvSpPr/>
            <p:nvPr/>
          </p:nvSpPr>
          <p:spPr>
            <a:xfrm flipH="1">
              <a:off x="9098592" y="5782504"/>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9" name="Ellipse 468">
              <a:extLst>
                <a:ext uri="{FF2B5EF4-FFF2-40B4-BE49-F238E27FC236}">
                  <a16:creationId xmlns:a16="http://schemas.microsoft.com/office/drawing/2014/main" id="{AA69A63D-1BEE-0373-1680-2BF84872D3A8}"/>
                </a:ext>
              </a:extLst>
            </p:cNvPr>
            <p:cNvSpPr/>
            <p:nvPr/>
          </p:nvSpPr>
          <p:spPr>
            <a:xfrm flipH="1">
              <a:off x="8974480" y="5651826"/>
              <a:ext cx="136433" cy="130677"/>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0" name="Ellipse 469">
              <a:extLst>
                <a:ext uri="{FF2B5EF4-FFF2-40B4-BE49-F238E27FC236}">
                  <a16:creationId xmlns:a16="http://schemas.microsoft.com/office/drawing/2014/main" id="{78550C0E-9DCB-C61B-0006-DB1EDA0BBC2A}"/>
                </a:ext>
              </a:extLst>
            </p:cNvPr>
            <p:cNvSpPr/>
            <p:nvPr/>
          </p:nvSpPr>
          <p:spPr>
            <a:xfrm flipH="1">
              <a:off x="9598312" y="5704049"/>
              <a:ext cx="100696" cy="113623"/>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1" name="Ellipse 470">
              <a:extLst>
                <a:ext uri="{FF2B5EF4-FFF2-40B4-BE49-F238E27FC236}">
                  <a16:creationId xmlns:a16="http://schemas.microsoft.com/office/drawing/2014/main" id="{4B2B8C8E-A8F3-C023-6934-48545E73DB89}"/>
                </a:ext>
              </a:extLst>
            </p:cNvPr>
            <p:cNvSpPr/>
            <p:nvPr/>
          </p:nvSpPr>
          <p:spPr>
            <a:xfrm flipH="1">
              <a:off x="9703139" y="5679319"/>
              <a:ext cx="100696" cy="113623"/>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72" name="Connecteur droit 471">
              <a:extLst>
                <a:ext uri="{FF2B5EF4-FFF2-40B4-BE49-F238E27FC236}">
                  <a16:creationId xmlns:a16="http://schemas.microsoft.com/office/drawing/2014/main" id="{276EEFC9-4A60-24AB-90A7-E1270CA37FDC}"/>
                </a:ext>
              </a:extLst>
            </p:cNvPr>
            <p:cNvCxnSpPr>
              <a:cxnSpLocks/>
              <a:stCxn id="462" idx="5"/>
              <a:endCxn id="464" idx="2"/>
            </p:cNvCxnSpPr>
            <p:nvPr/>
          </p:nvCxnSpPr>
          <p:spPr>
            <a:xfrm flipH="1">
              <a:off x="8613063" y="5724827"/>
              <a:ext cx="75980" cy="67083"/>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3" name="Connecteur droit 472">
              <a:extLst>
                <a:ext uri="{FF2B5EF4-FFF2-40B4-BE49-F238E27FC236}">
                  <a16:creationId xmlns:a16="http://schemas.microsoft.com/office/drawing/2014/main" id="{D7574E5B-C94E-CEE6-D956-FEEC435D16E9}"/>
                </a:ext>
              </a:extLst>
            </p:cNvPr>
            <p:cNvCxnSpPr>
              <a:cxnSpLocks/>
              <a:stCxn id="469" idx="5"/>
              <a:endCxn id="464" idx="2"/>
            </p:cNvCxnSpPr>
            <p:nvPr/>
          </p:nvCxnSpPr>
          <p:spPr>
            <a:xfrm flipH="1">
              <a:off x="8613063" y="5763366"/>
              <a:ext cx="381397" cy="28544"/>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4" name="Connecteur droit 473">
              <a:extLst>
                <a:ext uri="{FF2B5EF4-FFF2-40B4-BE49-F238E27FC236}">
                  <a16:creationId xmlns:a16="http://schemas.microsoft.com/office/drawing/2014/main" id="{1575055E-3D5C-57EA-1C74-1D23DF9A2A81}"/>
                </a:ext>
              </a:extLst>
            </p:cNvPr>
            <p:cNvCxnSpPr>
              <a:cxnSpLocks/>
              <a:stCxn id="469" idx="5"/>
              <a:endCxn id="462" idx="2"/>
            </p:cNvCxnSpPr>
            <p:nvPr/>
          </p:nvCxnSpPr>
          <p:spPr>
            <a:xfrm flipH="1" flipV="1">
              <a:off x="8783600" y="5682654"/>
              <a:ext cx="210860" cy="80712"/>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5" name="Connecteur droit 474">
              <a:extLst>
                <a:ext uri="{FF2B5EF4-FFF2-40B4-BE49-F238E27FC236}">
                  <a16:creationId xmlns:a16="http://schemas.microsoft.com/office/drawing/2014/main" id="{5336ECF6-11C1-D166-DE65-83B3986CC20C}"/>
                </a:ext>
              </a:extLst>
            </p:cNvPr>
            <p:cNvCxnSpPr>
              <a:cxnSpLocks/>
              <a:stCxn id="461" idx="6"/>
              <a:endCxn id="462" idx="1"/>
            </p:cNvCxnSpPr>
            <p:nvPr/>
          </p:nvCxnSpPr>
          <p:spPr>
            <a:xfrm flipH="1">
              <a:off x="8767376" y="5623011"/>
              <a:ext cx="66772" cy="17469"/>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6" name="Connecteur droit 475">
              <a:extLst>
                <a:ext uri="{FF2B5EF4-FFF2-40B4-BE49-F238E27FC236}">
                  <a16:creationId xmlns:a16="http://schemas.microsoft.com/office/drawing/2014/main" id="{751A9057-6436-2602-CED9-0E652D233F05}"/>
                </a:ext>
              </a:extLst>
            </p:cNvPr>
            <p:cNvCxnSpPr>
              <a:cxnSpLocks/>
              <a:stCxn id="461" idx="6"/>
              <a:endCxn id="466" idx="2"/>
            </p:cNvCxnSpPr>
            <p:nvPr/>
          </p:nvCxnSpPr>
          <p:spPr>
            <a:xfrm flipH="1" flipV="1">
              <a:off x="8682722" y="5577926"/>
              <a:ext cx="151426" cy="45085"/>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7" name="Connecteur droit 476">
              <a:extLst>
                <a:ext uri="{FF2B5EF4-FFF2-40B4-BE49-F238E27FC236}">
                  <a16:creationId xmlns:a16="http://schemas.microsoft.com/office/drawing/2014/main" id="{E0D387C7-1109-31C9-F2E2-4A61D4F8C5A3}"/>
                </a:ext>
              </a:extLst>
            </p:cNvPr>
            <p:cNvCxnSpPr>
              <a:cxnSpLocks/>
              <a:stCxn id="462" idx="6"/>
              <a:endCxn id="467" idx="2"/>
            </p:cNvCxnSpPr>
            <p:nvPr/>
          </p:nvCxnSpPr>
          <p:spPr>
            <a:xfrm flipH="1" flipV="1">
              <a:off x="8369413" y="5680944"/>
              <a:ext cx="303406" cy="1710"/>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78" name="Connecteur droit 477">
              <a:extLst>
                <a:ext uri="{FF2B5EF4-FFF2-40B4-BE49-F238E27FC236}">
                  <a16:creationId xmlns:a16="http://schemas.microsoft.com/office/drawing/2014/main" id="{CA8CBF0F-704B-D1A6-A7DD-3DA559E3C56C}"/>
                </a:ext>
              </a:extLst>
            </p:cNvPr>
            <p:cNvCxnSpPr>
              <a:cxnSpLocks/>
              <a:stCxn id="460" idx="5"/>
              <a:endCxn id="463" idx="3"/>
            </p:cNvCxnSpPr>
            <p:nvPr/>
          </p:nvCxnSpPr>
          <p:spPr>
            <a:xfrm flipH="1">
              <a:off x="9036844" y="5963048"/>
              <a:ext cx="664223" cy="49272"/>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79" name="Ellipse 478">
              <a:extLst>
                <a:ext uri="{FF2B5EF4-FFF2-40B4-BE49-F238E27FC236}">
                  <a16:creationId xmlns:a16="http://schemas.microsoft.com/office/drawing/2014/main" id="{4E10D3AF-5966-61A9-23CD-99D99D0E8403}"/>
                </a:ext>
              </a:extLst>
            </p:cNvPr>
            <p:cNvSpPr/>
            <p:nvPr/>
          </p:nvSpPr>
          <p:spPr>
            <a:xfrm flipH="1">
              <a:off x="9414960" y="5535000"/>
              <a:ext cx="139319" cy="123614"/>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0" name="Ellipse 479">
              <a:extLst>
                <a:ext uri="{FF2B5EF4-FFF2-40B4-BE49-F238E27FC236}">
                  <a16:creationId xmlns:a16="http://schemas.microsoft.com/office/drawing/2014/main" id="{BFB66682-F9E2-8285-AC3D-9E18AAEE7CED}"/>
                </a:ext>
              </a:extLst>
            </p:cNvPr>
            <p:cNvSpPr/>
            <p:nvPr/>
          </p:nvSpPr>
          <p:spPr>
            <a:xfrm flipH="1">
              <a:off x="9253631" y="5596807"/>
              <a:ext cx="110781" cy="119285"/>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1" name="Ellipse 480">
              <a:extLst>
                <a:ext uri="{FF2B5EF4-FFF2-40B4-BE49-F238E27FC236}">
                  <a16:creationId xmlns:a16="http://schemas.microsoft.com/office/drawing/2014/main" id="{6682A4E7-D9A2-32CA-3FDB-E1BB15D542FF}"/>
                </a:ext>
              </a:extLst>
            </p:cNvPr>
            <p:cNvSpPr/>
            <p:nvPr/>
          </p:nvSpPr>
          <p:spPr>
            <a:xfrm flipH="1">
              <a:off x="9414960" y="5779554"/>
              <a:ext cx="237473" cy="242002"/>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2" name="Ellipse 481">
              <a:extLst>
                <a:ext uri="{FF2B5EF4-FFF2-40B4-BE49-F238E27FC236}">
                  <a16:creationId xmlns:a16="http://schemas.microsoft.com/office/drawing/2014/main" id="{F573FA0F-D035-807E-00C9-262707D89933}"/>
                </a:ext>
              </a:extLst>
            </p:cNvPr>
            <p:cNvSpPr/>
            <p:nvPr/>
          </p:nvSpPr>
          <p:spPr>
            <a:xfrm flipH="1">
              <a:off x="9014796" y="5676166"/>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83" name="Connecteur droit 482">
              <a:extLst>
                <a:ext uri="{FF2B5EF4-FFF2-40B4-BE49-F238E27FC236}">
                  <a16:creationId xmlns:a16="http://schemas.microsoft.com/office/drawing/2014/main" id="{5D4EDD29-DC54-EB97-E9D7-EC97386F48D4}"/>
                </a:ext>
              </a:extLst>
            </p:cNvPr>
            <p:cNvCxnSpPr>
              <a:cxnSpLocks/>
              <a:stCxn id="481" idx="6"/>
              <a:endCxn id="482" idx="3"/>
            </p:cNvCxnSpPr>
            <p:nvPr/>
          </p:nvCxnSpPr>
          <p:spPr>
            <a:xfrm flipH="1" flipV="1">
              <a:off x="9167649" y="5829019"/>
              <a:ext cx="247311" cy="71536"/>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84" name="Ellipse 483">
              <a:extLst>
                <a:ext uri="{FF2B5EF4-FFF2-40B4-BE49-F238E27FC236}">
                  <a16:creationId xmlns:a16="http://schemas.microsoft.com/office/drawing/2014/main" id="{C303B2B2-972C-D5DC-01E4-FAA44EC33355}"/>
                </a:ext>
              </a:extLst>
            </p:cNvPr>
            <p:cNvSpPr/>
            <p:nvPr/>
          </p:nvSpPr>
          <p:spPr>
            <a:xfrm flipH="1">
              <a:off x="9152752" y="5491006"/>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5" name="Ellipse 484">
              <a:extLst>
                <a:ext uri="{FF2B5EF4-FFF2-40B4-BE49-F238E27FC236}">
                  <a16:creationId xmlns:a16="http://schemas.microsoft.com/office/drawing/2014/main" id="{A7004E9A-B994-6131-3E55-45E67EB5E114}"/>
                </a:ext>
              </a:extLst>
            </p:cNvPr>
            <p:cNvSpPr/>
            <p:nvPr/>
          </p:nvSpPr>
          <p:spPr>
            <a:xfrm flipH="1">
              <a:off x="8839443" y="5594024"/>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6" name="Ellipse 485">
              <a:extLst>
                <a:ext uri="{FF2B5EF4-FFF2-40B4-BE49-F238E27FC236}">
                  <a16:creationId xmlns:a16="http://schemas.microsoft.com/office/drawing/2014/main" id="{FFCC13F5-1B16-6BA6-52D1-FD952C9DD347}"/>
                </a:ext>
              </a:extLst>
            </p:cNvPr>
            <p:cNvSpPr/>
            <p:nvPr/>
          </p:nvSpPr>
          <p:spPr>
            <a:xfrm flipH="1">
              <a:off x="9679404" y="5756300"/>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87" name="Ellipse 486">
              <a:extLst>
                <a:ext uri="{FF2B5EF4-FFF2-40B4-BE49-F238E27FC236}">
                  <a16:creationId xmlns:a16="http://schemas.microsoft.com/office/drawing/2014/main" id="{EF56B3B0-8A6D-AFFD-B142-A3FCB21AEE31}"/>
                </a:ext>
              </a:extLst>
            </p:cNvPr>
            <p:cNvSpPr/>
            <p:nvPr/>
          </p:nvSpPr>
          <p:spPr>
            <a:xfrm flipH="1">
              <a:off x="9555292" y="5625622"/>
              <a:ext cx="136433" cy="130677"/>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88" name="Connecteur droit 487">
              <a:extLst>
                <a:ext uri="{FF2B5EF4-FFF2-40B4-BE49-F238E27FC236}">
                  <a16:creationId xmlns:a16="http://schemas.microsoft.com/office/drawing/2014/main" id="{9EFBF074-481E-EAA1-FED3-F73C158D9DB3}"/>
                </a:ext>
              </a:extLst>
            </p:cNvPr>
            <p:cNvCxnSpPr>
              <a:cxnSpLocks/>
              <a:stCxn id="480" idx="5"/>
              <a:endCxn id="482" idx="2"/>
            </p:cNvCxnSpPr>
            <p:nvPr/>
          </p:nvCxnSpPr>
          <p:spPr>
            <a:xfrm flipH="1">
              <a:off x="9193875" y="5698623"/>
              <a:ext cx="75980" cy="67083"/>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89" name="Connecteur droit 488">
              <a:extLst>
                <a:ext uri="{FF2B5EF4-FFF2-40B4-BE49-F238E27FC236}">
                  <a16:creationId xmlns:a16="http://schemas.microsoft.com/office/drawing/2014/main" id="{2F43F405-B5A5-D1BF-052B-8D9396804FD7}"/>
                </a:ext>
              </a:extLst>
            </p:cNvPr>
            <p:cNvCxnSpPr>
              <a:cxnSpLocks/>
              <a:stCxn id="487" idx="5"/>
              <a:endCxn id="482" idx="2"/>
            </p:cNvCxnSpPr>
            <p:nvPr/>
          </p:nvCxnSpPr>
          <p:spPr>
            <a:xfrm flipH="1">
              <a:off x="9193875" y="5737162"/>
              <a:ext cx="381397" cy="28544"/>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0" name="Connecteur droit 489">
              <a:extLst>
                <a:ext uri="{FF2B5EF4-FFF2-40B4-BE49-F238E27FC236}">
                  <a16:creationId xmlns:a16="http://schemas.microsoft.com/office/drawing/2014/main" id="{FAE6297F-FD45-6B57-A26F-2C71EB29BF33}"/>
                </a:ext>
              </a:extLst>
            </p:cNvPr>
            <p:cNvCxnSpPr>
              <a:cxnSpLocks/>
              <a:stCxn id="487" idx="5"/>
              <a:endCxn id="480" idx="2"/>
            </p:cNvCxnSpPr>
            <p:nvPr/>
          </p:nvCxnSpPr>
          <p:spPr>
            <a:xfrm flipH="1" flipV="1">
              <a:off x="9364412" y="5656450"/>
              <a:ext cx="210860" cy="80712"/>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1" name="Connecteur droit 490">
              <a:extLst>
                <a:ext uri="{FF2B5EF4-FFF2-40B4-BE49-F238E27FC236}">
                  <a16:creationId xmlns:a16="http://schemas.microsoft.com/office/drawing/2014/main" id="{6244ADE3-BDC6-4ACD-08E0-49B43DA2824C}"/>
                </a:ext>
              </a:extLst>
            </p:cNvPr>
            <p:cNvCxnSpPr>
              <a:cxnSpLocks/>
              <a:stCxn id="479" idx="6"/>
              <a:endCxn id="480" idx="1"/>
            </p:cNvCxnSpPr>
            <p:nvPr/>
          </p:nvCxnSpPr>
          <p:spPr>
            <a:xfrm flipH="1">
              <a:off x="9348188" y="5596807"/>
              <a:ext cx="66772" cy="17469"/>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2" name="Connecteur droit 491">
              <a:extLst>
                <a:ext uri="{FF2B5EF4-FFF2-40B4-BE49-F238E27FC236}">
                  <a16:creationId xmlns:a16="http://schemas.microsoft.com/office/drawing/2014/main" id="{C0159E65-1054-C7CA-7708-EE20997EC952}"/>
                </a:ext>
              </a:extLst>
            </p:cNvPr>
            <p:cNvCxnSpPr>
              <a:cxnSpLocks/>
              <a:stCxn id="479" idx="6"/>
              <a:endCxn id="484" idx="2"/>
            </p:cNvCxnSpPr>
            <p:nvPr/>
          </p:nvCxnSpPr>
          <p:spPr>
            <a:xfrm flipH="1" flipV="1">
              <a:off x="9263534" y="5551722"/>
              <a:ext cx="151426" cy="45085"/>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493" name="Connecteur droit 492">
              <a:extLst>
                <a:ext uri="{FF2B5EF4-FFF2-40B4-BE49-F238E27FC236}">
                  <a16:creationId xmlns:a16="http://schemas.microsoft.com/office/drawing/2014/main" id="{87978F3F-3885-9A89-9556-4E4B34E3AE00}"/>
                </a:ext>
              </a:extLst>
            </p:cNvPr>
            <p:cNvCxnSpPr>
              <a:cxnSpLocks/>
              <a:stCxn id="480" idx="6"/>
              <a:endCxn id="485" idx="2"/>
            </p:cNvCxnSpPr>
            <p:nvPr/>
          </p:nvCxnSpPr>
          <p:spPr>
            <a:xfrm flipH="1" flipV="1">
              <a:off x="8950225" y="5654740"/>
              <a:ext cx="303406" cy="1710"/>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4" name="Ellipse 493">
              <a:extLst>
                <a:ext uri="{FF2B5EF4-FFF2-40B4-BE49-F238E27FC236}">
                  <a16:creationId xmlns:a16="http://schemas.microsoft.com/office/drawing/2014/main" id="{6F9073AC-11D2-3F16-C549-7E9D845E6CD0}"/>
                </a:ext>
              </a:extLst>
            </p:cNvPr>
            <p:cNvSpPr/>
            <p:nvPr/>
          </p:nvSpPr>
          <p:spPr>
            <a:xfrm flipH="1">
              <a:off x="8403177" y="5659121"/>
              <a:ext cx="139319" cy="123614"/>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5" name="Ellipse 494">
              <a:extLst>
                <a:ext uri="{FF2B5EF4-FFF2-40B4-BE49-F238E27FC236}">
                  <a16:creationId xmlns:a16="http://schemas.microsoft.com/office/drawing/2014/main" id="{FCA1AB61-C901-E406-2B6E-E58975F1D8B5}"/>
                </a:ext>
              </a:extLst>
            </p:cNvPr>
            <p:cNvSpPr/>
            <p:nvPr/>
          </p:nvSpPr>
          <p:spPr>
            <a:xfrm flipH="1">
              <a:off x="8241848" y="5720928"/>
              <a:ext cx="110781" cy="119285"/>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6" name="Ellipse 495">
              <a:extLst>
                <a:ext uri="{FF2B5EF4-FFF2-40B4-BE49-F238E27FC236}">
                  <a16:creationId xmlns:a16="http://schemas.microsoft.com/office/drawing/2014/main" id="{4B9B2BF9-64FA-BCA1-DF42-CD0C25254630}"/>
                </a:ext>
              </a:extLst>
            </p:cNvPr>
            <p:cNvSpPr/>
            <p:nvPr/>
          </p:nvSpPr>
          <p:spPr>
            <a:xfrm flipH="1">
              <a:off x="8403177" y="5903675"/>
              <a:ext cx="237473" cy="242002"/>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97" name="Ellipse 496">
              <a:extLst>
                <a:ext uri="{FF2B5EF4-FFF2-40B4-BE49-F238E27FC236}">
                  <a16:creationId xmlns:a16="http://schemas.microsoft.com/office/drawing/2014/main" id="{64734C32-CD4D-07E1-81CA-A1D7925738D5}"/>
                </a:ext>
              </a:extLst>
            </p:cNvPr>
            <p:cNvSpPr/>
            <p:nvPr/>
          </p:nvSpPr>
          <p:spPr>
            <a:xfrm flipH="1">
              <a:off x="8003013" y="5800287"/>
              <a:ext cx="179079" cy="179079"/>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498" name="Connecteur droit 497">
              <a:extLst>
                <a:ext uri="{FF2B5EF4-FFF2-40B4-BE49-F238E27FC236}">
                  <a16:creationId xmlns:a16="http://schemas.microsoft.com/office/drawing/2014/main" id="{D239FB4F-87C1-3F1B-AD49-726D2031A5B1}"/>
                </a:ext>
              </a:extLst>
            </p:cNvPr>
            <p:cNvCxnSpPr>
              <a:cxnSpLocks/>
              <a:stCxn id="496" idx="6"/>
              <a:endCxn id="497" idx="3"/>
            </p:cNvCxnSpPr>
            <p:nvPr/>
          </p:nvCxnSpPr>
          <p:spPr>
            <a:xfrm flipH="1" flipV="1">
              <a:off x="8155866" y="5953140"/>
              <a:ext cx="247311" cy="71536"/>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B62D58CD-990A-D33B-BC35-98F143D42DAE}"/>
                </a:ext>
              </a:extLst>
            </p:cNvPr>
            <p:cNvSpPr/>
            <p:nvPr/>
          </p:nvSpPr>
          <p:spPr>
            <a:xfrm flipH="1">
              <a:off x="8140969" y="5615127"/>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0" name="Ellipse 499">
              <a:extLst>
                <a:ext uri="{FF2B5EF4-FFF2-40B4-BE49-F238E27FC236}">
                  <a16:creationId xmlns:a16="http://schemas.microsoft.com/office/drawing/2014/main" id="{976FD804-AE96-3398-1524-74B4457E3BD1}"/>
                </a:ext>
              </a:extLst>
            </p:cNvPr>
            <p:cNvSpPr/>
            <p:nvPr/>
          </p:nvSpPr>
          <p:spPr>
            <a:xfrm flipH="1">
              <a:off x="7827660" y="5718145"/>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1" name="Ellipse 500">
              <a:extLst>
                <a:ext uri="{FF2B5EF4-FFF2-40B4-BE49-F238E27FC236}">
                  <a16:creationId xmlns:a16="http://schemas.microsoft.com/office/drawing/2014/main" id="{90594A77-3B95-3223-49EF-353286D729A2}"/>
                </a:ext>
              </a:extLst>
            </p:cNvPr>
            <p:cNvSpPr/>
            <p:nvPr/>
          </p:nvSpPr>
          <p:spPr>
            <a:xfrm flipH="1">
              <a:off x="8667621" y="5880421"/>
              <a:ext cx="110782" cy="121431"/>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2" name="Ellipse 501">
              <a:extLst>
                <a:ext uri="{FF2B5EF4-FFF2-40B4-BE49-F238E27FC236}">
                  <a16:creationId xmlns:a16="http://schemas.microsoft.com/office/drawing/2014/main" id="{2FD33A77-F681-4D50-E088-A0EFADA759DA}"/>
                </a:ext>
              </a:extLst>
            </p:cNvPr>
            <p:cNvSpPr/>
            <p:nvPr/>
          </p:nvSpPr>
          <p:spPr>
            <a:xfrm flipH="1">
              <a:off x="8543509" y="5749743"/>
              <a:ext cx="136433" cy="130677"/>
            </a:xfrm>
            <a:prstGeom prst="ellipse">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03" name="Connecteur droit 502">
              <a:extLst>
                <a:ext uri="{FF2B5EF4-FFF2-40B4-BE49-F238E27FC236}">
                  <a16:creationId xmlns:a16="http://schemas.microsoft.com/office/drawing/2014/main" id="{ECA0FD5C-CA03-62D8-A46F-AFF23848C6B8}"/>
                </a:ext>
              </a:extLst>
            </p:cNvPr>
            <p:cNvCxnSpPr>
              <a:cxnSpLocks/>
              <a:stCxn id="495" idx="5"/>
              <a:endCxn id="497" idx="2"/>
            </p:cNvCxnSpPr>
            <p:nvPr/>
          </p:nvCxnSpPr>
          <p:spPr>
            <a:xfrm flipH="1">
              <a:off x="8182092" y="5822744"/>
              <a:ext cx="75980" cy="67083"/>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4" name="Connecteur droit 503">
              <a:extLst>
                <a:ext uri="{FF2B5EF4-FFF2-40B4-BE49-F238E27FC236}">
                  <a16:creationId xmlns:a16="http://schemas.microsoft.com/office/drawing/2014/main" id="{FCD9B79F-E4CE-62C1-5F5F-A42F2B3D318D}"/>
                </a:ext>
              </a:extLst>
            </p:cNvPr>
            <p:cNvCxnSpPr>
              <a:cxnSpLocks/>
              <a:stCxn id="502" idx="5"/>
              <a:endCxn id="497" idx="2"/>
            </p:cNvCxnSpPr>
            <p:nvPr/>
          </p:nvCxnSpPr>
          <p:spPr>
            <a:xfrm flipH="1">
              <a:off x="8182092" y="5861283"/>
              <a:ext cx="381397" cy="28544"/>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5" name="Connecteur droit 504">
              <a:extLst>
                <a:ext uri="{FF2B5EF4-FFF2-40B4-BE49-F238E27FC236}">
                  <a16:creationId xmlns:a16="http://schemas.microsoft.com/office/drawing/2014/main" id="{4B6617DE-1661-4A3D-8625-00CAD06F37F3}"/>
                </a:ext>
              </a:extLst>
            </p:cNvPr>
            <p:cNvCxnSpPr>
              <a:cxnSpLocks/>
              <a:stCxn id="502" idx="5"/>
              <a:endCxn id="495" idx="2"/>
            </p:cNvCxnSpPr>
            <p:nvPr/>
          </p:nvCxnSpPr>
          <p:spPr>
            <a:xfrm flipH="1" flipV="1">
              <a:off x="8352629" y="5780571"/>
              <a:ext cx="210860" cy="80712"/>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6" name="Connecteur droit 505">
              <a:extLst>
                <a:ext uri="{FF2B5EF4-FFF2-40B4-BE49-F238E27FC236}">
                  <a16:creationId xmlns:a16="http://schemas.microsoft.com/office/drawing/2014/main" id="{003D78FF-6AAD-DF95-276E-3C53161CC2E1}"/>
                </a:ext>
              </a:extLst>
            </p:cNvPr>
            <p:cNvCxnSpPr>
              <a:cxnSpLocks/>
              <a:stCxn id="494" idx="6"/>
              <a:endCxn id="495" idx="1"/>
            </p:cNvCxnSpPr>
            <p:nvPr/>
          </p:nvCxnSpPr>
          <p:spPr>
            <a:xfrm flipH="1">
              <a:off x="8336405" y="5720928"/>
              <a:ext cx="66772" cy="17469"/>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7" name="Connecteur droit 506">
              <a:extLst>
                <a:ext uri="{FF2B5EF4-FFF2-40B4-BE49-F238E27FC236}">
                  <a16:creationId xmlns:a16="http://schemas.microsoft.com/office/drawing/2014/main" id="{DC9D7D24-F8CC-88B2-D09A-E6714C082FAE}"/>
                </a:ext>
              </a:extLst>
            </p:cNvPr>
            <p:cNvCxnSpPr>
              <a:cxnSpLocks/>
              <a:stCxn id="494" idx="6"/>
              <a:endCxn id="499" idx="2"/>
            </p:cNvCxnSpPr>
            <p:nvPr/>
          </p:nvCxnSpPr>
          <p:spPr>
            <a:xfrm flipH="1" flipV="1">
              <a:off x="8251751" y="5675843"/>
              <a:ext cx="151426" cy="45085"/>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08" name="Connecteur droit 507">
              <a:extLst>
                <a:ext uri="{FF2B5EF4-FFF2-40B4-BE49-F238E27FC236}">
                  <a16:creationId xmlns:a16="http://schemas.microsoft.com/office/drawing/2014/main" id="{FB5B0207-8351-50B0-9467-E449A0751EB0}"/>
                </a:ext>
              </a:extLst>
            </p:cNvPr>
            <p:cNvCxnSpPr>
              <a:cxnSpLocks/>
              <a:stCxn id="495" idx="6"/>
              <a:endCxn id="500" idx="2"/>
            </p:cNvCxnSpPr>
            <p:nvPr/>
          </p:nvCxnSpPr>
          <p:spPr>
            <a:xfrm flipH="1" flipV="1">
              <a:off x="7938442" y="5778861"/>
              <a:ext cx="303406" cy="1710"/>
            </a:xfrm>
            <a:prstGeom prst="line">
              <a:avLst/>
            </a:prstGeom>
            <a:ln w="28575">
              <a:solidFill>
                <a:srgbClr val="C0000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692" name="Groupe 691">
            <a:extLst>
              <a:ext uri="{FF2B5EF4-FFF2-40B4-BE49-F238E27FC236}">
                <a16:creationId xmlns:a16="http://schemas.microsoft.com/office/drawing/2014/main" id="{43072A16-6BE0-B709-A11C-96404C8E6D56}"/>
              </a:ext>
            </a:extLst>
          </p:cNvPr>
          <p:cNvGrpSpPr/>
          <p:nvPr/>
        </p:nvGrpSpPr>
        <p:grpSpPr>
          <a:xfrm>
            <a:off x="6677730" y="2496672"/>
            <a:ext cx="4722500" cy="730466"/>
            <a:chOff x="6677730" y="2496672"/>
            <a:chExt cx="4722500" cy="730466"/>
          </a:xfrm>
        </p:grpSpPr>
        <p:sp>
          <p:nvSpPr>
            <p:cNvPr id="76" name="Ellipse 75">
              <a:extLst>
                <a:ext uri="{FF2B5EF4-FFF2-40B4-BE49-F238E27FC236}">
                  <a16:creationId xmlns:a16="http://schemas.microsoft.com/office/drawing/2014/main" id="{7551109A-2461-7B37-E259-8FEDAD22EC4A}"/>
                </a:ext>
              </a:extLst>
            </p:cNvPr>
            <p:cNvSpPr/>
            <p:nvPr/>
          </p:nvSpPr>
          <p:spPr>
            <a:xfrm>
              <a:off x="7305373"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7" name="Ellipse 76">
              <a:extLst>
                <a:ext uri="{FF2B5EF4-FFF2-40B4-BE49-F238E27FC236}">
                  <a16:creationId xmlns:a16="http://schemas.microsoft.com/office/drawing/2014/main" id="{B5567E4D-695B-2B4D-4495-E86313557C7B}"/>
                </a:ext>
              </a:extLst>
            </p:cNvPr>
            <p:cNvSpPr/>
            <p:nvPr/>
          </p:nvSpPr>
          <p:spPr>
            <a:xfrm>
              <a:off x="7504666"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8" name="Ellipse 77">
              <a:extLst>
                <a:ext uri="{FF2B5EF4-FFF2-40B4-BE49-F238E27FC236}">
                  <a16:creationId xmlns:a16="http://schemas.microsoft.com/office/drawing/2014/main" id="{C36F70EC-15A0-2FF9-7B04-42554F77FB45}"/>
                </a:ext>
              </a:extLst>
            </p:cNvPr>
            <p:cNvSpPr/>
            <p:nvPr/>
          </p:nvSpPr>
          <p:spPr>
            <a:xfrm>
              <a:off x="7672529"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5" name="Connecteur droit 84">
              <a:extLst>
                <a:ext uri="{FF2B5EF4-FFF2-40B4-BE49-F238E27FC236}">
                  <a16:creationId xmlns:a16="http://schemas.microsoft.com/office/drawing/2014/main" id="{2507E06C-AAF5-CE22-9557-650F03E1019E}"/>
                </a:ext>
              </a:extLst>
            </p:cNvPr>
            <p:cNvCxnSpPr>
              <a:stCxn id="76" idx="6"/>
              <a:endCxn id="77" idx="2"/>
            </p:cNvCxnSpPr>
            <p:nvPr/>
          </p:nvCxnSpPr>
          <p:spPr>
            <a:xfrm>
              <a:off x="7368233" y="2631897"/>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86" name="Connecteur droit 85">
              <a:extLst>
                <a:ext uri="{FF2B5EF4-FFF2-40B4-BE49-F238E27FC236}">
                  <a16:creationId xmlns:a16="http://schemas.microsoft.com/office/drawing/2014/main" id="{9200B12D-66D4-A0E5-804B-2438450470A8}"/>
                </a:ext>
              </a:extLst>
            </p:cNvPr>
            <p:cNvCxnSpPr>
              <a:cxnSpLocks/>
              <a:stCxn id="77" idx="6"/>
              <a:endCxn id="78" idx="2"/>
            </p:cNvCxnSpPr>
            <p:nvPr/>
          </p:nvCxnSpPr>
          <p:spPr>
            <a:xfrm>
              <a:off x="7567526" y="263189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9" name="Ellipse 88">
              <a:extLst>
                <a:ext uri="{FF2B5EF4-FFF2-40B4-BE49-F238E27FC236}">
                  <a16:creationId xmlns:a16="http://schemas.microsoft.com/office/drawing/2014/main" id="{7F5023D1-F1FB-563E-1AE6-5BE3FF87675F}"/>
                </a:ext>
              </a:extLst>
            </p:cNvPr>
            <p:cNvSpPr/>
            <p:nvPr/>
          </p:nvSpPr>
          <p:spPr>
            <a:xfrm>
              <a:off x="8104398"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0" name="Ellipse 89">
              <a:extLst>
                <a:ext uri="{FF2B5EF4-FFF2-40B4-BE49-F238E27FC236}">
                  <a16:creationId xmlns:a16="http://schemas.microsoft.com/office/drawing/2014/main" id="{DA86CBD7-0B3E-4A53-87CA-C1640325BE27}"/>
                </a:ext>
              </a:extLst>
            </p:cNvPr>
            <p:cNvSpPr/>
            <p:nvPr/>
          </p:nvSpPr>
          <p:spPr>
            <a:xfrm>
              <a:off x="8303691"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1" name="Ellipse 90">
              <a:extLst>
                <a:ext uri="{FF2B5EF4-FFF2-40B4-BE49-F238E27FC236}">
                  <a16:creationId xmlns:a16="http://schemas.microsoft.com/office/drawing/2014/main" id="{5F5DB8F9-7516-B807-2CFF-FE6713262E6F}"/>
                </a:ext>
              </a:extLst>
            </p:cNvPr>
            <p:cNvSpPr/>
            <p:nvPr/>
          </p:nvSpPr>
          <p:spPr>
            <a:xfrm>
              <a:off x="8471554"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2" name="Connecteur droit 91">
              <a:extLst>
                <a:ext uri="{FF2B5EF4-FFF2-40B4-BE49-F238E27FC236}">
                  <a16:creationId xmlns:a16="http://schemas.microsoft.com/office/drawing/2014/main" id="{65D962A7-0ED4-C4D2-58FF-8B1434014348}"/>
                </a:ext>
              </a:extLst>
            </p:cNvPr>
            <p:cNvCxnSpPr>
              <a:stCxn id="89" idx="6"/>
              <a:endCxn id="90" idx="2"/>
            </p:cNvCxnSpPr>
            <p:nvPr/>
          </p:nvCxnSpPr>
          <p:spPr>
            <a:xfrm>
              <a:off x="8167258" y="2631897"/>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93CC6A8C-7035-606A-E6F3-2A1CF9B56312}"/>
                </a:ext>
              </a:extLst>
            </p:cNvPr>
            <p:cNvCxnSpPr>
              <a:cxnSpLocks/>
              <a:stCxn id="90" idx="6"/>
              <a:endCxn id="91" idx="2"/>
            </p:cNvCxnSpPr>
            <p:nvPr/>
          </p:nvCxnSpPr>
          <p:spPr>
            <a:xfrm>
              <a:off x="8366551" y="263189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5917F6D7-AD70-F220-2817-957CFE191CC0}"/>
                </a:ext>
              </a:extLst>
            </p:cNvPr>
            <p:cNvSpPr/>
            <p:nvPr/>
          </p:nvSpPr>
          <p:spPr>
            <a:xfrm>
              <a:off x="9519844"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5" name="Ellipse 94">
              <a:extLst>
                <a:ext uri="{FF2B5EF4-FFF2-40B4-BE49-F238E27FC236}">
                  <a16:creationId xmlns:a16="http://schemas.microsoft.com/office/drawing/2014/main" id="{0CAA2647-99EA-5A8D-810D-C4096C2F9687}"/>
                </a:ext>
              </a:extLst>
            </p:cNvPr>
            <p:cNvSpPr/>
            <p:nvPr/>
          </p:nvSpPr>
          <p:spPr>
            <a:xfrm>
              <a:off x="9719137"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6" name="Ellipse 95">
              <a:extLst>
                <a:ext uri="{FF2B5EF4-FFF2-40B4-BE49-F238E27FC236}">
                  <a16:creationId xmlns:a16="http://schemas.microsoft.com/office/drawing/2014/main" id="{2BD27C84-773C-21C0-7851-CDAB5EA3F521}"/>
                </a:ext>
              </a:extLst>
            </p:cNvPr>
            <p:cNvSpPr/>
            <p:nvPr/>
          </p:nvSpPr>
          <p:spPr>
            <a:xfrm>
              <a:off x="9887000"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7" name="Connecteur droit 96">
              <a:extLst>
                <a:ext uri="{FF2B5EF4-FFF2-40B4-BE49-F238E27FC236}">
                  <a16:creationId xmlns:a16="http://schemas.microsoft.com/office/drawing/2014/main" id="{883D47D1-2057-E43E-FBD8-E5900C84FDC9}"/>
                </a:ext>
              </a:extLst>
            </p:cNvPr>
            <p:cNvCxnSpPr>
              <a:stCxn id="94" idx="6"/>
              <a:endCxn id="95" idx="2"/>
            </p:cNvCxnSpPr>
            <p:nvPr/>
          </p:nvCxnSpPr>
          <p:spPr>
            <a:xfrm>
              <a:off x="9582704" y="2631897"/>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8" name="Connecteur droit 97">
              <a:extLst>
                <a:ext uri="{FF2B5EF4-FFF2-40B4-BE49-F238E27FC236}">
                  <a16:creationId xmlns:a16="http://schemas.microsoft.com/office/drawing/2014/main" id="{CFA18843-51BA-BF12-A193-30918D6A44CE}"/>
                </a:ext>
              </a:extLst>
            </p:cNvPr>
            <p:cNvCxnSpPr>
              <a:cxnSpLocks/>
              <a:stCxn id="95" idx="6"/>
              <a:endCxn id="96" idx="2"/>
            </p:cNvCxnSpPr>
            <p:nvPr/>
          </p:nvCxnSpPr>
          <p:spPr>
            <a:xfrm>
              <a:off x="9781997" y="263189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99" name="Ellipse 98">
              <a:extLst>
                <a:ext uri="{FF2B5EF4-FFF2-40B4-BE49-F238E27FC236}">
                  <a16:creationId xmlns:a16="http://schemas.microsoft.com/office/drawing/2014/main" id="{52CF8D75-4AFB-E072-6707-F5D018509101}"/>
                </a:ext>
              </a:extLst>
            </p:cNvPr>
            <p:cNvSpPr/>
            <p:nvPr/>
          </p:nvSpPr>
          <p:spPr>
            <a:xfrm>
              <a:off x="10483669"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0" name="Ellipse 99">
              <a:extLst>
                <a:ext uri="{FF2B5EF4-FFF2-40B4-BE49-F238E27FC236}">
                  <a16:creationId xmlns:a16="http://schemas.microsoft.com/office/drawing/2014/main" id="{BED7BE01-3B8F-B686-16E4-BB8C4CD98F3F}"/>
                </a:ext>
              </a:extLst>
            </p:cNvPr>
            <p:cNvSpPr/>
            <p:nvPr/>
          </p:nvSpPr>
          <p:spPr>
            <a:xfrm>
              <a:off x="10682962"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1" name="Ellipse 100">
              <a:extLst>
                <a:ext uri="{FF2B5EF4-FFF2-40B4-BE49-F238E27FC236}">
                  <a16:creationId xmlns:a16="http://schemas.microsoft.com/office/drawing/2014/main" id="{D3283656-71D7-CA48-77CC-A05C079D8DF8}"/>
                </a:ext>
              </a:extLst>
            </p:cNvPr>
            <p:cNvSpPr/>
            <p:nvPr/>
          </p:nvSpPr>
          <p:spPr>
            <a:xfrm>
              <a:off x="10850825" y="260046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2" name="Connecteur droit 101">
              <a:extLst>
                <a:ext uri="{FF2B5EF4-FFF2-40B4-BE49-F238E27FC236}">
                  <a16:creationId xmlns:a16="http://schemas.microsoft.com/office/drawing/2014/main" id="{12B666CB-82D9-F44B-426F-FF51210FC708}"/>
                </a:ext>
              </a:extLst>
            </p:cNvPr>
            <p:cNvCxnSpPr>
              <a:stCxn id="99" idx="6"/>
              <a:endCxn id="100" idx="2"/>
            </p:cNvCxnSpPr>
            <p:nvPr/>
          </p:nvCxnSpPr>
          <p:spPr>
            <a:xfrm>
              <a:off x="10546529" y="2631897"/>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F7A3ABD8-29CC-2450-90E3-DFB346BFA3AA}"/>
                </a:ext>
              </a:extLst>
            </p:cNvPr>
            <p:cNvCxnSpPr>
              <a:cxnSpLocks/>
              <a:stCxn id="100" idx="6"/>
              <a:endCxn id="101" idx="2"/>
            </p:cNvCxnSpPr>
            <p:nvPr/>
          </p:nvCxnSpPr>
          <p:spPr>
            <a:xfrm>
              <a:off x="10745822" y="263189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4" name="Ellipse 103">
              <a:extLst>
                <a:ext uri="{FF2B5EF4-FFF2-40B4-BE49-F238E27FC236}">
                  <a16:creationId xmlns:a16="http://schemas.microsoft.com/office/drawing/2014/main" id="{72E564DF-DBA2-5F45-3087-E312FD4E08B8}"/>
                </a:ext>
              </a:extLst>
            </p:cNvPr>
            <p:cNvSpPr/>
            <p:nvPr/>
          </p:nvSpPr>
          <p:spPr>
            <a:xfrm>
              <a:off x="7209876" y="295280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5" name="Ellipse 104">
              <a:extLst>
                <a:ext uri="{FF2B5EF4-FFF2-40B4-BE49-F238E27FC236}">
                  <a16:creationId xmlns:a16="http://schemas.microsoft.com/office/drawing/2014/main" id="{7ECFA6BC-AD05-8972-EC37-469FEEBF1AA0}"/>
                </a:ext>
              </a:extLst>
            </p:cNvPr>
            <p:cNvSpPr/>
            <p:nvPr/>
          </p:nvSpPr>
          <p:spPr>
            <a:xfrm>
              <a:off x="7409169" y="295280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6" name="Ellipse 105">
              <a:extLst>
                <a:ext uri="{FF2B5EF4-FFF2-40B4-BE49-F238E27FC236}">
                  <a16:creationId xmlns:a16="http://schemas.microsoft.com/office/drawing/2014/main" id="{89017B30-CF1D-190E-BF97-7669429F1525}"/>
                </a:ext>
              </a:extLst>
            </p:cNvPr>
            <p:cNvSpPr/>
            <p:nvPr/>
          </p:nvSpPr>
          <p:spPr>
            <a:xfrm>
              <a:off x="7577032" y="295280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07" name="Connecteur droit 106">
              <a:extLst>
                <a:ext uri="{FF2B5EF4-FFF2-40B4-BE49-F238E27FC236}">
                  <a16:creationId xmlns:a16="http://schemas.microsoft.com/office/drawing/2014/main" id="{E298E9ED-6D1D-5C30-52AA-DC131D28D393}"/>
                </a:ext>
              </a:extLst>
            </p:cNvPr>
            <p:cNvCxnSpPr>
              <a:stCxn id="104" idx="6"/>
              <a:endCxn id="105" idx="2"/>
            </p:cNvCxnSpPr>
            <p:nvPr/>
          </p:nvCxnSpPr>
          <p:spPr>
            <a:xfrm>
              <a:off x="7272736" y="2984236"/>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C0846BE4-B5F0-153F-C347-CD1CD63B5119}"/>
                </a:ext>
              </a:extLst>
            </p:cNvPr>
            <p:cNvCxnSpPr>
              <a:cxnSpLocks/>
              <a:stCxn id="105" idx="6"/>
              <a:endCxn id="106" idx="2"/>
            </p:cNvCxnSpPr>
            <p:nvPr/>
          </p:nvCxnSpPr>
          <p:spPr>
            <a:xfrm>
              <a:off x="7472029" y="2984236"/>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09" name="Ellipse 108">
              <a:extLst>
                <a:ext uri="{FF2B5EF4-FFF2-40B4-BE49-F238E27FC236}">
                  <a16:creationId xmlns:a16="http://schemas.microsoft.com/office/drawing/2014/main" id="{B16DBD18-5CD8-1213-0D7B-D0D809BA96E6}"/>
                </a:ext>
              </a:extLst>
            </p:cNvPr>
            <p:cNvSpPr/>
            <p:nvPr/>
          </p:nvSpPr>
          <p:spPr>
            <a:xfrm>
              <a:off x="7936535" y="2952805"/>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0" name="Ellipse 109">
              <a:extLst>
                <a:ext uri="{FF2B5EF4-FFF2-40B4-BE49-F238E27FC236}">
                  <a16:creationId xmlns:a16="http://schemas.microsoft.com/office/drawing/2014/main" id="{930B2916-E7DC-CCE6-EC76-72AB9D93E616}"/>
                </a:ext>
              </a:extLst>
            </p:cNvPr>
            <p:cNvSpPr/>
            <p:nvPr/>
          </p:nvSpPr>
          <p:spPr>
            <a:xfrm>
              <a:off x="8135828" y="2952805"/>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1" name="Ellipse 110">
              <a:extLst>
                <a:ext uri="{FF2B5EF4-FFF2-40B4-BE49-F238E27FC236}">
                  <a16:creationId xmlns:a16="http://schemas.microsoft.com/office/drawing/2014/main" id="{6587C09D-FAAC-746F-C513-FF78170E2FA0}"/>
                </a:ext>
              </a:extLst>
            </p:cNvPr>
            <p:cNvSpPr/>
            <p:nvPr/>
          </p:nvSpPr>
          <p:spPr>
            <a:xfrm>
              <a:off x="8303691" y="2952805"/>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12" name="Connecteur droit 111">
              <a:extLst>
                <a:ext uri="{FF2B5EF4-FFF2-40B4-BE49-F238E27FC236}">
                  <a16:creationId xmlns:a16="http://schemas.microsoft.com/office/drawing/2014/main" id="{EA5A521D-2378-1EAF-1E4F-DD795E520D28}"/>
                </a:ext>
              </a:extLst>
            </p:cNvPr>
            <p:cNvCxnSpPr>
              <a:stCxn id="109" idx="6"/>
              <a:endCxn id="110" idx="2"/>
            </p:cNvCxnSpPr>
            <p:nvPr/>
          </p:nvCxnSpPr>
          <p:spPr>
            <a:xfrm>
              <a:off x="7999395" y="2984235"/>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CD064242-1A6A-988C-3A00-1B1310227A85}"/>
                </a:ext>
              </a:extLst>
            </p:cNvPr>
            <p:cNvCxnSpPr>
              <a:cxnSpLocks/>
              <a:stCxn id="110" idx="6"/>
              <a:endCxn id="111" idx="2"/>
            </p:cNvCxnSpPr>
            <p:nvPr/>
          </p:nvCxnSpPr>
          <p:spPr>
            <a:xfrm>
              <a:off x="8198688" y="2984235"/>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4312E568-1066-9F54-5422-1A9A197CEF17}"/>
                </a:ext>
              </a:extLst>
            </p:cNvPr>
            <p:cNvSpPr/>
            <p:nvPr/>
          </p:nvSpPr>
          <p:spPr>
            <a:xfrm>
              <a:off x="9435913" y="2951979"/>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5" name="Ellipse 114">
              <a:extLst>
                <a:ext uri="{FF2B5EF4-FFF2-40B4-BE49-F238E27FC236}">
                  <a16:creationId xmlns:a16="http://schemas.microsoft.com/office/drawing/2014/main" id="{D7BC9783-C1FD-1015-B92C-68D265D5E494}"/>
                </a:ext>
              </a:extLst>
            </p:cNvPr>
            <p:cNvSpPr/>
            <p:nvPr/>
          </p:nvSpPr>
          <p:spPr>
            <a:xfrm>
              <a:off x="9635206" y="2951979"/>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6" name="Ellipse 115">
              <a:extLst>
                <a:ext uri="{FF2B5EF4-FFF2-40B4-BE49-F238E27FC236}">
                  <a16:creationId xmlns:a16="http://schemas.microsoft.com/office/drawing/2014/main" id="{1C92EA5E-591A-16B4-08A0-C2FD9DC6EC76}"/>
                </a:ext>
              </a:extLst>
            </p:cNvPr>
            <p:cNvSpPr/>
            <p:nvPr/>
          </p:nvSpPr>
          <p:spPr>
            <a:xfrm>
              <a:off x="9803069" y="2951979"/>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17" name="Connecteur droit 116">
              <a:extLst>
                <a:ext uri="{FF2B5EF4-FFF2-40B4-BE49-F238E27FC236}">
                  <a16:creationId xmlns:a16="http://schemas.microsoft.com/office/drawing/2014/main" id="{99F862C3-9018-E494-D4E4-5AEC81BC39C2}"/>
                </a:ext>
              </a:extLst>
            </p:cNvPr>
            <p:cNvCxnSpPr>
              <a:stCxn id="114" idx="6"/>
              <a:endCxn id="115" idx="2"/>
            </p:cNvCxnSpPr>
            <p:nvPr/>
          </p:nvCxnSpPr>
          <p:spPr>
            <a:xfrm>
              <a:off x="9498773" y="2983409"/>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8" name="Connecteur droit 117">
              <a:extLst>
                <a:ext uri="{FF2B5EF4-FFF2-40B4-BE49-F238E27FC236}">
                  <a16:creationId xmlns:a16="http://schemas.microsoft.com/office/drawing/2014/main" id="{08C9D3C2-7D4E-AD43-32D1-E1F0DF6767ED}"/>
                </a:ext>
              </a:extLst>
            </p:cNvPr>
            <p:cNvCxnSpPr>
              <a:cxnSpLocks/>
              <a:stCxn id="115" idx="6"/>
              <a:endCxn id="116" idx="2"/>
            </p:cNvCxnSpPr>
            <p:nvPr/>
          </p:nvCxnSpPr>
          <p:spPr>
            <a:xfrm>
              <a:off x="9698066" y="2983409"/>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54A034C1-10B6-0324-FC24-474CD0E78E6C}"/>
                </a:ext>
              </a:extLst>
            </p:cNvPr>
            <p:cNvCxnSpPr>
              <a:stCxn id="77" idx="4"/>
              <a:endCxn id="105" idx="0"/>
            </p:cNvCxnSpPr>
            <p:nvPr/>
          </p:nvCxnSpPr>
          <p:spPr>
            <a:xfrm flipH="1">
              <a:off x="7418375" y="2663327"/>
              <a:ext cx="117721" cy="29868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1" name="Connecteur droit 120">
              <a:extLst>
                <a:ext uri="{FF2B5EF4-FFF2-40B4-BE49-F238E27FC236}">
                  <a16:creationId xmlns:a16="http://schemas.microsoft.com/office/drawing/2014/main" id="{E749B9DD-F993-9B1B-5296-33ADDB56C984}"/>
                </a:ext>
              </a:extLst>
            </p:cNvPr>
            <p:cNvCxnSpPr>
              <a:cxnSpLocks/>
              <a:stCxn id="78" idx="6"/>
              <a:endCxn id="89" idx="2"/>
            </p:cNvCxnSpPr>
            <p:nvPr/>
          </p:nvCxnSpPr>
          <p:spPr>
            <a:xfrm>
              <a:off x="7735389" y="2631897"/>
              <a:ext cx="3690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24" name="Connecteur droit 123">
              <a:extLst>
                <a:ext uri="{FF2B5EF4-FFF2-40B4-BE49-F238E27FC236}">
                  <a16:creationId xmlns:a16="http://schemas.microsoft.com/office/drawing/2014/main" id="{D820266A-DF4D-C8CC-15A9-5C0CC4F245EE}"/>
                </a:ext>
              </a:extLst>
            </p:cNvPr>
            <p:cNvCxnSpPr>
              <a:cxnSpLocks/>
              <a:stCxn id="127" idx="1"/>
              <a:endCxn id="91" idx="5"/>
            </p:cNvCxnSpPr>
            <p:nvPr/>
          </p:nvCxnSpPr>
          <p:spPr>
            <a:xfrm flipH="1" flipV="1">
              <a:off x="8525208" y="2654121"/>
              <a:ext cx="276908" cy="26906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76C7ADE6-00E3-8F92-286D-8E1EE1F3B15C}"/>
                </a:ext>
              </a:extLst>
            </p:cNvPr>
            <p:cNvSpPr/>
            <p:nvPr/>
          </p:nvSpPr>
          <p:spPr>
            <a:xfrm>
              <a:off x="8775353" y="2896423"/>
              <a:ext cx="182748" cy="182748"/>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29" name="Connecteur droit 128">
              <a:extLst>
                <a:ext uri="{FF2B5EF4-FFF2-40B4-BE49-F238E27FC236}">
                  <a16:creationId xmlns:a16="http://schemas.microsoft.com/office/drawing/2014/main" id="{52D77568-73EB-42F8-2623-BF68DA11D7B1}"/>
                </a:ext>
              </a:extLst>
            </p:cNvPr>
            <p:cNvCxnSpPr>
              <a:cxnSpLocks/>
              <a:stCxn id="127" idx="2"/>
              <a:endCxn id="111" idx="6"/>
            </p:cNvCxnSpPr>
            <p:nvPr/>
          </p:nvCxnSpPr>
          <p:spPr>
            <a:xfrm flipH="1" flipV="1">
              <a:off x="8366551" y="2984235"/>
              <a:ext cx="408802" cy="356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A178286B-F146-99E9-CF89-83172603FF0A}"/>
                </a:ext>
              </a:extLst>
            </p:cNvPr>
            <p:cNvCxnSpPr>
              <a:cxnSpLocks/>
              <a:stCxn id="114" idx="2"/>
              <a:endCxn id="127" idx="6"/>
            </p:cNvCxnSpPr>
            <p:nvPr/>
          </p:nvCxnSpPr>
          <p:spPr>
            <a:xfrm flipH="1">
              <a:off x="8958101" y="2983409"/>
              <a:ext cx="477812" cy="4388"/>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5" name="Connecteur droit 134">
              <a:extLst>
                <a:ext uri="{FF2B5EF4-FFF2-40B4-BE49-F238E27FC236}">
                  <a16:creationId xmlns:a16="http://schemas.microsoft.com/office/drawing/2014/main" id="{3B2F36C0-0682-BC3A-A153-D1DC92FF7020}"/>
                </a:ext>
              </a:extLst>
            </p:cNvPr>
            <p:cNvCxnSpPr>
              <a:cxnSpLocks/>
              <a:stCxn id="127" idx="6"/>
              <a:endCxn id="94" idx="2"/>
            </p:cNvCxnSpPr>
            <p:nvPr/>
          </p:nvCxnSpPr>
          <p:spPr>
            <a:xfrm flipV="1">
              <a:off x="8958101" y="2631897"/>
              <a:ext cx="561743" cy="35590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38" name="Connecteur droit 137">
              <a:extLst>
                <a:ext uri="{FF2B5EF4-FFF2-40B4-BE49-F238E27FC236}">
                  <a16:creationId xmlns:a16="http://schemas.microsoft.com/office/drawing/2014/main" id="{114EEB63-71C5-4179-FAD2-EF8D1FEA1E4B}"/>
                </a:ext>
              </a:extLst>
            </p:cNvPr>
            <p:cNvCxnSpPr>
              <a:cxnSpLocks/>
              <a:stCxn id="116" idx="6"/>
              <a:endCxn id="99" idx="2"/>
            </p:cNvCxnSpPr>
            <p:nvPr/>
          </p:nvCxnSpPr>
          <p:spPr>
            <a:xfrm flipV="1">
              <a:off x="9865929" y="2631897"/>
              <a:ext cx="617740" cy="35151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1" name="Connecteur droit 140">
              <a:extLst>
                <a:ext uri="{FF2B5EF4-FFF2-40B4-BE49-F238E27FC236}">
                  <a16:creationId xmlns:a16="http://schemas.microsoft.com/office/drawing/2014/main" id="{A488C938-68D2-7AA8-85B5-3BA88FA06882}"/>
                </a:ext>
              </a:extLst>
            </p:cNvPr>
            <p:cNvCxnSpPr>
              <a:cxnSpLocks/>
              <a:stCxn id="96" idx="6"/>
              <a:endCxn id="99" idx="2"/>
            </p:cNvCxnSpPr>
            <p:nvPr/>
          </p:nvCxnSpPr>
          <p:spPr>
            <a:xfrm>
              <a:off x="9949860" y="2631897"/>
              <a:ext cx="5338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6E16220F-1A1A-5D26-95AE-6A093F45B829}"/>
                </a:ext>
              </a:extLst>
            </p:cNvPr>
            <p:cNvCxnSpPr>
              <a:cxnSpLocks/>
              <a:stCxn id="109" idx="2"/>
              <a:endCxn id="106" idx="6"/>
            </p:cNvCxnSpPr>
            <p:nvPr/>
          </p:nvCxnSpPr>
          <p:spPr>
            <a:xfrm flipH="1">
              <a:off x="7639892" y="2984235"/>
              <a:ext cx="296643" cy="1"/>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54" name="Ellipse 553">
              <a:extLst>
                <a:ext uri="{FF2B5EF4-FFF2-40B4-BE49-F238E27FC236}">
                  <a16:creationId xmlns:a16="http://schemas.microsoft.com/office/drawing/2014/main" id="{FA48C5BD-0D37-B48B-A599-0E87B7055800}"/>
                </a:ext>
              </a:extLst>
            </p:cNvPr>
            <p:cNvSpPr/>
            <p:nvPr/>
          </p:nvSpPr>
          <p:spPr>
            <a:xfrm>
              <a:off x="6773227" y="2794489"/>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5" name="Ellipse 554">
              <a:extLst>
                <a:ext uri="{FF2B5EF4-FFF2-40B4-BE49-F238E27FC236}">
                  <a16:creationId xmlns:a16="http://schemas.microsoft.com/office/drawing/2014/main" id="{12CE7C14-CCEA-0395-D509-5262983E499F}"/>
                </a:ext>
              </a:extLst>
            </p:cNvPr>
            <p:cNvSpPr/>
            <p:nvPr/>
          </p:nvSpPr>
          <p:spPr>
            <a:xfrm>
              <a:off x="6965641"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56" name="Ellipse 555">
              <a:extLst>
                <a:ext uri="{FF2B5EF4-FFF2-40B4-BE49-F238E27FC236}">
                  <a16:creationId xmlns:a16="http://schemas.microsoft.com/office/drawing/2014/main" id="{C0AAF31E-8E9B-E788-94DF-65058BC19562}"/>
                </a:ext>
              </a:extLst>
            </p:cNvPr>
            <p:cNvSpPr/>
            <p:nvPr/>
          </p:nvSpPr>
          <p:spPr>
            <a:xfrm>
              <a:off x="7133504"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57" name="Connecteur droit 556">
              <a:extLst>
                <a:ext uri="{FF2B5EF4-FFF2-40B4-BE49-F238E27FC236}">
                  <a16:creationId xmlns:a16="http://schemas.microsoft.com/office/drawing/2014/main" id="{DDDC237E-4D30-1B5B-6AB8-CA123A26898A}"/>
                </a:ext>
              </a:extLst>
            </p:cNvPr>
            <p:cNvCxnSpPr>
              <a:stCxn id="554" idx="6"/>
              <a:endCxn id="555" idx="2"/>
            </p:cNvCxnSpPr>
            <p:nvPr/>
          </p:nvCxnSpPr>
          <p:spPr>
            <a:xfrm flipV="1">
              <a:off x="6836087" y="2767227"/>
              <a:ext cx="129554" cy="5869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58" name="Connecteur droit 557">
              <a:extLst>
                <a:ext uri="{FF2B5EF4-FFF2-40B4-BE49-F238E27FC236}">
                  <a16:creationId xmlns:a16="http://schemas.microsoft.com/office/drawing/2014/main" id="{A6708379-4E5F-7AF2-3D5D-6C41EC5BAD0E}"/>
                </a:ext>
              </a:extLst>
            </p:cNvPr>
            <p:cNvCxnSpPr>
              <a:cxnSpLocks/>
              <a:stCxn id="555" idx="6"/>
              <a:endCxn id="556" idx="2"/>
            </p:cNvCxnSpPr>
            <p:nvPr/>
          </p:nvCxnSpPr>
          <p:spPr>
            <a:xfrm>
              <a:off x="7028501" y="276722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59" name="Ellipse 558">
              <a:extLst>
                <a:ext uri="{FF2B5EF4-FFF2-40B4-BE49-F238E27FC236}">
                  <a16:creationId xmlns:a16="http://schemas.microsoft.com/office/drawing/2014/main" id="{6D7A2541-3980-D385-F3EC-047F8E1133AD}"/>
                </a:ext>
              </a:extLst>
            </p:cNvPr>
            <p:cNvSpPr/>
            <p:nvPr/>
          </p:nvSpPr>
          <p:spPr>
            <a:xfrm>
              <a:off x="7565373"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0" name="Ellipse 559">
              <a:extLst>
                <a:ext uri="{FF2B5EF4-FFF2-40B4-BE49-F238E27FC236}">
                  <a16:creationId xmlns:a16="http://schemas.microsoft.com/office/drawing/2014/main" id="{84FD6668-09B7-71F0-8F3C-FCB1E32E2010}"/>
                </a:ext>
              </a:extLst>
            </p:cNvPr>
            <p:cNvSpPr/>
            <p:nvPr/>
          </p:nvSpPr>
          <p:spPr>
            <a:xfrm>
              <a:off x="7764666"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1" name="Ellipse 560">
              <a:extLst>
                <a:ext uri="{FF2B5EF4-FFF2-40B4-BE49-F238E27FC236}">
                  <a16:creationId xmlns:a16="http://schemas.microsoft.com/office/drawing/2014/main" id="{BC06F96B-BDB6-DFF4-9966-600AB5E62735}"/>
                </a:ext>
              </a:extLst>
            </p:cNvPr>
            <p:cNvSpPr/>
            <p:nvPr/>
          </p:nvSpPr>
          <p:spPr>
            <a:xfrm>
              <a:off x="7932529"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62" name="Connecteur droit 561">
              <a:extLst>
                <a:ext uri="{FF2B5EF4-FFF2-40B4-BE49-F238E27FC236}">
                  <a16:creationId xmlns:a16="http://schemas.microsoft.com/office/drawing/2014/main" id="{69AB7AE9-4225-FEB8-3EB2-502C5E2DE5EB}"/>
                </a:ext>
              </a:extLst>
            </p:cNvPr>
            <p:cNvCxnSpPr>
              <a:stCxn id="559" idx="6"/>
              <a:endCxn id="560" idx="2"/>
            </p:cNvCxnSpPr>
            <p:nvPr/>
          </p:nvCxnSpPr>
          <p:spPr>
            <a:xfrm>
              <a:off x="7628233" y="2767227"/>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63" name="Connecteur droit 562">
              <a:extLst>
                <a:ext uri="{FF2B5EF4-FFF2-40B4-BE49-F238E27FC236}">
                  <a16:creationId xmlns:a16="http://schemas.microsoft.com/office/drawing/2014/main" id="{6A10E6A4-A62F-88E9-4FCD-AF5546199986}"/>
                </a:ext>
              </a:extLst>
            </p:cNvPr>
            <p:cNvCxnSpPr>
              <a:cxnSpLocks/>
              <a:stCxn id="560" idx="6"/>
              <a:endCxn id="561" idx="2"/>
            </p:cNvCxnSpPr>
            <p:nvPr/>
          </p:nvCxnSpPr>
          <p:spPr>
            <a:xfrm>
              <a:off x="7827526" y="276722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64" name="Ellipse 563">
              <a:extLst>
                <a:ext uri="{FF2B5EF4-FFF2-40B4-BE49-F238E27FC236}">
                  <a16:creationId xmlns:a16="http://schemas.microsoft.com/office/drawing/2014/main" id="{85CFCA83-E1CB-6D02-D982-81EBAFD902A6}"/>
                </a:ext>
              </a:extLst>
            </p:cNvPr>
            <p:cNvSpPr/>
            <p:nvPr/>
          </p:nvSpPr>
          <p:spPr>
            <a:xfrm>
              <a:off x="8980819"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5" name="Ellipse 564">
              <a:extLst>
                <a:ext uri="{FF2B5EF4-FFF2-40B4-BE49-F238E27FC236}">
                  <a16:creationId xmlns:a16="http://schemas.microsoft.com/office/drawing/2014/main" id="{D3BCFB63-321F-E2BA-53D5-E82BA506F0FE}"/>
                </a:ext>
              </a:extLst>
            </p:cNvPr>
            <p:cNvSpPr/>
            <p:nvPr/>
          </p:nvSpPr>
          <p:spPr>
            <a:xfrm>
              <a:off x="9180112"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66" name="Ellipse 565">
              <a:extLst>
                <a:ext uri="{FF2B5EF4-FFF2-40B4-BE49-F238E27FC236}">
                  <a16:creationId xmlns:a16="http://schemas.microsoft.com/office/drawing/2014/main" id="{7C572E5B-BF04-58EF-7114-61A95759D72F}"/>
                </a:ext>
              </a:extLst>
            </p:cNvPr>
            <p:cNvSpPr/>
            <p:nvPr/>
          </p:nvSpPr>
          <p:spPr>
            <a:xfrm>
              <a:off x="9347975"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67" name="Connecteur droit 566">
              <a:extLst>
                <a:ext uri="{FF2B5EF4-FFF2-40B4-BE49-F238E27FC236}">
                  <a16:creationId xmlns:a16="http://schemas.microsoft.com/office/drawing/2014/main" id="{2E0FC7EB-14CF-4E08-C5FB-6A63DAB55FD7}"/>
                </a:ext>
              </a:extLst>
            </p:cNvPr>
            <p:cNvCxnSpPr>
              <a:stCxn id="564" idx="6"/>
              <a:endCxn id="565" idx="2"/>
            </p:cNvCxnSpPr>
            <p:nvPr/>
          </p:nvCxnSpPr>
          <p:spPr>
            <a:xfrm>
              <a:off x="9043679" y="2767227"/>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68" name="Connecteur droit 567">
              <a:extLst>
                <a:ext uri="{FF2B5EF4-FFF2-40B4-BE49-F238E27FC236}">
                  <a16:creationId xmlns:a16="http://schemas.microsoft.com/office/drawing/2014/main" id="{B380843E-8455-08D1-FCDE-167450DE380E}"/>
                </a:ext>
              </a:extLst>
            </p:cNvPr>
            <p:cNvCxnSpPr>
              <a:cxnSpLocks/>
              <a:stCxn id="565" idx="6"/>
              <a:endCxn id="566" idx="2"/>
            </p:cNvCxnSpPr>
            <p:nvPr/>
          </p:nvCxnSpPr>
          <p:spPr>
            <a:xfrm>
              <a:off x="9242972" y="276722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69" name="Ellipse 568">
              <a:extLst>
                <a:ext uri="{FF2B5EF4-FFF2-40B4-BE49-F238E27FC236}">
                  <a16:creationId xmlns:a16="http://schemas.microsoft.com/office/drawing/2014/main" id="{13376B88-144A-C5EF-F443-59D3142483E1}"/>
                </a:ext>
              </a:extLst>
            </p:cNvPr>
            <p:cNvSpPr/>
            <p:nvPr/>
          </p:nvSpPr>
          <p:spPr>
            <a:xfrm>
              <a:off x="9944644"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0" name="Ellipse 569">
              <a:extLst>
                <a:ext uri="{FF2B5EF4-FFF2-40B4-BE49-F238E27FC236}">
                  <a16:creationId xmlns:a16="http://schemas.microsoft.com/office/drawing/2014/main" id="{D1E47A42-A647-A9A1-B720-A584842DD689}"/>
                </a:ext>
              </a:extLst>
            </p:cNvPr>
            <p:cNvSpPr/>
            <p:nvPr/>
          </p:nvSpPr>
          <p:spPr>
            <a:xfrm>
              <a:off x="10143937"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1" name="Ellipse 570">
              <a:extLst>
                <a:ext uri="{FF2B5EF4-FFF2-40B4-BE49-F238E27FC236}">
                  <a16:creationId xmlns:a16="http://schemas.microsoft.com/office/drawing/2014/main" id="{85FFABD0-DFF4-1CDC-D7B5-340DF6C8CA8B}"/>
                </a:ext>
              </a:extLst>
            </p:cNvPr>
            <p:cNvSpPr/>
            <p:nvPr/>
          </p:nvSpPr>
          <p:spPr>
            <a:xfrm>
              <a:off x="10311800" y="2735797"/>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72" name="Connecteur droit 571">
              <a:extLst>
                <a:ext uri="{FF2B5EF4-FFF2-40B4-BE49-F238E27FC236}">
                  <a16:creationId xmlns:a16="http://schemas.microsoft.com/office/drawing/2014/main" id="{67D4562D-B572-0A29-CB46-39196A8F6DFF}"/>
                </a:ext>
              </a:extLst>
            </p:cNvPr>
            <p:cNvCxnSpPr>
              <a:stCxn id="569" idx="6"/>
              <a:endCxn id="570" idx="2"/>
            </p:cNvCxnSpPr>
            <p:nvPr/>
          </p:nvCxnSpPr>
          <p:spPr>
            <a:xfrm>
              <a:off x="10007504" y="2767227"/>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73" name="Connecteur droit 572">
              <a:extLst>
                <a:ext uri="{FF2B5EF4-FFF2-40B4-BE49-F238E27FC236}">
                  <a16:creationId xmlns:a16="http://schemas.microsoft.com/office/drawing/2014/main" id="{3481D874-5A03-1283-EAC3-5180A396D9C5}"/>
                </a:ext>
              </a:extLst>
            </p:cNvPr>
            <p:cNvCxnSpPr>
              <a:cxnSpLocks/>
              <a:stCxn id="570" idx="6"/>
              <a:endCxn id="571" idx="2"/>
            </p:cNvCxnSpPr>
            <p:nvPr/>
          </p:nvCxnSpPr>
          <p:spPr>
            <a:xfrm>
              <a:off x="10206797" y="2767227"/>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74" name="Ellipse 573">
              <a:extLst>
                <a:ext uri="{FF2B5EF4-FFF2-40B4-BE49-F238E27FC236}">
                  <a16:creationId xmlns:a16="http://schemas.microsoft.com/office/drawing/2014/main" id="{83F15773-A76D-7754-184F-A8A317B63C10}"/>
                </a:ext>
              </a:extLst>
            </p:cNvPr>
            <p:cNvSpPr/>
            <p:nvPr/>
          </p:nvSpPr>
          <p:spPr>
            <a:xfrm>
              <a:off x="6677730" y="3146828"/>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5" name="Ellipse 574">
              <a:extLst>
                <a:ext uri="{FF2B5EF4-FFF2-40B4-BE49-F238E27FC236}">
                  <a16:creationId xmlns:a16="http://schemas.microsoft.com/office/drawing/2014/main" id="{1DE05EB0-DCB2-FAE9-FBE7-506051255444}"/>
                </a:ext>
              </a:extLst>
            </p:cNvPr>
            <p:cNvSpPr/>
            <p:nvPr/>
          </p:nvSpPr>
          <p:spPr>
            <a:xfrm>
              <a:off x="6870144" y="308813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76" name="Ellipse 575">
              <a:extLst>
                <a:ext uri="{FF2B5EF4-FFF2-40B4-BE49-F238E27FC236}">
                  <a16:creationId xmlns:a16="http://schemas.microsoft.com/office/drawing/2014/main" id="{FBF7BAAA-28A1-9976-6796-4399D5ED0399}"/>
                </a:ext>
              </a:extLst>
            </p:cNvPr>
            <p:cNvSpPr/>
            <p:nvPr/>
          </p:nvSpPr>
          <p:spPr>
            <a:xfrm>
              <a:off x="7038007" y="308813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77" name="Connecteur droit 576">
              <a:extLst>
                <a:ext uri="{FF2B5EF4-FFF2-40B4-BE49-F238E27FC236}">
                  <a16:creationId xmlns:a16="http://schemas.microsoft.com/office/drawing/2014/main" id="{B40A0E35-457A-2841-2919-3CAE4123E5B1}"/>
                </a:ext>
              </a:extLst>
            </p:cNvPr>
            <p:cNvCxnSpPr>
              <a:stCxn id="574" idx="6"/>
              <a:endCxn id="575" idx="2"/>
            </p:cNvCxnSpPr>
            <p:nvPr/>
          </p:nvCxnSpPr>
          <p:spPr>
            <a:xfrm flipV="1">
              <a:off x="6740590" y="3119566"/>
              <a:ext cx="129554" cy="5869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78" name="Connecteur droit 577">
              <a:extLst>
                <a:ext uri="{FF2B5EF4-FFF2-40B4-BE49-F238E27FC236}">
                  <a16:creationId xmlns:a16="http://schemas.microsoft.com/office/drawing/2014/main" id="{4C21B4BD-0647-2DBD-0897-C37764E5002E}"/>
                </a:ext>
              </a:extLst>
            </p:cNvPr>
            <p:cNvCxnSpPr>
              <a:cxnSpLocks/>
              <a:stCxn id="575" idx="6"/>
              <a:endCxn id="576" idx="2"/>
            </p:cNvCxnSpPr>
            <p:nvPr/>
          </p:nvCxnSpPr>
          <p:spPr>
            <a:xfrm>
              <a:off x="6933004" y="3119566"/>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79" name="Ellipse 578">
              <a:extLst>
                <a:ext uri="{FF2B5EF4-FFF2-40B4-BE49-F238E27FC236}">
                  <a16:creationId xmlns:a16="http://schemas.microsoft.com/office/drawing/2014/main" id="{425D4BB2-ACE6-CC1F-A3DD-C7197CF4AFBB}"/>
                </a:ext>
              </a:extLst>
            </p:cNvPr>
            <p:cNvSpPr/>
            <p:nvPr/>
          </p:nvSpPr>
          <p:spPr>
            <a:xfrm>
              <a:off x="7397510" y="3088135"/>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0" name="Ellipse 579">
              <a:extLst>
                <a:ext uri="{FF2B5EF4-FFF2-40B4-BE49-F238E27FC236}">
                  <a16:creationId xmlns:a16="http://schemas.microsoft.com/office/drawing/2014/main" id="{323AF13A-7D79-C61B-4434-894A98E0CA50}"/>
                </a:ext>
              </a:extLst>
            </p:cNvPr>
            <p:cNvSpPr/>
            <p:nvPr/>
          </p:nvSpPr>
          <p:spPr>
            <a:xfrm>
              <a:off x="7596803" y="3088135"/>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1" name="Ellipse 580">
              <a:extLst>
                <a:ext uri="{FF2B5EF4-FFF2-40B4-BE49-F238E27FC236}">
                  <a16:creationId xmlns:a16="http://schemas.microsoft.com/office/drawing/2014/main" id="{AEB500C6-3105-51D8-69CF-69FA0D6E4DA0}"/>
                </a:ext>
              </a:extLst>
            </p:cNvPr>
            <p:cNvSpPr/>
            <p:nvPr/>
          </p:nvSpPr>
          <p:spPr>
            <a:xfrm>
              <a:off x="7764666" y="3088135"/>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82" name="Connecteur droit 581">
              <a:extLst>
                <a:ext uri="{FF2B5EF4-FFF2-40B4-BE49-F238E27FC236}">
                  <a16:creationId xmlns:a16="http://schemas.microsoft.com/office/drawing/2014/main" id="{0578CFED-F8FF-18B0-802F-4C5A461A8137}"/>
                </a:ext>
              </a:extLst>
            </p:cNvPr>
            <p:cNvCxnSpPr>
              <a:stCxn id="579" idx="6"/>
              <a:endCxn id="580" idx="2"/>
            </p:cNvCxnSpPr>
            <p:nvPr/>
          </p:nvCxnSpPr>
          <p:spPr>
            <a:xfrm>
              <a:off x="7460370" y="3119565"/>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3" name="Connecteur droit 582">
              <a:extLst>
                <a:ext uri="{FF2B5EF4-FFF2-40B4-BE49-F238E27FC236}">
                  <a16:creationId xmlns:a16="http://schemas.microsoft.com/office/drawing/2014/main" id="{3CB75B3F-7A57-2A7B-F8F5-42459A0134B1}"/>
                </a:ext>
              </a:extLst>
            </p:cNvPr>
            <p:cNvCxnSpPr>
              <a:cxnSpLocks/>
              <a:stCxn id="580" idx="6"/>
              <a:endCxn id="581" idx="2"/>
            </p:cNvCxnSpPr>
            <p:nvPr/>
          </p:nvCxnSpPr>
          <p:spPr>
            <a:xfrm>
              <a:off x="7659663" y="3119565"/>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84" name="Ellipse 583">
              <a:extLst>
                <a:ext uri="{FF2B5EF4-FFF2-40B4-BE49-F238E27FC236}">
                  <a16:creationId xmlns:a16="http://schemas.microsoft.com/office/drawing/2014/main" id="{686F7D53-AC94-13DD-EAA3-B9D4B5EACE7D}"/>
                </a:ext>
              </a:extLst>
            </p:cNvPr>
            <p:cNvSpPr/>
            <p:nvPr/>
          </p:nvSpPr>
          <p:spPr>
            <a:xfrm>
              <a:off x="8896888" y="3087309"/>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5" name="Ellipse 584">
              <a:extLst>
                <a:ext uri="{FF2B5EF4-FFF2-40B4-BE49-F238E27FC236}">
                  <a16:creationId xmlns:a16="http://schemas.microsoft.com/office/drawing/2014/main" id="{438204A8-5D96-336B-9CDC-3E2FC761122D}"/>
                </a:ext>
              </a:extLst>
            </p:cNvPr>
            <p:cNvSpPr/>
            <p:nvPr/>
          </p:nvSpPr>
          <p:spPr>
            <a:xfrm>
              <a:off x="9096181" y="3087309"/>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6" name="Ellipse 585">
              <a:extLst>
                <a:ext uri="{FF2B5EF4-FFF2-40B4-BE49-F238E27FC236}">
                  <a16:creationId xmlns:a16="http://schemas.microsoft.com/office/drawing/2014/main" id="{B3B6A32A-321A-768A-7DE3-6E19944216DD}"/>
                </a:ext>
              </a:extLst>
            </p:cNvPr>
            <p:cNvSpPr/>
            <p:nvPr/>
          </p:nvSpPr>
          <p:spPr>
            <a:xfrm>
              <a:off x="9264044" y="3087309"/>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87" name="Connecteur droit 586">
              <a:extLst>
                <a:ext uri="{FF2B5EF4-FFF2-40B4-BE49-F238E27FC236}">
                  <a16:creationId xmlns:a16="http://schemas.microsoft.com/office/drawing/2014/main" id="{5F7B2D79-58DE-E43A-E2D5-AB4DF49FA2F0}"/>
                </a:ext>
              </a:extLst>
            </p:cNvPr>
            <p:cNvCxnSpPr>
              <a:stCxn id="584" idx="6"/>
              <a:endCxn id="585" idx="2"/>
            </p:cNvCxnSpPr>
            <p:nvPr/>
          </p:nvCxnSpPr>
          <p:spPr>
            <a:xfrm>
              <a:off x="8959748" y="3118739"/>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8" name="Connecteur droit 587">
              <a:extLst>
                <a:ext uri="{FF2B5EF4-FFF2-40B4-BE49-F238E27FC236}">
                  <a16:creationId xmlns:a16="http://schemas.microsoft.com/office/drawing/2014/main" id="{A2F0D854-CDC1-6AA9-C6DF-CA182FFE3070}"/>
                </a:ext>
              </a:extLst>
            </p:cNvPr>
            <p:cNvCxnSpPr>
              <a:cxnSpLocks/>
              <a:stCxn id="585" idx="6"/>
              <a:endCxn id="586" idx="2"/>
            </p:cNvCxnSpPr>
            <p:nvPr/>
          </p:nvCxnSpPr>
          <p:spPr>
            <a:xfrm>
              <a:off x="9159041" y="3118739"/>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89" name="Connecteur droit 588">
              <a:extLst>
                <a:ext uri="{FF2B5EF4-FFF2-40B4-BE49-F238E27FC236}">
                  <a16:creationId xmlns:a16="http://schemas.microsoft.com/office/drawing/2014/main" id="{0D7F333A-1B27-E4C4-6582-FF577D634B0D}"/>
                </a:ext>
              </a:extLst>
            </p:cNvPr>
            <p:cNvCxnSpPr>
              <a:stCxn id="555" idx="4"/>
              <a:endCxn id="575" idx="0"/>
            </p:cNvCxnSpPr>
            <p:nvPr/>
          </p:nvCxnSpPr>
          <p:spPr>
            <a:xfrm flipH="1">
              <a:off x="6879350" y="2798657"/>
              <a:ext cx="117721" cy="29868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0" name="Connecteur droit 589">
              <a:extLst>
                <a:ext uri="{FF2B5EF4-FFF2-40B4-BE49-F238E27FC236}">
                  <a16:creationId xmlns:a16="http://schemas.microsoft.com/office/drawing/2014/main" id="{5FEC5F94-11B9-E915-F170-7B99D4160B23}"/>
                </a:ext>
              </a:extLst>
            </p:cNvPr>
            <p:cNvCxnSpPr>
              <a:cxnSpLocks/>
              <a:stCxn id="556" idx="6"/>
              <a:endCxn id="559" idx="2"/>
            </p:cNvCxnSpPr>
            <p:nvPr/>
          </p:nvCxnSpPr>
          <p:spPr>
            <a:xfrm>
              <a:off x="7196364" y="2767227"/>
              <a:ext cx="3690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1" name="Connecteur droit 590">
              <a:extLst>
                <a:ext uri="{FF2B5EF4-FFF2-40B4-BE49-F238E27FC236}">
                  <a16:creationId xmlns:a16="http://schemas.microsoft.com/office/drawing/2014/main" id="{EE76BE31-EF0E-F29B-7E90-2CE13DF76B73}"/>
                </a:ext>
              </a:extLst>
            </p:cNvPr>
            <p:cNvCxnSpPr>
              <a:cxnSpLocks/>
              <a:stCxn id="592" idx="1"/>
              <a:endCxn id="561" idx="5"/>
            </p:cNvCxnSpPr>
            <p:nvPr/>
          </p:nvCxnSpPr>
          <p:spPr>
            <a:xfrm flipH="1" flipV="1">
              <a:off x="7986183" y="2789451"/>
              <a:ext cx="276908" cy="26906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92" name="Ellipse 591">
              <a:extLst>
                <a:ext uri="{FF2B5EF4-FFF2-40B4-BE49-F238E27FC236}">
                  <a16:creationId xmlns:a16="http://schemas.microsoft.com/office/drawing/2014/main" id="{68F04A08-9567-9434-B6DB-8056EE1E1F40}"/>
                </a:ext>
              </a:extLst>
            </p:cNvPr>
            <p:cNvSpPr/>
            <p:nvPr/>
          </p:nvSpPr>
          <p:spPr>
            <a:xfrm>
              <a:off x="8236328" y="3031753"/>
              <a:ext cx="182748" cy="182748"/>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93" name="Connecteur droit 592">
              <a:extLst>
                <a:ext uri="{FF2B5EF4-FFF2-40B4-BE49-F238E27FC236}">
                  <a16:creationId xmlns:a16="http://schemas.microsoft.com/office/drawing/2014/main" id="{B89B496C-1085-A0FB-C340-3996A46F9231}"/>
                </a:ext>
              </a:extLst>
            </p:cNvPr>
            <p:cNvCxnSpPr>
              <a:cxnSpLocks/>
              <a:stCxn id="592" idx="2"/>
              <a:endCxn id="581" idx="6"/>
            </p:cNvCxnSpPr>
            <p:nvPr/>
          </p:nvCxnSpPr>
          <p:spPr>
            <a:xfrm flipH="1" flipV="1">
              <a:off x="7827526" y="3119565"/>
              <a:ext cx="408802" cy="356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4" name="Connecteur droit 593">
              <a:extLst>
                <a:ext uri="{FF2B5EF4-FFF2-40B4-BE49-F238E27FC236}">
                  <a16:creationId xmlns:a16="http://schemas.microsoft.com/office/drawing/2014/main" id="{C6A5F259-50CB-44D9-253D-6DEAC556F418}"/>
                </a:ext>
              </a:extLst>
            </p:cNvPr>
            <p:cNvCxnSpPr>
              <a:cxnSpLocks/>
              <a:stCxn id="584" idx="2"/>
              <a:endCxn id="592" idx="6"/>
            </p:cNvCxnSpPr>
            <p:nvPr/>
          </p:nvCxnSpPr>
          <p:spPr>
            <a:xfrm flipH="1">
              <a:off x="8419076" y="3118739"/>
              <a:ext cx="477812" cy="4388"/>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5" name="Connecteur droit 594">
              <a:extLst>
                <a:ext uri="{FF2B5EF4-FFF2-40B4-BE49-F238E27FC236}">
                  <a16:creationId xmlns:a16="http://schemas.microsoft.com/office/drawing/2014/main" id="{DB441748-6E80-B350-FECF-5C3B74290F68}"/>
                </a:ext>
              </a:extLst>
            </p:cNvPr>
            <p:cNvCxnSpPr>
              <a:cxnSpLocks/>
              <a:stCxn id="592" idx="6"/>
              <a:endCxn id="564" idx="2"/>
            </p:cNvCxnSpPr>
            <p:nvPr/>
          </p:nvCxnSpPr>
          <p:spPr>
            <a:xfrm flipV="1">
              <a:off x="8419076" y="2767227"/>
              <a:ext cx="561743" cy="35590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6" name="Connecteur droit 595">
              <a:extLst>
                <a:ext uri="{FF2B5EF4-FFF2-40B4-BE49-F238E27FC236}">
                  <a16:creationId xmlns:a16="http://schemas.microsoft.com/office/drawing/2014/main" id="{58523E0C-20EB-EADC-DBC4-40827DAAE039}"/>
                </a:ext>
              </a:extLst>
            </p:cNvPr>
            <p:cNvCxnSpPr>
              <a:cxnSpLocks/>
              <a:stCxn id="586" idx="6"/>
              <a:endCxn id="569" idx="2"/>
            </p:cNvCxnSpPr>
            <p:nvPr/>
          </p:nvCxnSpPr>
          <p:spPr>
            <a:xfrm flipV="1">
              <a:off x="9326904" y="2767227"/>
              <a:ext cx="617740" cy="35151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7" name="Connecteur droit 596">
              <a:extLst>
                <a:ext uri="{FF2B5EF4-FFF2-40B4-BE49-F238E27FC236}">
                  <a16:creationId xmlns:a16="http://schemas.microsoft.com/office/drawing/2014/main" id="{30B79D5B-C73E-52F0-DDE9-71F60E1BEB4B}"/>
                </a:ext>
              </a:extLst>
            </p:cNvPr>
            <p:cNvCxnSpPr>
              <a:cxnSpLocks/>
              <a:stCxn id="566" idx="6"/>
              <a:endCxn id="569" idx="2"/>
            </p:cNvCxnSpPr>
            <p:nvPr/>
          </p:nvCxnSpPr>
          <p:spPr>
            <a:xfrm>
              <a:off x="9410835" y="2767227"/>
              <a:ext cx="5338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8" name="Connecteur droit 597">
              <a:extLst>
                <a:ext uri="{FF2B5EF4-FFF2-40B4-BE49-F238E27FC236}">
                  <a16:creationId xmlns:a16="http://schemas.microsoft.com/office/drawing/2014/main" id="{3E2199E4-1CCA-1A06-AF5F-DA3B88F18B54}"/>
                </a:ext>
              </a:extLst>
            </p:cNvPr>
            <p:cNvCxnSpPr>
              <a:cxnSpLocks/>
              <a:stCxn id="579" idx="2"/>
              <a:endCxn id="576" idx="6"/>
            </p:cNvCxnSpPr>
            <p:nvPr/>
          </p:nvCxnSpPr>
          <p:spPr>
            <a:xfrm flipH="1">
              <a:off x="7100867" y="3119565"/>
              <a:ext cx="296643" cy="1"/>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99" name="Ellipse 598">
              <a:extLst>
                <a:ext uri="{FF2B5EF4-FFF2-40B4-BE49-F238E27FC236}">
                  <a16:creationId xmlns:a16="http://schemas.microsoft.com/office/drawing/2014/main" id="{7C6EB8FD-38A3-371A-D235-6FA3EEB8FD20}"/>
                </a:ext>
              </a:extLst>
            </p:cNvPr>
            <p:cNvSpPr/>
            <p:nvPr/>
          </p:nvSpPr>
          <p:spPr>
            <a:xfrm>
              <a:off x="7791918"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0" name="Ellipse 599">
              <a:extLst>
                <a:ext uri="{FF2B5EF4-FFF2-40B4-BE49-F238E27FC236}">
                  <a16:creationId xmlns:a16="http://schemas.microsoft.com/office/drawing/2014/main" id="{00C4CCAC-988D-F213-D471-D1795F26CA57}"/>
                </a:ext>
              </a:extLst>
            </p:cNvPr>
            <p:cNvSpPr/>
            <p:nvPr/>
          </p:nvSpPr>
          <p:spPr>
            <a:xfrm>
              <a:off x="7991211"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1" name="Ellipse 600">
              <a:extLst>
                <a:ext uri="{FF2B5EF4-FFF2-40B4-BE49-F238E27FC236}">
                  <a16:creationId xmlns:a16="http://schemas.microsoft.com/office/drawing/2014/main" id="{525C5087-7990-088A-9B05-6E597F56542D}"/>
                </a:ext>
              </a:extLst>
            </p:cNvPr>
            <p:cNvSpPr/>
            <p:nvPr/>
          </p:nvSpPr>
          <p:spPr>
            <a:xfrm>
              <a:off x="8159074"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02" name="Connecteur droit 601">
              <a:extLst>
                <a:ext uri="{FF2B5EF4-FFF2-40B4-BE49-F238E27FC236}">
                  <a16:creationId xmlns:a16="http://schemas.microsoft.com/office/drawing/2014/main" id="{AF4E5A33-8351-629F-74FA-AD7C1DE00408}"/>
                </a:ext>
              </a:extLst>
            </p:cNvPr>
            <p:cNvCxnSpPr>
              <a:stCxn id="599" idx="6"/>
              <a:endCxn id="600" idx="2"/>
            </p:cNvCxnSpPr>
            <p:nvPr/>
          </p:nvCxnSpPr>
          <p:spPr>
            <a:xfrm>
              <a:off x="7854778" y="2528102"/>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03" name="Connecteur droit 602">
              <a:extLst>
                <a:ext uri="{FF2B5EF4-FFF2-40B4-BE49-F238E27FC236}">
                  <a16:creationId xmlns:a16="http://schemas.microsoft.com/office/drawing/2014/main" id="{99015A09-22D6-BCEF-A7AC-EABAFE3EABB4}"/>
                </a:ext>
              </a:extLst>
            </p:cNvPr>
            <p:cNvCxnSpPr>
              <a:cxnSpLocks/>
              <a:stCxn id="600" idx="6"/>
              <a:endCxn id="601" idx="2"/>
            </p:cNvCxnSpPr>
            <p:nvPr/>
          </p:nvCxnSpPr>
          <p:spPr>
            <a:xfrm>
              <a:off x="8054071" y="2528102"/>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04" name="Ellipse 603">
              <a:extLst>
                <a:ext uri="{FF2B5EF4-FFF2-40B4-BE49-F238E27FC236}">
                  <a16:creationId xmlns:a16="http://schemas.microsoft.com/office/drawing/2014/main" id="{D8688E94-9A1D-C6B6-06B4-2E86DD33FD83}"/>
                </a:ext>
              </a:extLst>
            </p:cNvPr>
            <p:cNvSpPr/>
            <p:nvPr/>
          </p:nvSpPr>
          <p:spPr>
            <a:xfrm>
              <a:off x="8590943"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5" name="Ellipse 604">
              <a:extLst>
                <a:ext uri="{FF2B5EF4-FFF2-40B4-BE49-F238E27FC236}">
                  <a16:creationId xmlns:a16="http://schemas.microsoft.com/office/drawing/2014/main" id="{E9A8B23D-E4D6-F874-17E6-A425A00A891D}"/>
                </a:ext>
              </a:extLst>
            </p:cNvPr>
            <p:cNvSpPr/>
            <p:nvPr/>
          </p:nvSpPr>
          <p:spPr>
            <a:xfrm>
              <a:off x="8790236"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06" name="Ellipse 605">
              <a:extLst>
                <a:ext uri="{FF2B5EF4-FFF2-40B4-BE49-F238E27FC236}">
                  <a16:creationId xmlns:a16="http://schemas.microsoft.com/office/drawing/2014/main" id="{E9F68899-D245-E7D8-E5AB-E7D6007CA68C}"/>
                </a:ext>
              </a:extLst>
            </p:cNvPr>
            <p:cNvSpPr/>
            <p:nvPr/>
          </p:nvSpPr>
          <p:spPr>
            <a:xfrm>
              <a:off x="8958099"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07" name="Connecteur droit 606">
              <a:extLst>
                <a:ext uri="{FF2B5EF4-FFF2-40B4-BE49-F238E27FC236}">
                  <a16:creationId xmlns:a16="http://schemas.microsoft.com/office/drawing/2014/main" id="{F0D27632-9B06-BB1B-ECA4-5A687A3C21A8}"/>
                </a:ext>
              </a:extLst>
            </p:cNvPr>
            <p:cNvCxnSpPr>
              <a:stCxn id="604" idx="6"/>
              <a:endCxn id="605" idx="2"/>
            </p:cNvCxnSpPr>
            <p:nvPr/>
          </p:nvCxnSpPr>
          <p:spPr>
            <a:xfrm>
              <a:off x="8653803" y="2528102"/>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08" name="Connecteur droit 607">
              <a:extLst>
                <a:ext uri="{FF2B5EF4-FFF2-40B4-BE49-F238E27FC236}">
                  <a16:creationId xmlns:a16="http://schemas.microsoft.com/office/drawing/2014/main" id="{AB3BF542-D3B5-A1F4-3DBE-CC21E2C637EC}"/>
                </a:ext>
              </a:extLst>
            </p:cNvPr>
            <p:cNvCxnSpPr>
              <a:cxnSpLocks/>
              <a:stCxn id="605" idx="6"/>
              <a:endCxn id="606" idx="2"/>
            </p:cNvCxnSpPr>
            <p:nvPr/>
          </p:nvCxnSpPr>
          <p:spPr>
            <a:xfrm>
              <a:off x="8853096" y="2528102"/>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09" name="Ellipse 608">
              <a:extLst>
                <a:ext uri="{FF2B5EF4-FFF2-40B4-BE49-F238E27FC236}">
                  <a16:creationId xmlns:a16="http://schemas.microsoft.com/office/drawing/2014/main" id="{BE277C6D-8DDF-1CEC-832C-62AEDE2BB229}"/>
                </a:ext>
              </a:extLst>
            </p:cNvPr>
            <p:cNvSpPr/>
            <p:nvPr/>
          </p:nvSpPr>
          <p:spPr>
            <a:xfrm>
              <a:off x="10006389"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0" name="Ellipse 609">
              <a:extLst>
                <a:ext uri="{FF2B5EF4-FFF2-40B4-BE49-F238E27FC236}">
                  <a16:creationId xmlns:a16="http://schemas.microsoft.com/office/drawing/2014/main" id="{21A04868-045B-91D5-55BE-907A13ECD49F}"/>
                </a:ext>
              </a:extLst>
            </p:cNvPr>
            <p:cNvSpPr/>
            <p:nvPr/>
          </p:nvSpPr>
          <p:spPr>
            <a:xfrm>
              <a:off x="10205682"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1" name="Ellipse 610">
              <a:extLst>
                <a:ext uri="{FF2B5EF4-FFF2-40B4-BE49-F238E27FC236}">
                  <a16:creationId xmlns:a16="http://schemas.microsoft.com/office/drawing/2014/main" id="{0046F014-EA32-CA09-16CE-7363AEB0FBBF}"/>
                </a:ext>
              </a:extLst>
            </p:cNvPr>
            <p:cNvSpPr/>
            <p:nvPr/>
          </p:nvSpPr>
          <p:spPr>
            <a:xfrm>
              <a:off x="10373545"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12" name="Connecteur droit 611">
              <a:extLst>
                <a:ext uri="{FF2B5EF4-FFF2-40B4-BE49-F238E27FC236}">
                  <a16:creationId xmlns:a16="http://schemas.microsoft.com/office/drawing/2014/main" id="{040C6D59-6331-39C3-967F-7063B6F063D7}"/>
                </a:ext>
              </a:extLst>
            </p:cNvPr>
            <p:cNvCxnSpPr>
              <a:stCxn id="609" idx="6"/>
              <a:endCxn id="610" idx="2"/>
            </p:cNvCxnSpPr>
            <p:nvPr/>
          </p:nvCxnSpPr>
          <p:spPr>
            <a:xfrm>
              <a:off x="10069249" y="2528102"/>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13" name="Connecteur droit 612">
              <a:extLst>
                <a:ext uri="{FF2B5EF4-FFF2-40B4-BE49-F238E27FC236}">
                  <a16:creationId xmlns:a16="http://schemas.microsoft.com/office/drawing/2014/main" id="{C48E5F06-344A-6DAE-638F-EE17182A9F18}"/>
                </a:ext>
              </a:extLst>
            </p:cNvPr>
            <p:cNvCxnSpPr>
              <a:cxnSpLocks/>
              <a:stCxn id="610" idx="6"/>
              <a:endCxn id="611" idx="2"/>
            </p:cNvCxnSpPr>
            <p:nvPr/>
          </p:nvCxnSpPr>
          <p:spPr>
            <a:xfrm>
              <a:off x="10268542" y="2528102"/>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14" name="Ellipse 613">
              <a:extLst>
                <a:ext uri="{FF2B5EF4-FFF2-40B4-BE49-F238E27FC236}">
                  <a16:creationId xmlns:a16="http://schemas.microsoft.com/office/drawing/2014/main" id="{A0697D5A-E5FB-0F21-E67D-BFD71C5B04FC}"/>
                </a:ext>
              </a:extLst>
            </p:cNvPr>
            <p:cNvSpPr/>
            <p:nvPr/>
          </p:nvSpPr>
          <p:spPr>
            <a:xfrm>
              <a:off x="10970214"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5" name="Ellipse 614">
              <a:extLst>
                <a:ext uri="{FF2B5EF4-FFF2-40B4-BE49-F238E27FC236}">
                  <a16:creationId xmlns:a16="http://schemas.microsoft.com/office/drawing/2014/main" id="{08193D91-9E40-3E06-A999-C2AB89B6641B}"/>
                </a:ext>
              </a:extLst>
            </p:cNvPr>
            <p:cNvSpPr/>
            <p:nvPr/>
          </p:nvSpPr>
          <p:spPr>
            <a:xfrm>
              <a:off x="11169507"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16" name="Ellipse 615">
              <a:extLst>
                <a:ext uri="{FF2B5EF4-FFF2-40B4-BE49-F238E27FC236}">
                  <a16:creationId xmlns:a16="http://schemas.microsoft.com/office/drawing/2014/main" id="{821656BF-BC4B-9F3F-A3D6-A66EC3AD28FE}"/>
                </a:ext>
              </a:extLst>
            </p:cNvPr>
            <p:cNvSpPr/>
            <p:nvPr/>
          </p:nvSpPr>
          <p:spPr>
            <a:xfrm>
              <a:off x="11337370" y="24966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17" name="Connecteur droit 616">
              <a:extLst>
                <a:ext uri="{FF2B5EF4-FFF2-40B4-BE49-F238E27FC236}">
                  <a16:creationId xmlns:a16="http://schemas.microsoft.com/office/drawing/2014/main" id="{59EBF96E-0E42-4FC9-41EA-224011E02AE5}"/>
                </a:ext>
              </a:extLst>
            </p:cNvPr>
            <p:cNvCxnSpPr>
              <a:stCxn id="614" idx="6"/>
              <a:endCxn id="615" idx="2"/>
            </p:cNvCxnSpPr>
            <p:nvPr/>
          </p:nvCxnSpPr>
          <p:spPr>
            <a:xfrm>
              <a:off x="11033074" y="2528102"/>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18" name="Connecteur droit 617">
              <a:extLst>
                <a:ext uri="{FF2B5EF4-FFF2-40B4-BE49-F238E27FC236}">
                  <a16:creationId xmlns:a16="http://schemas.microsoft.com/office/drawing/2014/main" id="{01213973-2581-E16F-AEC8-B4297A48797C}"/>
                </a:ext>
              </a:extLst>
            </p:cNvPr>
            <p:cNvCxnSpPr>
              <a:cxnSpLocks/>
              <a:stCxn id="615" idx="6"/>
              <a:endCxn id="616" idx="2"/>
            </p:cNvCxnSpPr>
            <p:nvPr/>
          </p:nvCxnSpPr>
          <p:spPr>
            <a:xfrm>
              <a:off x="11232367" y="2528102"/>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19" name="Ellipse 618">
              <a:extLst>
                <a:ext uri="{FF2B5EF4-FFF2-40B4-BE49-F238E27FC236}">
                  <a16:creationId xmlns:a16="http://schemas.microsoft.com/office/drawing/2014/main" id="{E1D00D9B-965E-6B79-6F06-59419B9EA8C8}"/>
                </a:ext>
              </a:extLst>
            </p:cNvPr>
            <p:cNvSpPr/>
            <p:nvPr/>
          </p:nvSpPr>
          <p:spPr>
            <a:xfrm>
              <a:off x="7696421" y="2849011"/>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0" name="Ellipse 619">
              <a:extLst>
                <a:ext uri="{FF2B5EF4-FFF2-40B4-BE49-F238E27FC236}">
                  <a16:creationId xmlns:a16="http://schemas.microsoft.com/office/drawing/2014/main" id="{A283A70E-854A-6033-9C5E-3BD9C7DEE460}"/>
                </a:ext>
              </a:extLst>
            </p:cNvPr>
            <p:cNvSpPr/>
            <p:nvPr/>
          </p:nvSpPr>
          <p:spPr>
            <a:xfrm>
              <a:off x="7895714" y="2849011"/>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1" name="Ellipse 620">
              <a:extLst>
                <a:ext uri="{FF2B5EF4-FFF2-40B4-BE49-F238E27FC236}">
                  <a16:creationId xmlns:a16="http://schemas.microsoft.com/office/drawing/2014/main" id="{A7121484-E9A1-DE1D-6276-F4382A6606A4}"/>
                </a:ext>
              </a:extLst>
            </p:cNvPr>
            <p:cNvSpPr/>
            <p:nvPr/>
          </p:nvSpPr>
          <p:spPr>
            <a:xfrm>
              <a:off x="8063577" y="2849011"/>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22" name="Connecteur droit 621">
              <a:extLst>
                <a:ext uri="{FF2B5EF4-FFF2-40B4-BE49-F238E27FC236}">
                  <a16:creationId xmlns:a16="http://schemas.microsoft.com/office/drawing/2014/main" id="{1B7DDE08-7B33-20B6-E584-3653B3548F37}"/>
                </a:ext>
              </a:extLst>
            </p:cNvPr>
            <p:cNvCxnSpPr>
              <a:stCxn id="619" idx="6"/>
              <a:endCxn id="620" idx="2"/>
            </p:cNvCxnSpPr>
            <p:nvPr/>
          </p:nvCxnSpPr>
          <p:spPr>
            <a:xfrm>
              <a:off x="7759281" y="2880441"/>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23" name="Connecteur droit 622">
              <a:extLst>
                <a:ext uri="{FF2B5EF4-FFF2-40B4-BE49-F238E27FC236}">
                  <a16:creationId xmlns:a16="http://schemas.microsoft.com/office/drawing/2014/main" id="{F7056D70-E96A-184F-F31A-6DD1890862E8}"/>
                </a:ext>
              </a:extLst>
            </p:cNvPr>
            <p:cNvCxnSpPr>
              <a:cxnSpLocks/>
              <a:stCxn id="620" idx="6"/>
              <a:endCxn id="621" idx="2"/>
            </p:cNvCxnSpPr>
            <p:nvPr/>
          </p:nvCxnSpPr>
          <p:spPr>
            <a:xfrm>
              <a:off x="7958574" y="2880441"/>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24" name="Ellipse 623">
              <a:extLst>
                <a:ext uri="{FF2B5EF4-FFF2-40B4-BE49-F238E27FC236}">
                  <a16:creationId xmlns:a16="http://schemas.microsoft.com/office/drawing/2014/main" id="{166D71E9-52A4-8A46-A13D-E28DCB6A23A4}"/>
                </a:ext>
              </a:extLst>
            </p:cNvPr>
            <p:cNvSpPr/>
            <p:nvPr/>
          </p:nvSpPr>
          <p:spPr>
            <a:xfrm>
              <a:off x="8423080" y="2849010"/>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5" name="Ellipse 624">
              <a:extLst>
                <a:ext uri="{FF2B5EF4-FFF2-40B4-BE49-F238E27FC236}">
                  <a16:creationId xmlns:a16="http://schemas.microsoft.com/office/drawing/2014/main" id="{BC23A57F-B39F-0C49-2632-6A839B31D362}"/>
                </a:ext>
              </a:extLst>
            </p:cNvPr>
            <p:cNvSpPr/>
            <p:nvPr/>
          </p:nvSpPr>
          <p:spPr>
            <a:xfrm>
              <a:off x="8622373" y="2849010"/>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26" name="Ellipse 625">
              <a:extLst>
                <a:ext uri="{FF2B5EF4-FFF2-40B4-BE49-F238E27FC236}">
                  <a16:creationId xmlns:a16="http://schemas.microsoft.com/office/drawing/2014/main" id="{44F59186-3E6F-BF82-E078-8B6FCCF42801}"/>
                </a:ext>
              </a:extLst>
            </p:cNvPr>
            <p:cNvSpPr/>
            <p:nvPr/>
          </p:nvSpPr>
          <p:spPr>
            <a:xfrm>
              <a:off x="8790236" y="2849010"/>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27" name="Connecteur droit 626">
              <a:extLst>
                <a:ext uri="{FF2B5EF4-FFF2-40B4-BE49-F238E27FC236}">
                  <a16:creationId xmlns:a16="http://schemas.microsoft.com/office/drawing/2014/main" id="{2CA7DD29-F36D-D2CE-DC7A-CCFBC99231C4}"/>
                </a:ext>
              </a:extLst>
            </p:cNvPr>
            <p:cNvCxnSpPr>
              <a:stCxn id="624" idx="6"/>
              <a:endCxn id="625" idx="2"/>
            </p:cNvCxnSpPr>
            <p:nvPr/>
          </p:nvCxnSpPr>
          <p:spPr>
            <a:xfrm>
              <a:off x="8485940" y="2880440"/>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28" name="Connecteur droit 627">
              <a:extLst>
                <a:ext uri="{FF2B5EF4-FFF2-40B4-BE49-F238E27FC236}">
                  <a16:creationId xmlns:a16="http://schemas.microsoft.com/office/drawing/2014/main" id="{3463EB63-B6E6-1D69-FE54-41865DB4D5E4}"/>
                </a:ext>
              </a:extLst>
            </p:cNvPr>
            <p:cNvCxnSpPr>
              <a:cxnSpLocks/>
              <a:stCxn id="625" idx="6"/>
              <a:endCxn id="626" idx="2"/>
            </p:cNvCxnSpPr>
            <p:nvPr/>
          </p:nvCxnSpPr>
          <p:spPr>
            <a:xfrm>
              <a:off x="8685233" y="2880440"/>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29" name="Ellipse 628">
              <a:extLst>
                <a:ext uri="{FF2B5EF4-FFF2-40B4-BE49-F238E27FC236}">
                  <a16:creationId xmlns:a16="http://schemas.microsoft.com/office/drawing/2014/main" id="{E51FE228-D209-AED6-36DE-46E05F709B0F}"/>
                </a:ext>
              </a:extLst>
            </p:cNvPr>
            <p:cNvSpPr/>
            <p:nvPr/>
          </p:nvSpPr>
          <p:spPr>
            <a:xfrm>
              <a:off x="9922458" y="284818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0" name="Ellipse 629">
              <a:extLst>
                <a:ext uri="{FF2B5EF4-FFF2-40B4-BE49-F238E27FC236}">
                  <a16:creationId xmlns:a16="http://schemas.microsoft.com/office/drawing/2014/main" id="{C197BC1B-DADB-37E2-AAC7-28751E9EA364}"/>
                </a:ext>
              </a:extLst>
            </p:cNvPr>
            <p:cNvSpPr/>
            <p:nvPr/>
          </p:nvSpPr>
          <p:spPr>
            <a:xfrm>
              <a:off x="10121751" y="284818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31" name="Ellipse 630">
              <a:extLst>
                <a:ext uri="{FF2B5EF4-FFF2-40B4-BE49-F238E27FC236}">
                  <a16:creationId xmlns:a16="http://schemas.microsoft.com/office/drawing/2014/main" id="{F2ECDC70-2BE6-539D-80D0-33F522C69A6B}"/>
                </a:ext>
              </a:extLst>
            </p:cNvPr>
            <p:cNvSpPr/>
            <p:nvPr/>
          </p:nvSpPr>
          <p:spPr>
            <a:xfrm>
              <a:off x="10289614" y="284818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32" name="Connecteur droit 631">
              <a:extLst>
                <a:ext uri="{FF2B5EF4-FFF2-40B4-BE49-F238E27FC236}">
                  <a16:creationId xmlns:a16="http://schemas.microsoft.com/office/drawing/2014/main" id="{0BBB174D-2189-CD4A-58FC-CC9D7E2A3AFC}"/>
                </a:ext>
              </a:extLst>
            </p:cNvPr>
            <p:cNvCxnSpPr>
              <a:stCxn id="629" idx="6"/>
              <a:endCxn id="630" idx="2"/>
            </p:cNvCxnSpPr>
            <p:nvPr/>
          </p:nvCxnSpPr>
          <p:spPr>
            <a:xfrm>
              <a:off x="9985318" y="2879614"/>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3" name="Connecteur droit 632">
              <a:extLst>
                <a:ext uri="{FF2B5EF4-FFF2-40B4-BE49-F238E27FC236}">
                  <a16:creationId xmlns:a16="http://schemas.microsoft.com/office/drawing/2014/main" id="{0DA5325B-B133-B8D1-97CC-285C1EAC28AA}"/>
                </a:ext>
              </a:extLst>
            </p:cNvPr>
            <p:cNvCxnSpPr>
              <a:cxnSpLocks/>
              <a:stCxn id="630" idx="6"/>
              <a:endCxn id="631" idx="2"/>
            </p:cNvCxnSpPr>
            <p:nvPr/>
          </p:nvCxnSpPr>
          <p:spPr>
            <a:xfrm>
              <a:off x="10184611" y="2879614"/>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4" name="Connecteur droit 633">
              <a:extLst>
                <a:ext uri="{FF2B5EF4-FFF2-40B4-BE49-F238E27FC236}">
                  <a16:creationId xmlns:a16="http://schemas.microsoft.com/office/drawing/2014/main" id="{9E09A599-DBE6-E2AA-809C-DE2E2B82108F}"/>
                </a:ext>
              </a:extLst>
            </p:cNvPr>
            <p:cNvCxnSpPr>
              <a:stCxn id="600" idx="4"/>
              <a:endCxn id="620" idx="0"/>
            </p:cNvCxnSpPr>
            <p:nvPr/>
          </p:nvCxnSpPr>
          <p:spPr>
            <a:xfrm flipH="1">
              <a:off x="7904920" y="2559532"/>
              <a:ext cx="117721" cy="29868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5" name="Connecteur droit 634">
              <a:extLst>
                <a:ext uri="{FF2B5EF4-FFF2-40B4-BE49-F238E27FC236}">
                  <a16:creationId xmlns:a16="http://schemas.microsoft.com/office/drawing/2014/main" id="{3379BAC9-E2D9-AD4A-ABF0-E602E3349C6F}"/>
                </a:ext>
              </a:extLst>
            </p:cNvPr>
            <p:cNvCxnSpPr>
              <a:cxnSpLocks/>
              <a:stCxn id="601" idx="6"/>
              <a:endCxn id="604" idx="2"/>
            </p:cNvCxnSpPr>
            <p:nvPr/>
          </p:nvCxnSpPr>
          <p:spPr>
            <a:xfrm>
              <a:off x="8221934" y="2528102"/>
              <a:ext cx="3690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6" name="Connecteur droit 635">
              <a:extLst>
                <a:ext uri="{FF2B5EF4-FFF2-40B4-BE49-F238E27FC236}">
                  <a16:creationId xmlns:a16="http://schemas.microsoft.com/office/drawing/2014/main" id="{40EDD1AB-C367-1B25-D9FB-313EB70F803E}"/>
                </a:ext>
              </a:extLst>
            </p:cNvPr>
            <p:cNvCxnSpPr>
              <a:cxnSpLocks/>
              <a:stCxn id="637" idx="1"/>
              <a:endCxn id="606" idx="5"/>
            </p:cNvCxnSpPr>
            <p:nvPr/>
          </p:nvCxnSpPr>
          <p:spPr>
            <a:xfrm flipH="1" flipV="1">
              <a:off x="9011753" y="2550326"/>
              <a:ext cx="276908" cy="26906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37" name="Ellipse 636">
              <a:extLst>
                <a:ext uri="{FF2B5EF4-FFF2-40B4-BE49-F238E27FC236}">
                  <a16:creationId xmlns:a16="http://schemas.microsoft.com/office/drawing/2014/main" id="{1F20B157-08F6-C237-A52E-DAA016B0359B}"/>
                </a:ext>
              </a:extLst>
            </p:cNvPr>
            <p:cNvSpPr/>
            <p:nvPr/>
          </p:nvSpPr>
          <p:spPr>
            <a:xfrm>
              <a:off x="9261898" y="2792628"/>
              <a:ext cx="182748" cy="182748"/>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38" name="Connecteur droit 637">
              <a:extLst>
                <a:ext uri="{FF2B5EF4-FFF2-40B4-BE49-F238E27FC236}">
                  <a16:creationId xmlns:a16="http://schemas.microsoft.com/office/drawing/2014/main" id="{03D9AF91-C2FE-ACAB-E6F4-8A3202AF3849}"/>
                </a:ext>
              </a:extLst>
            </p:cNvPr>
            <p:cNvCxnSpPr>
              <a:cxnSpLocks/>
              <a:stCxn id="637" idx="2"/>
              <a:endCxn id="626" idx="6"/>
            </p:cNvCxnSpPr>
            <p:nvPr/>
          </p:nvCxnSpPr>
          <p:spPr>
            <a:xfrm flipH="1" flipV="1">
              <a:off x="8853096" y="2880440"/>
              <a:ext cx="408802" cy="356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39" name="Connecteur droit 638">
              <a:extLst>
                <a:ext uri="{FF2B5EF4-FFF2-40B4-BE49-F238E27FC236}">
                  <a16:creationId xmlns:a16="http://schemas.microsoft.com/office/drawing/2014/main" id="{D77BDEC4-659F-C9BF-C1ED-591BD8EC5178}"/>
                </a:ext>
              </a:extLst>
            </p:cNvPr>
            <p:cNvCxnSpPr>
              <a:cxnSpLocks/>
              <a:stCxn id="629" idx="2"/>
              <a:endCxn id="637" idx="6"/>
            </p:cNvCxnSpPr>
            <p:nvPr/>
          </p:nvCxnSpPr>
          <p:spPr>
            <a:xfrm flipH="1">
              <a:off x="9444646" y="2879614"/>
              <a:ext cx="477812" cy="4388"/>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0" name="Connecteur droit 639">
              <a:extLst>
                <a:ext uri="{FF2B5EF4-FFF2-40B4-BE49-F238E27FC236}">
                  <a16:creationId xmlns:a16="http://schemas.microsoft.com/office/drawing/2014/main" id="{149308D2-4095-34B8-DF5C-9D14A4C8B853}"/>
                </a:ext>
              </a:extLst>
            </p:cNvPr>
            <p:cNvCxnSpPr>
              <a:cxnSpLocks/>
              <a:stCxn id="637" idx="6"/>
              <a:endCxn id="609" idx="2"/>
            </p:cNvCxnSpPr>
            <p:nvPr/>
          </p:nvCxnSpPr>
          <p:spPr>
            <a:xfrm flipV="1">
              <a:off x="9444646" y="2528102"/>
              <a:ext cx="561743" cy="35590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1" name="Connecteur droit 640">
              <a:extLst>
                <a:ext uri="{FF2B5EF4-FFF2-40B4-BE49-F238E27FC236}">
                  <a16:creationId xmlns:a16="http://schemas.microsoft.com/office/drawing/2014/main" id="{4E41E40F-71B9-D80C-A166-BD65ABAD5FCB}"/>
                </a:ext>
              </a:extLst>
            </p:cNvPr>
            <p:cNvCxnSpPr>
              <a:cxnSpLocks/>
              <a:stCxn id="631" idx="6"/>
              <a:endCxn id="614" idx="2"/>
            </p:cNvCxnSpPr>
            <p:nvPr/>
          </p:nvCxnSpPr>
          <p:spPr>
            <a:xfrm flipV="1">
              <a:off x="10352474" y="2528102"/>
              <a:ext cx="617740" cy="35151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2" name="Connecteur droit 641">
              <a:extLst>
                <a:ext uri="{FF2B5EF4-FFF2-40B4-BE49-F238E27FC236}">
                  <a16:creationId xmlns:a16="http://schemas.microsoft.com/office/drawing/2014/main" id="{1FE644D2-3E8A-7398-E198-DF4DB9951BC5}"/>
                </a:ext>
              </a:extLst>
            </p:cNvPr>
            <p:cNvCxnSpPr>
              <a:cxnSpLocks/>
              <a:stCxn id="611" idx="6"/>
              <a:endCxn id="614" idx="2"/>
            </p:cNvCxnSpPr>
            <p:nvPr/>
          </p:nvCxnSpPr>
          <p:spPr>
            <a:xfrm>
              <a:off x="10436405" y="2528102"/>
              <a:ext cx="5338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3" name="Connecteur droit 642">
              <a:extLst>
                <a:ext uri="{FF2B5EF4-FFF2-40B4-BE49-F238E27FC236}">
                  <a16:creationId xmlns:a16="http://schemas.microsoft.com/office/drawing/2014/main" id="{5B416C87-EF0E-8D35-945A-56EB079B3AD2}"/>
                </a:ext>
              </a:extLst>
            </p:cNvPr>
            <p:cNvCxnSpPr>
              <a:cxnSpLocks/>
              <a:stCxn id="624" idx="2"/>
              <a:endCxn id="621" idx="6"/>
            </p:cNvCxnSpPr>
            <p:nvPr/>
          </p:nvCxnSpPr>
          <p:spPr>
            <a:xfrm flipH="1">
              <a:off x="8126437" y="2880440"/>
              <a:ext cx="296643" cy="1"/>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44" name="Ellipse 643">
              <a:extLst>
                <a:ext uri="{FF2B5EF4-FFF2-40B4-BE49-F238E27FC236}">
                  <a16:creationId xmlns:a16="http://schemas.microsoft.com/office/drawing/2014/main" id="{F010E7CA-009F-6F99-D4A7-D7DE37206661}"/>
                </a:ext>
              </a:extLst>
            </p:cNvPr>
            <p:cNvSpPr/>
            <p:nvPr/>
          </p:nvSpPr>
          <p:spPr>
            <a:xfrm>
              <a:off x="7698637"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45" name="Ellipse 644">
              <a:extLst>
                <a:ext uri="{FF2B5EF4-FFF2-40B4-BE49-F238E27FC236}">
                  <a16:creationId xmlns:a16="http://schemas.microsoft.com/office/drawing/2014/main" id="{FA408B91-27B6-99AB-DC6C-19FD195F3A4C}"/>
                </a:ext>
              </a:extLst>
            </p:cNvPr>
            <p:cNvSpPr/>
            <p:nvPr/>
          </p:nvSpPr>
          <p:spPr>
            <a:xfrm>
              <a:off x="7897930"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46" name="Ellipse 645">
              <a:extLst>
                <a:ext uri="{FF2B5EF4-FFF2-40B4-BE49-F238E27FC236}">
                  <a16:creationId xmlns:a16="http://schemas.microsoft.com/office/drawing/2014/main" id="{888507BF-37A5-76D1-00D9-843DAAF33505}"/>
                </a:ext>
              </a:extLst>
            </p:cNvPr>
            <p:cNvSpPr/>
            <p:nvPr/>
          </p:nvSpPr>
          <p:spPr>
            <a:xfrm>
              <a:off x="8065793"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47" name="Connecteur droit 646">
              <a:extLst>
                <a:ext uri="{FF2B5EF4-FFF2-40B4-BE49-F238E27FC236}">
                  <a16:creationId xmlns:a16="http://schemas.microsoft.com/office/drawing/2014/main" id="{174D7D81-87B5-9998-954C-3EAA93B30BAF}"/>
                </a:ext>
              </a:extLst>
            </p:cNvPr>
            <p:cNvCxnSpPr>
              <a:stCxn id="644" idx="6"/>
              <a:endCxn id="645" idx="2"/>
            </p:cNvCxnSpPr>
            <p:nvPr/>
          </p:nvCxnSpPr>
          <p:spPr>
            <a:xfrm>
              <a:off x="7761497" y="2779864"/>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48" name="Connecteur droit 647">
              <a:extLst>
                <a:ext uri="{FF2B5EF4-FFF2-40B4-BE49-F238E27FC236}">
                  <a16:creationId xmlns:a16="http://schemas.microsoft.com/office/drawing/2014/main" id="{B2FDC56A-0825-524A-8BB7-9E3C62DC12D2}"/>
                </a:ext>
              </a:extLst>
            </p:cNvPr>
            <p:cNvCxnSpPr>
              <a:cxnSpLocks/>
              <a:stCxn id="645" idx="6"/>
              <a:endCxn id="646" idx="2"/>
            </p:cNvCxnSpPr>
            <p:nvPr/>
          </p:nvCxnSpPr>
          <p:spPr>
            <a:xfrm>
              <a:off x="7960790" y="2779864"/>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49" name="Ellipse 648">
              <a:extLst>
                <a:ext uri="{FF2B5EF4-FFF2-40B4-BE49-F238E27FC236}">
                  <a16:creationId xmlns:a16="http://schemas.microsoft.com/office/drawing/2014/main" id="{A2B7D4C2-CAE4-9EA9-A0A5-B207914BB420}"/>
                </a:ext>
              </a:extLst>
            </p:cNvPr>
            <p:cNvSpPr/>
            <p:nvPr/>
          </p:nvSpPr>
          <p:spPr>
            <a:xfrm>
              <a:off x="8497662"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0" name="Ellipse 649">
              <a:extLst>
                <a:ext uri="{FF2B5EF4-FFF2-40B4-BE49-F238E27FC236}">
                  <a16:creationId xmlns:a16="http://schemas.microsoft.com/office/drawing/2014/main" id="{90A341FD-C962-1B7F-7460-4CB8F2CC72B5}"/>
                </a:ext>
              </a:extLst>
            </p:cNvPr>
            <p:cNvSpPr/>
            <p:nvPr/>
          </p:nvSpPr>
          <p:spPr>
            <a:xfrm>
              <a:off x="8696955"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1" name="Ellipse 650">
              <a:extLst>
                <a:ext uri="{FF2B5EF4-FFF2-40B4-BE49-F238E27FC236}">
                  <a16:creationId xmlns:a16="http://schemas.microsoft.com/office/drawing/2014/main" id="{AD52492C-D157-3A73-101E-1E74B4B8ABB7}"/>
                </a:ext>
              </a:extLst>
            </p:cNvPr>
            <p:cNvSpPr/>
            <p:nvPr/>
          </p:nvSpPr>
          <p:spPr>
            <a:xfrm>
              <a:off x="8864818"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52" name="Connecteur droit 651">
              <a:extLst>
                <a:ext uri="{FF2B5EF4-FFF2-40B4-BE49-F238E27FC236}">
                  <a16:creationId xmlns:a16="http://schemas.microsoft.com/office/drawing/2014/main" id="{56EA9D97-A316-3A01-C149-EE01B04D3B8E}"/>
                </a:ext>
              </a:extLst>
            </p:cNvPr>
            <p:cNvCxnSpPr>
              <a:stCxn id="649" idx="6"/>
              <a:endCxn id="650" idx="2"/>
            </p:cNvCxnSpPr>
            <p:nvPr/>
          </p:nvCxnSpPr>
          <p:spPr>
            <a:xfrm>
              <a:off x="8560522" y="2779864"/>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53" name="Connecteur droit 652">
              <a:extLst>
                <a:ext uri="{FF2B5EF4-FFF2-40B4-BE49-F238E27FC236}">
                  <a16:creationId xmlns:a16="http://schemas.microsoft.com/office/drawing/2014/main" id="{DC79D11B-122F-DDDC-80F4-27C83D911D77}"/>
                </a:ext>
              </a:extLst>
            </p:cNvPr>
            <p:cNvCxnSpPr>
              <a:cxnSpLocks/>
              <a:stCxn id="650" idx="6"/>
              <a:endCxn id="651" idx="2"/>
            </p:cNvCxnSpPr>
            <p:nvPr/>
          </p:nvCxnSpPr>
          <p:spPr>
            <a:xfrm>
              <a:off x="8759815" y="2779864"/>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54" name="Ellipse 653">
              <a:extLst>
                <a:ext uri="{FF2B5EF4-FFF2-40B4-BE49-F238E27FC236}">
                  <a16:creationId xmlns:a16="http://schemas.microsoft.com/office/drawing/2014/main" id="{28057F30-D258-5219-3ED0-DF244AD9ABFD}"/>
                </a:ext>
              </a:extLst>
            </p:cNvPr>
            <p:cNvSpPr/>
            <p:nvPr/>
          </p:nvSpPr>
          <p:spPr>
            <a:xfrm>
              <a:off x="9913108"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5" name="Ellipse 654">
              <a:extLst>
                <a:ext uri="{FF2B5EF4-FFF2-40B4-BE49-F238E27FC236}">
                  <a16:creationId xmlns:a16="http://schemas.microsoft.com/office/drawing/2014/main" id="{841D4FEA-8AC8-6083-74A4-7AB557CCD543}"/>
                </a:ext>
              </a:extLst>
            </p:cNvPr>
            <p:cNvSpPr/>
            <p:nvPr/>
          </p:nvSpPr>
          <p:spPr>
            <a:xfrm>
              <a:off x="10112401"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56" name="Ellipse 655">
              <a:extLst>
                <a:ext uri="{FF2B5EF4-FFF2-40B4-BE49-F238E27FC236}">
                  <a16:creationId xmlns:a16="http://schemas.microsoft.com/office/drawing/2014/main" id="{11367A5B-C13F-769D-980D-DA250EB5A4F8}"/>
                </a:ext>
              </a:extLst>
            </p:cNvPr>
            <p:cNvSpPr/>
            <p:nvPr/>
          </p:nvSpPr>
          <p:spPr>
            <a:xfrm>
              <a:off x="10280264"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57" name="Connecteur droit 656">
              <a:extLst>
                <a:ext uri="{FF2B5EF4-FFF2-40B4-BE49-F238E27FC236}">
                  <a16:creationId xmlns:a16="http://schemas.microsoft.com/office/drawing/2014/main" id="{667DE7CA-EE97-5E00-BBDE-AB7EC2366292}"/>
                </a:ext>
              </a:extLst>
            </p:cNvPr>
            <p:cNvCxnSpPr>
              <a:stCxn id="654" idx="6"/>
              <a:endCxn id="655" idx="2"/>
            </p:cNvCxnSpPr>
            <p:nvPr/>
          </p:nvCxnSpPr>
          <p:spPr>
            <a:xfrm>
              <a:off x="9975968" y="2779864"/>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58" name="Connecteur droit 657">
              <a:extLst>
                <a:ext uri="{FF2B5EF4-FFF2-40B4-BE49-F238E27FC236}">
                  <a16:creationId xmlns:a16="http://schemas.microsoft.com/office/drawing/2014/main" id="{AF7E7A8E-AC9D-33A0-B254-B592036E2ACA}"/>
                </a:ext>
              </a:extLst>
            </p:cNvPr>
            <p:cNvCxnSpPr>
              <a:cxnSpLocks/>
              <a:stCxn id="655" idx="6"/>
              <a:endCxn id="656" idx="2"/>
            </p:cNvCxnSpPr>
            <p:nvPr/>
          </p:nvCxnSpPr>
          <p:spPr>
            <a:xfrm>
              <a:off x="10175261" y="2779864"/>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59" name="Ellipse 658">
              <a:extLst>
                <a:ext uri="{FF2B5EF4-FFF2-40B4-BE49-F238E27FC236}">
                  <a16:creationId xmlns:a16="http://schemas.microsoft.com/office/drawing/2014/main" id="{75F7318F-7F00-72FE-C2DE-275AF409B7E6}"/>
                </a:ext>
              </a:extLst>
            </p:cNvPr>
            <p:cNvSpPr/>
            <p:nvPr/>
          </p:nvSpPr>
          <p:spPr>
            <a:xfrm>
              <a:off x="10876933"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0" name="Ellipse 659">
              <a:extLst>
                <a:ext uri="{FF2B5EF4-FFF2-40B4-BE49-F238E27FC236}">
                  <a16:creationId xmlns:a16="http://schemas.microsoft.com/office/drawing/2014/main" id="{E46C05FE-9BFA-3592-0DFD-995917649B95}"/>
                </a:ext>
              </a:extLst>
            </p:cNvPr>
            <p:cNvSpPr/>
            <p:nvPr/>
          </p:nvSpPr>
          <p:spPr>
            <a:xfrm>
              <a:off x="11076226"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1" name="Ellipse 660">
              <a:extLst>
                <a:ext uri="{FF2B5EF4-FFF2-40B4-BE49-F238E27FC236}">
                  <a16:creationId xmlns:a16="http://schemas.microsoft.com/office/drawing/2014/main" id="{344944E6-1739-1DCA-E78D-06914CEE6256}"/>
                </a:ext>
              </a:extLst>
            </p:cNvPr>
            <p:cNvSpPr/>
            <p:nvPr/>
          </p:nvSpPr>
          <p:spPr>
            <a:xfrm>
              <a:off x="11244089" y="2748434"/>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62" name="Connecteur droit 661">
              <a:extLst>
                <a:ext uri="{FF2B5EF4-FFF2-40B4-BE49-F238E27FC236}">
                  <a16:creationId xmlns:a16="http://schemas.microsoft.com/office/drawing/2014/main" id="{6E7DD332-A9F0-DAFD-64B6-28519374E68E}"/>
                </a:ext>
              </a:extLst>
            </p:cNvPr>
            <p:cNvCxnSpPr>
              <a:stCxn id="659" idx="6"/>
              <a:endCxn id="660" idx="2"/>
            </p:cNvCxnSpPr>
            <p:nvPr/>
          </p:nvCxnSpPr>
          <p:spPr>
            <a:xfrm>
              <a:off x="10939793" y="2779864"/>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3" name="Connecteur droit 662">
              <a:extLst>
                <a:ext uri="{FF2B5EF4-FFF2-40B4-BE49-F238E27FC236}">
                  <a16:creationId xmlns:a16="http://schemas.microsoft.com/office/drawing/2014/main" id="{F3A3F700-6914-424C-978B-0A4305703AD2}"/>
                </a:ext>
              </a:extLst>
            </p:cNvPr>
            <p:cNvCxnSpPr>
              <a:cxnSpLocks/>
              <a:stCxn id="660" idx="6"/>
              <a:endCxn id="661" idx="2"/>
            </p:cNvCxnSpPr>
            <p:nvPr/>
          </p:nvCxnSpPr>
          <p:spPr>
            <a:xfrm>
              <a:off x="11139086" y="2779864"/>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64" name="Ellipse 663">
              <a:extLst>
                <a:ext uri="{FF2B5EF4-FFF2-40B4-BE49-F238E27FC236}">
                  <a16:creationId xmlns:a16="http://schemas.microsoft.com/office/drawing/2014/main" id="{FDA21A69-4CB4-EAE9-AEFC-D21052CB933B}"/>
                </a:ext>
              </a:extLst>
            </p:cNvPr>
            <p:cNvSpPr/>
            <p:nvPr/>
          </p:nvSpPr>
          <p:spPr>
            <a:xfrm>
              <a:off x="7603140" y="3100773"/>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5" name="Ellipse 664">
              <a:extLst>
                <a:ext uri="{FF2B5EF4-FFF2-40B4-BE49-F238E27FC236}">
                  <a16:creationId xmlns:a16="http://schemas.microsoft.com/office/drawing/2014/main" id="{7F640225-C0C4-AE8B-5EA1-A928D1F46882}"/>
                </a:ext>
              </a:extLst>
            </p:cNvPr>
            <p:cNvSpPr/>
            <p:nvPr/>
          </p:nvSpPr>
          <p:spPr>
            <a:xfrm>
              <a:off x="7802433" y="3100773"/>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66" name="Ellipse 665">
              <a:extLst>
                <a:ext uri="{FF2B5EF4-FFF2-40B4-BE49-F238E27FC236}">
                  <a16:creationId xmlns:a16="http://schemas.microsoft.com/office/drawing/2014/main" id="{826DFE64-A5C3-0A4C-C4CA-264A4A9FD756}"/>
                </a:ext>
              </a:extLst>
            </p:cNvPr>
            <p:cNvSpPr/>
            <p:nvPr/>
          </p:nvSpPr>
          <p:spPr>
            <a:xfrm>
              <a:off x="7970296" y="3100773"/>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67" name="Connecteur droit 666">
              <a:extLst>
                <a:ext uri="{FF2B5EF4-FFF2-40B4-BE49-F238E27FC236}">
                  <a16:creationId xmlns:a16="http://schemas.microsoft.com/office/drawing/2014/main" id="{E6CE6349-149D-28E4-50CB-32FB6415EF62}"/>
                </a:ext>
              </a:extLst>
            </p:cNvPr>
            <p:cNvCxnSpPr>
              <a:stCxn id="664" idx="6"/>
              <a:endCxn id="665" idx="2"/>
            </p:cNvCxnSpPr>
            <p:nvPr/>
          </p:nvCxnSpPr>
          <p:spPr>
            <a:xfrm>
              <a:off x="7666000" y="3132203"/>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68" name="Connecteur droit 667">
              <a:extLst>
                <a:ext uri="{FF2B5EF4-FFF2-40B4-BE49-F238E27FC236}">
                  <a16:creationId xmlns:a16="http://schemas.microsoft.com/office/drawing/2014/main" id="{D9B0D8F9-28C1-C117-7FFC-FC70B536E9A4}"/>
                </a:ext>
              </a:extLst>
            </p:cNvPr>
            <p:cNvCxnSpPr>
              <a:cxnSpLocks/>
              <a:stCxn id="665" idx="6"/>
              <a:endCxn id="666" idx="2"/>
            </p:cNvCxnSpPr>
            <p:nvPr/>
          </p:nvCxnSpPr>
          <p:spPr>
            <a:xfrm>
              <a:off x="7865293" y="3132203"/>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69" name="Ellipse 668">
              <a:extLst>
                <a:ext uri="{FF2B5EF4-FFF2-40B4-BE49-F238E27FC236}">
                  <a16:creationId xmlns:a16="http://schemas.microsoft.com/office/drawing/2014/main" id="{74B93019-9943-3C77-EBE8-1E6372201FDA}"/>
                </a:ext>
              </a:extLst>
            </p:cNvPr>
            <p:cNvSpPr/>
            <p:nvPr/>
          </p:nvSpPr>
          <p:spPr>
            <a:xfrm>
              <a:off x="8329799" y="31007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0" name="Ellipse 669">
              <a:extLst>
                <a:ext uri="{FF2B5EF4-FFF2-40B4-BE49-F238E27FC236}">
                  <a16:creationId xmlns:a16="http://schemas.microsoft.com/office/drawing/2014/main" id="{ECE780EF-722D-9BC8-AADE-E1BC7D4E07F3}"/>
                </a:ext>
              </a:extLst>
            </p:cNvPr>
            <p:cNvSpPr/>
            <p:nvPr/>
          </p:nvSpPr>
          <p:spPr>
            <a:xfrm>
              <a:off x="8529092" y="31007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1" name="Ellipse 670">
              <a:extLst>
                <a:ext uri="{FF2B5EF4-FFF2-40B4-BE49-F238E27FC236}">
                  <a16:creationId xmlns:a16="http://schemas.microsoft.com/office/drawing/2014/main" id="{DFCDB990-1B17-CD45-93D7-7CFBCD608605}"/>
                </a:ext>
              </a:extLst>
            </p:cNvPr>
            <p:cNvSpPr/>
            <p:nvPr/>
          </p:nvSpPr>
          <p:spPr>
            <a:xfrm>
              <a:off x="8696955" y="3100772"/>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72" name="Connecteur droit 671">
              <a:extLst>
                <a:ext uri="{FF2B5EF4-FFF2-40B4-BE49-F238E27FC236}">
                  <a16:creationId xmlns:a16="http://schemas.microsoft.com/office/drawing/2014/main" id="{6CD580E8-CD42-4312-0079-39CCA37232C0}"/>
                </a:ext>
              </a:extLst>
            </p:cNvPr>
            <p:cNvCxnSpPr>
              <a:stCxn id="669" idx="6"/>
              <a:endCxn id="670" idx="2"/>
            </p:cNvCxnSpPr>
            <p:nvPr/>
          </p:nvCxnSpPr>
          <p:spPr>
            <a:xfrm>
              <a:off x="8392659" y="3132202"/>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3" name="Connecteur droit 672">
              <a:extLst>
                <a:ext uri="{FF2B5EF4-FFF2-40B4-BE49-F238E27FC236}">
                  <a16:creationId xmlns:a16="http://schemas.microsoft.com/office/drawing/2014/main" id="{6D6E8D08-933C-AFF7-5F2B-7239AAB7EFBB}"/>
                </a:ext>
              </a:extLst>
            </p:cNvPr>
            <p:cNvCxnSpPr>
              <a:cxnSpLocks/>
              <a:stCxn id="670" idx="6"/>
              <a:endCxn id="671" idx="2"/>
            </p:cNvCxnSpPr>
            <p:nvPr/>
          </p:nvCxnSpPr>
          <p:spPr>
            <a:xfrm>
              <a:off x="8591952" y="3132202"/>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74" name="Ellipse 673">
              <a:extLst>
                <a:ext uri="{FF2B5EF4-FFF2-40B4-BE49-F238E27FC236}">
                  <a16:creationId xmlns:a16="http://schemas.microsoft.com/office/drawing/2014/main" id="{8D0EE152-D976-82ED-348E-AAAC6D0BB926}"/>
                </a:ext>
              </a:extLst>
            </p:cNvPr>
            <p:cNvSpPr/>
            <p:nvPr/>
          </p:nvSpPr>
          <p:spPr>
            <a:xfrm>
              <a:off x="9829177" y="309994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5" name="Ellipse 674">
              <a:extLst>
                <a:ext uri="{FF2B5EF4-FFF2-40B4-BE49-F238E27FC236}">
                  <a16:creationId xmlns:a16="http://schemas.microsoft.com/office/drawing/2014/main" id="{FE8C407E-9490-F3EC-E9E4-A6B6FFE73983}"/>
                </a:ext>
              </a:extLst>
            </p:cNvPr>
            <p:cNvSpPr/>
            <p:nvPr/>
          </p:nvSpPr>
          <p:spPr>
            <a:xfrm>
              <a:off x="10028470" y="309994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6" name="Ellipse 675">
              <a:extLst>
                <a:ext uri="{FF2B5EF4-FFF2-40B4-BE49-F238E27FC236}">
                  <a16:creationId xmlns:a16="http://schemas.microsoft.com/office/drawing/2014/main" id="{E011497D-49DF-BFC0-2B76-CD83B29421E4}"/>
                </a:ext>
              </a:extLst>
            </p:cNvPr>
            <p:cNvSpPr/>
            <p:nvPr/>
          </p:nvSpPr>
          <p:spPr>
            <a:xfrm>
              <a:off x="10196333" y="3099946"/>
              <a:ext cx="62860" cy="62860"/>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77" name="Connecteur droit 676">
              <a:extLst>
                <a:ext uri="{FF2B5EF4-FFF2-40B4-BE49-F238E27FC236}">
                  <a16:creationId xmlns:a16="http://schemas.microsoft.com/office/drawing/2014/main" id="{29718956-1E6F-7FFD-08B8-68384DDCD2B3}"/>
                </a:ext>
              </a:extLst>
            </p:cNvPr>
            <p:cNvCxnSpPr>
              <a:stCxn id="674" idx="6"/>
              <a:endCxn id="675" idx="2"/>
            </p:cNvCxnSpPr>
            <p:nvPr/>
          </p:nvCxnSpPr>
          <p:spPr>
            <a:xfrm>
              <a:off x="9892037" y="3131376"/>
              <a:ext cx="13643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8" name="Connecteur droit 677">
              <a:extLst>
                <a:ext uri="{FF2B5EF4-FFF2-40B4-BE49-F238E27FC236}">
                  <a16:creationId xmlns:a16="http://schemas.microsoft.com/office/drawing/2014/main" id="{0E44782E-93B1-1774-DF3F-84388F153369}"/>
                </a:ext>
              </a:extLst>
            </p:cNvPr>
            <p:cNvCxnSpPr>
              <a:cxnSpLocks/>
              <a:stCxn id="675" idx="6"/>
              <a:endCxn id="676" idx="2"/>
            </p:cNvCxnSpPr>
            <p:nvPr/>
          </p:nvCxnSpPr>
          <p:spPr>
            <a:xfrm>
              <a:off x="10091330" y="3131376"/>
              <a:ext cx="105003"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79" name="Connecteur droit 678">
              <a:extLst>
                <a:ext uri="{FF2B5EF4-FFF2-40B4-BE49-F238E27FC236}">
                  <a16:creationId xmlns:a16="http://schemas.microsoft.com/office/drawing/2014/main" id="{30C6428E-5B1C-7E88-7E13-D71D16280C7B}"/>
                </a:ext>
              </a:extLst>
            </p:cNvPr>
            <p:cNvCxnSpPr>
              <a:stCxn id="645" idx="4"/>
              <a:endCxn id="665" idx="0"/>
            </p:cNvCxnSpPr>
            <p:nvPr/>
          </p:nvCxnSpPr>
          <p:spPr>
            <a:xfrm flipH="1">
              <a:off x="7811639" y="2811294"/>
              <a:ext cx="117721" cy="29868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0" name="Connecteur droit 679">
              <a:extLst>
                <a:ext uri="{FF2B5EF4-FFF2-40B4-BE49-F238E27FC236}">
                  <a16:creationId xmlns:a16="http://schemas.microsoft.com/office/drawing/2014/main" id="{36E44A30-0CCE-2AD5-F714-D31DB894EE6D}"/>
                </a:ext>
              </a:extLst>
            </p:cNvPr>
            <p:cNvCxnSpPr>
              <a:cxnSpLocks/>
              <a:stCxn id="646" idx="6"/>
              <a:endCxn id="649" idx="2"/>
            </p:cNvCxnSpPr>
            <p:nvPr/>
          </p:nvCxnSpPr>
          <p:spPr>
            <a:xfrm>
              <a:off x="8128653" y="2779864"/>
              <a:ext cx="3690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1" name="Connecteur droit 680">
              <a:extLst>
                <a:ext uri="{FF2B5EF4-FFF2-40B4-BE49-F238E27FC236}">
                  <a16:creationId xmlns:a16="http://schemas.microsoft.com/office/drawing/2014/main" id="{6663316D-0693-7D01-653C-C802A69E7223}"/>
                </a:ext>
              </a:extLst>
            </p:cNvPr>
            <p:cNvCxnSpPr>
              <a:cxnSpLocks/>
              <a:stCxn id="682" idx="1"/>
              <a:endCxn id="651" idx="5"/>
            </p:cNvCxnSpPr>
            <p:nvPr/>
          </p:nvCxnSpPr>
          <p:spPr>
            <a:xfrm flipH="1" flipV="1">
              <a:off x="8918472" y="2802088"/>
              <a:ext cx="276908" cy="269065"/>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82" name="Ellipse 681">
              <a:extLst>
                <a:ext uri="{FF2B5EF4-FFF2-40B4-BE49-F238E27FC236}">
                  <a16:creationId xmlns:a16="http://schemas.microsoft.com/office/drawing/2014/main" id="{0C285AAC-8EA0-FB13-C478-A75FBA98ABF5}"/>
                </a:ext>
              </a:extLst>
            </p:cNvPr>
            <p:cNvSpPr/>
            <p:nvPr/>
          </p:nvSpPr>
          <p:spPr>
            <a:xfrm>
              <a:off x="9168617" y="3044390"/>
              <a:ext cx="182748" cy="182748"/>
            </a:xfrm>
            <a:prstGeom prst="ellipse">
              <a:avLst/>
            </a:prstGeom>
            <a:solidFill>
              <a:schemeClr val="bg1"/>
            </a:solidFill>
            <a:ln w="28575">
              <a:solidFill>
                <a:schemeClr val="accent2"/>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83" name="Connecteur droit 682">
              <a:extLst>
                <a:ext uri="{FF2B5EF4-FFF2-40B4-BE49-F238E27FC236}">
                  <a16:creationId xmlns:a16="http://schemas.microsoft.com/office/drawing/2014/main" id="{4F650285-CCAB-CC9B-FB91-4A9F90BCCFC1}"/>
                </a:ext>
              </a:extLst>
            </p:cNvPr>
            <p:cNvCxnSpPr>
              <a:cxnSpLocks/>
              <a:stCxn id="682" idx="2"/>
              <a:endCxn id="671" idx="6"/>
            </p:cNvCxnSpPr>
            <p:nvPr/>
          </p:nvCxnSpPr>
          <p:spPr>
            <a:xfrm flipH="1" flipV="1">
              <a:off x="8759815" y="3132202"/>
              <a:ext cx="408802" cy="356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4" name="Connecteur droit 683">
              <a:extLst>
                <a:ext uri="{FF2B5EF4-FFF2-40B4-BE49-F238E27FC236}">
                  <a16:creationId xmlns:a16="http://schemas.microsoft.com/office/drawing/2014/main" id="{26ADCF91-51B7-09DE-F818-76702010D45B}"/>
                </a:ext>
              </a:extLst>
            </p:cNvPr>
            <p:cNvCxnSpPr>
              <a:cxnSpLocks/>
              <a:stCxn id="674" idx="2"/>
              <a:endCxn id="682" idx="6"/>
            </p:cNvCxnSpPr>
            <p:nvPr/>
          </p:nvCxnSpPr>
          <p:spPr>
            <a:xfrm flipH="1">
              <a:off x="9351365" y="3131376"/>
              <a:ext cx="477812" cy="4388"/>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5" name="Connecteur droit 684">
              <a:extLst>
                <a:ext uri="{FF2B5EF4-FFF2-40B4-BE49-F238E27FC236}">
                  <a16:creationId xmlns:a16="http://schemas.microsoft.com/office/drawing/2014/main" id="{A11B9B56-F51C-86EC-5998-A49150213F1E}"/>
                </a:ext>
              </a:extLst>
            </p:cNvPr>
            <p:cNvCxnSpPr>
              <a:cxnSpLocks/>
              <a:stCxn id="682" idx="6"/>
              <a:endCxn id="654" idx="2"/>
            </p:cNvCxnSpPr>
            <p:nvPr/>
          </p:nvCxnSpPr>
          <p:spPr>
            <a:xfrm flipV="1">
              <a:off x="9351365" y="2779864"/>
              <a:ext cx="561743" cy="35590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6" name="Connecteur droit 685">
              <a:extLst>
                <a:ext uri="{FF2B5EF4-FFF2-40B4-BE49-F238E27FC236}">
                  <a16:creationId xmlns:a16="http://schemas.microsoft.com/office/drawing/2014/main" id="{100C7FBC-C3D6-6003-A213-FE367F97A50A}"/>
                </a:ext>
              </a:extLst>
            </p:cNvPr>
            <p:cNvCxnSpPr>
              <a:cxnSpLocks/>
              <a:stCxn id="676" idx="6"/>
              <a:endCxn id="659" idx="2"/>
            </p:cNvCxnSpPr>
            <p:nvPr/>
          </p:nvCxnSpPr>
          <p:spPr>
            <a:xfrm flipV="1">
              <a:off x="10259193" y="2779864"/>
              <a:ext cx="617740" cy="351512"/>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7" name="Connecteur droit 686">
              <a:extLst>
                <a:ext uri="{FF2B5EF4-FFF2-40B4-BE49-F238E27FC236}">
                  <a16:creationId xmlns:a16="http://schemas.microsoft.com/office/drawing/2014/main" id="{4A3B4A4E-3B76-D999-3C0B-F1EE2C48DA28}"/>
                </a:ext>
              </a:extLst>
            </p:cNvPr>
            <p:cNvCxnSpPr>
              <a:cxnSpLocks/>
              <a:stCxn id="656" idx="6"/>
              <a:endCxn id="659" idx="2"/>
            </p:cNvCxnSpPr>
            <p:nvPr/>
          </p:nvCxnSpPr>
          <p:spPr>
            <a:xfrm>
              <a:off x="10343124" y="2779864"/>
              <a:ext cx="533809" cy="0"/>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88" name="Connecteur droit 687">
              <a:extLst>
                <a:ext uri="{FF2B5EF4-FFF2-40B4-BE49-F238E27FC236}">
                  <a16:creationId xmlns:a16="http://schemas.microsoft.com/office/drawing/2014/main" id="{25A924A7-29C3-24D1-5113-0B9F93E0557A}"/>
                </a:ext>
              </a:extLst>
            </p:cNvPr>
            <p:cNvCxnSpPr>
              <a:cxnSpLocks/>
              <a:stCxn id="669" idx="2"/>
              <a:endCxn id="666" idx="6"/>
            </p:cNvCxnSpPr>
            <p:nvPr/>
          </p:nvCxnSpPr>
          <p:spPr>
            <a:xfrm flipH="1">
              <a:off x="8033156" y="3132202"/>
              <a:ext cx="296643" cy="1"/>
            </a:xfrm>
            <a:prstGeom prst="line">
              <a:avLst/>
            </a:prstGeom>
            <a:ln w="28575">
              <a:solidFill>
                <a:schemeClr val="accent2"/>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pic>
        <p:nvPicPr>
          <p:cNvPr id="723" name="Image 722" descr="Une image contenant croquis, symbole, dessin, art&#10;&#10;Description générée automatiquement">
            <a:extLst>
              <a:ext uri="{FF2B5EF4-FFF2-40B4-BE49-F238E27FC236}">
                <a16:creationId xmlns:a16="http://schemas.microsoft.com/office/drawing/2014/main" id="{9462CDC4-5878-1477-F434-5B18F295E8C8}"/>
              </a:ext>
            </a:extLst>
          </p:cNvPr>
          <p:cNvPicPr>
            <a:picLocks noChangeAspect="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11389" y="203279"/>
            <a:ext cx="611183" cy="760178"/>
          </a:xfrm>
          <a:prstGeom prst="rect">
            <a:avLst/>
          </a:prstGeom>
        </p:spPr>
      </p:pic>
      <p:sp>
        <p:nvSpPr>
          <p:cNvPr id="724" name="Ellipse 723">
            <a:extLst>
              <a:ext uri="{FF2B5EF4-FFF2-40B4-BE49-F238E27FC236}">
                <a16:creationId xmlns:a16="http://schemas.microsoft.com/office/drawing/2014/main" id="{9B833726-723A-B0BB-8230-A2BB2053F2C5}"/>
              </a:ext>
            </a:extLst>
          </p:cNvPr>
          <p:cNvSpPr/>
          <p:nvPr/>
        </p:nvSpPr>
        <p:spPr>
          <a:xfrm>
            <a:off x="758001" y="3678778"/>
            <a:ext cx="2118220" cy="561857"/>
          </a:xfrm>
          <a:prstGeom prst="ellipse">
            <a:avLst/>
          </a:prstGeom>
          <a:noFill/>
          <a:ln>
            <a:solidFill>
              <a:srgbClr val="C0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860" name="Groupe 859">
            <a:extLst>
              <a:ext uri="{FF2B5EF4-FFF2-40B4-BE49-F238E27FC236}">
                <a16:creationId xmlns:a16="http://schemas.microsoft.com/office/drawing/2014/main" id="{F4CCB5AB-3D02-B3E9-0202-30D65C3018F9}"/>
              </a:ext>
            </a:extLst>
          </p:cNvPr>
          <p:cNvGrpSpPr/>
          <p:nvPr/>
        </p:nvGrpSpPr>
        <p:grpSpPr>
          <a:xfrm>
            <a:off x="9484328" y="3486254"/>
            <a:ext cx="1494345" cy="612864"/>
            <a:chOff x="9484328" y="3486254"/>
            <a:chExt cx="1494345" cy="612864"/>
          </a:xfrm>
        </p:grpSpPr>
        <p:sp>
          <p:nvSpPr>
            <p:cNvPr id="147" name="Ellipse 146">
              <a:extLst>
                <a:ext uri="{FF2B5EF4-FFF2-40B4-BE49-F238E27FC236}">
                  <a16:creationId xmlns:a16="http://schemas.microsoft.com/office/drawing/2014/main" id="{08245ACD-5C74-D1F5-412E-D7A12A87D2D6}"/>
                </a:ext>
              </a:extLst>
            </p:cNvPr>
            <p:cNvSpPr/>
            <p:nvPr/>
          </p:nvSpPr>
          <p:spPr>
            <a:xfrm>
              <a:off x="9696936" y="3920039"/>
              <a:ext cx="179079" cy="179079"/>
            </a:xfrm>
            <a:prstGeom prst="ellipse">
              <a:avLst/>
            </a:prstGeom>
            <a:noFill/>
            <a:ln w="28575">
              <a:solidFill>
                <a:srgbClr val="92D05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8" name="Ellipse 147">
              <a:extLst>
                <a:ext uri="{FF2B5EF4-FFF2-40B4-BE49-F238E27FC236}">
                  <a16:creationId xmlns:a16="http://schemas.microsoft.com/office/drawing/2014/main" id="{177ED6F3-1291-800C-0AA9-113DFCFE5F95}"/>
                </a:ext>
              </a:extLst>
            </p:cNvPr>
            <p:cNvSpPr/>
            <p:nvPr/>
          </p:nvSpPr>
          <p:spPr>
            <a:xfrm>
              <a:off x="9484328" y="3614577"/>
              <a:ext cx="179079" cy="179079"/>
            </a:xfrm>
            <a:prstGeom prst="ellipse">
              <a:avLst/>
            </a:prstGeom>
            <a:noFill/>
            <a:ln w="28575">
              <a:solidFill>
                <a:srgbClr val="92D05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9" name="Ellipse 148">
              <a:extLst>
                <a:ext uri="{FF2B5EF4-FFF2-40B4-BE49-F238E27FC236}">
                  <a16:creationId xmlns:a16="http://schemas.microsoft.com/office/drawing/2014/main" id="{DE1B47AC-1432-AACF-B3C2-EDB34044B420}"/>
                </a:ext>
              </a:extLst>
            </p:cNvPr>
            <p:cNvSpPr/>
            <p:nvPr/>
          </p:nvSpPr>
          <p:spPr>
            <a:xfrm>
              <a:off x="9872808" y="3486254"/>
              <a:ext cx="179079" cy="179079"/>
            </a:xfrm>
            <a:prstGeom prst="ellipse">
              <a:avLst/>
            </a:prstGeom>
            <a:noFill/>
            <a:ln w="28575">
              <a:solidFill>
                <a:srgbClr val="92D05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0" name="Ellipse 149">
              <a:extLst>
                <a:ext uri="{FF2B5EF4-FFF2-40B4-BE49-F238E27FC236}">
                  <a16:creationId xmlns:a16="http://schemas.microsoft.com/office/drawing/2014/main" id="{AC4844F7-E377-B862-9D9F-089266941C4E}"/>
                </a:ext>
              </a:extLst>
            </p:cNvPr>
            <p:cNvSpPr/>
            <p:nvPr/>
          </p:nvSpPr>
          <p:spPr>
            <a:xfrm>
              <a:off x="10202440" y="3815900"/>
              <a:ext cx="179079" cy="179079"/>
            </a:xfrm>
            <a:prstGeom prst="ellipse">
              <a:avLst/>
            </a:prstGeom>
            <a:noFill/>
            <a:ln w="28575">
              <a:solidFill>
                <a:srgbClr val="92D05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1" name="Ellipse 150">
              <a:extLst>
                <a:ext uri="{FF2B5EF4-FFF2-40B4-BE49-F238E27FC236}">
                  <a16:creationId xmlns:a16="http://schemas.microsoft.com/office/drawing/2014/main" id="{61BBFB30-1F6C-C539-34D0-9DA15B0DD637}"/>
                </a:ext>
              </a:extLst>
            </p:cNvPr>
            <p:cNvSpPr/>
            <p:nvPr/>
          </p:nvSpPr>
          <p:spPr>
            <a:xfrm>
              <a:off x="10636491" y="3867584"/>
              <a:ext cx="179079" cy="179079"/>
            </a:xfrm>
            <a:prstGeom prst="ellipse">
              <a:avLst/>
            </a:prstGeom>
            <a:noFill/>
            <a:ln w="28575">
              <a:solidFill>
                <a:srgbClr val="92D05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2" name="Ellipse 151">
              <a:extLst>
                <a:ext uri="{FF2B5EF4-FFF2-40B4-BE49-F238E27FC236}">
                  <a16:creationId xmlns:a16="http://schemas.microsoft.com/office/drawing/2014/main" id="{73E855A2-07CC-6357-6743-E06387950382}"/>
                </a:ext>
              </a:extLst>
            </p:cNvPr>
            <p:cNvSpPr/>
            <p:nvPr/>
          </p:nvSpPr>
          <p:spPr>
            <a:xfrm>
              <a:off x="10799594" y="3512336"/>
              <a:ext cx="179079" cy="179079"/>
            </a:xfrm>
            <a:prstGeom prst="ellipse">
              <a:avLst/>
            </a:prstGeom>
            <a:noFill/>
            <a:ln w="28575">
              <a:solidFill>
                <a:srgbClr val="92D05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153" name="Connecteur droit 152">
              <a:extLst>
                <a:ext uri="{FF2B5EF4-FFF2-40B4-BE49-F238E27FC236}">
                  <a16:creationId xmlns:a16="http://schemas.microsoft.com/office/drawing/2014/main" id="{F1F6E51F-687A-6241-66FD-A48FCE2B77C0}"/>
                </a:ext>
              </a:extLst>
            </p:cNvPr>
            <p:cNvCxnSpPr>
              <a:cxnSpLocks/>
              <a:stCxn id="148" idx="4"/>
              <a:endCxn id="147" idx="1"/>
            </p:cNvCxnSpPr>
            <p:nvPr/>
          </p:nvCxnSpPr>
          <p:spPr>
            <a:xfrm>
              <a:off x="9573868" y="3793656"/>
              <a:ext cx="149294" cy="152609"/>
            </a:xfrm>
            <a:prstGeom prst="line">
              <a:avLst/>
            </a:prstGeom>
            <a:ln w="28575">
              <a:solidFill>
                <a:srgbClr val="92D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6" name="Connecteur droit 155">
              <a:extLst>
                <a:ext uri="{FF2B5EF4-FFF2-40B4-BE49-F238E27FC236}">
                  <a16:creationId xmlns:a16="http://schemas.microsoft.com/office/drawing/2014/main" id="{DF63AFE8-9E64-5B66-7791-58DB9E43F9BF}"/>
                </a:ext>
              </a:extLst>
            </p:cNvPr>
            <p:cNvCxnSpPr>
              <a:cxnSpLocks/>
              <a:stCxn id="148" idx="7"/>
              <a:endCxn id="149" idx="2"/>
            </p:cNvCxnSpPr>
            <p:nvPr/>
          </p:nvCxnSpPr>
          <p:spPr>
            <a:xfrm flipV="1">
              <a:off x="9637181" y="3575794"/>
              <a:ext cx="235627" cy="65009"/>
            </a:xfrm>
            <a:prstGeom prst="line">
              <a:avLst/>
            </a:prstGeom>
            <a:ln w="28575">
              <a:solidFill>
                <a:srgbClr val="92D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59" name="Connecteur droit 158">
              <a:extLst>
                <a:ext uri="{FF2B5EF4-FFF2-40B4-BE49-F238E27FC236}">
                  <a16:creationId xmlns:a16="http://schemas.microsoft.com/office/drawing/2014/main" id="{74B6C977-294F-224D-06D7-55450E59FB0B}"/>
                </a:ext>
              </a:extLst>
            </p:cNvPr>
            <p:cNvCxnSpPr>
              <a:cxnSpLocks/>
              <a:stCxn id="149" idx="4"/>
              <a:endCxn id="150" idx="1"/>
            </p:cNvCxnSpPr>
            <p:nvPr/>
          </p:nvCxnSpPr>
          <p:spPr>
            <a:xfrm>
              <a:off x="9962348" y="3665333"/>
              <a:ext cx="266318" cy="176793"/>
            </a:xfrm>
            <a:prstGeom prst="line">
              <a:avLst/>
            </a:prstGeom>
            <a:ln w="28575">
              <a:solidFill>
                <a:srgbClr val="92D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2" name="Connecteur droit 161">
              <a:extLst>
                <a:ext uri="{FF2B5EF4-FFF2-40B4-BE49-F238E27FC236}">
                  <a16:creationId xmlns:a16="http://schemas.microsoft.com/office/drawing/2014/main" id="{5800D8DF-01F1-CF39-7EBE-BED2B2468D99}"/>
                </a:ext>
              </a:extLst>
            </p:cNvPr>
            <p:cNvCxnSpPr>
              <a:cxnSpLocks/>
              <a:stCxn id="150" idx="7"/>
              <a:endCxn id="152" idx="2"/>
            </p:cNvCxnSpPr>
            <p:nvPr/>
          </p:nvCxnSpPr>
          <p:spPr>
            <a:xfrm flipV="1">
              <a:off x="10355293" y="3601876"/>
              <a:ext cx="444301" cy="240250"/>
            </a:xfrm>
            <a:prstGeom prst="line">
              <a:avLst/>
            </a:prstGeom>
            <a:ln w="28575">
              <a:solidFill>
                <a:srgbClr val="92D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D0830E60-DA66-3D40-DC08-5E6D0EC68719}"/>
                </a:ext>
              </a:extLst>
            </p:cNvPr>
            <p:cNvCxnSpPr>
              <a:cxnSpLocks/>
              <a:stCxn id="150" idx="6"/>
              <a:endCxn id="151" idx="2"/>
            </p:cNvCxnSpPr>
            <p:nvPr/>
          </p:nvCxnSpPr>
          <p:spPr>
            <a:xfrm>
              <a:off x="10381519" y="3905440"/>
              <a:ext cx="254972" cy="51684"/>
            </a:xfrm>
            <a:prstGeom prst="line">
              <a:avLst/>
            </a:prstGeom>
            <a:ln w="28575">
              <a:solidFill>
                <a:srgbClr val="92D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68" name="Connecteur droit 167">
              <a:extLst>
                <a:ext uri="{FF2B5EF4-FFF2-40B4-BE49-F238E27FC236}">
                  <a16:creationId xmlns:a16="http://schemas.microsoft.com/office/drawing/2014/main" id="{5ABFE834-3C5B-DE98-1E16-2ED6DC051330}"/>
                </a:ext>
              </a:extLst>
            </p:cNvPr>
            <p:cNvCxnSpPr>
              <a:cxnSpLocks/>
              <a:stCxn id="151" idx="7"/>
              <a:endCxn id="152" idx="4"/>
            </p:cNvCxnSpPr>
            <p:nvPr/>
          </p:nvCxnSpPr>
          <p:spPr>
            <a:xfrm flipV="1">
              <a:off x="10789344" y="3691415"/>
              <a:ext cx="99790" cy="202395"/>
            </a:xfrm>
            <a:prstGeom prst="line">
              <a:avLst/>
            </a:prstGeom>
            <a:ln w="28575">
              <a:solidFill>
                <a:srgbClr val="92D050"/>
              </a:solidFill>
            </a:ln>
            <a:effectLst>
              <a:glow rad="63500">
                <a:schemeClr val="accent4">
                  <a:satMod val="175000"/>
                  <a:alpha val="40000"/>
                </a:schemeClr>
              </a:glow>
            </a:effectLst>
          </p:spPr>
          <p:style>
            <a:lnRef idx="1">
              <a:schemeClr val="accent1"/>
            </a:lnRef>
            <a:fillRef idx="0">
              <a:schemeClr val="accent1"/>
            </a:fillRef>
            <a:effectRef idx="0">
              <a:schemeClr val="accent1"/>
            </a:effectRef>
            <a:fontRef idx="minor">
              <a:schemeClr val="tx1"/>
            </a:fontRef>
          </p:style>
        </p:cxnSp>
      </p:grpSp>
      <p:grpSp>
        <p:nvGrpSpPr>
          <p:cNvPr id="862" name="Groupe 861">
            <a:extLst>
              <a:ext uri="{FF2B5EF4-FFF2-40B4-BE49-F238E27FC236}">
                <a16:creationId xmlns:a16="http://schemas.microsoft.com/office/drawing/2014/main" id="{C8B0332F-D4DD-F5CB-84EB-3C22BA6D89BD}"/>
              </a:ext>
            </a:extLst>
          </p:cNvPr>
          <p:cNvGrpSpPr/>
          <p:nvPr/>
        </p:nvGrpSpPr>
        <p:grpSpPr>
          <a:xfrm>
            <a:off x="6932876" y="1831330"/>
            <a:ext cx="4190913" cy="4232498"/>
            <a:chOff x="6932876" y="1831330"/>
            <a:chExt cx="4190913" cy="4232498"/>
          </a:xfrm>
        </p:grpSpPr>
        <p:cxnSp>
          <p:nvCxnSpPr>
            <p:cNvPr id="697" name="Connecteur droit 696">
              <a:extLst>
                <a:ext uri="{FF2B5EF4-FFF2-40B4-BE49-F238E27FC236}">
                  <a16:creationId xmlns:a16="http://schemas.microsoft.com/office/drawing/2014/main" id="{A2D92203-AE9F-8652-0AED-095481FDEE67}"/>
                </a:ext>
              </a:extLst>
            </p:cNvPr>
            <p:cNvCxnSpPr>
              <a:stCxn id="14" idx="4"/>
              <a:endCxn id="559" idx="7"/>
            </p:cNvCxnSpPr>
            <p:nvPr/>
          </p:nvCxnSpPr>
          <p:spPr>
            <a:xfrm flipH="1">
              <a:off x="7619027" y="2197830"/>
              <a:ext cx="776889" cy="54717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8" name="Connecteur droit 697">
              <a:extLst>
                <a:ext uri="{FF2B5EF4-FFF2-40B4-BE49-F238E27FC236}">
                  <a16:creationId xmlns:a16="http://schemas.microsoft.com/office/drawing/2014/main" id="{3B788AFB-54EF-EF32-F56D-D8BF6BB22D40}"/>
                </a:ext>
              </a:extLst>
            </p:cNvPr>
            <p:cNvCxnSpPr>
              <a:cxnSpLocks/>
              <a:stCxn id="21" idx="4"/>
              <a:endCxn id="645" idx="7"/>
            </p:cNvCxnSpPr>
            <p:nvPr/>
          </p:nvCxnSpPr>
          <p:spPr>
            <a:xfrm flipH="1">
              <a:off x="7951584" y="1831330"/>
              <a:ext cx="118814" cy="92631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2" name="Connecteur droit 701">
              <a:extLst>
                <a:ext uri="{FF2B5EF4-FFF2-40B4-BE49-F238E27FC236}">
                  <a16:creationId xmlns:a16="http://schemas.microsoft.com/office/drawing/2014/main" id="{E33059B9-58FC-FB85-DA2B-367DE21DF38E}"/>
                </a:ext>
              </a:extLst>
            </p:cNvPr>
            <p:cNvCxnSpPr>
              <a:cxnSpLocks/>
              <a:stCxn id="13" idx="3"/>
              <a:endCxn id="77" idx="7"/>
            </p:cNvCxnSpPr>
            <p:nvPr/>
          </p:nvCxnSpPr>
          <p:spPr>
            <a:xfrm flipH="1">
              <a:off x="7558320" y="1934658"/>
              <a:ext cx="771957" cy="67501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5" name="Connecteur droit 704">
              <a:extLst>
                <a:ext uri="{FF2B5EF4-FFF2-40B4-BE49-F238E27FC236}">
                  <a16:creationId xmlns:a16="http://schemas.microsoft.com/office/drawing/2014/main" id="{66C1090C-8A8C-50E4-7CBC-45CDDB15A826}"/>
                </a:ext>
              </a:extLst>
            </p:cNvPr>
            <p:cNvCxnSpPr>
              <a:cxnSpLocks/>
              <a:stCxn id="15" idx="4"/>
              <a:endCxn id="649" idx="7"/>
            </p:cNvCxnSpPr>
            <p:nvPr/>
          </p:nvCxnSpPr>
          <p:spPr>
            <a:xfrm flipH="1">
              <a:off x="8551316" y="1838641"/>
              <a:ext cx="149988" cy="91899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8" name="Connecteur droit 707">
              <a:extLst>
                <a:ext uri="{FF2B5EF4-FFF2-40B4-BE49-F238E27FC236}">
                  <a16:creationId xmlns:a16="http://schemas.microsoft.com/office/drawing/2014/main" id="{CA8A145C-ADEB-74EA-5268-E129F6B99DA6}"/>
                </a:ext>
              </a:extLst>
            </p:cNvPr>
            <p:cNvCxnSpPr>
              <a:cxnSpLocks/>
              <a:stCxn id="13" idx="5"/>
              <a:endCxn id="650" idx="0"/>
            </p:cNvCxnSpPr>
            <p:nvPr/>
          </p:nvCxnSpPr>
          <p:spPr>
            <a:xfrm>
              <a:off x="8456904" y="1934658"/>
              <a:ext cx="271481" cy="81377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1" name="Connecteur droit 710">
              <a:extLst>
                <a:ext uri="{FF2B5EF4-FFF2-40B4-BE49-F238E27FC236}">
                  <a16:creationId xmlns:a16="http://schemas.microsoft.com/office/drawing/2014/main" id="{13CD38D8-74A0-D43D-2C42-4C54546E3C20}"/>
                </a:ext>
              </a:extLst>
            </p:cNvPr>
            <p:cNvCxnSpPr>
              <a:cxnSpLocks/>
              <a:stCxn id="14" idx="4"/>
              <a:endCxn id="111" idx="0"/>
            </p:cNvCxnSpPr>
            <p:nvPr/>
          </p:nvCxnSpPr>
          <p:spPr>
            <a:xfrm flipH="1">
              <a:off x="8335121" y="2197830"/>
              <a:ext cx="60795" cy="75497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4" name="Connecteur droit 713">
              <a:extLst>
                <a:ext uri="{FF2B5EF4-FFF2-40B4-BE49-F238E27FC236}">
                  <a16:creationId xmlns:a16="http://schemas.microsoft.com/office/drawing/2014/main" id="{F3054273-4F74-2369-2C57-21A733237390}"/>
                </a:ext>
              </a:extLst>
            </p:cNvPr>
            <p:cNvCxnSpPr>
              <a:cxnSpLocks/>
              <a:stCxn id="19" idx="4"/>
              <a:endCxn id="566" idx="0"/>
            </p:cNvCxnSpPr>
            <p:nvPr/>
          </p:nvCxnSpPr>
          <p:spPr>
            <a:xfrm>
              <a:off x="9027539" y="2197829"/>
              <a:ext cx="351866" cy="53796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7" name="Connecteur droit 716">
              <a:extLst>
                <a:ext uri="{FF2B5EF4-FFF2-40B4-BE49-F238E27FC236}">
                  <a16:creationId xmlns:a16="http://schemas.microsoft.com/office/drawing/2014/main" id="{84F9296F-21BE-0E34-4F6B-5A4796012869}"/>
                </a:ext>
              </a:extLst>
            </p:cNvPr>
            <p:cNvCxnSpPr>
              <a:cxnSpLocks/>
              <a:stCxn id="20" idx="4"/>
              <a:endCxn id="682" idx="7"/>
            </p:cNvCxnSpPr>
            <p:nvPr/>
          </p:nvCxnSpPr>
          <p:spPr>
            <a:xfrm flipH="1">
              <a:off x="9324602" y="1856621"/>
              <a:ext cx="31818" cy="121453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0" name="Connecteur droit 719">
              <a:extLst>
                <a:ext uri="{FF2B5EF4-FFF2-40B4-BE49-F238E27FC236}">
                  <a16:creationId xmlns:a16="http://schemas.microsoft.com/office/drawing/2014/main" id="{3C637955-4EBF-EDE5-13D7-A42878054C16}"/>
                </a:ext>
              </a:extLst>
            </p:cNvPr>
            <p:cNvCxnSpPr>
              <a:cxnSpLocks/>
              <a:stCxn id="20" idx="4"/>
              <a:endCxn id="674" idx="1"/>
            </p:cNvCxnSpPr>
            <p:nvPr/>
          </p:nvCxnSpPr>
          <p:spPr>
            <a:xfrm>
              <a:off x="9356420" y="1856621"/>
              <a:ext cx="481963" cy="125253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5" name="Connecteur droit 724">
              <a:extLst>
                <a:ext uri="{FF2B5EF4-FFF2-40B4-BE49-F238E27FC236}">
                  <a16:creationId xmlns:a16="http://schemas.microsoft.com/office/drawing/2014/main" id="{A0BA98F1-A7C9-D69D-4B96-546E052B6FE0}"/>
                </a:ext>
              </a:extLst>
            </p:cNvPr>
            <p:cNvCxnSpPr>
              <a:cxnSpLocks/>
              <a:stCxn id="556" idx="4"/>
              <a:endCxn id="183" idx="0"/>
            </p:cNvCxnSpPr>
            <p:nvPr/>
          </p:nvCxnSpPr>
          <p:spPr>
            <a:xfrm flipH="1">
              <a:off x="6932876" y="2798657"/>
              <a:ext cx="232058" cy="99499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9" name="Connecteur droit 728">
              <a:extLst>
                <a:ext uri="{FF2B5EF4-FFF2-40B4-BE49-F238E27FC236}">
                  <a16:creationId xmlns:a16="http://schemas.microsoft.com/office/drawing/2014/main" id="{1F456146-59AC-CBFB-EBD9-C7562297F3A8}"/>
                </a:ext>
              </a:extLst>
            </p:cNvPr>
            <p:cNvCxnSpPr>
              <a:cxnSpLocks/>
              <a:stCxn id="555" idx="5"/>
            </p:cNvCxnSpPr>
            <p:nvPr/>
          </p:nvCxnSpPr>
          <p:spPr>
            <a:xfrm>
              <a:off x="7019295" y="2789451"/>
              <a:ext cx="111981" cy="91402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2" name="Connecteur droit 731">
              <a:extLst>
                <a:ext uri="{FF2B5EF4-FFF2-40B4-BE49-F238E27FC236}">
                  <a16:creationId xmlns:a16="http://schemas.microsoft.com/office/drawing/2014/main" id="{AF5C2A5A-2211-7EF4-BC3D-6BDA46D930D9}"/>
                </a:ext>
              </a:extLst>
            </p:cNvPr>
            <p:cNvCxnSpPr>
              <a:cxnSpLocks/>
              <a:stCxn id="579" idx="4"/>
              <a:endCxn id="184" idx="0"/>
            </p:cNvCxnSpPr>
            <p:nvPr/>
          </p:nvCxnSpPr>
          <p:spPr>
            <a:xfrm flipH="1">
              <a:off x="7408642" y="3150995"/>
              <a:ext cx="20298" cy="3720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5" name="Connecteur droit 734">
              <a:extLst>
                <a:ext uri="{FF2B5EF4-FFF2-40B4-BE49-F238E27FC236}">
                  <a16:creationId xmlns:a16="http://schemas.microsoft.com/office/drawing/2014/main" id="{8F743E9E-609E-3FE6-670E-CFD3A1B0E2BA}"/>
                </a:ext>
              </a:extLst>
            </p:cNvPr>
            <p:cNvCxnSpPr>
              <a:cxnSpLocks/>
              <a:stCxn id="664" idx="4"/>
              <a:endCxn id="236" idx="0"/>
            </p:cNvCxnSpPr>
            <p:nvPr/>
          </p:nvCxnSpPr>
          <p:spPr>
            <a:xfrm>
              <a:off x="7634570" y="3163633"/>
              <a:ext cx="50548" cy="31539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8" name="Connecteur droit 737">
              <a:extLst>
                <a:ext uri="{FF2B5EF4-FFF2-40B4-BE49-F238E27FC236}">
                  <a16:creationId xmlns:a16="http://schemas.microsoft.com/office/drawing/2014/main" id="{4BDC5A7E-C883-AB38-E300-663596E766F9}"/>
                </a:ext>
              </a:extLst>
            </p:cNvPr>
            <p:cNvCxnSpPr>
              <a:cxnSpLocks/>
              <a:stCxn id="665" idx="4"/>
              <a:endCxn id="184" idx="7"/>
            </p:cNvCxnSpPr>
            <p:nvPr/>
          </p:nvCxnSpPr>
          <p:spPr>
            <a:xfrm flipH="1">
              <a:off x="7457898" y="3163633"/>
              <a:ext cx="375965" cy="37749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1" name="Connecteur droit 740">
              <a:extLst>
                <a:ext uri="{FF2B5EF4-FFF2-40B4-BE49-F238E27FC236}">
                  <a16:creationId xmlns:a16="http://schemas.microsoft.com/office/drawing/2014/main" id="{AE99B2D8-C259-C042-DC46-AA4B6D77097B}"/>
                </a:ext>
              </a:extLst>
            </p:cNvPr>
            <p:cNvCxnSpPr>
              <a:cxnSpLocks/>
              <a:stCxn id="666" idx="6"/>
              <a:endCxn id="186" idx="7"/>
            </p:cNvCxnSpPr>
            <p:nvPr/>
          </p:nvCxnSpPr>
          <p:spPr>
            <a:xfrm flipH="1">
              <a:off x="7443524" y="3132203"/>
              <a:ext cx="589632" cy="670814"/>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4" name="Connecteur droit 743">
              <a:extLst>
                <a:ext uri="{FF2B5EF4-FFF2-40B4-BE49-F238E27FC236}">
                  <a16:creationId xmlns:a16="http://schemas.microsoft.com/office/drawing/2014/main" id="{82FBE773-2340-5CDB-3188-C0423089FDA6}"/>
                </a:ext>
              </a:extLst>
            </p:cNvPr>
            <p:cNvCxnSpPr>
              <a:cxnSpLocks/>
              <a:stCxn id="127" idx="3"/>
              <a:endCxn id="188" idx="7"/>
            </p:cNvCxnSpPr>
            <p:nvPr/>
          </p:nvCxnSpPr>
          <p:spPr>
            <a:xfrm flipH="1">
              <a:off x="7852239" y="3052408"/>
              <a:ext cx="949877" cy="63800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7" name="Connecteur droit 746">
              <a:extLst>
                <a:ext uri="{FF2B5EF4-FFF2-40B4-BE49-F238E27FC236}">
                  <a16:creationId xmlns:a16="http://schemas.microsoft.com/office/drawing/2014/main" id="{535BA6F8-9DE3-3CDB-1E73-2955A665C667}"/>
                </a:ext>
              </a:extLst>
            </p:cNvPr>
            <p:cNvCxnSpPr>
              <a:cxnSpLocks/>
              <a:stCxn id="110" idx="4"/>
              <a:endCxn id="239" idx="0"/>
            </p:cNvCxnSpPr>
            <p:nvPr/>
          </p:nvCxnSpPr>
          <p:spPr>
            <a:xfrm flipH="1">
              <a:off x="8159937" y="3015665"/>
              <a:ext cx="7321" cy="52289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0" name="Connecteur droit 749">
              <a:extLst>
                <a:ext uri="{FF2B5EF4-FFF2-40B4-BE49-F238E27FC236}">
                  <a16:creationId xmlns:a16="http://schemas.microsoft.com/office/drawing/2014/main" id="{EC2CB94E-DAD6-004C-997B-E7908D0008E2}"/>
                </a:ext>
              </a:extLst>
            </p:cNvPr>
            <p:cNvCxnSpPr>
              <a:cxnSpLocks/>
              <a:stCxn id="665" idx="5"/>
            </p:cNvCxnSpPr>
            <p:nvPr/>
          </p:nvCxnSpPr>
          <p:spPr>
            <a:xfrm>
              <a:off x="7856087" y="3154427"/>
              <a:ext cx="207490" cy="53221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3" name="Connecteur droit 752">
              <a:extLst>
                <a:ext uri="{FF2B5EF4-FFF2-40B4-BE49-F238E27FC236}">
                  <a16:creationId xmlns:a16="http://schemas.microsoft.com/office/drawing/2014/main" id="{BEA57CF4-FEA3-6A95-4408-D14D2B168B66}"/>
                </a:ext>
              </a:extLst>
            </p:cNvPr>
            <p:cNvCxnSpPr>
              <a:cxnSpLocks/>
              <a:stCxn id="127" idx="4"/>
              <a:endCxn id="187" idx="7"/>
            </p:cNvCxnSpPr>
            <p:nvPr/>
          </p:nvCxnSpPr>
          <p:spPr>
            <a:xfrm flipH="1">
              <a:off x="8281130" y="3079171"/>
              <a:ext cx="585597" cy="67195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6" name="Connecteur droit 755">
              <a:extLst>
                <a:ext uri="{FF2B5EF4-FFF2-40B4-BE49-F238E27FC236}">
                  <a16:creationId xmlns:a16="http://schemas.microsoft.com/office/drawing/2014/main" id="{5B61DF49-CA14-F35D-C392-A351A272AA7E}"/>
                </a:ext>
              </a:extLst>
            </p:cNvPr>
            <p:cNvCxnSpPr>
              <a:cxnSpLocks/>
              <a:stCxn id="148" idx="2"/>
            </p:cNvCxnSpPr>
            <p:nvPr/>
          </p:nvCxnSpPr>
          <p:spPr>
            <a:xfrm flipH="1">
              <a:off x="8352629" y="3704117"/>
              <a:ext cx="1131699" cy="13800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9" name="Connecteur droit 758">
              <a:extLst>
                <a:ext uri="{FF2B5EF4-FFF2-40B4-BE49-F238E27FC236}">
                  <a16:creationId xmlns:a16="http://schemas.microsoft.com/office/drawing/2014/main" id="{51EEA5E6-4E14-4DAF-D6F7-0627102F21A5}"/>
                </a:ext>
              </a:extLst>
            </p:cNvPr>
            <p:cNvCxnSpPr>
              <a:cxnSpLocks/>
              <a:stCxn id="147" idx="2"/>
              <a:endCxn id="239" idx="5"/>
            </p:cNvCxnSpPr>
            <p:nvPr/>
          </p:nvCxnSpPr>
          <p:spPr>
            <a:xfrm flipH="1" flipV="1">
              <a:off x="8199104" y="3642204"/>
              <a:ext cx="1497832" cy="367375"/>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2" name="Connecteur droit 761">
              <a:extLst>
                <a:ext uri="{FF2B5EF4-FFF2-40B4-BE49-F238E27FC236}">
                  <a16:creationId xmlns:a16="http://schemas.microsoft.com/office/drawing/2014/main" id="{36C0D0C6-8A40-99A0-02ED-693D07228E69}"/>
                </a:ext>
              </a:extLst>
            </p:cNvPr>
            <p:cNvCxnSpPr>
              <a:cxnSpLocks/>
              <a:stCxn id="674" idx="3"/>
              <a:endCxn id="147" idx="0"/>
            </p:cNvCxnSpPr>
            <p:nvPr/>
          </p:nvCxnSpPr>
          <p:spPr>
            <a:xfrm flipH="1">
              <a:off x="9786476" y="3153600"/>
              <a:ext cx="51907" cy="766439"/>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5" name="Connecteur droit 764">
              <a:extLst>
                <a:ext uri="{FF2B5EF4-FFF2-40B4-BE49-F238E27FC236}">
                  <a16:creationId xmlns:a16="http://schemas.microsoft.com/office/drawing/2014/main" id="{B4410BBC-B653-BC30-B216-497200E33438}"/>
                </a:ext>
              </a:extLst>
            </p:cNvPr>
            <p:cNvCxnSpPr>
              <a:cxnSpLocks/>
              <a:stCxn id="682" idx="4"/>
              <a:endCxn id="150" idx="2"/>
            </p:cNvCxnSpPr>
            <p:nvPr/>
          </p:nvCxnSpPr>
          <p:spPr>
            <a:xfrm>
              <a:off x="9259991" y="3227138"/>
              <a:ext cx="942449" cy="67830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8" name="Connecteur droit 767">
              <a:extLst>
                <a:ext uri="{FF2B5EF4-FFF2-40B4-BE49-F238E27FC236}">
                  <a16:creationId xmlns:a16="http://schemas.microsoft.com/office/drawing/2014/main" id="{060115AA-FF42-42BB-4499-C166C771C999}"/>
                </a:ext>
              </a:extLst>
            </p:cNvPr>
            <p:cNvCxnSpPr>
              <a:cxnSpLocks/>
              <a:stCxn id="675" idx="4"/>
              <a:endCxn id="150" idx="0"/>
            </p:cNvCxnSpPr>
            <p:nvPr/>
          </p:nvCxnSpPr>
          <p:spPr>
            <a:xfrm>
              <a:off x="10059900" y="3162806"/>
              <a:ext cx="232080" cy="653094"/>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1" name="Connecteur droit 770">
              <a:extLst>
                <a:ext uri="{FF2B5EF4-FFF2-40B4-BE49-F238E27FC236}">
                  <a16:creationId xmlns:a16="http://schemas.microsoft.com/office/drawing/2014/main" id="{20265790-3831-5F0F-E2BC-C43AE1C1B213}"/>
                </a:ext>
              </a:extLst>
            </p:cNvPr>
            <p:cNvCxnSpPr>
              <a:cxnSpLocks/>
              <a:stCxn id="676" idx="4"/>
              <a:endCxn id="147" idx="0"/>
            </p:cNvCxnSpPr>
            <p:nvPr/>
          </p:nvCxnSpPr>
          <p:spPr>
            <a:xfrm flipH="1">
              <a:off x="9786476" y="3162806"/>
              <a:ext cx="441287" cy="757233"/>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4" name="Connecteur droit 773">
              <a:extLst>
                <a:ext uri="{FF2B5EF4-FFF2-40B4-BE49-F238E27FC236}">
                  <a16:creationId xmlns:a16="http://schemas.microsoft.com/office/drawing/2014/main" id="{A08863EF-DD5E-D84C-E9BC-E722F1B3E6D2}"/>
                </a:ext>
              </a:extLst>
            </p:cNvPr>
            <p:cNvCxnSpPr>
              <a:cxnSpLocks/>
              <a:stCxn id="630" idx="4"/>
              <a:endCxn id="150" idx="0"/>
            </p:cNvCxnSpPr>
            <p:nvPr/>
          </p:nvCxnSpPr>
          <p:spPr>
            <a:xfrm>
              <a:off x="10153181" y="2911044"/>
              <a:ext cx="138799" cy="9048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7" name="Connecteur droit 776">
              <a:extLst>
                <a:ext uri="{FF2B5EF4-FFF2-40B4-BE49-F238E27FC236}">
                  <a16:creationId xmlns:a16="http://schemas.microsoft.com/office/drawing/2014/main" id="{CC86B798-D3BF-95C7-35CE-24E11A8C67CF}"/>
                </a:ext>
              </a:extLst>
            </p:cNvPr>
            <p:cNvCxnSpPr>
              <a:cxnSpLocks/>
              <a:stCxn id="151" idx="2"/>
              <a:endCxn id="187" idx="6"/>
            </p:cNvCxnSpPr>
            <p:nvPr/>
          </p:nvCxnSpPr>
          <p:spPr>
            <a:xfrm flipH="1" flipV="1">
              <a:off x="8340389" y="3895267"/>
              <a:ext cx="2296102" cy="61857"/>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1" name="Connecteur droit 790">
              <a:extLst>
                <a:ext uri="{FF2B5EF4-FFF2-40B4-BE49-F238E27FC236}">
                  <a16:creationId xmlns:a16="http://schemas.microsoft.com/office/drawing/2014/main" id="{733C3CAF-8DD4-053E-6E5C-24E5B7072D55}"/>
                </a:ext>
              </a:extLst>
            </p:cNvPr>
            <p:cNvCxnSpPr>
              <a:cxnSpLocks/>
              <a:endCxn id="288" idx="0"/>
            </p:cNvCxnSpPr>
            <p:nvPr/>
          </p:nvCxnSpPr>
          <p:spPr>
            <a:xfrm flipH="1">
              <a:off x="6976101" y="4078881"/>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2" name="Connecteur droit 791">
              <a:extLst>
                <a:ext uri="{FF2B5EF4-FFF2-40B4-BE49-F238E27FC236}">
                  <a16:creationId xmlns:a16="http://schemas.microsoft.com/office/drawing/2014/main" id="{F169691E-BCAB-1521-7730-93B7EB0D33E2}"/>
                </a:ext>
              </a:extLst>
            </p:cNvPr>
            <p:cNvCxnSpPr>
              <a:cxnSpLocks/>
              <a:endCxn id="288" idx="0"/>
            </p:cNvCxnSpPr>
            <p:nvPr/>
          </p:nvCxnSpPr>
          <p:spPr>
            <a:xfrm flipH="1">
              <a:off x="6976101" y="3990894"/>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6" name="Connecteur droit 795">
              <a:extLst>
                <a:ext uri="{FF2B5EF4-FFF2-40B4-BE49-F238E27FC236}">
                  <a16:creationId xmlns:a16="http://schemas.microsoft.com/office/drawing/2014/main" id="{1CB0D90B-CC89-CA5B-5529-BACBB9D5B2EA}"/>
                </a:ext>
              </a:extLst>
            </p:cNvPr>
            <p:cNvCxnSpPr>
              <a:cxnSpLocks/>
              <a:stCxn id="183" idx="4"/>
              <a:endCxn id="402" idx="7"/>
            </p:cNvCxnSpPr>
            <p:nvPr/>
          </p:nvCxnSpPr>
          <p:spPr>
            <a:xfrm>
              <a:off x="6932876" y="3972735"/>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9" name="Connecteur droit 798">
              <a:extLst>
                <a:ext uri="{FF2B5EF4-FFF2-40B4-BE49-F238E27FC236}">
                  <a16:creationId xmlns:a16="http://schemas.microsoft.com/office/drawing/2014/main" id="{40774BB6-49D6-FEE4-0C7A-41DA3BAE9FDD}"/>
                </a:ext>
              </a:extLst>
            </p:cNvPr>
            <p:cNvCxnSpPr>
              <a:cxnSpLocks/>
              <a:stCxn id="240" idx="4"/>
            </p:cNvCxnSpPr>
            <p:nvPr/>
          </p:nvCxnSpPr>
          <p:spPr>
            <a:xfrm>
              <a:off x="7158466" y="3865754"/>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2" name="Connecteur droit 801">
              <a:extLst>
                <a:ext uri="{FF2B5EF4-FFF2-40B4-BE49-F238E27FC236}">
                  <a16:creationId xmlns:a16="http://schemas.microsoft.com/office/drawing/2014/main" id="{F7E4A2ED-DF6A-DE79-5F8F-0D0E78CD304F}"/>
                </a:ext>
              </a:extLst>
            </p:cNvPr>
            <p:cNvCxnSpPr>
              <a:cxnSpLocks/>
              <a:stCxn id="187" idx="4"/>
              <a:endCxn id="275" idx="0"/>
            </p:cNvCxnSpPr>
            <p:nvPr/>
          </p:nvCxnSpPr>
          <p:spPr>
            <a:xfrm flipH="1">
              <a:off x="7391897" y="4099118"/>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5" name="Connecteur droit 804">
              <a:extLst>
                <a:ext uri="{FF2B5EF4-FFF2-40B4-BE49-F238E27FC236}">
                  <a16:creationId xmlns:a16="http://schemas.microsoft.com/office/drawing/2014/main" id="{B72BADBF-0553-FA8F-6C8A-3FA779251CC0}"/>
                </a:ext>
              </a:extLst>
            </p:cNvPr>
            <p:cNvCxnSpPr>
              <a:cxnSpLocks/>
              <a:stCxn id="147" idx="3"/>
              <a:endCxn id="399" idx="1"/>
            </p:cNvCxnSpPr>
            <p:nvPr/>
          </p:nvCxnSpPr>
          <p:spPr>
            <a:xfrm flipH="1">
              <a:off x="8163157" y="4072892"/>
              <a:ext cx="1560005" cy="759684"/>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8" name="Connecteur droit 807">
              <a:extLst>
                <a:ext uri="{FF2B5EF4-FFF2-40B4-BE49-F238E27FC236}">
                  <a16:creationId xmlns:a16="http://schemas.microsoft.com/office/drawing/2014/main" id="{A1DE17AF-FE40-E6D9-2F1F-1247EF010BF9}"/>
                </a:ext>
              </a:extLst>
            </p:cNvPr>
            <p:cNvCxnSpPr>
              <a:cxnSpLocks/>
              <a:stCxn id="187" idx="4"/>
              <a:endCxn id="398" idx="0"/>
            </p:cNvCxnSpPr>
            <p:nvPr/>
          </p:nvCxnSpPr>
          <p:spPr>
            <a:xfrm>
              <a:off x="8138067" y="4099118"/>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1" name="Connecteur droit 810">
              <a:extLst>
                <a:ext uri="{FF2B5EF4-FFF2-40B4-BE49-F238E27FC236}">
                  <a16:creationId xmlns:a16="http://schemas.microsoft.com/office/drawing/2014/main" id="{573BBB6D-E878-5EA5-5BB3-66355EDEF11F}"/>
                </a:ext>
              </a:extLst>
            </p:cNvPr>
            <p:cNvCxnSpPr>
              <a:cxnSpLocks/>
            </p:cNvCxnSpPr>
            <p:nvPr/>
          </p:nvCxnSpPr>
          <p:spPr>
            <a:xfrm flipH="1">
              <a:off x="7001674" y="5133626"/>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2" name="Connecteur droit 811">
              <a:extLst>
                <a:ext uri="{FF2B5EF4-FFF2-40B4-BE49-F238E27FC236}">
                  <a16:creationId xmlns:a16="http://schemas.microsoft.com/office/drawing/2014/main" id="{3615760F-BB79-9D22-8EBC-0A53FE7C2357}"/>
                </a:ext>
              </a:extLst>
            </p:cNvPr>
            <p:cNvCxnSpPr>
              <a:cxnSpLocks/>
            </p:cNvCxnSpPr>
            <p:nvPr/>
          </p:nvCxnSpPr>
          <p:spPr>
            <a:xfrm flipH="1">
              <a:off x="7001674" y="5045639"/>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3" name="Connecteur droit 812">
              <a:extLst>
                <a:ext uri="{FF2B5EF4-FFF2-40B4-BE49-F238E27FC236}">
                  <a16:creationId xmlns:a16="http://schemas.microsoft.com/office/drawing/2014/main" id="{140CE8F4-0F28-33C8-F1F5-7B7F59F6BA01}"/>
                </a:ext>
              </a:extLst>
            </p:cNvPr>
            <p:cNvCxnSpPr>
              <a:cxnSpLocks/>
            </p:cNvCxnSpPr>
            <p:nvPr/>
          </p:nvCxnSpPr>
          <p:spPr>
            <a:xfrm>
              <a:off x="6958449" y="5027480"/>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4" name="Connecteur droit 813">
              <a:extLst>
                <a:ext uri="{FF2B5EF4-FFF2-40B4-BE49-F238E27FC236}">
                  <a16:creationId xmlns:a16="http://schemas.microsoft.com/office/drawing/2014/main" id="{75BF5EB4-A9C1-211A-2E47-2080F0A33E5C}"/>
                </a:ext>
              </a:extLst>
            </p:cNvPr>
            <p:cNvCxnSpPr>
              <a:cxnSpLocks/>
            </p:cNvCxnSpPr>
            <p:nvPr/>
          </p:nvCxnSpPr>
          <p:spPr>
            <a:xfrm>
              <a:off x="7184039" y="4920499"/>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5" name="Connecteur droit 814">
              <a:extLst>
                <a:ext uri="{FF2B5EF4-FFF2-40B4-BE49-F238E27FC236}">
                  <a16:creationId xmlns:a16="http://schemas.microsoft.com/office/drawing/2014/main" id="{F9D1A463-F23D-F24C-F9A8-CBEB64051C32}"/>
                </a:ext>
              </a:extLst>
            </p:cNvPr>
            <p:cNvCxnSpPr>
              <a:cxnSpLocks/>
            </p:cNvCxnSpPr>
            <p:nvPr/>
          </p:nvCxnSpPr>
          <p:spPr>
            <a:xfrm flipH="1">
              <a:off x="7417470" y="5153863"/>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6" name="Connecteur droit 815">
              <a:extLst>
                <a:ext uri="{FF2B5EF4-FFF2-40B4-BE49-F238E27FC236}">
                  <a16:creationId xmlns:a16="http://schemas.microsoft.com/office/drawing/2014/main" id="{7E762A6F-A6F0-3DD9-CC57-0B045EB78D3F}"/>
                </a:ext>
              </a:extLst>
            </p:cNvPr>
            <p:cNvCxnSpPr>
              <a:cxnSpLocks/>
            </p:cNvCxnSpPr>
            <p:nvPr/>
          </p:nvCxnSpPr>
          <p:spPr>
            <a:xfrm>
              <a:off x="8163640" y="5153863"/>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7" name="Connecteur droit 816">
              <a:extLst>
                <a:ext uri="{FF2B5EF4-FFF2-40B4-BE49-F238E27FC236}">
                  <a16:creationId xmlns:a16="http://schemas.microsoft.com/office/drawing/2014/main" id="{093AAEE7-4C7E-E059-C384-E7EB836A27D7}"/>
                </a:ext>
              </a:extLst>
            </p:cNvPr>
            <p:cNvCxnSpPr>
              <a:cxnSpLocks/>
            </p:cNvCxnSpPr>
            <p:nvPr/>
          </p:nvCxnSpPr>
          <p:spPr>
            <a:xfrm flipH="1">
              <a:off x="8189917" y="5232971"/>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8" name="Connecteur droit 817">
              <a:extLst>
                <a:ext uri="{FF2B5EF4-FFF2-40B4-BE49-F238E27FC236}">
                  <a16:creationId xmlns:a16="http://schemas.microsoft.com/office/drawing/2014/main" id="{0365D35E-DC5E-EF12-D20A-BC97BF1441C8}"/>
                </a:ext>
              </a:extLst>
            </p:cNvPr>
            <p:cNvCxnSpPr>
              <a:cxnSpLocks/>
            </p:cNvCxnSpPr>
            <p:nvPr/>
          </p:nvCxnSpPr>
          <p:spPr>
            <a:xfrm flipH="1">
              <a:off x="8189917" y="5144984"/>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9" name="Connecteur droit 818">
              <a:extLst>
                <a:ext uri="{FF2B5EF4-FFF2-40B4-BE49-F238E27FC236}">
                  <a16:creationId xmlns:a16="http://schemas.microsoft.com/office/drawing/2014/main" id="{C1BFF299-633C-327E-F546-DD0D3651BBB0}"/>
                </a:ext>
              </a:extLst>
            </p:cNvPr>
            <p:cNvCxnSpPr>
              <a:cxnSpLocks/>
            </p:cNvCxnSpPr>
            <p:nvPr/>
          </p:nvCxnSpPr>
          <p:spPr>
            <a:xfrm>
              <a:off x="8146692" y="5126825"/>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0" name="Connecteur droit 819">
              <a:extLst>
                <a:ext uri="{FF2B5EF4-FFF2-40B4-BE49-F238E27FC236}">
                  <a16:creationId xmlns:a16="http://schemas.microsoft.com/office/drawing/2014/main" id="{367B982D-FB37-ED70-BCCB-602D79A1A69F}"/>
                </a:ext>
              </a:extLst>
            </p:cNvPr>
            <p:cNvCxnSpPr>
              <a:cxnSpLocks/>
            </p:cNvCxnSpPr>
            <p:nvPr/>
          </p:nvCxnSpPr>
          <p:spPr>
            <a:xfrm>
              <a:off x="8372282" y="5019844"/>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1" name="Connecteur droit 820">
              <a:extLst>
                <a:ext uri="{FF2B5EF4-FFF2-40B4-BE49-F238E27FC236}">
                  <a16:creationId xmlns:a16="http://schemas.microsoft.com/office/drawing/2014/main" id="{D77BAEB7-2912-1113-A221-2C6248411AF1}"/>
                </a:ext>
              </a:extLst>
            </p:cNvPr>
            <p:cNvCxnSpPr>
              <a:cxnSpLocks/>
            </p:cNvCxnSpPr>
            <p:nvPr/>
          </p:nvCxnSpPr>
          <p:spPr>
            <a:xfrm flipH="1">
              <a:off x="8605713" y="5253208"/>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2" name="Connecteur droit 821">
              <a:extLst>
                <a:ext uri="{FF2B5EF4-FFF2-40B4-BE49-F238E27FC236}">
                  <a16:creationId xmlns:a16="http://schemas.microsoft.com/office/drawing/2014/main" id="{31A2D9CE-9D37-578C-6861-37B89D0A57DA}"/>
                </a:ext>
              </a:extLst>
            </p:cNvPr>
            <p:cNvCxnSpPr>
              <a:cxnSpLocks/>
            </p:cNvCxnSpPr>
            <p:nvPr/>
          </p:nvCxnSpPr>
          <p:spPr>
            <a:xfrm>
              <a:off x="9351883" y="5253208"/>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3" name="Connecteur droit 822">
              <a:extLst>
                <a:ext uri="{FF2B5EF4-FFF2-40B4-BE49-F238E27FC236}">
                  <a16:creationId xmlns:a16="http://schemas.microsoft.com/office/drawing/2014/main" id="{24DD1878-2BB1-E422-58E9-D515A646B598}"/>
                </a:ext>
              </a:extLst>
            </p:cNvPr>
            <p:cNvCxnSpPr>
              <a:cxnSpLocks/>
            </p:cNvCxnSpPr>
            <p:nvPr/>
          </p:nvCxnSpPr>
          <p:spPr>
            <a:xfrm flipH="1">
              <a:off x="8667647" y="5214584"/>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4" name="Connecteur droit 823">
              <a:extLst>
                <a:ext uri="{FF2B5EF4-FFF2-40B4-BE49-F238E27FC236}">
                  <a16:creationId xmlns:a16="http://schemas.microsoft.com/office/drawing/2014/main" id="{98F14177-EB13-BD11-E475-E97C54745BA1}"/>
                </a:ext>
              </a:extLst>
            </p:cNvPr>
            <p:cNvCxnSpPr>
              <a:cxnSpLocks/>
            </p:cNvCxnSpPr>
            <p:nvPr/>
          </p:nvCxnSpPr>
          <p:spPr>
            <a:xfrm flipH="1">
              <a:off x="8667647" y="5126597"/>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5" name="Connecteur droit 824">
              <a:extLst>
                <a:ext uri="{FF2B5EF4-FFF2-40B4-BE49-F238E27FC236}">
                  <a16:creationId xmlns:a16="http://schemas.microsoft.com/office/drawing/2014/main" id="{50A50B99-C47C-B055-790F-DCD2C403FFC1}"/>
                </a:ext>
              </a:extLst>
            </p:cNvPr>
            <p:cNvCxnSpPr>
              <a:cxnSpLocks/>
            </p:cNvCxnSpPr>
            <p:nvPr/>
          </p:nvCxnSpPr>
          <p:spPr>
            <a:xfrm>
              <a:off x="8624422" y="5108438"/>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6" name="Connecteur droit 825">
              <a:extLst>
                <a:ext uri="{FF2B5EF4-FFF2-40B4-BE49-F238E27FC236}">
                  <a16:creationId xmlns:a16="http://schemas.microsoft.com/office/drawing/2014/main" id="{684752B2-656E-BD1F-B374-12CCB0DE827D}"/>
                </a:ext>
              </a:extLst>
            </p:cNvPr>
            <p:cNvCxnSpPr>
              <a:cxnSpLocks/>
            </p:cNvCxnSpPr>
            <p:nvPr/>
          </p:nvCxnSpPr>
          <p:spPr>
            <a:xfrm>
              <a:off x="8850012" y="5001457"/>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7" name="Connecteur droit 826">
              <a:extLst>
                <a:ext uri="{FF2B5EF4-FFF2-40B4-BE49-F238E27FC236}">
                  <a16:creationId xmlns:a16="http://schemas.microsoft.com/office/drawing/2014/main" id="{020691A1-8BAE-38A4-9233-53F1E8C8E0FF}"/>
                </a:ext>
              </a:extLst>
            </p:cNvPr>
            <p:cNvCxnSpPr>
              <a:cxnSpLocks/>
            </p:cNvCxnSpPr>
            <p:nvPr/>
          </p:nvCxnSpPr>
          <p:spPr>
            <a:xfrm flipH="1">
              <a:off x="9083443" y="5234821"/>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8" name="Connecteur droit 827">
              <a:extLst>
                <a:ext uri="{FF2B5EF4-FFF2-40B4-BE49-F238E27FC236}">
                  <a16:creationId xmlns:a16="http://schemas.microsoft.com/office/drawing/2014/main" id="{68DF55B2-24F2-D61F-288A-EF9F6E3B6AF8}"/>
                </a:ext>
              </a:extLst>
            </p:cNvPr>
            <p:cNvCxnSpPr>
              <a:cxnSpLocks/>
            </p:cNvCxnSpPr>
            <p:nvPr/>
          </p:nvCxnSpPr>
          <p:spPr>
            <a:xfrm>
              <a:off x="9829613" y="5234821"/>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9" name="Connecteur droit 828">
              <a:extLst>
                <a:ext uri="{FF2B5EF4-FFF2-40B4-BE49-F238E27FC236}">
                  <a16:creationId xmlns:a16="http://schemas.microsoft.com/office/drawing/2014/main" id="{93447629-1FA7-360F-93C0-AA2A3D390CAA}"/>
                </a:ext>
              </a:extLst>
            </p:cNvPr>
            <p:cNvCxnSpPr>
              <a:cxnSpLocks/>
            </p:cNvCxnSpPr>
            <p:nvPr/>
          </p:nvCxnSpPr>
          <p:spPr>
            <a:xfrm flipH="1">
              <a:off x="9486720" y="5189387"/>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0" name="Connecteur droit 829">
              <a:extLst>
                <a:ext uri="{FF2B5EF4-FFF2-40B4-BE49-F238E27FC236}">
                  <a16:creationId xmlns:a16="http://schemas.microsoft.com/office/drawing/2014/main" id="{98B92A85-875D-157A-D0F9-7AA96078B50B}"/>
                </a:ext>
              </a:extLst>
            </p:cNvPr>
            <p:cNvCxnSpPr>
              <a:cxnSpLocks/>
            </p:cNvCxnSpPr>
            <p:nvPr/>
          </p:nvCxnSpPr>
          <p:spPr>
            <a:xfrm flipH="1">
              <a:off x="9486720" y="5101400"/>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1" name="Connecteur droit 830">
              <a:extLst>
                <a:ext uri="{FF2B5EF4-FFF2-40B4-BE49-F238E27FC236}">
                  <a16:creationId xmlns:a16="http://schemas.microsoft.com/office/drawing/2014/main" id="{EFFB8F51-6CBA-A8EB-0615-8814B88BC6D5}"/>
                </a:ext>
              </a:extLst>
            </p:cNvPr>
            <p:cNvCxnSpPr>
              <a:cxnSpLocks/>
            </p:cNvCxnSpPr>
            <p:nvPr/>
          </p:nvCxnSpPr>
          <p:spPr>
            <a:xfrm>
              <a:off x="9443495" y="5083241"/>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2" name="Connecteur droit 831">
              <a:extLst>
                <a:ext uri="{FF2B5EF4-FFF2-40B4-BE49-F238E27FC236}">
                  <a16:creationId xmlns:a16="http://schemas.microsoft.com/office/drawing/2014/main" id="{62551AEF-D7EE-C7CF-E7FE-6A8F42A550F4}"/>
                </a:ext>
              </a:extLst>
            </p:cNvPr>
            <p:cNvCxnSpPr>
              <a:cxnSpLocks/>
            </p:cNvCxnSpPr>
            <p:nvPr/>
          </p:nvCxnSpPr>
          <p:spPr>
            <a:xfrm>
              <a:off x="9669085" y="4976260"/>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3" name="Connecteur droit 832">
              <a:extLst>
                <a:ext uri="{FF2B5EF4-FFF2-40B4-BE49-F238E27FC236}">
                  <a16:creationId xmlns:a16="http://schemas.microsoft.com/office/drawing/2014/main" id="{DAB829F3-D9BE-5D99-A763-756BA016E1E0}"/>
                </a:ext>
              </a:extLst>
            </p:cNvPr>
            <p:cNvCxnSpPr>
              <a:cxnSpLocks/>
            </p:cNvCxnSpPr>
            <p:nvPr/>
          </p:nvCxnSpPr>
          <p:spPr>
            <a:xfrm flipH="1">
              <a:off x="9902516" y="5209624"/>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4" name="Connecteur droit 833">
              <a:extLst>
                <a:ext uri="{FF2B5EF4-FFF2-40B4-BE49-F238E27FC236}">
                  <a16:creationId xmlns:a16="http://schemas.microsoft.com/office/drawing/2014/main" id="{A70D8AFD-43F7-5E4C-0D5F-82203BC69DBB}"/>
                </a:ext>
              </a:extLst>
            </p:cNvPr>
            <p:cNvCxnSpPr>
              <a:cxnSpLocks/>
            </p:cNvCxnSpPr>
            <p:nvPr/>
          </p:nvCxnSpPr>
          <p:spPr>
            <a:xfrm>
              <a:off x="10648686" y="5209624"/>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5" name="Connecteur droit 834">
              <a:extLst>
                <a:ext uri="{FF2B5EF4-FFF2-40B4-BE49-F238E27FC236}">
                  <a16:creationId xmlns:a16="http://schemas.microsoft.com/office/drawing/2014/main" id="{F5C83BA7-99C6-F2BA-DC61-0ED3CC64AC60}"/>
                </a:ext>
              </a:extLst>
            </p:cNvPr>
            <p:cNvCxnSpPr>
              <a:cxnSpLocks/>
            </p:cNvCxnSpPr>
            <p:nvPr/>
          </p:nvCxnSpPr>
          <p:spPr>
            <a:xfrm flipH="1">
              <a:off x="9570686" y="4098876"/>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6" name="Connecteur droit 835">
              <a:extLst>
                <a:ext uri="{FF2B5EF4-FFF2-40B4-BE49-F238E27FC236}">
                  <a16:creationId xmlns:a16="http://schemas.microsoft.com/office/drawing/2014/main" id="{F2DF65E3-D2F1-ABD9-CCCD-F51DE96CF83F}"/>
                </a:ext>
              </a:extLst>
            </p:cNvPr>
            <p:cNvCxnSpPr>
              <a:cxnSpLocks/>
            </p:cNvCxnSpPr>
            <p:nvPr/>
          </p:nvCxnSpPr>
          <p:spPr>
            <a:xfrm flipH="1">
              <a:off x="9570686" y="4010889"/>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7" name="Connecteur droit 836">
              <a:extLst>
                <a:ext uri="{FF2B5EF4-FFF2-40B4-BE49-F238E27FC236}">
                  <a16:creationId xmlns:a16="http://schemas.microsoft.com/office/drawing/2014/main" id="{3FB88486-D99B-1DFA-171F-E6BAFF7FD093}"/>
                </a:ext>
              </a:extLst>
            </p:cNvPr>
            <p:cNvCxnSpPr>
              <a:cxnSpLocks/>
            </p:cNvCxnSpPr>
            <p:nvPr/>
          </p:nvCxnSpPr>
          <p:spPr>
            <a:xfrm>
              <a:off x="9527461" y="3992730"/>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8" name="Connecteur droit 837">
              <a:extLst>
                <a:ext uri="{FF2B5EF4-FFF2-40B4-BE49-F238E27FC236}">
                  <a16:creationId xmlns:a16="http://schemas.microsoft.com/office/drawing/2014/main" id="{D6AF52CC-E10F-7B03-4DCA-22DFD422AF70}"/>
                </a:ext>
              </a:extLst>
            </p:cNvPr>
            <p:cNvCxnSpPr>
              <a:cxnSpLocks/>
            </p:cNvCxnSpPr>
            <p:nvPr/>
          </p:nvCxnSpPr>
          <p:spPr>
            <a:xfrm>
              <a:off x="9753051" y="3885749"/>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9" name="Connecteur droit 838">
              <a:extLst>
                <a:ext uri="{FF2B5EF4-FFF2-40B4-BE49-F238E27FC236}">
                  <a16:creationId xmlns:a16="http://schemas.microsoft.com/office/drawing/2014/main" id="{94E3112E-8584-8F8E-D6B6-96F4C92C2ABC}"/>
                </a:ext>
              </a:extLst>
            </p:cNvPr>
            <p:cNvCxnSpPr>
              <a:cxnSpLocks/>
            </p:cNvCxnSpPr>
            <p:nvPr/>
          </p:nvCxnSpPr>
          <p:spPr>
            <a:xfrm flipH="1">
              <a:off x="9986482" y="4119113"/>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0" name="Connecteur droit 839">
              <a:extLst>
                <a:ext uri="{FF2B5EF4-FFF2-40B4-BE49-F238E27FC236}">
                  <a16:creationId xmlns:a16="http://schemas.microsoft.com/office/drawing/2014/main" id="{181EDE5A-6B42-82F0-8AEF-82DB972F4291}"/>
                </a:ext>
              </a:extLst>
            </p:cNvPr>
            <p:cNvCxnSpPr>
              <a:cxnSpLocks/>
            </p:cNvCxnSpPr>
            <p:nvPr/>
          </p:nvCxnSpPr>
          <p:spPr>
            <a:xfrm>
              <a:off x="10732652" y="4119113"/>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1" name="Connecteur droit 840">
              <a:extLst>
                <a:ext uri="{FF2B5EF4-FFF2-40B4-BE49-F238E27FC236}">
                  <a16:creationId xmlns:a16="http://schemas.microsoft.com/office/drawing/2014/main" id="{8759FE09-2916-2773-DA4B-A75156BE64FE}"/>
                </a:ext>
              </a:extLst>
            </p:cNvPr>
            <p:cNvCxnSpPr>
              <a:cxnSpLocks/>
            </p:cNvCxnSpPr>
            <p:nvPr/>
          </p:nvCxnSpPr>
          <p:spPr>
            <a:xfrm flipH="1">
              <a:off x="8320675" y="4123541"/>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2" name="Connecteur droit 841">
              <a:extLst>
                <a:ext uri="{FF2B5EF4-FFF2-40B4-BE49-F238E27FC236}">
                  <a16:creationId xmlns:a16="http://schemas.microsoft.com/office/drawing/2014/main" id="{FE750FDB-CD4B-B42A-620D-28380E8BF076}"/>
                </a:ext>
              </a:extLst>
            </p:cNvPr>
            <p:cNvCxnSpPr>
              <a:cxnSpLocks/>
            </p:cNvCxnSpPr>
            <p:nvPr/>
          </p:nvCxnSpPr>
          <p:spPr>
            <a:xfrm flipH="1">
              <a:off x="8320675" y="4035554"/>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3" name="Connecteur droit 842">
              <a:extLst>
                <a:ext uri="{FF2B5EF4-FFF2-40B4-BE49-F238E27FC236}">
                  <a16:creationId xmlns:a16="http://schemas.microsoft.com/office/drawing/2014/main" id="{38B3FC55-5FB0-B517-56A3-20B58392807A}"/>
                </a:ext>
              </a:extLst>
            </p:cNvPr>
            <p:cNvCxnSpPr>
              <a:cxnSpLocks/>
            </p:cNvCxnSpPr>
            <p:nvPr/>
          </p:nvCxnSpPr>
          <p:spPr>
            <a:xfrm>
              <a:off x="8277450" y="4017395"/>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4" name="Connecteur droit 843">
              <a:extLst>
                <a:ext uri="{FF2B5EF4-FFF2-40B4-BE49-F238E27FC236}">
                  <a16:creationId xmlns:a16="http://schemas.microsoft.com/office/drawing/2014/main" id="{631EF829-74D2-1A3F-2EB0-2D0AEA6DB87C}"/>
                </a:ext>
              </a:extLst>
            </p:cNvPr>
            <p:cNvCxnSpPr>
              <a:cxnSpLocks/>
            </p:cNvCxnSpPr>
            <p:nvPr/>
          </p:nvCxnSpPr>
          <p:spPr>
            <a:xfrm>
              <a:off x="8503040" y="3910414"/>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5" name="Connecteur droit 844">
              <a:extLst>
                <a:ext uri="{FF2B5EF4-FFF2-40B4-BE49-F238E27FC236}">
                  <a16:creationId xmlns:a16="http://schemas.microsoft.com/office/drawing/2014/main" id="{646CAA06-22A6-DA4B-D0BD-6C31A961F019}"/>
                </a:ext>
              </a:extLst>
            </p:cNvPr>
            <p:cNvCxnSpPr>
              <a:cxnSpLocks/>
            </p:cNvCxnSpPr>
            <p:nvPr/>
          </p:nvCxnSpPr>
          <p:spPr>
            <a:xfrm flipH="1">
              <a:off x="8736471" y="4143778"/>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6" name="Connecteur droit 845">
              <a:extLst>
                <a:ext uri="{FF2B5EF4-FFF2-40B4-BE49-F238E27FC236}">
                  <a16:creationId xmlns:a16="http://schemas.microsoft.com/office/drawing/2014/main" id="{209B93C9-600E-3574-B8C8-772DCF60B322}"/>
                </a:ext>
              </a:extLst>
            </p:cNvPr>
            <p:cNvCxnSpPr>
              <a:cxnSpLocks/>
            </p:cNvCxnSpPr>
            <p:nvPr/>
          </p:nvCxnSpPr>
          <p:spPr>
            <a:xfrm>
              <a:off x="9482641" y="4143778"/>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3" name="Connecteur droit 852">
              <a:extLst>
                <a:ext uri="{FF2B5EF4-FFF2-40B4-BE49-F238E27FC236}">
                  <a16:creationId xmlns:a16="http://schemas.microsoft.com/office/drawing/2014/main" id="{0D2DBED6-366D-4582-84AB-6497A8399876}"/>
                </a:ext>
              </a:extLst>
            </p:cNvPr>
            <p:cNvCxnSpPr>
              <a:cxnSpLocks/>
            </p:cNvCxnSpPr>
            <p:nvPr/>
          </p:nvCxnSpPr>
          <p:spPr>
            <a:xfrm flipH="1">
              <a:off x="8770182" y="4059881"/>
              <a:ext cx="1037535" cy="61054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4" name="Connecteur droit 853">
              <a:extLst>
                <a:ext uri="{FF2B5EF4-FFF2-40B4-BE49-F238E27FC236}">
                  <a16:creationId xmlns:a16="http://schemas.microsoft.com/office/drawing/2014/main" id="{BD7A95C3-A73D-568B-8F89-C04585AA0642}"/>
                </a:ext>
              </a:extLst>
            </p:cNvPr>
            <p:cNvCxnSpPr>
              <a:cxnSpLocks/>
            </p:cNvCxnSpPr>
            <p:nvPr/>
          </p:nvCxnSpPr>
          <p:spPr>
            <a:xfrm flipH="1">
              <a:off x="8770182" y="3971894"/>
              <a:ext cx="337909" cy="6985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5" name="Connecteur droit 854">
              <a:extLst>
                <a:ext uri="{FF2B5EF4-FFF2-40B4-BE49-F238E27FC236}">
                  <a16:creationId xmlns:a16="http://schemas.microsoft.com/office/drawing/2014/main" id="{B5B747CA-7095-7DF1-BCE4-4671B80745DE}"/>
                </a:ext>
              </a:extLst>
            </p:cNvPr>
            <p:cNvCxnSpPr>
              <a:cxnSpLocks/>
            </p:cNvCxnSpPr>
            <p:nvPr/>
          </p:nvCxnSpPr>
          <p:spPr>
            <a:xfrm>
              <a:off x="8726957" y="3953735"/>
              <a:ext cx="918299" cy="769256"/>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6" name="Connecteur droit 855">
              <a:extLst>
                <a:ext uri="{FF2B5EF4-FFF2-40B4-BE49-F238E27FC236}">
                  <a16:creationId xmlns:a16="http://schemas.microsoft.com/office/drawing/2014/main" id="{FAECAA5B-539A-2094-8688-6ED47C4FE46E}"/>
                </a:ext>
              </a:extLst>
            </p:cNvPr>
            <p:cNvCxnSpPr>
              <a:cxnSpLocks/>
            </p:cNvCxnSpPr>
            <p:nvPr/>
          </p:nvCxnSpPr>
          <p:spPr>
            <a:xfrm>
              <a:off x="8952547" y="3846754"/>
              <a:ext cx="179034" cy="969328"/>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7" name="Connecteur droit 856">
              <a:extLst>
                <a:ext uri="{FF2B5EF4-FFF2-40B4-BE49-F238E27FC236}">
                  <a16:creationId xmlns:a16="http://schemas.microsoft.com/office/drawing/2014/main" id="{F114AE76-AB2B-3E4D-94E4-EFBC0C30A389}"/>
                </a:ext>
              </a:extLst>
            </p:cNvPr>
            <p:cNvCxnSpPr>
              <a:cxnSpLocks/>
            </p:cNvCxnSpPr>
            <p:nvPr/>
          </p:nvCxnSpPr>
          <p:spPr>
            <a:xfrm flipH="1">
              <a:off x="9185978" y="4080118"/>
              <a:ext cx="746170" cy="69510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8" name="Connecteur droit 857">
              <a:extLst>
                <a:ext uri="{FF2B5EF4-FFF2-40B4-BE49-F238E27FC236}">
                  <a16:creationId xmlns:a16="http://schemas.microsoft.com/office/drawing/2014/main" id="{D6BE0269-77F5-8F03-3BFA-52871BD6B327}"/>
                </a:ext>
              </a:extLst>
            </p:cNvPr>
            <p:cNvCxnSpPr>
              <a:cxnSpLocks/>
            </p:cNvCxnSpPr>
            <p:nvPr/>
          </p:nvCxnSpPr>
          <p:spPr>
            <a:xfrm>
              <a:off x="9932148" y="4080118"/>
              <a:ext cx="391137" cy="81062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186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24"/>
                                        </p:tgtEl>
                                        <p:attrNameLst>
                                          <p:attrName>style.visibility</p:attrName>
                                        </p:attrNameLst>
                                      </p:cBhvr>
                                      <p:to>
                                        <p:strVal val="visible"/>
                                      </p:to>
                                    </p:set>
                                    <p:animEffect transition="in" filter="wipe(down)">
                                      <p:cBhvr>
                                        <p:cTn id="7" dur="580">
                                          <p:stCondLst>
                                            <p:cond delay="0"/>
                                          </p:stCondLst>
                                        </p:cTn>
                                        <p:tgtEl>
                                          <p:spTgt spid="724"/>
                                        </p:tgtEl>
                                      </p:cBhvr>
                                    </p:animEffect>
                                    <p:anim calcmode="lin" valueType="num">
                                      <p:cBhvr>
                                        <p:cTn id="8" dur="1822" tmFilter="0,0; 0.14,0.36; 0.43,0.73; 0.71,0.91; 1.0,1.0">
                                          <p:stCondLst>
                                            <p:cond delay="0"/>
                                          </p:stCondLst>
                                        </p:cTn>
                                        <p:tgtEl>
                                          <p:spTgt spid="72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2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2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2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24"/>
                                        </p:tgtEl>
                                        <p:attrNameLst>
                                          <p:attrName>ppt_y</p:attrName>
                                        </p:attrNameLst>
                                      </p:cBhvr>
                                      <p:tavLst>
                                        <p:tav tm="0" fmla="#ppt_y-sin(pi*$)/81">
                                          <p:val>
                                            <p:fltVal val="0"/>
                                          </p:val>
                                        </p:tav>
                                        <p:tav tm="100000">
                                          <p:val>
                                            <p:fltVal val="1"/>
                                          </p:val>
                                        </p:tav>
                                      </p:tavLst>
                                    </p:anim>
                                    <p:animScale>
                                      <p:cBhvr>
                                        <p:cTn id="13" dur="26">
                                          <p:stCondLst>
                                            <p:cond delay="650"/>
                                          </p:stCondLst>
                                        </p:cTn>
                                        <p:tgtEl>
                                          <p:spTgt spid="724"/>
                                        </p:tgtEl>
                                      </p:cBhvr>
                                      <p:to x="100000" y="60000"/>
                                    </p:animScale>
                                    <p:animScale>
                                      <p:cBhvr>
                                        <p:cTn id="14" dur="166" decel="50000">
                                          <p:stCondLst>
                                            <p:cond delay="676"/>
                                          </p:stCondLst>
                                        </p:cTn>
                                        <p:tgtEl>
                                          <p:spTgt spid="724"/>
                                        </p:tgtEl>
                                      </p:cBhvr>
                                      <p:to x="100000" y="100000"/>
                                    </p:animScale>
                                    <p:animScale>
                                      <p:cBhvr>
                                        <p:cTn id="15" dur="26">
                                          <p:stCondLst>
                                            <p:cond delay="1312"/>
                                          </p:stCondLst>
                                        </p:cTn>
                                        <p:tgtEl>
                                          <p:spTgt spid="724"/>
                                        </p:tgtEl>
                                      </p:cBhvr>
                                      <p:to x="100000" y="80000"/>
                                    </p:animScale>
                                    <p:animScale>
                                      <p:cBhvr>
                                        <p:cTn id="16" dur="166" decel="50000">
                                          <p:stCondLst>
                                            <p:cond delay="1338"/>
                                          </p:stCondLst>
                                        </p:cTn>
                                        <p:tgtEl>
                                          <p:spTgt spid="724"/>
                                        </p:tgtEl>
                                      </p:cBhvr>
                                      <p:to x="100000" y="100000"/>
                                    </p:animScale>
                                    <p:animScale>
                                      <p:cBhvr>
                                        <p:cTn id="17" dur="26">
                                          <p:stCondLst>
                                            <p:cond delay="1642"/>
                                          </p:stCondLst>
                                        </p:cTn>
                                        <p:tgtEl>
                                          <p:spTgt spid="724"/>
                                        </p:tgtEl>
                                      </p:cBhvr>
                                      <p:to x="100000" y="90000"/>
                                    </p:animScale>
                                    <p:animScale>
                                      <p:cBhvr>
                                        <p:cTn id="18" dur="166" decel="50000">
                                          <p:stCondLst>
                                            <p:cond delay="1668"/>
                                          </p:stCondLst>
                                        </p:cTn>
                                        <p:tgtEl>
                                          <p:spTgt spid="724"/>
                                        </p:tgtEl>
                                      </p:cBhvr>
                                      <p:to x="100000" y="100000"/>
                                    </p:animScale>
                                    <p:animScale>
                                      <p:cBhvr>
                                        <p:cTn id="19" dur="26">
                                          <p:stCondLst>
                                            <p:cond delay="1808"/>
                                          </p:stCondLst>
                                        </p:cTn>
                                        <p:tgtEl>
                                          <p:spTgt spid="724"/>
                                        </p:tgtEl>
                                      </p:cBhvr>
                                      <p:to x="100000" y="95000"/>
                                    </p:animScale>
                                    <p:animScale>
                                      <p:cBhvr>
                                        <p:cTn id="20" dur="166" decel="50000">
                                          <p:stCondLst>
                                            <p:cond delay="1834"/>
                                          </p:stCondLst>
                                        </p:cTn>
                                        <p:tgtEl>
                                          <p:spTgt spid="72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91"/>
                                        </p:tgtEl>
                                        <p:attrNameLst>
                                          <p:attrName>style.visibility</p:attrName>
                                        </p:attrNameLst>
                                      </p:cBhvr>
                                      <p:to>
                                        <p:strVal val="visible"/>
                                      </p:to>
                                    </p:set>
                                    <p:animEffect transition="in" filter="wipe(down)">
                                      <p:cBhvr>
                                        <p:cTn id="25" dur="500"/>
                                        <p:tgtEl>
                                          <p:spTgt spid="69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692"/>
                                        </p:tgtEl>
                                        <p:attrNameLst>
                                          <p:attrName>style.visibility</p:attrName>
                                        </p:attrNameLst>
                                      </p:cBhvr>
                                      <p:to>
                                        <p:strVal val="visible"/>
                                      </p:to>
                                    </p:set>
                                    <p:animEffect transition="in" filter="wipe(down)">
                                      <p:cBhvr>
                                        <p:cTn id="30" dur="500"/>
                                        <p:tgtEl>
                                          <p:spTgt spid="69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693"/>
                                        </p:tgtEl>
                                        <p:attrNameLst>
                                          <p:attrName>style.visibility</p:attrName>
                                        </p:attrNameLst>
                                      </p:cBhvr>
                                      <p:to>
                                        <p:strVal val="visible"/>
                                      </p:to>
                                    </p:set>
                                    <p:animEffect transition="in" filter="wipe(down)">
                                      <p:cBhvr>
                                        <p:cTn id="35" dur="500"/>
                                        <p:tgtEl>
                                          <p:spTgt spid="69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860"/>
                                        </p:tgtEl>
                                        <p:attrNameLst>
                                          <p:attrName>style.visibility</p:attrName>
                                        </p:attrNameLst>
                                      </p:cBhvr>
                                      <p:to>
                                        <p:strVal val="visible"/>
                                      </p:to>
                                    </p:set>
                                    <p:animEffect transition="in" filter="wipe(down)">
                                      <p:cBhvr>
                                        <p:cTn id="40" dur="500"/>
                                        <p:tgtEl>
                                          <p:spTgt spid="86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94"/>
                                        </p:tgtEl>
                                        <p:attrNameLst>
                                          <p:attrName>style.visibility</p:attrName>
                                        </p:attrNameLst>
                                      </p:cBhvr>
                                      <p:to>
                                        <p:strVal val="visible"/>
                                      </p:to>
                                    </p:set>
                                    <p:animEffect transition="in" filter="wipe(down)">
                                      <p:cBhvr>
                                        <p:cTn id="45" dur="500"/>
                                        <p:tgtEl>
                                          <p:spTgt spid="69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695"/>
                                        </p:tgtEl>
                                        <p:attrNameLst>
                                          <p:attrName>style.visibility</p:attrName>
                                        </p:attrNameLst>
                                      </p:cBhvr>
                                      <p:to>
                                        <p:strVal val="visible"/>
                                      </p:to>
                                    </p:set>
                                    <p:animEffect transition="in" filter="wipe(down)">
                                      <p:cBhvr>
                                        <p:cTn id="50" dur="500"/>
                                        <p:tgtEl>
                                          <p:spTgt spid="69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862"/>
                                        </p:tgtEl>
                                        <p:attrNameLst>
                                          <p:attrName>style.visibility</p:attrName>
                                        </p:attrNameLst>
                                      </p:cBhvr>
                                      <p:to>
                                        <p:strVal val="visible"/>
                                      </p:to>
                                    </p:set>
                                    <p:animEffect transition="in" filter="wipe(down)">
                                      <p:cBhvr>
                                        <p:cTn id="55" dur="500"/>
                                        <p:tgtEl>
                                          <p:spTgt spid="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en-US" dirty="0"/>
              <a:t>Suivre et gérer notre monde…</a:t>
            </a:r>
            <a:endParaRPr lang="fr-FR" dirty="0"/>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lstStyle/>
          <a:p>
            <a:r>
              <a:rPr lang="en-US" dirty="0"/>
              <a:t>Value Stream Management in a Digital Operating Model</a:t>
            </a:r>
            <a:endParaRPr lang="fr-FR" dirty="0"/>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2</a:t>
            </a:r>
          </a:p>
        </p:txBody>
      </p:sp>
    </p:spTree>
    <p:extLst>
      <p:ext uri="{BB962C8B-B14F-4D97-AF65-F5344CB8AC3E}">
        <p14:creationId xmlns:p14="http://schemas.microsoft.com/office/powerpoint/2010/main" val="32403457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6BEAF6D9-F570-945C-4ACB-6E6C6F60D581}"/>
              </a:ext>
            </a:extLst>
          </p:cNvPr>
          <p:cNvSpPr>
            <a:spLocks noGrp="1"/>
          </p:cNvSpPr>
          <p:nvPr>
            <p:ph type="subTitle" idx="1"/>
          </p:nvPr>
        </p:nvSpPr>
        <p:spPr/>
        <p:txBody>
          <a:bodyPr>
            <a:normAutofit/>
          </a:bodyPr>
          <a:lstStyle/>
          <a:p>
            <a:r>
              <a:rPr lang="fr-FR" sz="2400" dirty="0"/>
              <a:t>les infrastructures sont « de plus en plus volatiles et il devient quasiment impossible de maintenir en permanence à jour une CMDB »</a:t>
            </a:r>
            <a:endParaRPr lang="fr-FR" sz="3600" dirty="0"/>
          </a:p>
        </p:txBody>
      </p:sp>
      <p:sp>
        <p:nvSpPr>
          <p:cNvPr id="3" name="Espace réservé du texte 2">
            <a:extLst>
              <a:ext uri="{FF2B5EF4-FFF2-40B4-BE49-F238E27FC236}">
                <a16:creationId xmlns:a16="http://schemas.microsoft.com/office/drawing/2014/main" id="{B36661A6-7296-9309-4A73-01FF8120820B}"/>
              </a:ext>
            </a:extLst>
          </p:cNvPr>
          <p:cNvSpPr>
            <a:spLocks noGrp="1"/>
          </p:cNvSpPr>
          <p:nvPr>
            <p:ph type="body" idx="11"/>
          </p:nvPr>
        </p:nvSpPr>
        <p:spPr/>
        <p:txBody>
          <a:bodyPr/>
          <a:lstStyle/>
          <a:p>
            <a:r>
              <a:rPr lang="fr-FR" sz="2000" dirty="0"/>
              <a:t>[Pierre MORY, data scientist Enedis, LinkedIn, 2023]</a:t>
            </a:r>
          </a:p>
        </p:txBody>
      </p:sp>
      <p:pic>
        <p:nvPicPr>
          <p:cNvPr id="4" name="Image 3" descr="Une image contenant texte, croquis, dessin, diagramme&#10;&#10;Description générée automatiquement">
            <a:extLst>
              <a:ext uri="{FF2B5EF4-FFF2-40B4-BE49-F238E27FC236}">
                <a16:creationId xmlns:a16="http://schemas.microsoft.com/office/drawing/2014/main" id="{076C67C4-0FE5-AF19-65AA-C95B02938C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96983" y="1239464"/>
            <a:ext cx="3517119" cy="4466182"/>
          </a:xfrm>
          <a:prstGeom prst="rect">
            <a:avLst/>
          </a:prstGeom>
        </p:spPr>
      </p:pic>
    </p:spTree>
    <p:extLst>
      <p:ext uri="{BB962C8B-B14F-4D97-AF65-F5344CB8AC3E}">
        <p14:creationId xmlns:p14="http://schemas.microsoft.com/office/powerpoint/2010/main" val="850993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8DFC75-0B5B-3486-BA88-EAAD4DC3E216}"/>
              </a:ext>
            </a:extLst>
          </p:cNvPr>
          <p:cNvSpPr>
            <a:spLocks noGrp="1"/>
          </p:cNvSpPr>
          <p:nvPr>
            <p:ph type="ctrTitle"/>
          </p:nvPr>
        </p:nvSpPr>
        <p:spPr>
          <a:xfrm>
            <a:off x="0" y="0"/>
            <a:ext cx="11252886" cy="1371600"/>
          </a:xfrm>
        </p:spPr>
        <p:txBody>
          <a:bodyPr/>
          <a:lstStyle/>
          <a:p>
            <a:r>
              <a:rPr lang="en-US"/>
              <a:t>Value Stream Management in a Digital Operating Model 1/3</a:t>
            </a:r>
            <a:endParaRPr lang="fr-FR"/>
          </a:p>
        </p:txBody>
      </p:sp>
      <p:pic>
        <p:nvPicPr>
          <p:cNvPr id="5" name="Image 4">
            <a:extLst>
              <a:ext uri="{FF2B5EF4-FFF2-40B4-BE49-F238E27FC236}">
                <a16:creationId xmlns:a16="http://schemas.microsoft.com/office/drawing/2014/main" id="{F6BE3A1F-FF04-246E-0F60-CA8B661D17EE}"/>
              </a:ext>
            </a:extLst>
          </p:cNvPr>
          <p:cNvPicPr>
            <a:picLocks noChangeAspect="1"/>
          </p:cNvPicPr>
          <p:nvPr/>
        </p:nvPicPr>
        <p:blipFill>
          <a:blip r:embed="rId2"/>
          <a:stretch>
            <a:fillRect/>
          </a:stretch>
        </p:blipFill>
        <p:spPr>
          <a:xfrm>
            <a:off x="1274127" y="930876"/>
            <a:ext cx="9643746" cy="5420208"/>
          </a:xfrm>
          <a:prstGeom prst="rect">
            <a:avLst/>
          </a:prstGeom>
          <a:ln>
            <a:noFill/>
          </a:ln>
          <a:effectLst>
            <a:outerShdw blurRad="190500" algn="tl" rotWithShape="0">
              <a:srgbClr val="000000">
                <a:alpha val="70000"/>
              </a:srgbClr>
            </a:outerShdw>
          </a:effectLst>
        </p:spPr>
      </p:pic>
      <p:sp>
        <p:nvSpPr>
          <p:cNvPr id="8" name="ZoneTexte 7">
            <a:extLst>
              <a:ext uri="{FF2B5EF4-FFF2-40B4-BE49-F238E27FC236}">
                <a16:creationId xmlns:a16="http://schemas.microsoft.com/office/drawing/2014/main" id="{5E3AAC8F-4A14-443B-3230-8BC4A59EFBC4}"/>
              </a:ext>
            </a:extLst>
          </p:cNvPr>
          <p:cNvSpPr txBox="1"/>
          <p:nvPr/>
        </p:nvSpPr>
        <p:spPr>
          <a:xfrm>
            <a:off x="6578874" y="6441700"/>
            <a:ext cx="3998510" cy="307777"/>
          </a:xfrm>
          <a:prstGeom prst="rect">
            <a:avLst/>
          </a:prstGeom>
          <a:noFill/>
        </p:spPr>
        <p:txBody>
          <a:bodyPr wrap="square">
            <a:spAutoFit/>
          </a:bodyPr>
          <a:lstStyle/>
          <a:p>
            <a:r>
              <a:rPr lang="fr-FR" sz="1400">
                <a:hlinkClick r:id="rId3"/>
              </a:rPr>
              <a:t>https://www.youtube.com/watch?v=GhVNAtfkR1I</a:t>
            </a:r>
            <a:endParaRPr lang="fr-FR" sz="1400"/>
          </a:p>
        </p:txBody>
      </p:sp>
      <p:pic>
        <p:nvPicPr>
          <p:cNvPr id="9" name="Image 8" descr="Une image contenant noir, obscurité&#10;&#10;Description générée automatiquement">
            <a:extLst>
              <a:ext uri="{FF2B5EF4-FFF2-40B4-BE49-F238E27FC236}">
                <a16:creationId xmlns:a16="http://schemas.microsoft.com/office/drawing/2014/main" id="{D9D8DDDF-D2D8-501C-E2AF-BEA90B7B3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675" y="6441700"/>
            <a:ext cx="325467" cy="325467"/>
          </a:xfrm>
          <a:prstGeom prst="rect">
            <a:avLst/>
          </a:prstGeom>
        </p:spPr>
      </p:pic>
    </p:spTree>
    <p:extLst>
      <p:ext uri="{BB962C8B-B14F-4D97-AF65-F5344CB8AC3E}">
        <p14:creationId xmlns:p14="http://schemas.microsoft.com/office/powerpoint/2010/main" val="3668004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CC7C882-1E7F-C93F-AF37-DFAEB47EED0E}"/>
              </a:ext>
            </a:extLst>
          </p:cNvPr>
          <p:cNvPicPr>
            <a:picLocks noChangeAspect="1"/>
          </p:cNvPicPr>
          <p:nvPr/>
        </p:nvPicPr>
        <p:blipFill>
          <a:blip r:embed="rId2"/>
          <a:stretch>
            <a:fillRect/>
          </a:stretch>
        </p:blipFill>
        <p:spPr>
          <a:xfrm>
            <a:off x="1377838" y="1010487"/>
            <a:ext cx="9436323" cy="5307933"/>
          </a:xfrm>
          <a:prstGeom prst="rect">
            <a:avLst/>
          </a:prstGeom>
          <a:ln>
            <a:noFill/>
          </a:ln>
          <a:effectLst>
            <a:outerShdw blurRad="190500" algn="tl" rotWithShape="0">
              <a:srgbClr val="000000">
                <a:alpha val="70000"/>
              </a:srgbClr>
            </a:outerShdw>
          </a:effectLst>
        </p:spPr>
      </p:pic>
      <p:sp>
        <p:nvSpPr>
          <p:cNvPr id="3" name="ZoneTexte 2">
            <a:extLst>
              <a:ext uri="{FF2B5EF4-FFF2-40B4-BE49-F238E27FC236}">
                <a16:creationId xmlns:a16="http://schemas.microsoft.com/office/drawing/2014/main" id="{3627F087-DF93-C378-A055-AC092E4BA1D7}"/>
              </a:ext>
            </a:extLst>
          </p:cNvPr>
          <p:cNvSpPr txBox="1"/>
          <p:nvPr/>
        </p:nvSpPr>
        <p:spPr>
          <a:xfrm>
            <a:off x="6578874" y="6441700"/>
            <a:ext cx="3998510" cy="307777"/>
          </a:xfrm>
          <a:prstGeom prst="rect">
            <a:avLst/>
          </a:prstGeom>
          <a:noFill/>
        </p:spPr>
        <p:txBody>
          <a:bodyPr wrap="square">
            <a:spAutoFit/>
          </a:bodyPr>
          <a:lstStyle/>
          <a:p>
            <a:r>
              <a:rPr lang="fr-FR" sz="1400">
                <a:hlinkClick r:id="rId3"/>
              </a:rPr>
              <a:t>https://www.youtube.com/watch?v=GhVNAtfkR1I</a:t>
            </a:r>
            <a:endParaRPr lang="fr-FR" sz="1400"/>
          </a:p>
        </p:txBody>
      </p:sp>
      <p:pic>
        <p:nvPicPr>
          <p:cNvPr id="4" name="Image 3" descr="Une image contenant noir, obscurité&#10;&#10;Description générée automatiquement">
            <a:extLst>
              <a:ext uri="{FF2B5EF4-FFF2-40B4-BE49-F238E27FC236}">
                <a16:creationId xmlns:a16="http://schemas.microsoft.com/office/drawing/2014/main" id="{ABF392BA-6420-0F5A-800E-956765B294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675" y="6441700"/>
            <a:ext cx="325467" cy="325467"/>
          </a:xfrm>
          <a:prstGeom prst="rect">
            <a:avLst/>
          </a:prstGeom>
        </p:spPr>
      </p:pic>
      <p:sp>
        <p:nvSpPr>
          <p:cNvPr id="12" name="Titre 1">
            <a:extLst>
              <a:ext uri="{FF2B5EF4-FFF2-40B4-BE49-F238E27FC236}">
                <a16:creationId xmlns:a16="http://schemas.microsoft.com/office/drawing/2014/main" id="{D4341D13-4B45-354D-5D66-345BC180914D}"/>
              </a:ext>
            </a:extLst>
          </p:cNvPr>
          <p:cNvSpPr>
            <a:spLocks noGrp="1"/>
          </p:cNvSpPr>
          <p:nvPr>
            <p:ph type="ctrTitle"/>
          </p:nvPr>
        </p:nvSpPr>
        <p:spPr>
          <a:xfrm>
            <a:off x="0" y="0"/>
            <a:ext cx="11252886" cy="1371600"/>
          </a:xfrm>
        </p:spPr>
        <p:txBody>
          <a:bodyPr/>
          <a:lstStyle/>
          <a:p>
            <a:r>
              <a:rPr lang="en-US"/>
              <a:t>Value Stream Management in a Digital Operating Model 2/3</a:t>
            </a:r>
            <a:endParaRPr lang="fr-FR"/>
          </a:p>
        </p:txBody>
      </p:sp>
    </p:spTree>
    <p:extLst>
      <p:ext uri="{BB962C8B-B14F-4D97-AF65-F5344CB8AC3E}">
        <p14:creationId xmlns:p14="http://schemas.microsoft.com/office/powerpoint/2010/main" val="4050707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6E0EDF-DB90-A6D4-DA1E-FE44D5FA1833}"/>
              </a:ext>
            </a:extLst>
          </p:cNvPr>
          <p:cNvSpPr/>
          <p:nvPr/>
        </p:nvSpPr>
        <p:spPr>
          <a:xfrm>
            <a:off x="7463630" y="3564359"/>
            <a:ext cx="4074250" cy="1421928"/>
          </a:xfrm>
          <a:prstGeom prst="rect">
            <a:avLst/>
          </a:prstGeom>
        </p:spPr>
        <p:txBody>
          <a:bodyPr wrap="square">
            <a:spAutoFit/>
          </a:bodyPr>
          <a:lstStyle/>
          <a:p>
            <a:pPr algn="ctr"/>
            <a:r>
              <a:rPr lang="fr-FR" sz="2160" b="1" dirty="0">
                <a:solidFill>
                  <a:schemeClr val="bg1"/>
                </a:solidFill>
                <a:ea typeface="Times New Roman" panose="02020603050405020304" pitchFamily="18" charset="0"/>
              </a:rPr>
              <a:t>« Aujourd’hui, où que je rentre,</a:t>
            </a:r>
            <a:r>
              <a:rPr lang="fr-FR" sz="2160" dirty="0">
                <a:solidFill>
                  <a:schemeClr val="bg1"/>
                </a:solidFill>
                <a:ea typeface="Times New Roman" panose="02020603050405020304" pitchFamily="18" charset="0"/>
              </a:rPr>
              <a:t> je vois une personne penchée devant son écran et </a:t>
            </a:r>
            <a:r>
              <a:rPr lang="fr-FR" sz="2160" b="1" dirty="0">
                <a:solidFill>
                  <a:schemeClr val="bg1"/>
                </a:solidFill>
                <a:ea typeface="Times New Roman" panose="02020603050405020304" pitchFamily="18" charset="0"/>
              </a:rPr>
              <a:t>je suis bien incapable de distinguer les métiers.</a:t>
            </a:r>
            <a:r>
              <a:rPr lang="fr-FR" sz="2160" dirty="0">
                <a:solidFill>
                  <a:schemeClr val="bg1"/>
                </a:solidFill>
                <a:ea typeface="Times New Roman" panose="02020603050405020304" pitchFamily="18" charset="0"/>
              </a:rPr>
              <a:t> »</a:t>
            </a:r>
            <a:r>
              <a:rPr lang="fr-FR" sz="2160" dirty="0">
                <a:solidFill>
                  <a:schemeClr val="bg1"/>
                </a:solidFill>
              </a:rPr>
              <a:t> </a:t>
            </a:r>
          </a:p>
        </p:txBody>
      </p:sp>
      <p:pic>
        <p:nvPicPr>
          <p:cNvPr id="5" name="Image 4">
            <a:extLst>
              <a:ext uri="{FF2B5EF4-FFF2-40B4-BE49-F238E27FC236}">
                <a16:creationId xmlns:a16="http://schemas.microsoft.com/office/drawing/2014/main" id="{4157CE9F-52BA-1B1A-4424-42D462C25B95}"/>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55959" y="753970"/>
            <a:ext cx="2170453" cy="2208743"/>
          </a:xfrm>
          <a:prstGeom prst="rect">
            <a:avLst/>
          </a:prstGeom>
        </p:spPr>
      </p:pic>
      <p:sp>
        <p:nvSpPr>
          <p:cNvPr id="6" name="Rectangle 5">
            <a:extLst>
              <a:ext uri="{FF2B5EF4-FFF2-40B4-BE49-F238E27FC236}">
                <a16:creationId xmlns:a16="http://schemas.microsoft.com/office/drawing/2014/main" id="{660EBBF1-D471-2AB3-C889-E996EC203FEE}"/>
              </a:ext>
            </a:extLst>
          </p:cNvPr>
          <p:cNvSpPr/>
          <p:nvPr/>
        </p:nvSpPr>
        <p:spPr>
          <a:xfrm>
            <a:off x="7030049" y="6017668"/>
            <a:ext cx="4590070" cy="313932"/>
          </a:xfrm>
          <a:prstGeom prst="rect">
            <a:avLst/>
          </a:prstGeom>
        </p:spPr>
        <p:txBody>
          <a:bodyPr wrap="square">
            <a:spAutoFit/>
          </a:bodyPr>
          <a:lstStyle/>
          <a:p>
            <a:pPr algn="r"/>
            <a:r>
              <a:rPr lang="fr-FR" sz="1440" i="1" u="sng" dirty="0">
                <a:solidFill>
                  <a:schemeClr val="bg1"/>
                </a:solidFill>
                <a:latin typeface="+mj-lt"/>
                <a:ea typeface="Times New Roman" panose="02020603050405020304" pitchFamily="18" charset="0"/>
                <a:cs typeface="Times New Roman" panose="02020603050405020304" pitchFamily="18" charset="0"/>
              </a:rPr>
              <a:t>https://www.youtube.com/watch?v=ZCBB0QEmT5g</a:t>
            </a:r>
            <a:endParaRPr lang="fr-FR" sz="1440" i="1" dirty="0">
              <a:solidFill>
                <a:schemeClr val="bg1"/>
              </a:solidFill>
              <a:latin typeface="+mj-lt"/>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8FE27FBC-32A2-36C2-DA24-E99FBA039C33}"/>
              </a:ext>
            </a:extLst>
          </p:cNvPr>
          <p:cNvSpPr/>
          <p:nvPr/>
        </p:nvSpPr>
        <p:spPr>
          <a:xfrm>
            <a:off x="513570" y="3564359"/>
            <a:ext cx="5522309" cy="1938992"/>
          </a:xfrm>
          <a:prstGeom prst="rect">
            <a:avLst/>
          </a:prstGeom>
        </p:spPr>
        <p:txBody>
          <a:bodyPr wrap="square">
            <a:spAutoFit/>
          </a:bodyPr>
          <a:lstStyle/>
          <a:p>
            <a:pPr algn="just"/>
            <a:r>
              <a:rPr lang="fr-FR" sz="2000" dirty="0">
                <a:solidFill>
                  <a:schemeClr val="bg1"/>
                </a:solidFill>
                <a:ea typeface="Times New Roman" panose="02020603050405020304" pitchFamily="18" charset="0"/>
              </a:rPr>
              <a:t>« </a:t>
            </a:r>
            <a:r>
              <a:rPr lang="fr-FR" sz="2000" b="1" dirty="0">
                <a:solidFill>
                  <a:schemeClr val="bg1"/>
                </a:solidFill>
                <a:ea typeface="Times New Roman" panose="02020603050405020304" pitchFamily="18" charset="0"/>
              </a:rPr>
              <a:t>Autrefois, je pouvais reconnaître le métier d’un individu</a:t>
            </a:r>
            <a:r>
              <a:rPr lang="fr-FR" sz="2000" dirty="0">
                <a:solidFill>
                  <a:schemeClr val="bg1"/>
                </a:solidFill>
                <a:ea typeface="Times New Roman" panose="02020603050405020304" pitchFamily="18" charset="0"/>
              </a:rPr>
              <a:t> quand j’entrais dans une échoppe par l’observation extérieure et la position de son corps.</a:t>
            </a:r>
          </a:p>
          <a:p>
            <a:pPr algn="just"/>
            <a:r>
              <a:rPr lang="fr-FR" sz="2000" dirty="0">
                <a:solidFill>
                  <a:schemeClr val="bg1"/>
                </a:solidFill>
                <a:ea typeface="Times New Roman" panose="02020603050405020304" pitchFamily="18" charset="0"/>
              </a:rPr>
              <a:t>Si je voyais un homme avec un tablier de cuir brandir une masse sur une enclume, par exemple, je déduisais qu’il était forgeron. » </a:t>
            </a:r>
            <a:endParaRPr lang="fr-FR" sz="2000" dirty="0">
              <a:solidFill>
                <a:schemeClr val="bg1"/>
              </a:solidFill>
            </a:endParaRPr>
          </a:p>
        </p:txBody>
      </p:sp>
      <p:pic>
        <p:nvPicPr>
          <p:cNvPr id="9" name="Image 8">
            <a:extLst>
              <a:ext uri="{FF2B5EF4-FFF2-40B4-BE49-F238E27FC236}">
                <a16:creationId xmlns:a16="http://schemas.microsoft.com/office/drawing/2014/main" id="{5F0A9F5B-9905-8032-6998-BCB6955ED7A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51505" y="1282284"/>
            <a:ext cx="1312693" cy="1578386"/>
          </a:xfrm>
          <a:prstGeom prst="rect">
            <a:avLst/>
          </a:prstGeom>
        </p:spPr>
      </p:pic>
      <p:pic>
        <p:nvPicPr>
          <p:cNvPr id="10" name="Image 9">
            <a:extLst>
              <a:ext uri="{FF2B5EF4-FFF2-40B4-BE49-F238E27FC236}">
                <a16:creationId xmlns:a16="http://schemas.microsoft.com/office/drawing/2014/main" id="{B5752EC0-AA78-5D1C-DF84-4738BB285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85" y="1522759"/>
            <a:ext cx="1050709" cy="1404692"/>
          </a:xfrm>
          <a:prstGeom prst="rect">
            <a:avLst/>
          </a:prstGeom>
        </p:spPr>
      </p:pic>
      <p:sp>
        <p:nvSpPr>
          <p:cNvPr id="11" name="Rectangle 10">
            <a:extLst>
              <a:ext uri="{FF2B5EF4-FFF2-40B4-BE49-F238E27FC236}">
                <a16:creationId xmlns:a16="http://schemas.microsoft.com/office/drawing/2014/main" id="{5710F601-3F3B-F22A-A029-7CAC6FA85E8E}"/>
              </a:ext>
            </a:extLst>
          </p:cNvPr>
          <p:cNvSpPr/>
          <p:nvPr/>
        </p:nvSpPr>
        <p:spPr>
          <a:xfrm>
            <a:off x="1539070" y="1387332"/>
            <a:ext cx="3284129" cy="1680460"/>
          </a:xfrm>
          <a:prstGeom prst="rect">
            <a:avLst/>
          </a:prstGeom>
        </p:spPr>
        <p:txBody>
          <a:bodyPr wrap="square">
            <a:spAutoFit/>
          </a:bodyPr>
          <a:lstStyle/>
          <a:p>
            <a:r>
              <a:rPr lang="fr-FR" sz="1920" b="1" dirty="0">
                <a:solidFill>
                  <a:schemeClr val="bg1"/>
                </a:solidFill>
              </a:rPr>
              <a:t>Michel Serres (1930-2019)</a:t>
            </a:r>
          </a:p>
          <a:p>
            <a:pPr algn="just"/>
            <a:r>
              <a:rPr lang="fr-FR" sz="1680" i="1" dirty="0">
                <a:solidFill>
                  <a:schemeClr val="bg1"/>
                </a:solidFill>
              </a:rPr>
              <a:t>Philosophe et historien des sciences français</a:t>
            </a:r>
          </a:p>
          <a:p>
            <a:pPr algn="just"/>
            <a:r>
              <a:rPr lang="fr-FR" sz="1680" i="1" dirty="0">
                <a:solidFill>
                  <a:schemeClr val="bg1"/>
                </a:solidFill>
              </a:rPr>
              <a:t>Membre de l'Académie française et de l'Académie européenne des sciences et des arts</a:t>
            </a:r>
          </a:p>
        </p:txBody>
      </p:sp>
    </p:spTree>
    <p:extLst>
      <p:ext uri="{BB962C8B-B14F-4D97-AF65-F5344CB8AC3E}">
        <p14:creationId xmlns:p14="http://schemas.microsoft.com/office/powerpoint/2010/main" val="615438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4018BD-77E3-D21F-F4B1-F183621943E9}"/>
              </a:ext>
            </a:extLst>
          </p:cNvPr>
          <p:cNvSpPr>
            <a:spLocks noGrp="1"/>
          </p:cNvSpPr>
          <p:nvPr>
            <p:ph type="ctrTitle"/>
          </p:nvPr>
        </p:nvSpPr>
        <p:spPr>
          <a:xfrm>
            <a:off x="0" y="0"/>
            <a:ext cx="12192000" cy="1371600"/>
          </a:xfrm>
        </p:spPr>
        <p:txBody>
          <a:bodyPr/>
          <a:lstStyle/>
          <a:p>
            <a:r>
              <a:rPr lang="en-US"/>
              <a:t>Value Stream Management in a Digital Operating Model 3/3</a:t>
            </a:r>
            <a:endParaRPr lang="fr-FR"/>
          </a:p>
        </p:txBody>
      </p:sp>
      <p:pic>
        <p:nvPicPr>
          <p:cNvPr id="4" name="Image 3">
            <a:extLst>
              <a:ext uri="{FF2B5EF4-FFF2-40B4-BE49-F238E27FC236}">
                <a16:creationId xmlns:a16="http://schemas.microsoft.com/office/drawing/2014/main" id="{6C276D65-CDED-3F80-6154-4C906571324E}"/>
              </a:ext>
            </a:extLst>
          </p:cNvPr>
          <p:cNvPicPr>
            <a:picLocks noChangeAspect="1"/>
          </p:cNvPicPr>
          <p:nvPr/>
        </p:nvPicPr>
        <p:blipFill rotWithShape="1">
          <a:blip r:embed="rId2"/>
          <a:srcRect l="547" r="1248"/>
          <a:stretch/>
        </p:blipFill>
        <p:spPr>
          <a:xfrm>
            <a:off x="1182848" y="993230"/>
            <a:ext cx="9576033" cy="5500954"/>
          </a:xfrm>
          <a:prstGeom prst="rect">
            <a:avLst/>
          </a:prstGeom>
        </p:spPr>
      </p:pic>
      <p:sp>
        <p:nvSpPr>
          <p:cNvPr id="5" name="ZoneTexte 4">
            <a:extLst>
              <a:ext uri="{FF2B5EF4-FFF2-40B4-BE49-F238E27FC236}">
                <a16:creationId xmlns:a16="http://schemas.microsoft.com/office/drawing/2014/main" id="{26EBE3DF-7DA4-1E63-5E3B-4A7892B0168C}"/>
              </a:ext>
            </a:extLst>
          </p:cNvPr>
          <p:cNvSpPr txBox="1"/>
          <p:nvPr/>
        </p:nvSpPr>
        <p:spPr>
          <a:xfrm>
            <a:off x="6578874" y="6441700"/>
            <a:ext cx="3998510" cy="307777"/>
          </a:xfrm>
          <a:prstGeom prst="rect">
            <a:avLst/>
          </a:prstGeom>
          <a:noFill/>
        </p:spPr>
        <p:txBody>
          <a:bodyPr wrap="square">
            <a:spAutoFit/>
          </a:bodyPr>
          <a:lstStyle/>
          <a:p>
            <a:r>
              <a:rPr lang="fr-FR" sz="1400" dirty="0">
                <a:hlinkClick r:id="rId3"/>
              </a:rPr>
              <a:t>https://www.youtube.com/watch?v=GhVNAtfkR1I</a:t>
            </a:r>
            <a:endParaRPr lang="fr-FR" sz="1400" dirty="0"/>
          </a:p>
        </p:txBody>
      </p:sp>
      <p:pic>
        <p:nvPicPr>
          <p:cNvPr id="6" name="Image 5" descr="Une image contenant noir, obscurité&#10;&#10;Description générée automatiquement">
            <a:extLst>
              <a:ext uri="{FF2B5EF4-FFF2-40B4-BE49-F238E27FC236}">
                <a16:creationId xmlns:a16="http://schemas.microsoft.com/office/drawing/2014/main" id="{10611DE3-B9CE-752F-6477-DD86B463A3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0675" y="6441700"/>
            <a:ext cx="325467" cy="325467"/>
          </a:xfrm>
          <a:prstGeom prst="rect">
            <a:avLst/>
          </a:prstGeom>
        </p:spPr>
      </p:pic>
    </p:spTree>
    <p:extLst>
      <p:ext uri="{BB962C8B-B14F-4D97-AF65-F5344CB8AC3E}">
        <p14:creationId xmlns:p14="http://schemas.microsoft.com/office/powerpoint/2010/main" val="1395651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fr-FR" dirty="0"/>
              <a:t>Les maux de notre monde</a:t>
            </a:r>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normAutofit fontScale="62500" lnSpcReduction="20000"/>
          </a:bodyPr>
          <a:lstStyle/>
          <a:p>
            <a:pPr marL="342900" indent="-342900">
              <a:buFont typeface="Arial" panose="020B0604020202020204" pitchFamily="34" charset="0"/>
              <a:buChar char="•"/>
            </a:pPr>
            <a:r>
              <a:rPr lang="fr-FR" dirty="0"/>
              <a:t>Le coût de « rework » augmente au cours du cycle de vie d’un système</a:t>
            </a:r>
          </a:p>
          <a:p>
            <a:pPr marL="342900" indent="-342900">
              <a:buFont typeface="Arial" panose="020B0604020202020204" pitchFamily="34" charset="0"/>
              <a:buChar char="•"/>
            </a:pPr>
            <a:r>
              <a:rPr lang="fr-FR" dirty="0"/>
              <a:t>Nature profondément « document centric » de nos pratiques</a:t>
            </a:r>
          </a:p>
          <a:p>
            <a:pPr marL="342900" indent="-342900">
              <a:buFont typeface="Arial" panose="020B0604020202020204" pitchFamily="34" charset="0"/>
              <a:buChar char="•"/>
            </a:pPr>
            <a:r>
              <a:rPr lang="fr-FR" dirty="0"/>
              <a:t>La crainte de disparition de la mémoire</a:t>
            </a:r>
          </a:p>
          <a:p>
            <a:pPr marL="342900" indent="-342900">
              <a:buFont typeface="Arial" panose="020B0604020202020204" pitchFamily="34" charset="0"/>
              <a:buChar char="•"/>
            </a:pPr>
            <a:r>
              <a:rPr lang="fr-FR" dirty="0"/>
              <a:t>Du Golden Thread à  l’IT Data Mesh</a:t>
            </a:r>
          </a:p>
          <a:p>
            <a:pPr marL="342900" indent="-342900">
              <a:buFont typeface="Arial" panose="020B0604020202020204" pitchFamily="34" charset="0"/>
              <a:buChar char="•"/>
            </a:pPr>
            <a:r>
              <a:rPr lang="fr-FR" dirty="0"/>
              <a:t>Interopérabilité : aller au-delà de la technique</a:t>
            </a:r>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3</a:t>
            </a:r>
          </a:p>
        </p:txBody>
      </p:sp>
    </p:spTree>
    <p:extLst>
      <p:ext uri="{BB962C8B-B14F-4D97-AF65-F5344CB8AC3E}">
        <p14:creationId xmlns:p14="http://schemas.microsoft.com/office/powerpoint/2010/main" val="1422556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2A3B6633-26A4-8053-6AEC-113B60CF281D}"/>
              </a:ext>
            </a:extLst>
          </p:cNvPr>
          <p:cNvSpPr>
            <a:spLocks noGrp="1"/>
          </p:cNvSpPr>
          <p:nvPr>
            <p:ph type="subTitle" idx="1"/>
          </p:nvPr>
        </p:nvSpPr>
        <p:spPr>
          <a:xfrm>
            <a:off x="0" y="-2"/>
            <a:ext cx="6919784" cy="4507832"/>
          </a:xfrm>
        </p:spPr>
        <p:txBody>
          <a:bodyPr/>
          <a:lstStyle/>
          <a:p>
            <a:r>
              <a:rPr lang="fr-FR" dirty="0"/>
              <a:t>« La bonne qualité a un prix, mais la mauvaise finit toujours par coûter plus cher »</a:t>
            </a:r>
          </a:p>
        </p:txBody>
      </p:sp>
      <p:sp>
        <p:nvSpPr>
          <p:cNvPr id="3" name="Espace réservé du texte 2">
            <a:extLst>
              <a:ext uri="{FF2B5EF4-FFF2-40B4-BE49-F238E27FC236}">
                <a16:creationId xmlns:a16="http://schemas.microsoft.com/office/drawing/2014/main" id="{EBBC46C6-F005-7837-ACF8-B3E9889CD022}"/>
              </a:ext>
            </a:extLst>
          </p:cNvPr>
          <p:cNvSpPr>
            <a:spLocks noGrp="1"/>
          </p:cNvSpPr>
          <p:nvPr>
            <p:ph type="body" idx="11"/>
          </p:nvPr>
        </p:nvSpPr>
        <p:spPr/>
        <p:txBody>
          <a:bodyPr/>
          <a:lstStyle/>
          <a:p>
            <a:r>
              <a:rPr lang="fr-FR" dirty="0"/>
              <a:t>[Dicton populaire repris par la marque Bexley dans sa campagne publicitaire de 2023]</a:t>
            </a:r>
          </a:p>
        </p:txBody>
      </p:sp>
      <p:pic>
        <p:nvPicPr>
          <p:cNvPr id="6" name="Image 5" descr="Une image contenant croquis, dessin, Dessin au trait, illustration&#10;&#10;Description générée automatiquement">
            <a:extLst>
              <a:ext uri="{FF2B5EF4-FFF2-40B4-BE49-F238E27FC236}">
                <a16:creationId xmlns:a16="http://schemas.microsoft.com/office/drawing/2014/main" id="{1006DA32-60E3-F101-B364-EEA0C71C8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8619" y="2253914"/>
            <a:ext cx="3745347" cy="2521867"/>
          </a:xfrm>
          <a:prstGeom prst="rect">
            <a:avLst/>
          </a:prstGeom>
        </p:spPr>
      </p:pic>
    </p:spTree>
    <p:extLst>
      <p:ext uri="{BB962C8B-B14F-4D97-AF65-F5344CB8AC3E}">
        <p14:creationId xmlns:p14="http://schemas.microsoft.com/office/powerpoint/2010/main" val="4111176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C532F6-5C82-416B-927C-322B5AD34E88}"/>
              </a:ext>
            </a:extLst>
          </p:cNvPr>
          <p:cNvSpPr>
            <a:spLocks noGrp="1"/>
          </p:cNvSpPr>
          <p:nvPr>
            <p:ph type="ctrTitle"/>
          </p:nvPr>
        </p:nvSpPr>
        <p:spPr>
          <a:xfrm>
            <a:off x="0" y="0"/>
            <a:ext cx="12192000" cy="1371600"/>
          </a:xfrm>
        </p:spPr>
        <p:txBody>
          <a:bodyPr/>
          <a:lstStyle/>
          <a:p>
            <a:pPr marL="0" indent="0">
              <a:buNone/>
            </a:pPr>
            <a:r>
              <a:rPr lang="fr-FR" dirty="0"/>
              <a:t>Le coût de « rework » augmente au cours du cycle de vie d’un système</a:t>
            </a:r>
          </a:p>
        </p:txBody>
      </p:sp>
      <p:sp>
        <p:nvSpPr>
          <p:cNvPr id="3" name="Espace réservé du numéro de diapositive 2">
            <a:extLst>
              <a:ext uri="{FF2B5EF4-FFF2-40B4-BE49-F238E27FC236}">
                <a16:creationId xmlns:a16="http://schemas.microsoft.com/office/drawing/2014/main" id="{6D4FD7DA-3FCB-4189-9EDB-24096C6DFE45}"/>
              </a:ext>
            </a:extLst>
          </p:cNvPr>
          <p:cNvSpPr>
            <a:spLocks noGrp="1"/>
          </p:cNvSpPr>
          <p:nvPr>
            <p:ph type="sldNum" sz="quarter" idx="10"/>
          </p:nvPr>
        </p:nvSpPr>
        <p:spPr/>
        <p:txBody>
          <a:bodyPr/>
          <a:lstStyle/>
          <a:p>
            <a:fld id="{2EE3DB67-EEC3-864F-AA9B-084794469228}" type="slidenum">
              <a:rPr lang="fr-FR" smtClean="0">
                <a:solidFill>
                  <a:prstClr val="black">
                    <a:tint val="75000"/>
                  </a:prstClr>
                </a:solidFill>
              </a:rPr>
              <a:pPr/>
              <a:t>23</a:t>
            </a:fld>
            <a:endParaRPr lang="fr-FR" dirty="0">
              <a:solidFill>
                <a:prstClr val="black">
                  <a:tint val="75000"/>
                </a:prstClr>
              </a:solidFill>
            </a:endParaRPr>
          </a:p>
        </p:txBody>
      </p:sp>
      <p:pic>
        <p:nvPicPr>
          <p:cNvPr id="6" name="Image 5" descr="Une image contenant texte, capture d’écran, nombre, Police&#10;&#10;Description générée automatiquement">
            <a:extLst>
              <a:ext uri="{FF2B5EF4-FFF2-40B4-BE49-F238E27FC236}">
                <a16:creationId xmlns:a16="http://schemas.microsoft.com/office/drawing/2014/main" id="{80444A19-2EE2-C7C9-0AB1-B75F89AB2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395" y="1761979"/>
            <a:ext cx="6384022" cy="3852945"/>
          </a:xfrm>
          <a:prstGeom prst="rect">
            <a:avLst/>
          </a:prstGeom>
        </p:spPr>
      </p:pic>
      <p:sp>
        <p:nvSpPr>
          <p:cNvPr id="8" name="ZoneTexte 7">
            <a:extLst>
              <a:ext uri="{FF2B5EF4-FFF2-40B4-BE49-F238E27FC236}">
                <a16:creationId xmlns:a16="http://schemas.microsoft.com/office/drawing/2014/main" id="{B0D7A9DA-8C17-4409-3D33-2F3A7396A5CA}"/>
              </a:ext>
            </a:extLst>
          </p:cNvPr>
          <p:cNvSpPr txBox="1"/>
          <p:nvPr/>
        </p:nvSpPr>
        <p:spPr>
          <a:xfrm>
            <a:off x="871774" y="6187073"/>
            <a:ext cx="11496131" cy="338554"/>
          </a:xfrm>
          <a:prstGeom prst="rect">
            <a:avLst/>
          </a:prstGeom>
          <a:noFill/>
        </p:spPr>
        <p:txBody>
          <a:bodyPr wrap="square">
            <a:spAutoFit/>
          </a:bodyPr>
          <a:lstStyle/>
          <a:p>
            <a:r>
              <a:rPr lang="fr-FR" sz="800" dirty="0"/>
              <a:t>Seasly, Elaine. (2018). Methodology to Evaluate Proposed Leading Indicators of Space System Performance Degradation Due to Contamination. </a:t>
            </a:r>
          </a:p>
          <a:p>
            <a:r>
              <a:rPr lang="fr-FR" sz="800" dirty="0">
                <a:hlinkClick r:id="rId3"/>
              </a:rPr>
              <a:t>https://www.researchgate.net/publication/324896786_Methodology_to_Evaluate_Proposed_Leading_Indicators_of_Space_System_Performance_Degradation_Due_to_Contamination</a:t>
            </a:r>
            <a:endParaRPr lang="fr-FR" sz="800" dirty="0"/>
          </a:p>
        </p:txBody>
      </p:sp>
      <p:pic>
        <p:nvPicPr>
          <p:cNvPr id="10" name="Image 9">
            <a:extLst>
              <a:ext uri="{FF2B5EF4-FFF2-40B4-BE49-F238E27FC236}">
                <a16:creationId xmlns:a16="http://schemas.microsoft.com/office/drawing/2014/main" id="{A950971D-E803-40B1-D119-91E11BADD47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170164" y="1708555"/>
            <a:ext cx="4650361" cy="3815073"/>
          </a:xfrm>
          <a:prstGeom prst="rect">
            <a:avLst/>
          </a:prstGeom>
        </p:spPr>
      </p:pic>
      <p:sp>
        <p:nvSpPr>
          <p:cNvPr id="12" name="ZoneTexte 11">
            <a:extLst>
              <a:ext uri="{FF2B5EF4-FFF2-40B4-BE49-F238E27FC236}">
                <a16:creationId xmlns:a16="http://schemas.microsoft.com/office/drawing/2014/main" id="{7B11E589-E532-8F78-6F8C-DD5BD1C01A57}"/>
              </a:ext>
            </a:extLst>
          </p:cNvPr>
          <p:cNvSpPr txBox="1"/>
          <p:nvPr/>
        </p:nvSpPr>
        <p:spPr>
          <a:xfrm>
            <a:off x="391944" y="5608267"/>
            <a:ext cx="11657181" cy="577081"/>
          </a:xfrm>
          <a:prstGeom prst="rect">
            <a:avLst/>
          </a:prstGeom>
          <a:noFill/>
        </p:spPr>
        <p:txBody>
          <a:bodyPr wrap="square">
            <a:spAutoFit/>
          </a:bodyPr>
          <a:lstStyle/>
          <a:p>
            <a:r>
              <a:rPr lang="en-US" sz="1050" i="1" dirty="0">
                <a:effectLst/>
                <a:latin typeface="Arial" panose="020B0604020202020204" pitchFamily="34" charset="0"/>
              </a:rPr>
              <a:t>The cost of rework increases over the system lifecycle as the system matures as shown in Figure 2-3, and “can increase from 3 to 1000 times the original development costs depending on when they are </a:t>
            </a:r>
            <a:r>
              <a:rPr lang="da-DK" sz="1050" i="1" dirty="0">
                <a:effectLst/>
                <a:latin typeface="Arial" panose="020B0604020202020204" pitchFamily="34" charset="0"/>
              </a:rPr>
              <a:t>discovered” (Kennedy et al., 2014).</a:t>
            </a:r>
            <a:br>
              <a:rPr lang="da-DK" sz="1050" i="1" dirty="0"/>
            </a:br>
            <a:endParaRPr lang="fr-FR" sz="1050" i="1" dirty="0"/>
          </a:p>
        </p:txBody>
      </p:sp>
      <p:sp>
        <p:nvSpPr>
          <p:cNvPr id="5" name="ZoneTexte 4">
            <a:extLst>
              <a:ext uri="{FF2B5EF4-FFF2-40B4-BE49-F238E27FC236}">
                <a16:creationId xmlns:a16="http://schemas.microsoft.com/office/drawing/2014/main" id="{A57B0542-682B-4F5F-75BD-4D4D71E9EB5F}"/>
              </a:ext>
            </a:extLst>
          </p:cNvPr>
          <p:cNvSpPr txBox="1"/>
          <p:nvPr/>
        </p:nvSpPr>
        <p:spPr>
          <a:xfrm>
            <a:off x="1400964" y="1212959"/>
            <a:ext cx="9798342" cy="461665"/>
          </a:xfrm>
          <a:prstGeom prst="rect">
            <a:avLst/>
          </a:prstGeom>
          <a:noFill/>
        </p:spPr>
        <p:txBody>
          <a:bodyPr wrap="square">
            <a:spAutoFit/>
          </a:bodyPr>
          <a:lstStyle/>
          <a:p>
            <a:r>
              <a:rPr lang="fr-FR" sz="2400" b="1" dirty="0"/>
              <a:t>La maîtrise des données d’un système influence le volume de « rework »</a:t>
            </a:r>
          </a:p>
        </p:txBody>
      </p:sp>
    </p:spTree>
    <p:extLst>
      <p:ext uri="{BB962C8B-B14F-4D97-AF65-F5344CB8AC3E}">
        <p14:creationId xmlns:p14="http://schemas.microsoft.com/office/powerpoint/2010/main" val="25713545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5EA94F-A025-DA44-BDFF-57D5CF0E959C}"/>
              </a:ext>
            </a:extLst>
          </p:cNvPr>
          <p:cNvSpPr>
            <a:spLocks noGrp="1"/>
          </p:cNvSpPr>
          <p:nvPr>
            <p:ph type="ctrTitle"/>
          </p:nvPr>
        </p:nvSpPr>
        <p:spPr>
          <a:xfrm>
            <a:off x="0" y="0"/>
            <a:ext cx="12192000" cy="1371600"/>
          </a:xfrm>
        </p:spPr>
        <p:txBody>
          <a:bodyPr/>
          <a:lstStyle/>
          <a:p>
            <a:r>
              <a:rPr lang="fr-FR" dirty="0"/>
              <a:t>Nature profondément </a:t>
            </a:r>
            <a:r>
              <a:rPr lang="fr-FR" b="1" dirty="0"/>
              <a:t>document centric</a:t>
            </a:r>
            <a:r>
              <a:rPr lang="fr-FR" dirty="0"/>
              <a:t> des activités</a:t>
            </a:r>
          </a:p>
        </p:txBody>
      </p:sp>
      <p:grpSp>
        <p:nvGrpSpPr>
          <p:cNvPr id="3" name="Groupe 2">
            <a:extLst>
              <a:ext uri="{FF2B5EF4-FFF2-40B4-BE49-F238E27FC236}">
                <a16:creationId xmlns:a16="http://schemas.microsoft.com/office/drawing/2014/main" id="{6E58907D-EF77-75A1-A546-F238D4940BB3}"/>
              </a:ext>
            </a:extLst>
          </p:cNvPr>
          <p:cNvGrpSpPr/>
          <p:nvPr/>
        </p:nvGrpSpPr>
        <p:grpSpPr>
          <a:xfrm>
            <a:off x="433461" y="1296245"/>
            <a:ext cx="3303887" cy="4358729"/>
            <a:chOff x="433461" y="1296245"/>
            <a:chExt cx="3303887" cy="4358729"/>
          </a:xfrm>
        </p:grpSpPr>
        <p:pic>
          <p:nvPicPr>
            <p:cNvPr id="11" name="Image 10" descr="Une image contenant cercle, Caractère coloré, capture d’écran&#10;&#10;Description générée automatiquement">
              <a:extLst>
                <a:ext uri="{FF2B5EF4-FFF2-40B4-BE49-F238E27FC236}">
                  <a16:creationId xmlns:a16="http://schemas.microsoft.com/office/drawing/2014/main" id="{1389BC4E-2168-41F2-21E9-8EC6EC1BEF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422" y="1296245"/>
              <a:ext cx="3181926" cy="3144638"/>
            </a:xfrm>
            <a:prstGeom prst="rect">
              <a:avLst/>
            </a:prstGeom>
          </p:spPr>
        </p:pic>
        <p:sp>
          <p:nvSpPr>
            <p:cNvPr id="13" name="ZoneTexte 12">
              <a:extLst>
                <a:ext uri="{FF2B5EF4-FFF2-40B4-BE49-F238E27FC236}">
                  <a16:creationId xmlns:a16="http://schemas.microsoft.com/office/drawing/2014/main" id="{8D56166B-80FB-FC55-FCEF-D10FF99AB79B}"/>
                </a:ext>
              </a:extLst>
            </p:cNvPr>
            <p:cNvSpPr txBox="1"/>
            <p:nvPr/>
          </p:nvSpPr>
          <p:spPr>
            <a:xfrm>
              <a:off x="433461" y="4731644"/>
              <a:ext cx="3181927" cy="923330"/>
            </a:xfrm>
            <a:prstGeom prst="rect">
              <a:avLst/>
            </a:prstGeom>
            <a:noFill/>
          </p:spPr>
          <p:txBody>
            <a:bodyPr wrap="square">
              <a:spAutoFit/>
            </a:bodyPr>
            <a:lstStyle/>
            <a:p>
              <a:pPr algn="ctr"/>
              <a:r>
                <a:rPr lang="fr-FR" sz="1800" b="1" i="0" u="none" strike="noStrike" dirty="0">
                  <a:solidFill>
                    <a:srgbClr val="000000"/>
                  </a:solidFill>
                  <a:effectLst/>
                  <a:latin typeface="Calibri" panose="020F0502020204030204" pitchFamily="34" charset="0"/>
                </a:rPr>
                <a:t> Une organisation en réseau agile mais complexe à appréhender</a:t>
              </a:r>
              <a:r>
                <a:rPr lang="fr-FR" sz="1800" b="0" i="0" dirty="0">
                  <a:solidFill>
                    <a:srgbClr val="000000"/>
                  </a:solidFill>
                  <a:effectLst/>
                  <a:latin typeface="Calibri" panose="020F0502020204030204" pitchFamily="34" charset="0"/>
                </a:rPr>
                <a:t>​</a:t>
              </a:r>
              <a:endParaRPr lang="fr-FR" dirty="0"/>
            </a:p>
          </p:txBody>
        </p:sp>
      </p:grpSp>
      <p:grpSp>
        <p:nvGrpSpPr>
          <p:cNvPr id="6" name="Groupe 5">
            <a:extLst>
              <a:ext uri="{FF2B5EF4-FFF2-40B4-BE49-F238E27FC236}">
                <a16:creationId xmlns:a16="http://schemas.microsoft.com/office/drawing/2014/main" id="{51AB1FF3-940C-5A33-80BD-A51B370BF29B}"/>
              </a:ext>
            </a:extLst>
          </p:cNvPr>
          <p:cNvGrpSpPr/>
          <p:nvPr/>
        </p:nvGrpSpPr>
        <p:grpSpPr>
          <a:xfrm>
            <a:off x="4516001" y="3153687"/>
            <a:ext cx="3181927" cy="3264578"/>
            <a:chOff x="4552945" y="3153687"/>
            <a:chExt cx="3181927" cy="3264578"/>
          </a:xfrm>
        </p:grpSpPr>
        <p:pic>
          <p:nvPicPr>
            <p:cNvPr id="4" name="Image 3" descr="Une image contenant capture d’écran&#10;&#10;Description générée automatiquement">
              <a:extLst>
                <a:ext uri="{FF2B5EF4-FFF2-40B4-BE49-F238E27FC236}">
                  <a16:creationId xmlns:a16="http://schemas.microsoft.com/office/drawing/2014/main" id="{367667E4-2F1A-BE91-D0CC-CEECFF839C53}"/>
                </a:ext>
              </a:extLst>
            </p:cNvPr>
            <p:cNvPicPr>
              <a:picLocks noChangeAspect="1"/>
            </p:cNvPicPr>
            <p:nvPr/>
          </p:nvPicPr>
          <p:blipFill rotWithShape="1">
            <a:blip r:embed="rId3">
              <a:extLst>
                <a:ext uri="{28A0092B-C50C-407E-A947-70E740481C1C}">
                  <a14:useLocalDpi xmlns:a14="http://schemas.microsoft.com/office/drawing/2010/main" val="0"/>
                </a:ext>
              </a:extLst>
            </a:blip>
            <a:srcRect t="20179" r="54566" b="14447"/>
            <a:stretch/>
          </p:blipFill>
          <p:spPr>
            <a:xfrm>
              <a:off x="4552945" y="3153687"/>
              <a:ext cx="3001727" cy="2665936"/>
            </a:xfrm>
            <a:prstGeom prst="rect">
              <a:avLst/>
            </a:prstGeom>
          </p:spPr>
        </p:pic>
        <p:sp>
          <p:nvSpPr>
            <p:cNvPr id="16" name="ZoneTexte 15">
              <a:extLst>
                <a:ext uri="{FF2B5EF4-FFF2-40B4-BE49-F238E27FC236}">
                  <a16:creationId xmlns:a16="http://schemas.microsoft.com/office/drawing/2014/main" id="{505C29BF-6A1B-9457-FE75-133BA351EB59}"/>
                </a:ext>
              </a:extLst>
            </p:cNvPr>
            <p:cNvSpPr txBox="1"/>
            <p:nvPr/>
          </p:nvSpPr>
          <p:spPr>
            <a:xfrm>
              <a:off x="4552945" y="5771934"/>
              <a:ext cx="3181927" cy="646331"/>
            </a:xfrm>
            <a:prstGeom prst="rect">
              <a:avLst/>
            </a:prstGeom>
            <a:noFill/>
          </p:spPr>
          <p:txBody>
            <a:bodyPr wrap="square">
              <a:spAutoFit/>
            </a:bodyPr>
            <a:lstStyle/>
            <a:p>
              <a:pPr algn="ctr"/>
              <a:r>
                <a:rPr lang="fr-FR" dirty="0"/>
                <a:t>Nature profondément </a:t>
              </a:r>
              <a:r>
                <a:rPr lang="fr-FR" b="1" dirty="0"/>
                <a:t>document centric</a:t>
              </a:r>
              <a:r>
                <a:rPr lang="fr-FR" dirty="0"/>
                <a:t> des activités</a:t>
              </a:r>
            </a:p>
          </p:txBody>
        </p:sp>
      </p:grpSp>
      <p:grpSp>
        <p:nvGrpSpPr>
          <p:cNvPr id="5" name="Groupe 4">
            <a:extLst>
              <a:ext uri="{FF2B5EF4-FFF2-40B4-BE49-F238E27FC236}">
                <a16:creationId xmlns:a16="http://schemas.microsoft.com/office/drawing/2014/main" id="{56BB84F8-88B3-C501-7F5E-43A9614082AE}"/>
              </a:ext>
            </a:extLst>
          </p:cNvPr>
          <p:cNvGrpSpPr/>
          <p:nvPr/>
        </p:nvGrpSpPr>
        <p:grpSpPr>
          <a:xfrm>
            <a:off x="4006298" y="1426580"/>
            <a:ext cx="7729205" cy="4228394"/>
            <a:chOff x="4006298" y="1426580"/>
            <a:chExt cx="7729205" cy="4228394"/>
          </a:xfrm>
        </p:grpSpPr>
        <p:pic>
          <p:nvPicPr>
            <p:cNvPr id="14" name="Image 13">
              <a:extLst>
                <a:ext uri="{FF2B5EF4-FFF2-40B4-BE49-F238E27FC236}">
                  <a16:creationId xmlns:a16="http://schemas.microsoft.com/office/drawing/2014/main" id="{22E977EF-43CA-B8DA-904B-9866263FECA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098"/>
            <a:stretch/>
          </p:blipFill>
          <p:spPr>
            <a:xfrm>
              <a:off x="8354086" y="1426580"/>
              <a:ext cx="3282492" cy="2953540"/>
            </a:xfrm>
            <a:prstGeom prst="rect">
              <a:avLst/>
            </a:prstGeom>
          </p:spPr>
        </p:pic>
        <p:sp>
          <p:nvSpPr>
            <p:cNvPr id="15" name="ZoneTexte 14">
              <a:extLst>
                <a:ext uri="{FF2B5EF4-FFF2-40B4-BE49-F238E27FC236}">
                  <a16:creationId xmlns:a16="http://schemas.microsoft.com/office/drawing/2014/main" id="{C730336C-2025-86AC-DCD9-2A3FFD7CDF08}"/>
                </a:ext>
              </a:extLst>
            </p:cNvPr>
            <p:cNvSpPr txBox="1"/>
            <p:nvPr/>
          </p:nvSpPr>
          <p:spPr>
            <a:xfrm>
              <a:off x="8553576" y="4731644"/>
              <a:ext cx="3181927" cy="923330"/>
            </a:xfrm>
            <a:prstGeom prst="rect">
              <a:avLst/>
            </a:prstGeom>
            <a:noFill/>
          </p:spPr>
          <p:txBody>
            <a:bodyPr wrap="square">
              <a:spAutoFit/>
            </a:bodyPr>
            <a:lstStyle/>
            <a:p>
              <a:pPr algn="ctr"/>
              <a:r>
                <a:rPr lang="fr-FR" sz="1800" b="1" i="0" u="none" strike="noStrike" dirty="0">
                  <a:solidFill>
                    <a:srgbClr val="000000"/>
                  </a:solidFill>
                  <a:effectLst/>
                  <a:latin typeface="Calibri" panose="020F0502020204030204" pitchFamily="34" charset="0"/>
                </a:rPr>
                <a:t> Une masse de données et d’information distribuée sur différents supports</a:t>
              </a:r>
              <a:r>
                <a:rPr lang="fr-FR" sz="1800" b="0" i="0" dirty="0">
                  <a:solidFill>
                    <a:srgbClr val="000000"/>
                  </a:solidFill>
                  <a:effectLst/>
                  <a:latin typeface="Calibri" panose="020F0502020204030204" pitchFamily="34" charset="0"/>
                </a:rPr>
                <a:t>​</a:t>
              </a:r>
              <a:endParaRPr lang="fr-FR" dirty="0"/>
            </a:p>
          </p:txBody>
        </p:sp>
        <p:sp>
          <p:nvSpPr>
            <p:cNvPr id="17" name="Flèche : double flèche horizontale 16">
              <a:extLst>
                <a:ext uri="{FF2B5EF4-FFF2-40B4-BE49-F238E27FC236}">
                  <a16:creationId xmlns:a16="http://schemas.microsoft.com/office/drawing/2014/main" id="{9A3427B3-A9EA-CF25-85AB-07EC0497FE71}"/>
                </a:ext>
              </a:extLst>
            </p:cNvPr>
            <p:cNvSpPr/>
            <p:nvPr/>
          </p:nvSpPr>
          <p:spPr>
            <a:xfrm>
              <a:off x="4006298" y="2177526"/>
              <a:ext cx="4156364" cy="1179945"/>
            </a:xfrm>
            <a:prstGeom prst="lef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fr-FR" dirty="0"/>
                <a:t>Produit et consomme</a:t>
              </a:r>
            </a:p>
          </p:txBody>
        </p:sp>
      </p:grpSp>
    </p:spTree>
    <p:extLst>
      <p:ext uri="{BB962C8B-B14F-4D97-AF65-F5344CB8AC3E}">
        <p14:creationId xmlns:p14="http://schemas.microsoft.com/office/powerpoint/2010/main" val="114520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2D07CE-BB68-D2C1-9E0E-C93C10918B19}"/>
              </a:ext>
            </a:extLst>
          </p:cNvPr>
          <p:cNvSpPr>
            <a:spLocks noGrp="1"/>
          </p:cNvSpPr>
          <p:nvPr>
            <p:ph type="ctrTitle"/>
          </p:nvPr>
        </p:nvSpPr>
        <p:spPr>
          <a:xfrm>
            <a:off x="0" y="0"/>
            <a:ext cx="12117859" cy="1371600"/>
          </a:xfrm>
        </p:spPr>
        <p:txBody>
          <a:bodyPr/>
          <a:lstStyle/>
          <a:p>
            <a:r>
              <a:rPr lang="fr-FR" dirty="0"/>
              <a:t>La crainte de disparition de la mémoire</a:t>
            </a:r>
          </a:p>
        </p:txBody>
      </p:sp>
      <p:grpSp>
        <p:nvGrpSpPr>
          <p:cNvPr id="9" name="Groupe 8">
            <a:extLst>
              <a:ext uri="{FF2B5EF4-FFF2-40B4-BE49-F238E27FC236}">
                <a16:creationId xmlns:a16="http://schemas.microsoft.com/office/drawing/2014/main" id="{43A2A26A-84E8-9187-ED01-0977861DDFAD}"/>
              </a:ext>
            </a:extLst>
          </p:cNvPr>
          <p:cNvGrpSpPr/>
          <p:nvPr/>
        </p:nvGrpSpPr>
        <p:grpSpPr>
          <a:xfrm>
            <a:off x="265146" y="95464"/>
            <a:ext cx="11407822" cy="5861990"/>
            <a:chOff x="265146" y="95464"/>
            <a:chExt cx="11407822" cy="5861990"/>
          </a:xfrm>
        </p:grpSpPr>
        <p:pic>
          <p:nvPicPr>
            <p:cNvPr id="8" name="Graphique 40">
              <a:extLst>
                <a:ext uri="{FF2B5EF4-FFF2-40B4-BE49-F238E27FC236}">
                  <a16:creationId xmlns:a16="http://schemas.microsoft.com/office/drawing/2014/main" id="{62FDD77B-3331-5577-41CE-DC26F1AA509C}"/>
                </a:ext>
              </a:extLst>
            </p:cNvPr>
            <p:cNvPicPr>
              <a:picLocks noChangeAspect="1"/>
            </p:cNvPicPr>
            <p:nvPr/>
          </p:nvPicPr>
          <p:blipFill rotWithShape="1">
            <a:blip r:embed="rId2">
              <a:clrChange>
                <a:clrFrom>
                  <a:srgbClr val="FFFFFF"/>
                </a:clrFrom>
                <a:clrTo>
                  <a:srgbClr val="FFFFFF">
                    <a:alpha val="0"/>
                  </a:srgbClr>
                </a:clrTo>
              </a:clrChange>
            </a:blip>
            <a:srcRect l="3198" t="10569" r="10647" b="13269"/>
            <a:stretch/>
          </p:blipFill>
          <p:spPr>
            <a:xfrm>
              <a:off x="8300906" y="95464"/>
              <a:ext cx="3372062" cy="1206916"/>
            </a:xfrm>
            <a:custGeom>
              <a:avLst/>
              <a:gdLst>
                <a:gd name="connsiteX0" fmla="*/ 0 w 7443485"/>
                <a:gd name="connsiteY0" fmla="*/ 0 h 3013672"/>
                <a:gd name="connsiteX1" fmla="*/ 7443486 w 7443485"/>
                <a:gd name="connsiteY1" fmla="*/ 0 h 3013672"/>
                <a:gd name="connsiteX2" fmla="*/ 7443486 w 7443485"/>
                <a:gd name="connsiteY2" fmla="*/ 3013673 h 3013672"/>
                <a:gd name="connsiteX3" fmla="*/ 0 w 7443485"/>
                <a:gd name="connsiteY3" fmla="*/ 3013673 h 3013672"/>
              </a:gdLst>
              <a:ahLst/>
              <a:cxnLst>
                <a:cxn ang="0">
                  <a:pos x="connsiteX0" y="connsiteY0"/>
                </a:cxn>
                <a:cxn ang="0">
                  <a:pos x="connsiteX1" y="connsiteY1"/>
                </a:cxn>
                <a:cxn ang="0">
                  <a:pos x="connsiteX2" y="connsiteY2"/>
                </a:cxn>
                <a:cxn ang="0">
                  <a:pos x="connsiteX3" y="connsiteY3"/>
                </a:cxn>
              </a:cxnLst>
              <a:rect l="l" t="t" r="r" b="b"/>
              <a:pathLst>
                <a:path w="7443485" h="3013672">
                  <a:moveTo>
                    <a:pt x="0" y="0"/>
                  </a:moveTo>
                  <a:lnTo>
                    <a:pt x="7443486" y="0"/>
                  </a:lnTo>
                  <a:lnTo>
                    <a:pt x="7443486" y="3013673"/>
                  </a:lnTo>
                  <a:lnTo>
                    <a:pt x="0" y="3013673"/>
                  </a:lnTo>
                  <a:close/>
                </a:path>
              </a:pathLst>
            </a:custGeom>
          </p:spPr>
        </p:pic>
        <p:grpSp>
          <p:nvGrpSpPr>
            <p:cNvPr id="7" name="Groupe 6">
              <a:extLst>
                <a:ext uri="{FF2B5EF4-FFF2-40B4-BE49-F238E27FC236}">
                  <a16:creationId xmlns:a16="http://schemas.microsoft.com/office/drawing/2014/main" id="{E668AF42-4701-8663-87E7-B0FC5842ADBA}"/>
                </a:ext>
              </a:extLst>
            </p:cNvPr>
            <p:cNvGrpSpPr/>
            <p:nvPr/>
          </p:nvGrpSpPr>
          <p:grpSpPr>
            <a:xfrm>
              <a:off x="265146" y="1149336"/>
              <a:ext cx="5655363" cy="4808118"/>
              <a:chOff x="265146" y="1195518"/>
              <a:chExt cx="5655363" cy="4808118"/>
            </a:xfrm>
          </p:grpSpPr>
          <p:pic>
            <p:nvPicPr>
              <p:cNvPr id="3" name="Image 2" descr="Une image contenant eau, extérieur, homme, vague&#10;&#10;Description générée automatiquement">
                <a:extLst>
                  <a:ext uri="{FF2B5EF4-FFF2-40B4-BE49-F238E27FC236}">
                    <a16:creationId xmlns:a16="http://schemas.microsoft.com/office/drawing/2014/main" id="{AB41EE9B-F5A7-0E34-76AF-D50141E212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284" y="2908244"/>
                <a:ext cx="5507385" cy="3095392"/>
              </a:xfrm>
              <a:prstGeom prst="rect">
                <a:avLst/>
              </a:prstGeom>
            </p:spPr>
          </p:pic>
          <p:sp>
            <p:nvSpPr>
              <p:cNvPr id="10" name="ZoneTexte 9">
                <a:extLst>
                  <a:ext uri="{FF2B5EF4-FFF2-40B4-BE49-F238E27FC236}">
                    <a16:creationId xmlns:a16="http://schemas.microsoft.com/office/drawing/2014/main" id="{07A74860-8AF1-8298-8D11-8E5605104518}"/>
                  </a:ext>
                </a:extLst>
              </p:cNvPr>
              <p:cNvSpPr txBox="1"/>
              <p:nvPr/>
            </p:nvSpPr>
            <p:spPr>
              <a:xfrm>
                <a:off x="265146" y="1195518"/>
                <a:ext cx="5655363" cy="1077218"/>
              </a:xfrm>
              <a:prstGeom prst="rect">
                <a:avLst/>
              </a:prstGeom>
              <a:noFill/>
            </p:spPr>
            <p:txBody>
              <a:bodyPr wrap="square" rtlCol="0">
                <a:spAutoFit/>
              </a:bodyPr>
              <a:lstStyle/>
              <a:p>
                <a:pPr algn="ctr" defTabSz="914423"/>
                <a:r>
                  <a:rPr lang="fr-FR" sz="1600" i="1" dirty="0">
                    <a:solidFill>
                      <a:prstClr val="black"/>
                    </a:solidFill>
                    <a:latin typeface="Calibri"/>
                    <a:ea typeface="Times New Roman" panose="02020603050405020304" pitchFamily="18" charset="0"/>
                    <a:cs typeface="Times New Roman" panose="02020603050405020304" pitchFamily="18" charset="0"/>
                  </a:rPr>
                  <a:t>« Après l’euphorie de la création numérique sans contrainte, vient la crainte de la disparition de la mémoire. Les jeunes informations, toujours plus nombreuses et offensives, poussent les vieilles vers le fond de la mémoire, vers l’oubli »*</a:t>
                </a:r>
                <a:endParaRPr lang="fr-FR" i="1" dirty="0">
                  <a:solidFill>
                    <a:prstClr val="black"/>
                  </a:solidFill>
                  <a:latin typeface="Calibri"/>
                </a:endParaRPr>
              </a:p>
            </p:txBody>
          </p:sp>
          <p:sp>
            <p:nvSpPr>
              <p:cNvPr id="11" name="ZoneTexte 10">
                <a:extLst>
                  <a:ext uri="{FF2B5EF4-FFF2-40B4-BE49-F238E27FC236}">
                    <a16:creationId xmlns:a16="http://schemas.microsoft.com/office/drawing/2014/main" id="{626B8B53-3311-203C-BA1B-853D3874B236}"/>
                  </a:ext>
                </a:extLst>
              </p:cNvPr>
              <p:cNvSpPr txBox="1"/>
              <p:nvPr/>
            </p:nvSpPr>
            <p:spPr>
              <a:xfrm>
                <a:off x="405284" y="2290119"/>
                <a:ext cx="5050979" cy="553998"/>
              </a:xfrm>
              <a:prstGeom prst="rect">
                <a:avLst/>
              </a:prstGeom>
              <a:noFill/>
            </p:spPr>
            <p:txBody>
              <a:bodyPr wrap="square">
                <a:spAutoFit/>
              </a:bodyPr>
              <a:lstStyle/>
              <a:p>
                <a:pPr algn="ctr" defTabSz="914423"/>
                <a:r>
                  <a:rPr lang="fr-FR" sz="1000" i="1" dirty="0">
                    <a:solidFill>
                      <a:prstClr val="black"/>
                    </a:solidFill>
                    <a:latin typeface="Abadi" panose="020B0604020104020204" pitchFamily="34" charset="0"/>
                    <a:ea typeface="Times New Roman" panose="02020603050405020304" pitchFamily="18" charset="0"/>
                    <a:cs typeface="Times New Roman" panose="02020603050405020304" pitchFamily="18" charset="0"/>
                  </a:rPr>
                  <a:t>Archiver, et après ? Anne-Marie Chabin, Paris, Djakarta, 2007, 160 p, Communication Et Langages, 2008 </a:t>
                </a:r>
                <a:r>
                  <a:rPr lang="fr-FR" sz="1000" i="1" dirty="0">
                    <a:solidFill>
                      <a:prstClr val="black"/>
                    </a:solidFill>
                    <a:latin typeface="Abadi" panose="020B0604020104020204" pitchFamily="34" charset="0"/>
                    <a:ea typeface="Times New Roman" panose="02020603050405020304" pitchFamily="18" charset="0"/>
                    <a:cs typeface="Times New Roman" panose="02020603050405020304" pitchFamily="18" charset="0"/>
                    <a:hlinkClick r:id="rId4"/>
                  </a:rPr>
                  <a:t>https://www.marieannechabin.fr/archiver-et-apres/3-du-papier-au-numerique/</a:t>
                </a:r>
                <a:endParaRPr lang="fr-FR" sz="1000" i="1" dirty="0">
                  <a:solidFill>
                    <a:prstClr val="black"/>
                  </a:solidFill>
                  <a:latin typeface="Abadi" panose="020B0604020104020204" pitchFamily="34" charset="0"/>
                  <a:ea typeface="Times New Roman" panose="02020603050405020304" pitchFamily="18" charset="0"/>
                  <a:cs typeface="Times New Roman" panose="02020603050405020304" pitchFamily="18" charset="0"/>
                </a:endParaRPr>
              </a:p>
            </p:txBody>
          </p:sp>
        </p:grpSp>
      </p:grpSp>
      <p:grpSp>
        <p:nvGrpSpPr>
          <p:cNvPr id="12" name="Groupe 11">
            <a:extLst>
              <a:ext uri="{FF2B5EF4-FFF2-40B4-BE49-F238E27FC236}">
                <a16:creationId xmlns:a16="http://schemas.microsoft.com/office/drawing/2014/main" id="{5BCC5418-A96B-88EE-5170-C87C209BABAC}"/>
              </a:ext>
            </a:extLst>
          </p:cNvPr>
          <p:cNvGrpSpPr/>
          <p:nvPr/>
        </p:nvGrpSpPr>
        <p:grpSpPr>
          <a:xfrm>
            <a:off x="6185655" y="1473635"/>
            <a:ext cx="5691433" cy="4365329"/>
            <a:chOff x="6185655" y="1488343"/>
            <a:chExt cx="5691433" cy="4365329"/>
          </a:xfrm>
        </p:grpSpPr>
        <p:pic>
          <p:nvPicPr>
            <p:cNvPr id="5" name="Image 4">
              <a:extLst>
                <a:ext uri="{FF2B5EF4-FFF2-40B4-BE49-F238E27FC236}">
                  <a16:creationId xmlns:a16="http://schemas.microsoft.com/office/drawing/2014/main" id="{54A19A2C-6D03-0B47-E99A-283AEB002A6E}"/>
                </a:ext>
              </a:extLst>
            </p:cNvPr>
            <p:cNvPicPr>
              <a:picLocks noChangeAspect="1"/>
            </p:cNvPicPr>
            <p:nvPr/>
          </p:nvPicPr>
          <p:blipFill>
            <a:blip r:embed="rId5">
              <a:clrChange>
                <a:clrFrom>
                  <a:srgbClr val="FEFEFD"/>
                </a:clrFrom>
                <a:clrTo>
                  <a:srgbClr val="FEFEFD">
                    <a:alpha val="0"/>
                  </a:srgbClr>
                </a:clrTo>
              </a:clrChange>
              <a:extLst>
                <a:ext uri="{28A0092B-C50C-407E-A947-70E740481C1C}">
                  <a14:useLocalDpi xmlns:a14="http://schemas.microsoft.com/office/drawing/2010/main" val="0"/>
                </a:ext>
              </a:extLst>
            </a:blip>
            <a:stretch>
              <a:fillRect/>
            </a:stretch>
          </p:blipFill>
          <p:spPr>
            <a:xfrm>
              <a:off x="6251557" y="3701657"/>
              <a:ext cx="5522968" cy="2152015"/>
            </a:xfrm>
            <a:prstGeom prst="rect">
              <a:avLst/>
            </a:prstGeom>
          </p:spPr>
        </p:pic>
        <p:sp>
          <p:nvSpPr>
            <p:cNvPr id="14" name="Espace réservé du texte 8">
              <a:extLst>
                <a:ext uri="{FF2B5EF4-FFF2-40B4-BE49-F238E27FC236}">
                  <a16:creationId xmlns:a16="http://schemas.microsoft.com/office/drawing/2014/main" id="{97680C99-1C6D-77BA-92A8-EC0564A042E3}"/>
                </a:ext>
              </a:extLst>
            </p:cNvPr>
            <p:cNvSpPr txBox="1">
              <a:spLocks/>
            </p:cNvSpPr>
            <p:nvPr/>
          </p:nvSpPr>
          <p:spPr>
            <a:xfrm>
              <a:off x="6185655" y="1488343"/>
              <a:ext cx="5691433" cy="238530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i="1" dirty="0">
                  <a:solidFill>
                    <a:prstClr val="black"/>
                  </a:solidFill>
                  <a:latin typeface="Calibri"/>
                  <a:cs typeface="Times New Roman" panose="02020603050405020304" pitchFamily="18" charset="0"/>
                </a:rPr>
                <a:t>Il est alors difficile pour n’importe quel élément / entité / asset du SI, en émergence, design ou build, de répondre rapidement à :</a:t>
              </a:r>
            </a:p>
            <a:p>
              <a:pPr>
                <a:buFont typeface="Arial" pitchFamily="34" charset="0"/>
                <a:buChar char="•"/>
              </a:pPr>
              <a:r>
                <a:rPr lang="fr-FR" sz="1400" dirty="0">
                  <a:solidFill>
                    <a:srgbClr val="000C38"/>
                  </a:solidFill>
                </a:rPr>
                <a:t>quels serveurs sont concernés par le patch … ? </a:t>
              </a:r>
            </a:p>
            <a:p>
              <a:pPr>
                <a:buFont typeface="Arial" pitchFamily="34" charset="0"/>
                <a:buChar char="•"/>
              </a:pPr>
              <a:r>
                <a:rPr lang="fr-FR" sz="1400" dirty="0">
                  <a:solidFill>
                    <a:srgbClr val="000C38"/>
                  </a:solidFill>
                </a:rPr>
                <a:t>quels clients, activités… sont impactés si la baie … ? </a:t>
              </a:r>
            </a:p>
            <a:p>
              <a:pPr>
                <a:buFont typeface="Arial" pitchFamily="34" charset="0"/>
                <a:buChar char="•"/>
              </a:pPr>
              <a:r>
                <a:rPr lang="fr-FR" sz="1400" dirty="0">
                  <a:solidFill>
                    <a:srgbClr val="000C38"/>
                  </a:solidFill>
                </a:rPr>
                <a:t>quand a lieu l’intervention …. ? Impactant … ? </a:t>
              </a:r>
            </a:p>
            <a:p>
              <a:pPr>
                <a:buFont typeface="Arial" pitchFamily="34" charset="0"/>
                <a:buChar char="•"/>
              </a:pPr>
              <a:r>
                <a:rPr lang="fr-FR" sz="1400" dirty="0">
                  <a:solidFill>
                    <a:srgbClr val="000C38"/>
                  </a:solidFill>
                </a:rPr>
                <a:t>qui est en charge … ? </a:t>
              </a:r>
            </a:p>
            <a:p>
              <a:pPr>
                <a:buFont typeface="Arial" pitchFamily="34" charset="0"/>
                <a:buChar char="•"/>
              </a:pPr>
              <a:r>
                <a:rPr lang="fr-FR" sz="1400" dirty="0">
                  <a:solidFill>
                    <a:srgbClr val="000C38"/>
                  </a:solidFill>
                </a:rPr>
                <a:t>quel document décrit … ? Où sont les données ? </a:t>
              </a:r>
            </a:p>
            <a:p>
              <a:pPr>
                <a:buFont typeface="Arial" pitchFamily="34" charset="0"/>
                <a:buChar char="•"/>
              </a:pPr>
              <a:r>
                <a:rPr lang="fr-FR" sz="1400" dirty="0">
                  <a:solidFill>
                    <a:srgbClr val="000C38"/>
                  </a:solidFill>
                </a:rPr>
                <a:t>l’application … dépend de quels serveurs ?</a:t>
              </a:r>
            </a:p>
            <a:p>
              <a:pPr>
                <a:buFont typeface="Arial" pitchFamily="34" charset="0"/>
                <a:buChar char="•"/>
              </a:pPr>
              <a:r>
                <a:rPr lang="fr-FR" sz="1400" dirty="0">
                  <a:solidFill>
                    <a:srgbClr val="000C38"/>
                  </a:solidFill>
                  <a:latin typeface="Calibri"/>
                  <a:cs typeface="Times New Roman" panose="02020603050405020304" pitchFamily="18" charset="0"/>
                </a:rPr>
                <a:t>La feature, la capability, l’epic … ?</a:t>
              </a:r>
              <a:endParaRPr lang="fr-FR" sz="1600" dirty="0">
                <a:solidFill>
                  <a:prstClr val="black"/>
                </a:solidFill>
                <a:latin typeface="Calibri"/>
                <a:cs typeface="Times New Roman" panose="02020603050405020304" pitchFamily="18" charset="0"/>
              </a:endParaRPr>
            </a:p>
          </p:txBody>
        </p:sp>
      </p:grpSp>
      <p:grpSp>
        <p:nvGrpSpPr>
          <p:cNvPr id="13" name="Groupe 12">
            <a:extLst>
              <a:ext uri="{FF2B5EF4-FFF2-40B4-BE49-F238E27FC236}">
                <a16:creationId xmlns:a16="http://schemas.microsoft.com/office/drawing/2014/main" id="{791382E6-3FCB-F4DD-B569-6F83F4EFE2C4}"/>
              </a:ext>
            </a:extLst>
          </p:cNvPr>
          <p:cNvGrpSpPr/>
          <p:nvPr/>
        </p:nvGrpSpPr>
        <p:grpSpPr>
          <a:xfrm>
            <a:off x="6327438" y="5588667"/>
            <a:ext cx="5864563" cy="1265341"/>
            <a:chOff x="6327438" y="5588667"/>
            <a:chExt cx="5864563" cy="1265341"/>
          </a:xfrm>
        </p:grpSpPr>
        <p:pic>
          <p:nvPicPr>
            <p:cNvPr id="4" name="Image 3" descr="Nouveau document 4_13.jpg">
              <a:extLst>
                <a:ext uri="{FF2B5EF4-FFF2-40B4-BE49-F238E27FC236}">
                  <a16:creationId xmlns:a16="http://schemas.microsoft.com/office/drawing/2014/main" id="{FA996941-6798-7F6B-CAAB-6314C8505503}"/>
                </a:ext>
              </a:extLst>
            </p:cNvPr>
            <p:cNvPicPr>
              <a:picLocks noChangeAspect="1"/>
            </p:cNvPicPr>
            <p:nvPr/>
          </p:nvPicPr>
          <p:blipFill>
            <a:blip r:embed="rId6" cstate="print"/>
            <a:srcRect l="7986" t="3458" r="3598" b="9506"/>
            <a:stretch>
              <a:fillRect/>
            </a:stretch>
          </p:blipFill>
          <p:spPr>
            <a:xfrm rot="16200000">
              <a:off x="6573372" y="5342733"/>
              <a:ext cx="1158627" cy="1650495"/>
            </a:xfrm>
            <a:prstGeom prst="rect">
              <a:avLst/>
            </a:prstGeom>
            <a:ln w="12700">
              <a:solidFill>
                <a:schemeClr val="tx1"/>
              </a:solidFill>
            </a:ln>
          </p:spPr>
        </p:pic>
        <p:sp>
          <p:nvSpPr>
            <p:cNvPr id="6" name="Espace réservé du texte 8">
              <a:extLst>
                <a:ext uri="{FF2B5EF4-FFF2-40B4-BE49-F238E27FC236}">
                  <a16:creationId xmlns:a16="http://schemas.microsoft.com/office/drawing/2014/main" id="{3D40F237-6C81-3EA7-79EB-ADED3E7A57B0}"/>
                </a:ext>
              </a:extLst>
            </p:cNvPr>
            <p:cNvSpPr txBox="1">
              <a:spLocks/>
            </p:cNvSpPr>
            <p:nvPr/>
          </p:nvSpPr>
          <p:spPr>
            <a:xfrm>
              <a:off x="8040849" y="5812458"/>
              <a:ext cx="4151152" cy="10415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i="1" dirty="0">
                  <a:solidFill>
                    <a:prstClr val="black"/>
                  </a:solidFill>
                  <a:latin typeface="Calibri"/>
                  <a:cs typeface="Times New Roman" panose="02020603050405020304" pitchFamily="18" charset="0"/>
                </a:rPr>
                <a:t>… cela nécessitant de réconcilier des informations dispersées dans différentes sources de données (documents, applications… )</a:t>
              </a:r>
            </a:p>
          </p:txBody>
        </p:sp>
      </p:grpSp>
    </p:spTree>
    <p:extLst>
      <p:ext uri="{BB962C8B-B14F-4D97-AF65-F5344CB8AC3E}">
        <p14:creationId xmlns:p14="http://schemas.microsoft.com/office/powerpoint/2010/main" val="92533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933DF2-EBE7-1D13-9761-55323BCA6BD1}"/>
              </a:ext>
            </a:extLst>
          </p:cNvPr>
          <p:cNvSpPr>
            <a:spLocks noGrp="1"/>
          </p:cNvSpPr>
          <p:nvPr>
            <p:ph type="ctrTitle"/>
          </p:nvPr>
        </p:nvSpPr>
        <p:spPr>
          <a:xfrm>
            <a:off x="0" y="0"/>
            <a:ext cx="12192000" cy="1371600"/>
          </a:xfrm>
        </p:spPr>
        <p:txBody>
          <a:bodyPr/>
          <a:lstStyle/>
          <a:p>
            <a:r>
              <a:rPr lang="fr-FR" dirty="0"/>
              <a:t>Du Golden Thread à  l’IT Data Mesh</a:t>
            </a:r>
          </a:p>
        </p:txBody>
      </p:sp>
      <p:sp>
        <p:nvSpPr>
          <p:cNvPr id="3" name="Espace réservé du texte 2">
            <a:extLst>
              <a:ext uri="{FF2B5EF4-FFF2-40B4-BE49-F238E27FC236}">
                <a16:creationId xmlns:a16="http://schemas.microsoft.com/office/drawing/2014/main" id="{733E3DDF-8985-CD0B-59C1-BC8126C1E81E}"/>
              </a:ext>
            </a:extLst>
          </p:cNvPr>
          <p:cNvSpPr>
            <a:spLocks noGrp="1"/>
          </p:cNvSpPr>
          <p:nvPr>
            <p:ph type="body" sz="quarter" idx="11"/>
          </p:nvPr>
        </p:nvSpPr>
        <p:spPr>
          <a:xfrm>
            <a:off x="69673" y="864029"/>
            <a:ext cx="12065721" cy="2248287"/>
          </a:xfrm>
        </p:spPr>
        <p:txBody>
          <a:bodyPr>
            <a:normAutofit fontScale="70000" lnSpcReduction="20000"/>
          </a:bodyPr>
          <a:lstStyle/>
          <a:p>
            <a:pPr>
              <a:lnSpc>
                <a:spcPct val="120000"/>
              </a:lnSpc>
            </a:pPr>
            <a:r>
              <a:rPr lang="fr-FR" sz="2000" dirty="0"/>
              <a:t>Dans le domaine du Bâtiment, impuls</a:t>
            </a:r>
            <a:r>
              <a:rPr lang="fr-FR" dirty="0"/>
              <a:t>é par le mouvement autour du BIM (Building Information Modeling/Management)</a:t>
            </a:r>
            <a:endParaRPr lang="fr-FR" sz="2000" dirty="0"/>
          </a:p>
          <a:p>
            <a:pPr lvl="1">
              <a:lnSpc>
                <a:spcPct val="120000"/>
              </a:lnSpc>
            </a:pPr>
            <a:r>
              <a:rPr lang="fr-FR" dirty="0"/>
              <a:t>Le </a:t>
            </a:r>
            <a:r>
              <a:rPr lang="fr-FR" b="1" dirty="0"/>
              <a:t>Golden Thread</a:t>
            </a:r>
            <a:r>
              <a:rPr lang="fr-FR" dirty="0"/>
              <a:t> </a:t>
            </a:r>
            <a:r>
              <a:rPr lang="fr-FR" b="1" dirty="0"/>
              <a:t>est à la fois l'information qui permet de comprendre un bâtiment et les mesures nécessaires pour assurer la sécurité du bâtiment et des personnes, aujourd'hui et à l'avenir.</a:t>
            </a:r>
          </a:p>
          <a:p>
            <a:pPr lvl="1">
              <a:lnSpc>
                <a:spcPct val="120000"/>
              </a:lnSpc>
            </a:pPr>
            <a:r>
              <a:rPr lang="fr-FR" dirty="0"/>
              <a:t>En termes simples, Le </a:t>
            </a:r>
            <a:r>
              <a:rPr lang="fr-FR" b="1" dirty="0"/>
              <a:t>Golden Thread</a:t>
            </a:r>
            <a:r>
              <a:rPr lang="fr-FR" dirty="0"/>
              <a:t> est </a:t>
            </a:r>
            <a:r>
              <a:rPr lang="fr-FR" b="1" dirty="0"/>
              <a:t>un enregistrement numérique de tout ce qui est associé au bâtiment </a:t>
            </a:r>
            <a:r>
              <a:rPr lang="fr-FR" dirty="0"/>
              <a:t>- processus, matériaux, décisions et utilisation. Il introduit des processus formels pour maintenir ces informations sous forme numérique. En un mot, </a:t>
            </a:r>
            <a:r>
              <a:rPr lang="fr-FR" b="1" dirty="0"/>
              <a:t>il doit agir comme un référentiel vivant reliant toutes les données relatives aux actifs.</a:t>
            </a:r>
            <a:endParaRPr lang="en-US" b="1" dirty="0"/>
          </a:p>
          <a:p>
            <a:pPr lvl="1">
              <a:lnSpc>
                <a:spcPct val="120000"/>
              </a:lnSpc>
            </a:pPr>
            <a:r>
              <a:rPr lang="fr-FR" dirty="0"/>
              <a:t>Tous les bâtiments à haut risque (BHR), nouveaux ou existants, devront élaborer un fil d'or d'informations relatives à la conformité et à la sécurité.</a:t>
            </a:r>
          </a:p>
          <a:p>
            <a:pPr>
              <a:lnSpc>
                <a:spcPct val="120000"/>
              </a:lnSpc>
            </a:pPr>
            <a:endParaRPr lang="fr-FR" dirty="0"/>
          </a:p>
        </p:txBody>
      </p:sp>
      <p:pic>
        <p:nvPicPr>
          <p:cNvPr id="4" name="Image 3" descr="Une image contenant texte, capture d’écran, diagramme&#10;&#10;Description générée automatiquement">
            <a:extLst>
              <a:ext uri="{FF2B5EF4-FFF2-40B4-BE49-F238E27FC236}">
                <a16:creationId xmlns:a16="http://schemas.microsoft.com/office/drawing/2014/main" id="{27A8DB9B-0875-1FF6-5B8D-D1C503914353}"/>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1217"/>
          <a:stretch/>
        </p:blipFill>
        <p:spPr>
          <a:xfrm>
            <a:off x="104509" y="2789102"/>
            <a:ext cx="5987179" cy="2777156"/>
          </a:xfrm>
          <a:prstGeom prst="rect">
            <a:avLst/>
          </a:prstGeom>
        </p:spPr>
      </p:pic>
      <p:pic>
        <p:nvPicPr>
          <p:cNvPr id="5" name="Image 4">
            <a:extLst>
              <a:ext uri="{FF2B5EF4-FFF2-40B4-BE49-F238E27FC236}">
                <a16:creationId xmlns:a16="http://schemas.microsoft.com/office/drawing/2014/main" id="{A18C1599-CF3F-70DB-A71D-FAA4A7D0C556}"/>
              </a:ext>
            </a:extLst>
          </p:cNvPr>
          <p:cNvPicPr>
            <a:picLocks noChangeAspect="1"/>
          </p:cNvPicPr>
          <p:nvPr/>
        </p:nvPicPr>
        <p:blipFill rotWithShape="1">
          <a:blip r:embed="rId3">
            <a:clrChange>
              <a:clrFrom>
                <a:srgbClr val="FFFFFF"/>
              </a:clrFrom>
              <a:clrTo>
                <a:srgbClr val="FFFFFF">
                  <a:alpha val="0"/>
                </a:srgbClr>
              </a:clrTo>
            </a:clrChange>
          </a:blip>
          <a:srcRect l="3196" t="10725" r="11499" b="10267"/>
          <a:stretch/>
        </p:blipFill>
        <p:spPr>
          <a:xfrm>
            <a:off x="6126524" y="2690770"/>
            <a:ext cx="5699760" cy="3090756"/>
          </a:xfrm>
          <a:prstGeom prst="rect">
            <a:avLst/>
          </a:prstGeom>
        </p:spPr>
      </p:pic>
      <p:sp>
        <p:nvSpPr>
          <p:cNvPr id="8" name="ZoneTexte 7">
            <a:extLst>
              <a:ext uri="{FF2B5EF4-FFF2-40B4-BE49-F238E27FC236}">
                <a16:creationId xmlns:a16="http://schemas.microsoft.com/office/drawing/2014/main" id="{E6712350-EB8F-94F0-88E4-61EF79276F67}"/>
              </a:ext>
            </a:extLst>
          </p:cNvPr>
          <p:cNvSpPr txBox="1"/>
          <p:nvPr/>
        </p:nvSpPr>
        <p:spPr>
          <a:xfrm>
            <a:off x="-39385" y="5603731"/>
            <a:ext cx="5934892" cy="688202"/>
          </a:xfrm>
          <a:prstGeom prst="rect">
            <a:avLst/>
          </a:prstGeom>
          <a:noFill/>
        </p:spPr>
        <p:txBody>
          <a:bodyPr wrap="square">
            <a:spAutoFit/>
          </a:bodyPr>
          <a:lstStyle/>
          <a:p>
            <a:pPr algn="ctr">
              <a:lnSpc>
                <a:spcPct val="120000"/>
              </a:lnSpc>
            </a:pPr>
            <a:r>
              <a:rPr lang="fr-FR" sz="1100" i="1" dirty="0"/>
              <a:t>Cette notion de Golden Thread préexiste dans le domaine de la conception en industrie manufacturière (automobile, aéronautique…) et a motivé le concept de PLM (Product Lifecycle Management) et technologies associées.</a:t>
            </a:r>
          </a:p>
        </p:txBody>
      </p:sp>
      <p:sp>
        <p:nvSpPr>
          <p:cNvPr id="9" name="ZoneTexte 8">
            <a:extLst>
              <a:ext uri="{FF2B5EF4-FFF2-40B4-BE49-F238E27FC236}">
                <a16:creationId xmlns:a16="http://schemas.microsoft.com/office/drawing/2014/main" id="{3F6692EE-42FC-3ACF-7998-C833B5174C8C}"/>
              </a:ext>
            </a:extLst>
          </p:cNvPr>
          <p:cNvSpPr txBox="1"/>
          <p:nvPr/>
        </p:nvSpPr>
        <p:spPr>
          <a:xfrm>
            <a:off x="6727665" y="6232513"/>
            <a:ext cx="3256088" cy="261610"/>
          </a:xfrm>
          <a:prstGeom prst="rect">
            <a:avLst/>
          </a:prstGeom>
          <a:noFill/>
        </p:spPr>
        <p:txBody>
          <a:bodyPr wrap="square">
            <a:spAutoFit/>
          </a:bodyPr>
          <a:lstStyle/>
          <a:p>
            <a:r>
              <a:rPr lang="fr-FR" sz="1100" dirty="0">
                <a:hlinkClick r:id="rId4"/>
              </a:rPr>
              <a:t>https://twitter.com/i/status/1459969360651501570</a:t>
            </a:r>
            <a:endParaRPr lang="fr-FR" sz="1100" dirty="0"/>
          </a:p>
        </p:txBody>
      </p:sp>
      <p:sp>
        <p:nvSpPr>
          <p:cNvPr id="11" name="ZoneTexte 10">
            <a:extLst>
              <a:ext uri="{FF2B5EF4-FFF2-40B4-BE49-F238E27FC236}">
                <a16:creationId xmlns:a16="http://schemas.microsoft.com/office/drawing/2014/main" id="{9F054014-3D24-C80D-E096-088E6023AC1F}"/>
              </a:ext>
            </a:extLst>
          </p:cNvPr>
          <p:cNvSpPr txBox="1"/>
          <p:nvPr/>
        </p:nvSpPr>
        <p:spPr>
          <a:xfrm>
            <a:off x="6727665" y="5976864"/>
            <a:ext cx="3402041" cy="261610"/>
          </a:xfrm>
          <a:prstGeom prst="rect">
            <a:avLst/>
          </a:prstGeom>
          <a:noFill/>
        </p:spPr>
        <p:txBody>
          <a:bodyPr wrap="square">
            <a:spAutoFit/>
          </a:bodyPr>
          <a:lstStyle/>
          <a:p>
            <a:r>
              <a:rPr lang="fr-FR" sz="1100" dirty="0">
                <a:hlinkClick r:id="rId5"/>
              </a:rPr>
              <a:t>https://www.youtube.com/watch?v=GhVNAtfkR1I</a:t>
            </a:r>
            <a:endParaRPr lang="fr-FR" sz="1100" dirty="0"/>
          </a:p>
        </p:txBody>
      </p:sp>
      <p:pic>
        <p:nvPicPr>
          <p:cNvPr id="12" name="Image 11" descr="Une image contenant noir, obscurité&#10;&#10;Description générée automatiquement">
            <a:extLst>
              <a:ext uri="{FF2B5EF4-FFF2-40B4-BE49-F238E27FC236}">
                <a16:creationId xmlns:a16="http://schemas.microsoft.com/office/drawing/2014/main" id="{CDDAF33C-3E13-E1A5-9405-5B12ED5194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2198" y="6075740"/>
            <a:ext cx="325467" cy="325467"/>
          </a:xfrm>
          <a:prstGeom prst="rect">
            <a:avLst/>
          </a:prstGeom>
        </p:spPr>
      </p:pic>
      <p:sp>
        <p:nvSpPr>
          <p:cNvPr id="13" name="ZoneTexte 12">
            <a:extLst>
              <a:ext uri="{FF2B5EF4-FFF2-40B4-BE49-F238E27FC236}">
                <a16:creationId xmlns:a16="http://schemas.microsoft.com/office/drawing/2014/main" id="{40857B83-ED87-ECD0-5A78-94961C1C8DD7}"/>
              </a:ext>
            </a:extLst>
          </p:cNvPr>
          <p:cNvSpPr txBox="1"/>
          <p:nvPr/>
        </p:nvSpPr>
        <p:spPr>
          <a:xfrm>
            <a:off x="6159382" y="6492817"/>
            <a:ext cx="4780492" cy="338554"/>
          </a:xfrm>
          <a:prstGeom prst="rect">
            <a:avLst/>
          </a:prstGeom>
          <a:noFill/>
        </p:spPr>
        <p:txBody>
          <a:bodyPr wrap="square">
            <a:spAutoFit/>
          </a:bodyPr>
          <a:lstStyle/>
          <a:p>
            <a:pPr algn="ctr"/>
            <a:r>
              <a:rPr lang="fr-FR" sz="800" dirty="0">
                <a:hlinkClick r:id="rId7"/>
              </a:rPr>
              <a:t>https://za.linkedin.com/posts/robakershoek_itsm2022-itil-devops-activity-6998290316868886528-Awl4</a:t>
            </a:r>
            <a:endParaRPr lang="fr-FR" sz="800" dirty="0"/>
          </a:p>
          <a:p>
            <a:pPr algn="ctr"/>
            <a:endParaRPr lang="fr-FR" sz="800" dirty="0"/>
          </a:p>
        </p:txBody>
      </p:sp>
      <p:sp>
        <p:nvSpPr>
          <p:cNvPr id="14" name="Flèche : bas 13">
            <a:extLst>
              <a:ext uri="{FF2B5EF4-FFF2-40B4-BE49-F238E27FC236}">
                <a16:creationId xmlns:a16="http://schemas.microsoft.com/office/drawing/2014/main" id="{DDD42209-28E2-F29F-32C5-184984A819D0}"/>
              </a:ext>
            </a:extLst>
          </p:cNvPr>
          <p:cNvSpPr/>
          <p:nvPr/>
        </p:nvSpPr>
        <p:spPr>
          <a:xfrm rot="16200000">
            <a:off x="5899323" y="4147068"/>
            <a:ext cx="520118" cy="245381"/>
          </a:xfrm>
          <a:prstGeom prst="down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553544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4F389DE-E667-09D0-AE96-6EAF51199317}"/>
              </a:ext>
            </a:extLst>
          </p:cNvPr>
          <p:cNvSpPr txBox="1"/>
          <p:nvPr/>
        </p:nvSpPr>
        <p:spPr>
          <a:xfrm>
            <a:off x="360363" y="5681894"/>
            <a:ext cx="5653810" cy="600164"/>
          </a:xfrm>
          <a:prstGeom prst="rect">
            <a:avLst/>
          </a:prstGeom>
          <a:noFill/>
        </p:spPr>
        <p:txBody>
          <a:bodyPr wrap="square">
            <a:spAutoFit/>
          </a:bodyPr>
          <a:lstStyle/>
          <a:p>
            <a:r>
              <a:rPr lang="fr-FR" sz="1100" i="1" dirty="0"/>
              <a:t>Référentiel Général d’Interopérabilité RGI, </a:t>
            </a:r>
            <a:r>
              <a:rPr lang="fr-FR" sz="1100" b="0" i="1" dirty="0">
                <a:solidFill>
                  <a:srgbClr val="111111"/>
                </a:solidFill>
                <a:effectLst/>
              </a:rPr>
              <a:t>Direction Générale de la Modernisation de l'État (DGME), 2009 </a:t>
            </a:r>
            <a:endParaRPr lang="fr-FR" sz="1100" i="1" dirty="0">
              <a:hlinkClick r:id="rId2"/>
            </a:endParaRPr>
          </a:p>
          <a:p>
            <a:r>
              <a:rPr lang="fr-FR" sz="1100" i="1" dirty="0">
                <a:hlinkClick r:id="rId2"/>
              </a:rPr>
              <a:t>https://www.numerique.gouv.fr/uploads/Referentiel_General_Interoperabilite_V1.pdf</a:t>
            </a:r>
            <a:endParaRPr lang="fr-FR" sz="1100" i="1" dirty="0"/>
          </a:p>
        </p:txBody>
      </p:sp>
      <p:sp>
        <p:nvSpPr>
          <p:cNvPr id="2" name="Titre 1">
            <a:extLst>
              <a:ext uri="{FF2B5EF4-FFF2-40B4-BE49-F238E27FC236}">
                <a16:creationId xmlns:a16="http://schemas.microsoft.com/office/drawing/2014/main" id="{00402F0C-847A-A446-EA1A-C7312D68FAA5}"/>
              </a:ext>
            </a:extLst>
          </p:cNvPr>
          <p:cNvSpPr>
            <a:spLocks noGrp="1"/>
          </p:cNvSpPr>
          <p:nvPr>
            <p:ph type="ctrTitle"/>
          </p:nvPr>
        </p:nvSpPr>
        <p:spPr>
          <a:xfrm>
            <a:off x="0" y="0"/>
            <a:ext cx="12192000" cy="1371600"/>
          </a:xfrm>
        </p:spPr>
        <p:txBody>
          <a:bodyPr/>
          <a:lstStyle/>
          <a:p>
            <a:r>
              <a:rPr lang="fr-FR" dirty="0"/>
              <a:t>Interopérabilité : aller au-delà de la technique</a:t>
            </a:r>
          </a:p>
        </p:txBody>
      </p:sp>
      <p:sp>
        <p:nvSpPr>
          <p:cNvPr id="4" name="Espace réservé du texte 3">
            <a:extLst>
              <a:ext uri="{FF2B5EF4-FFF2-40B4-BE49-F238E27FC236}">
                <a16:creationId xmlns:a16="http://schemas.microsoft.com/office/drawing/2014/main" id="{1AB8EE9C-4A95-6948-305E-1DBBB1B0A5B6}"/>
              </a:ext>
            </a:extLst>
          </p:cNvPr>
          <p:cNvSpPr>
            <a:spLocks noGrp="1"/>
          </p:cNvSpPr>
          <p:nvPr>
            <p:ph type="body" sz="quarter" idx="11"/>
          </p:nvPr>
        </p:nvSpPr>
        <p:spPr>
          <a:xfrm>
            <a:off x="286474" y="1005137"/>
            <a:ext cx="7743550" cy="1471180"/>
          </a:xfrm>
        </p:spPr>
        <p:txBody>
          <a:bodyPr>
            <a:normAutofit/>
          </a:bodyPr>
          <a:lstStyle/>
          <a:p>
            <a:r>
              <a:rPr lang="fr-FR" dirty="0"/>
              <a:t>Une Interopérabilité </a:t>
            </a:r>
            <a:r>
              <a:rPr lang="fr-FR" b="1" dirty="0"/>
              <a:t>technique</a:t>
            </a:r>
            <a:r>
              <a:rPr lang="fr-FR" dirty="0"/>
              <a:t> à renforcer et pleinement modéliser / « dataifier » (data centric) </a:t>
            </a:r>
          </a:p>
          <a:p>
            <a:r>
              <a:rPr lang="fr-FR" dirty="0"/>
              <a:t>Interopérabilité </a:t>
            </a:r>
            <a:r>
              <a:rPr lang="fr-FR" b="1" dirty="0"/>
              <a:t>organisationnelle</a:t>
            </a:r>
            <a:r>
              <a:rPr lang="fr-FR" dirty="0"/>
              <a:t> à cultiver et pleinement modéliser / « dataifier » (data centric)</a:t>
            </a:r>
          </a:p>
        </p:txBody>
      </p:sp>
      <p:pic>
        <p:nvPicPr>
          <p:cNvPr id="3" name="Image 2">
            <a:extLst>
              <a:ext uri="{FF2B5EF4-FFF2-40B4-BE49-F238E27FC236}">
                <a16:creationId xmlns:a16="http://schemas.microsoft.com/office/drawing/2014/main" id="{06CAE039-B359-1140-FB29-45EB0CFEA06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0363" y="2920026"/>
            <a:ext cx="5426308" cy="2693654"/>
          </a:xfrm>
          <a:prstGeom prst="rect">
            <a:avLst/>
          </a:prstGeom>
          <a:ln>
            <a:noFill/>
          </a:ln>
        </p:spPr>
      </p:pic>
      <p:pic>
        <p:nvPicPr>
          <p:cNvPr id="7" name="Image 6" descr="Une image contenant texte, capture d’écran, diagramme&#10;&#10;Description générée automatiquement">
            <a:extLst>
              <a:ext uri="{FF2B5EF4-FFF2-40B4-BE49-F238E27FC236}">
                <a16:creationId xmlns:a16="http://schemas.microsoft.com/office/drawing/2014/main" id="{32BFAD97-D9BC-317E-43E6-535D883389DA}"/>
              </a:ext>
            </a:extLst>
          </p:cNvPr>
          <p:cNvPicPr>
            <a:picLocks noChangeAspect="1"/>
          </p:cNvPicPr>
          <p:nvPr/>
        </p:nvPicPr>
        <p:blipFill>
          <a:blip r:embed="rId4">
            <a:clrChange>
              <a:clrFrom>
                <a:srgbClr val="F7FFF6"/>
              </a:clrFrom>
              <a:clrTo>
                <a:srgbClr val="F7FFF6">
                  <a:alpha val="0"/>
                </a:srgbClr>
              </a:clrTo>
            </a:clrChange>
            <a:extLst>
              <a:ext uri="{28A0092B-C50C-407E-A947-70E740481C1C}">
                <a14:useLocalDpi xmlns:a14="http://schemas.microsoft.com/office/drawing/2010/main" val="0"/>
              </a:ext>
            </a:extLst>
          </a:blip>
          <a:stretch>
            <a:fillRect/>
          </a:stretch>
        </p:blipFill>
        <p:spPr>
          <a:xfrm>
            <a:off x="6087506" y="2534085"/>
            <a:ext cx="5490904" cy="3494799"/>
          </a:xfrm>
          <a:prstGeom prst="rect">
            <a:avLst/>
          </a:prstGeom>
          <a:ln>
            <a:noFill/>
          </a:ln>
        </p:spPr>
      </p:pic>
      <p:sp>
        <p:nvSpPr>
          <p:cNvPr id="9" name="ZoneTexte 8">
            <a:extLst>
              <a:ext uri="{FF2B5EF4-FFF2-40B4-BE49-F238E27FC236}">
                <a16:creationId xmlns:a16="http://schemas.microsoft.com/office/drawing/2014/main" id="{EEAA9CDA-2649-BAF2-A5B5-ADB8FFB9EFC6}"/>
              </a:ext>
            </a:extLst>
          </p:cNvPr>
          <p:cNvSpPr txBox="1"/>
          <p:nvPr/>
        </p:nvSpPr>
        <p:spPr>
          <a:xfrm>
            <a:off x="6262994" y="5973839"/>
            <a:ext cx="4432714" cy="861774"/>
          </a:xfrm>
          <a:prstGeom prst="rect">
            <a:avLst/>
          </a:prstGeom>
          <a:noFill/>
        </p:spPr>
        <p:txBody>
          <a:bodyPr wrap="square">
            <a:spAutoFit/>
          </a:bodyPr>
          <a:lstStyle/>
          <a:p>
            <a:r>
              <a:rPr lang="fr-FR" sz="1000" i="1" dirty="0"/>
              <a:t>Marsella, Stefano &amp; Marzoli, Marcello. (2014). Interoperability as a daily challenge: enhancing operational data exchange between rescue organisations. </a:t>
            </a:r>
            <a:r>
              <a:rPr lang="fr-FR" sz="1000" i="1" dirty="0">
                <a:hlinkClick r:id="rId5"/>
              </a:rPr>
              <a:t>https://www.researchgate.net/publication/321808728_Interoperability_as_a_daily_challenge_enhancing_operational_data_exchange_between_rescue_organisations</a:t>
            </a:r>
            <a:endParaRPr lang="fr-FR" sz="1000" i="1" dirty="0"/>
          </a:p>
        </p:txBody>
      </p:sp>
      <p:sp>
        <p:nvSpPr>
          <p:cNvPr id="10" name="Rectangle 9">
            <a:extLst>
              <a:ext uri="{FF2B5EF4-FFF2-40B4-BE49-F238E27FC236}">
                <a16:creationId xmlns:a16="http://schemas.microsoft.com/office/drawing/2014/main" id="{635F951E-ECA6-EF16-221D-9CD1E77A75A7}"/>
              </a:ext>
            </a:extLst>
          </p:cNvPr>
          <p:cNvSpPr/>
          <p:nvPr/>
        </p:nvSpPr>
        <p:spPr>
          <a:xfrm>
            <a:off x="1633243" y="2981033"/>
            <a:ext cx="2706255" cy="1228436"/>
          </a:xfrm>
          <a:prstGeom prst="rect">
            <a:avLst/>
          </a:prstGeom>
          <a:noFill/>
          <a:ln w="38100">
            <a:solidFill>
              <a:srgbClr val="FE3407"/>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Rectangle 10">
            <a:extLst>
              <a:ext uri="{FF2B5EF4-FFF2-40B4-BE49-F238E27FC236}">
                <a16:creationId xmlns:a16="http://schemas.microsoft.com/office/drawing/2014/main" id="{134043BD-56B6-CBB0-138A-6FCC56D16B35}"/>
              </a:ext>
            </a:extLst>
          </p:cNvPr>
          <p:cNvSpPr/>
          <p:nvPr/>
        </p:nvSpPr>
        <p:spPr>
          <a:xfrm>
            <a:off x="6690099" y="2545765"/>
            <a:ext cx="4823716" cy="1923990"/>
          </a:xfrm>
          <a:prstGeom prst="rect">
            <a:avLst/>
          </a:prstGeom>
          <a:noFill/>
          <a:ln w="38100">
            <a:solidFill>
              <a:srgbClr val="FE3407"/>
            </a:solidFill>
          </a:ln>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Flèche : droite 11">
            <a:extLst>
              <a:ext uri="{FF2B5EF4-FFF2-40B4-BE49-F238E27FC236}">
                <a16:creationId xmlns:a16="http://schemas.microsoft.com/office/drawing/2014/main" id="{D707AEB7-BF0E-1733-A14B-78BB952C1581}"/>
              </a:ext>
            </a:extLst>
          </p:cNvPr>
          <p:cNvSpPr/>
          <p:nvPr/>
        </p:nvSpPr>
        <p:spPr>
          <a:xfrm>
            <a:off x="8160696" y="1355923"/>
            <a:ext cx="637310" cy="378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64E6C1FF-B27F-20DB-791D-A80642C2FCD5}"/>
              </a:ext>
            </a:extLst>
          </p:cNvPr>
          <p:cNvSpPr txBox="1"/>
          <p:nvPr/>
        </p:nvSpPr>
        <p:spPr>
          <a:xfrm>
            <a:off x="8971377" y="1154930"/>
            <a:ext cx="2896355" cy="923330"/>
          </a:xfrm>
          <a:prstGeom prst="rect">
            <a:avLst/>
          </a:prstGeom>
          <a:noFill/>
        </p:spPr>
        <p:txBody>
          <a:bodyPr wrap="square" rtlCol="0">
            <a:spAutoFit/>
          </a:bodyPr>
          <a:lstStyle/>
          <a:p>
            <a:pPr algn="ctr"/>
            <a:r>
              <a:rPr lang="fr-FR" b="1" dirty="0"/>
              <a:t>Pour répondre au besoin vitale d’une observabilité de bout en bout</a:t>
            </a:r>
          </a:p>
        </p:txBody>
      </p:sp>
    </p:spTree>
    <p:extLst>
      <p:ext uri="{BB962C8B-B14F-4D97-AF65-F5344CB8AC3E}">
        <p14:creationId xmlns:p14="http://schemas.microsoft.com/office/powerpoint/2010/main" val="166962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fr-FR" dirty="0"/>
              <a:t>Le quête du saint graal…</a:t>
            </a:r>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normAutofit/>
          </a:bodyPr>
          <a:lstStyle/>
          <a:p>
            <a:endParaRPr lang="fr-FR" dirty="0"/>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4</a:t>
            </a:r>
          </a:p>
        </p:txBody>
      </p:sp>
      <p:pic>
        <p:nvPicPr>
          <p:cNvPr id="7" name="Image 6" descr="Une image contenant dessin, croquis, vaisselle, noir et blanc&#10;&#10;Description générée automatiquement">
            <a:extLst>
              <a:ext uri="{FF2B5EF4-FFF2-40B4-BE49-F238E27FC236}">
                <a16:creationId xmlns:a16="http://schemas.microsoft.com/office/drawing/2014/main" id="{F6E338DD-DFE2-8D93-8EEA-B55BAB5AE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97884" y="2648936"/>
            <a:ext cx="1254181" cy="1909350"/>
          </a:xfrm>
          <a:prstGeom prst="rect">
            <a:avLst/>
          </a:prstGeom>
        </p:spPr>
      </p:pic>
    </p:spTree>
    <p:extLst>
      <p:ext uri="{BB962C8B-B14F-4D97-AF65-F5344CB8AC3E}">
        <p14:creationId xmlns:p14="http://schemas.microsoft.com/office/powerpoint/2010/main" val="726745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1389C-6049-916E-47C8-66CD07849D53}"/>
              </a:ext>
            </a:extLst>
          </p:cNvPr>
          <p:cNvSpPr>
            <a:spLocks noGrp="1"/>
          </p:cNvSpPr>
          <p:nvPr>
            <p:ph type="ctrTitle"/>
          </p:nvPr>
        </p:nvSpPr>
        <p:spPr/>
        <p:txBody>
          <a:bodyPr/>
          <a:lstStyle/>
          <a:p>
            <a:r>
              <a:rPr lang="fr-FR" dirty="0"/>
              <a:t>Le quête du saint graal…</a:t>
            </a:r>
          </a:p>
        </p:txBody>
      </p:sp>
      <p:pic>
        <p:nvPicPr>
          <p:cNvPr id="4" name="Image 3">
            <a:extLst>
              <a:ext uri="{FF2B5EF4-FFF2-40B4-BE49-F238E27FC236}">
                <a16:creationId xmlns:a16="http://schemas.microsoft.com/office/drawing/2014/main" id="{AFB1A6E0-CD79-1DA4-CBB5-915DF9D5C2E7}"/>
              </a:ext>
            </a:extLst>
          </p:cNvPr>
          <p:cNvPicPr>
            <a:picLocks noChangeAspect="1"/>
          </p:cNvPicPr>
          <p:nvPr/>
        </p:nvPicPr>
        <p:blipFill rotWithShape="1">
          <a:blip r:embed="rId2"/>
          <a:srcRect l="3990" r="3650"/>
          <a:stretch/>
        </p:blipFill>
        <p:spPr>
          <a:xfrm>
            <a:off x="5774178" y="911496"/>
            <a:ext cx="6005992" cy="4544516"/>
          </a:xfrm>
          <a:prstGeom prst="rect">
            <a:avLst/>
          </a:prstGeom>
        </p:spPr>
      </p:pic>
      <p:pic>
        <p:nvPicPr>
          <p:cNvPr id="5" name="Image 4">
            <a:extLst>
              <a:ext uri="{FF2B5EF4-FFF2-40B4-BE49-F238E27FC236}">
                <a16:creationId xmlns:a16="http://schemas.microsoft.com/office/drawing/2014/main" id="{2726E36F-A077-A2D0-F00D-34F1EEB88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562" y="4254032"/>
            <a:ext cx="5183237" cy="2019640"/>
          </a:xfrm>
          <a:prstGeom prst="rect">
            <a:avLst/>
          </a:prstGeom>
        </p:spPr>
      </p:pic>
      <p:sp>
        <p:nvSpPr>
          <p:cNvPr id="6" name="Rectangle 5">
            <a:extLst>
              <a:ext uri="{FF2B5EF4-FFF2-40B4-BE49-F238E27FC236}">
                <a16:creationId xmlns:a16="http://schemas.microsoft.com/office/drawing/2014/main" id="{90C3D0CA-63D8-4C5B-0650-5A629A0C7DFE}"/>
              </a:ext>
            </a:extLst>
          </p:cNvPr>
          <p:cNvSpPr/>
          <p:nvPr/>
        </p:nvSpPr>
        <p:spPr>
          <a:xfrm>
            <a:off x="5475766" y="770593"/>
            <a:ext cx="6602817" cy="307777"/>
          </a:xfrm>
          <a:prstGeom prst="rect">
            <a:avLst/>
          </a:prstGeom>
        </p:spPr>
        <p:txBody>
          <a:bodyPr wrap="square">
            <a:spAutoFit/>
          </a:bodyPr>
          <a:lstStyle/>
          <a:p>
            <a:pPr algn="ctr"/>
            <a:r>
              <a:rPr lang="fr-FR" sz="1400" i="1" dirty="0"/>
              <a:t>CQQCOPQ au regard des services numériques (en émergence et exploitation)</a:t>
            </a:r>
          </a:p>
        </p:txBody>
      </p:sp>
      <p:sp>
        <p:nvSpPr>
          <p:cNvPr id="10" name="ZoneTexte 9">
            <a:extLst>
              <a:ext uri="{FF2B5EF4-FFF2-40B4-BE49-F238E27FC236}">
                <a16:creationId xmlns:a16="http://schemas.microsoft.com/office/drawing/2014/main" id="{353ACBDD-8B5F-4F4D-94CA-5F589B513083}"/>
              </a:ext>
            </a:extLst>
          </p:cNvPr>
          <p:cNvSpPr txBox="1"/>
          <p:nvPr/>
        </p:nvSpPr>
        <p:spPr>
          <a:xfrm>
            <a:off x="249864" y="1312143"/>
            <a:ext cx="4917341" cy="2554545"/>
          </a:xfrm>
          <a:prstGeom prst="rect">
            <a:avLst/>
          </a:prstGeom>
          <a:noFill/>
        </p:spPr>
        <p:txBody>
          <a:bodyPr wrap="square">
            <a:spAutoFit/>
          </a:bodyPr>
          <a:lstStyle/>
          <a:p>
            <a:pPr algn="ctr"/>
            <a:r>
              <a:rPr lang="fr-FR" sz="2000" b="1" dirty="0">
                <a:solidFill>
                  <a:srgbClr val="001A70"/>
                </a:solidFill>
                <a:latin typeface="Work Sans Light"/>
              </a:rPr>
              <a:t>Obtenir à la demande, en 1 clic, quelques clics, dans une expérience utilisateur fluide, par exemple un lignage d’un service, tel que représenté sur la figure suivante, à jour et ce de manière dynamique quel que soit les fluctuations du SI, des acteurs et de l’environnement</a:t>
            </a:r>
          </a:p>
        </p:txBody>
      </p:sp>
      <p:sp>
        <p:nvSpPr>
          <p:cNvPr id="11" name="Rectangle 10">
            <a:extLst>
              <a:ext uri="{FF2B5EF4-FFF2-40B4-BE49-F238E27FC236}">
                <a16:creationId xmlns:a16="http://schemas.microsoft.com/office/drawing/2014/main" id="{740BF781-A5B2-EA5A-88F3-3CFFB29927F2}"/>
              </a:ext>
            </a:extLst>
          </p:cNvPr>
          <p:cNvSpPr/>
          <p:nvPr/>
        </p:nvSpPr>
        <p:spPr>
          <a:xfrm>
            <a:off x="5470450" y="5627341"/>
            <a:ext cx="6602817" cy="646331"/>
          </a:xfrm>
          <a:prstGeom prst="rect">
            <a:avLst/>
          </a:prstGeom>
        </p:spPr>
        <p:txBody>
          <a:bodyPr wrap="square">
            <a:spAutoFit/>
          </a:bodyPr>
          <a:lstStyle/>
          <a:p>
            <a:pPr algn="ctr"/>
            <a:r>
              <a:rPr lang="fr-FR" b="1" dirty="0"/>
              <a:t>-&gt; Obtenir un coup d’œil une mise en relief de l’état des éléments mais également leurs interactions, la topologie, etc…</a:t>
            </a:r>
          </a:p>
        </p:txBody>
      </p:sp>
    </p:spTree>
    <p:extLst>
      <p:ext uri="{BB962C8B-B14F-4D97-AF65-F5344CB8AC3E}">
        <p14:creationId xmlns:p14="http://schemas.microsoft.com/office/powerpoint/2010/main" val="22950052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BB5EFEC5-5C83-EB88-3728-F1FFCD7A4CC8}"/>
              </a:ext>
            </a:extLst>
          </p:cNvPr>
          <p:cNvSpPr>
            <a:spLocks noGrp="1"/>
          </p:cNvSpPr>
          <p:nvPr>
            <p:ph type="body" sz="half" idx="2"/>
          </p:nvPr>
        </p:nvSpPr>
        <p:spPr/>
        <p:txBody>
          <a:bodyPr>
            <a:normAutofit fontScale="92500" lnSpcReduction="10000"/>
          </a:bodyPr>
          <a:lstStyle/>
          <a:p>
            <a:r>
              <a:rPr lang="fr-FR" dirty="0"/>
              <a:t>Notre monde : Une cyberstructure* : un système de systèmes (SoS) = un système complexe</a:t>
            </a:r>
          </a:p>
          <a:p>
            <a:r>
              <a:rPr lang="en-US" dirty="0"/>
              <a:t>Suivre et gérer notre monde…</a:t>
            </a:r>
            <a:endParaRPr lang="fr-FR" dirty="0"/>
          </a:p>
          <a:p>
            <a:r>
              <a:rPr lang="fr-FR" dirty="0"/>
              <a:t>Les maux de notre monde</a:t>
            </a:r>
          </a:p>
          <a:p>
            <a:r>
              <a:rPr lang="fr-FR" dirty="0"/>
              <a:t>Le « saint graal »</a:t>
            </a:r>
          </a:p>
          <a:p>
            <a:r>
              <a:rPr lang="fr-FR" dirty="0"/>
              <a:t>Copier et transposer…</a:t>
            </a:r>
          </a:p>
          <a:p>
            <a:r>
              <a:rPr lang="fr-FR" dirty="0"/>
              <a:t>Proposition : Le Graphe de Connaissances comme Pierre de Rosette pour la filière SI</a:t>
            </a:r>
          </a:p>
          <a:p>
            <a:r>
              <a:rPr lang="fr-FR" dirty="0"/>
              <a:t>Mise en œuvre et expérimentation</a:t>
            </a:r>
          </a:p>
          <a:p>
            <a:r>
              <a:rPr lang="fr-FR" dirty="0"/>
              <a:t>Prochaines étapes et Prospective</a:t>
            </a:r>
          </a:p>
        </p:txBody>
      </p:sp>
    </p:spTree>
    <p:extLst>
      <p:ext uri="{BB962C8B-B14F-4D97-AF65-F5344CB8AC3E}">
        <p14:creationId xmlns:p14="http://schemas.microsoft.com/office/powerpoint/2010/main" val="1519920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fr-FR" dirty="0"/>
              <a:t>Copier et transposer…</a:t>
            </a:r>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normAutofit lnSpcReduction="10000"/>
          </a:bodyPr>
          <a:lstStyle/>
          <a:p>
            <a:r>
              <a:rPr lang="fr-FR" dirty="0"/>
              <a:t>Des sources d’inspiration</a:t>
            </a:r>
          </a:p>
          <a:p>
            <a:pPr marL="342900" indent="-342900">
              <a:buFontTx/>
              <a:buChar char="-"/>
            </a:pPr>
            <a:r>
              <a:rPr lang="fr-FR" dirty="0"/>
              <a:t>OPEN² et DATAHUB - DIPNN (2016)</a:t>
            </a:r>
          </a:p>
          <a:p>
            <a:pPr marL="342900" indent="-342900">
              <a:buFontTx/>
              <a:buChar char="-"/>
            </a:pPr>
            <a:r>
              <a:rPr lang="fr-FR" dirty="0"/>
              <a:t>MAGISTHER - CI2T (2018)</a:t>
            </a:r>
          </a:p>
          <a:p>
            <a:pPr marL="342900" indent="-342900">
              <a:buFontTx/>
              <a:buChar char="-"/>
            </a:pPr>
            <a:r>
              <a:rPr lang="fr-FR" dirty="0"/>
              <a:t>NAVIGATORING - CI2T (2022)</a:t>
            </a:r>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5</a:t>
            </a:r>
          </a:p>
        </p:txBody>
      </p:sp>
      <p:pic>
        <p:nvPicPr>
          <p:cNvPr id="6" name="Image 5" descr="Une image contenant texte, dessin, écriture manuscrite, lapin&#10;&#10;Description générée automatiquement">
            <a:extLst>
              <a:ext uri="{FF2B5EF4-FFF2-40B4-BE49-F238E27FC236}">
                <a16:creationId xmlns:a16="http://schemas.microsoft.com/office/drawing/2014/main" id="{61122BCE-C4C5-AC39-0E53-8E77848EB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1358" y="610530"/>
            <a:ext cx="2668136" cy="2703376"/>
          </a:xfrm>
          <a:prstGeom prst="rect">
            <a:avLst/>
          </a:prstGeom>
        </p:spPr>
      </p:pic>
    </p:spTree>
    <p:extLst>
      <p:ext uri="{BB962C8B-B14F-4D97-AF65-F5344CB8AC3E}">
        <p14:creationId xmlns:p14="http://schemas.microsoft.com/office/powerpoint/2010/main" val="2166957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9D55D9-5550-A586-2A6A-0C95D9B669E9}"/>
              </a:ext>
            </a:extLst>
          </p:cNvPr>
          <p:cNvSpPr>
            <a:spLocks noGrp="1"/>
          </p:cNvSpPr>
          <p:nvPr>
            <p:ph type="ctrTitle"/>
          </p:nvPr>
        </p:nvSpPr>
        <p:spPr>
          <a:xfrm>
            <a:off x="0" y="0"/>
            <a:ext cx="5856514" cy="1371600"/>
          </a:xfrm>
        </p:spPr>
        <p:txBody>
          <a:bodyPr/>
          <a:lstStyle/>
          <a:p>
            <a:r>
              <a:rPr lang="fr-FR" dirty="0"/>
              <a:t>PLATEFORME DIPNN OPEN²</a:t>
            </a:r>
          </a:p>
        </p:txBody>
      </p:sp>
      <p:pic>
        <p:nvPicPr>
          <p:cNvPr id="4" name="Picture 2" descr="http://open2.slx.de.edf.fr/img/produit.jpg">
            <a:extLst>
              <a:ext uri="{FF2B5EF4-FFF2-40B4-BE49-F238E27FC236}">
                <a16:creationId xmlns:a16="http://schemas.microsoft.com/office/drawing/2014/main" id="{665BCCCD-8228-CB8E-919B-F4A674E489C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058" y="1551963"/>
            <a:ext cx="7948127" cy="4686431"/>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 13">
            <a:extLst>
              <a:ext uri="{FF2B5EF4-FFF2-40B4-BE49-F238E27FC236}">
                <a16:creationId xmlns:a16="http://schemas.microsoft.com/office/drawing/2014/main" id="{F587BAC6-F11C-9C58-9732-1B82790A0530}"/>
              </a:ext>
            </a:extLst>
          </p:cNvPr>
          <p:cNvPicPr>
            <a:picLocks noChangeAspect="1"/>
          </p:cNvPicPr>
          <p:nvPr/>
        </p:nvPicPr>
        <p:blipFill>
          <a:blip r:embed="rId3"/>
          <a:stretch>
            <a:fillRect/>
          </a:stretch>
        </p:blipFill>
        <p:spPr>
          <a:xfrm>
            <a:off x="8326073" y="2608930"/>
            <a:ext cx="3762662" cy="2012059"/>
          </a:xfrm>
          <a:prstGeom prst="rect">
            <a:avLst/>
          </a:prstGeom>
        </p:spPr>
      </p:pic>
      <p:pic>
        <p:nvPicPr>
          <p:cNvPr id="15" name="Image 14">
            <a:extLst>
              <a:ext uri="{FF2B5EF4-FFF2-40B4-BE49-F238E27FC236}">
                <a16:creationId xmlns:a16="http://schemas.microsoft.com/office/drawing/2014/main" id="{9005657D-6754-6BA4-8381-17D1365D694F}"/>
              </a:ext>
            </a:extLst>
          </p:cNvPr>
          <p:cNvPicPr>
            <a:picLocks noChangeAspect="1"/>
          </p:cNvPicPr>
          <p:nvPr/>
        </p:nvPicPr>
        <p:blipFill>
          <a:blip r:embed="rId4"/>
          <a:stretch>
            <a:fillRect/>
          </a:stretch>
        </p:blipFill>
        <p:spPr>
          <a:xfrm>
            <a:off x="8212822" y="122928"/>
            <a:ext cx="3796218" cy="2297401"/>
          </a:xfrm>
          <a:prstGeom prst="rect">
            <a:avLst/>
          </a:prstGeom>
        </p:spPr>
      </p:pic>
      <p:pic>
        <p:nvPicPr>
          <p:cNvPr id="17" name="Image 16">
            <a:extLst>
              <a:ext uri="{FF2B5EF4-FFF2-40B4-BE49-F238E27FC236}">
                <a16:creationId xmlns:a16="http://schemas.microsoft.com/office/drawing/2014/main" id="{1A482939-B8A0-24E6-973C-AF02751DA936}"/>
              </a:ext>
            </a:extLst>
          </p:cNvPr>
          <p:cNvPicPr>
            <a:picLocks noChangeAspect="1"/>
          </p:cNvPicPr>
          <p:nvPr/>
        </p:nvPicPr>
        <p:blipFill rotWithShape="1">
          <a:blip r:embed="rId5"/>
          <a:srcRect l="5867" t="33290" r="16815" b="8165"/>
          <a:stretch/>
        </p:blipFill>
        <p:spPr>
          <a:xfrm>
            <a:off x="8335461" y="4680952"/>
            <a:ext cx="2333897" cy="2169308"/>
          </a:xfrm>
          <a:prstGeom prst="rect">
            <a:avLst/>
          </a:prstGeom>
        </p:spPr>
      </p:pic>
      <p:sp>
        <p:nvSpPr>
          <p:cNvPr id="18" name="ZoneTexte 17">
            <a:extLst>
              <a:ext uri="{FF2B5EF4-FFF2-40B4-BE49-F238E27FC236}">
                <a16:creationId xmlns:a16="http://schemas.microsoft.com/office/drawing/2014/main" id="{BFB31B06-5E70-8919-DDB0-CBF8460D056F}"/>
              </a:ext>
            </a:extLst>
          </p:cNvPr>
          <p:cNvSpPr txBox="1"/>
          <p:nvPr/>
        </p:nvSpPr>
        <p:spPr>
          <a:xfrm>
            <a:off x="10372296" y="5864513"/>
            <a:ext cx="2105586" cy="430887"/>
          </a:xfrm>
          <a:prstGeom prst="rect">
            <a:avLst/>
          </a:prstGeom>
          <a:noFill/>
        </p:spPr>
        <p:txBody>
          <a:bodyPr wrap="square" rtlCol="0">
            <a:spAutoFit/>
          </a:bodyPr>
          <a:lstStyle/>
          <a:p>
            <a:pPr algn="ctr"/>
            <a:r>
              <a:rPr lang="fr-FR" sz="1100" b="1" dirty="0">
                <a:solidFill>
                  <a:srgbClr val="002060"/>
                </a:solidFill>
              </a:rPr>
              <a:t>DE L’ARBORESCENCE</a:t>
            </a:r>
          </a:p>
          <a:p>
            <a:pPr algn="ctr"/>
            <a:r>
              <a:rPr lang="fr-FR" sz="1100" b="1" dirty="0">
                <a:solidFill>
                  <a:srgbClr val="002060"/>
                </a:solidFill>
              </a:rPr>
              <a:t>AU GRAPHE</a:t>
            </a:r>
          </a:p>
        </p:txBody>
      </p:sp>
      <p:sp>
        <p:nvSpPr>
          <p:cNvPr id="19" name="Flèche à angle droit 28">
            <a:extLst>
              <a:ext uri="{FF2B5EF4-FFF2-40B4-BE49-F238E27FC236}">
                <a16:creationId xmlns:a16="http://schemas.microsoft.com/office/drawing/2014/main" id="{CF76AFC5-5270-9AEF-F447-98E00C80395C}"/>
              </a:ext>
            </a:extLst>
          </p:cNvPr>
          <p:cNvSpPr/>
          <p:nvPr/>
        </p:nvSpPr>
        <p:spPr>
          <a:xfrm>
            <a:off x="10762384" y="4680952"/>
            <a:ext cx="574853" cy="1183561"/>
          </a:xfrm>
          <a:prstGeom prst="bentUpArrow">
            <a:avLst>
              <a:gd name="adj1" fmla="val 22621"/>
              <a:gd name="adj2" fmla="val 26323"/>
              <a:gd name="adj3" fmla="val 31512"/>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sz="1790" dirty="0"/>
          </a:p>
        </p:txBody>
      </p:sp>
      <p:sp>
        <p:nvSpPr>
          <p:cNvPr id="20" name="ZoneTexte 19">
            <a:extLst>
              <a:ext uri="{FF2B5EF4-FFF2-40B4-BE49-F238E27FC236}">
                <a16:creationId xmlns:a16="http://schemas.microsoft.com/office/drawing/2014/main" id="{768682D3-E798-E355-A0AC-526B44B59505}"/>
              </a:ext>
            </a:extLst>
          </p:cNvPr>
          <p:cNvSpPr txBox="1"/>
          <p:nvPr/>
        </p:nvSpPr>
        <p:spPr>
          <a:xfrm>
            <a:off x="10539022" y="2150203"/>
            <a:ext cx="1202572" cy="430887"/>
          </a:xfrm>
          <a:prstGeom prst="rect">
            <a:avLst/>
          </a:prstGeom>
          <a:noFill/>
        </p:spPr>
        <p:txBody>
          <a:bodyPr wrap="none" rtlCol="0">
            <a:spAutoFit/>
          </a:bodyPr>
          <a:lstStyle/>
          <a:p>
            <a:pPr algn="ctr"/>
            <a:r>
              <a:rPr lang="fr-FR" sz="1100" b="1" dirty="0">
                <a:solidFill>
                  <a:srgbClr val="002060"/>
                </a:solidFill>
              </a:rPr>
              <a:t>DU GRAPHE AUX </a:t>
            </a:r>
            <a:br>
              <a:rPr lang="fr-FR" sz="1100" b="1" dirty="0">
                <a:solidFill>
                  <a:srgbClr val="002060"/>
                </a:solidFill>
              </a:rPr>
            </a:br>
            <a:r>
              <a:rPr lang="fr-FR" sz="1100" b="1" dirty="0">
                <a:solidFill>
                  <a:srgbClr val="002060"/>
                </a:solidFill>
              </a:rPr>
              <a:t>VUES METIERS</a:t>
            </a:r>
          </a:p>
        </p:txBody>
      </p:sp>
      <p:sp>
        <p:nvSpPr>
          <p:cNvPr id="21" name="Flèche : double flèche verticale 20">
            <a:extLst>
              <a:ext uri="{FF2B5EF4-FFF2-40B4-BE49-F238E27FC236}">
                <a16:creationId xmlns:a16="http://schemas.microsoft.com/office/drawing/2014/main" id="{B61FB19E-2FA7-B3A4-4359-30DCE32D22C0}"/>
              </a:ext>
            </a:extLst>
          </p:cNvPr>
          <p:cNvSpPr/>
          <p:nvPr/>
        </p:nvSpPr>
        <p:spPr>
          <a:xfrm>
            <a:off x="10106082" y="2194562"/>
            <a:ext cx="230698" cy="354405"/>
          </a:xfrm>
          <a:prstGeom prst="up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p>
        </p:txBody>
      </p:sp>
      <p:sp>
        <p:nvSpPr>
          <p:cNvPr id="23" name="ZoneTexte 22">
            <a:extLst>
              <a:ext uri="{FF2B5EF4-FFF2-40B4-BE49-F238E27FC236}">
                <a16:creationId xmlns:a16="http://schemas.microsoft.com/office/drawing/2014/main" id="{DDC564D6-5118-CF99-6C1D-FE2B7E9A1E6C}"/>
              </a:ext>
            </a:extLst>
          </p:cNvPr>
          <p:cNvSpPr txBox="1"/>
          <p:nvPr/>
        </p:nvSpPr>
        <p:spPr>
          <a:xfrm>
            <a:off x="145764" y="912192"/>
            <a:ext cx="8067058" cy="584775"/>
          </a:xfrm>
          <a:prstGeom prst="rect">
            <a:avLst/>
          </a:prstGeom>
          <a:noFill/>
        </p:spPr>
        <p:txBody>
          <a:bodyPr wrap="square">
            <a:spAutoFit/>
          </a:bodyPr>
          <a:lstStyle/>
          <a:p>
            <a:r>
              <a:rPr lang="fr-FR" sz="1600" i="1" dirty="0"/>
              <a:t>Développée comme un projet d’innovation dans le cadre de « La Chocolaterie saison 2 », les principes sont repris dans le DATAHUB DIPNN</a:t>
            </a:r>
          </a:p>
        </p:txBody>
      </p:sp>
    </p:spTree>
    <p:extLst>
      <p:ext uri="{BB962C8B-B14F-4D97-AF65-F5344CB8AC3E}">
        <p14:creationId xmlns:p14="http://schemas.microsoft.com/office/powerpoint/2010/main" val="6268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F43A14-4F85-FAFB-B209-23B5AAB420E0}"/>
              </a:ext>
            </a:extLst>
          </p:cNvPr>
          <p:cNvSpPr>
            <a:spLocks noGrp="1"/>
          </p:cNvSpPr>
          <p:nvPr>
            <p:ph type="ctrTitle"/>
          </p:nvPr>
        </p:nvSpPr>
        <p:spPr>
          <a:xfrm>
            <a:off x="0" y="-254524"/>
            <a:ext cx="12192000" cy="1371600"/>
          </a:xfrm>
        </p:spPr>
        <p:txBody>
          <a:bodyPr/>
          <a:lstStyle/>
          <a:p>
            <a:r>
              <a:rPr lang="fr-FR" dirty="0"/>
              <a:t>MAGISTHER : Gouvernance de la donnée et du SI à CIST-INGEUM</a:t>
            </a:r>
          </a:p>
        </p:txBody>
      </p:sp>
      <p:graphicFrame>
        <p:nvGraphicFramePr>
          <p:cNvPr id="4" name="Diagramme 3">
            <a:extLst>
              <a:ext uri="{FF2B5EF4-FFF2-40B4-BE49-F238E27FC236}">
                <a16:creationId xmlns:a16="http://schemas.microsoft.com/office/drawing/2014/main" id="{21202134-377D-E8FC-6874-5D1640F5C098}"/>
              </a:ext>
            </a:extLst>
          </p:cNvPr>
          <p:cNvGraphicFramePr/>
          <p:nvPr>
            <p:extLst>
              <p:ext uri="{D42A27DB-BD31-4B8C-83A1-F6EECF244321}">
                <p14:modId xmlns:p14="http://schemas.microsoft.com/office/powerpoint/2010/main" val="1917707815"/>
              </p:ext>
            </p:extLst>
          </p:nvPr>
        </p:nvGraphicFramePr>
        <p:xfrm>
          <a:off x="1567967" y="747395"/>
          <a:ext cx="9048878" cy="436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e 4">
            <a:extLst>
              <a:ext uri="{FF2B5EF4-FFF2-40B4-BE49-F238E27FC236}">
                <a16:creationId xmlns:a16="http://schemas.microsoft.com/office/drawing/2014/main" id="{4F2C9D84-5B08-8881-D811-B057D5AC1E36}"/>
              </a:ext>
            </a:extLst>
          </p:cNvPr>
          <p:cNvGrpSpPr/>
          <p:nvPr/>
        </p:nvGrpSpPr>
        <p:grpSpPr>
          <a:xfrm>
            <a:off x="1519842" y="1788624"/>
            <a:ext cx="2548855" cy="4734724"/>
            <a:chOff x="36096" y="1825873"/>
            <a:chExt cx="2548855" cy="4734724"/>
          </a:xfrm>
        </p:grpSpPr>
        <p:sp>
          <p:nvSpPr>
            <p:cNvPr id="6" name="Forme libre 7">
              <a:extLst>
                <a:ext uri="{FF2B5EF4-FFF2-40B4-BE49-F238E27FC236}">
                  <a16:creationId xmlns:a16="http://schemas.microsoft.com/office/drawing/2014/main" id="{0289E12C-8E33-6ACE-9405-03104F558203}"/>
                </a:ext>
              </a:extLst>
            </p:cNvPr>
            <p:cNvSpPr/>
            <p:nvPr/>
          </p:nvSpPr>
          <p:spPr>
            <a:xfrm>
              <a:off x="112688" y="2371743"/>
              <a:ext cx="1348004" cy="504790"/>
            </a:xfrm>
            <a:custGeom>
              <a:avLst/>
              <a:gdLst>
                <a:gd name="connsiteX0" fmla="*/ 0 w 1472641"/>
                <a:gd name="connsiteY0" fmla="*/ 0 h 485302"/>
                <a:gd name="connsiteX1" fmla="*/ 1472641 w 1472641"/>
                <a:gd name="connsiteY1" fmla="*/ 0 h 485302"/>
                <a:gd name="connsiteX2" fmla="*/ 1472641 w 1472641"/>
                <a:gd name="connsiteY2" fmla="*/ 485302 h 485302"/>
                <a:gd name="connsiteX3" fmla="*/ 0 w 1472641"/>
                <a:gd name="connsiteY3" fmla="*/ 485302 h 485302"/>
                <a:gd name="connsiteX4" fmla="*/ 0 w 1472641"/>
                <a:gd name="connsiteY4" fmla="*/ 0 h 485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641" h="485302">
                  <a:moveTo>
                    <a:pt x="0" y="0"/>
                  </a:moveTo>
                  <a:lnTo>
                    <a:pt x="1472641" y="0"/>
                  </a:lnTo>
                  <a:lnTo>
                    <a:pt x="1472641" y="485302"/>
                  </a:lnTo>
                  <a:lnTo>
                    <a:pt x="0" y="48530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3970" tIns="13970" rIns="13970" bIns="13970" numCol="1" spcCol="1270" anchor="ctr" anchorCtr="0">
              <a:noAutofit/>
            </a:bodyPr>
            <a:lstStyle/>
            <a:p>
              <a:pPr algn="ctr" defTabSz="488950">
                <a:lnSpc>
                  <a:spcPct val="90000"/>
                </a:lnSpc>
                <a:spcBef>
                  <a:spcPct val="0"/>
                </a:spcBef>
                <a:spcAft>
                  <a:spcPct val="35000"/>
                </a:spcAft>
              </a:pPr>
              <a:r>
                <a:rPr lang="fr-FR" sz="1050" dirty="0">
                  <a:solidFill>
                    <a:srgbClr val="7F7F7F">
                      <a:hueOff val="0"/>
                      <a:satOff val="0"/>
                      <a:lumOff val="0"/>
                      <a:alphaOff val="0"/>
                    </a:srgbClr>
                  </a:solidFill>
                  <a:latin typeface="Arial"/>
                </a:rPr>
                <a:t>Meta données</a:t>
              </a:r>
            </a:p>
          </p:txBody>
        </p:sp>
        <p:sp>
          <p:nvSpPr>
            <p:cNvPr id="7" name="Ellipse 6">
              <a:extLst>
                <a:ext uri="{FF2B5EF4-FFF2-40B4-BE49-F238E27FC236}">
                  <a16:creationId xmlns:a16="http://schemas.microsoft.com/office/drawing/2014/main" id="{981B2231-FC21-FB35-1A42-424B6558DB62}"/>
                </a:ext>
              </a:extLst>
            </p:cNvPr>
            <p:cNvSpPr/>
            <p:nvPr/>
          </p:nvSpPr>
          <p:spPr>
            <a:xfrm>
              <a:off x="111157" y="2218217"/>
              <a:ext cx="107227" cy="12184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8" name="Ellipse 7">
              <a:extLst>
                <a:ext uri="{FF2B5EF4-FFF2-40B4-BE49-F238E27FC236}">
                  <a16:creationId xmlns:a16="http://schemas.microsoft.com/office/drawing/2014/main" id="{B077EAAC-34A9-90C4-1F9B-2349396F8176}"/>
                </a:ext>
              </a:extLst>
            </p:cNvPr>
            <p:cNvSpPr/>
            <p:nvPr/>
          </p:nvSpPr>
          <p:spPr>
            <a:xfrm>
              <a:off x="186216" y="2047633"/>
              <a:ext cx="107227" cy="121845"/>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9" name="Ellipse 8">
              <a:extLst>
                <a:ext uri="{FF2B5EF4-FFF2-40B4-BE49-F238E27FC236}">
                  <a16:creationId xmlns:a16="http://schemas.microsoft.com/office/drawing/2014/main" id="{1F9E0CBD-4FA8-3872-0A66-D08BB873C1EF}"/>
                </a:ext>
              </a:extLst>
            </p:cNvPr>
            <p:cNvSpPr/>
            <p:nvPr/>
          </p:nvSpPr>
          <p:spPr>
            <a:xfrm>
              <a:off x="366358" y="2081749"/>
              <a:ext cx="168500" cy="19147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10" name="Ellipse 9">
              <a:extLst>
                <a:ext uri="{FF2B5EF4-FFF2-40B4-BE49-F238E27FC236}">
                  <a16:creationId xmlns:a16="http://schemas.microsoft.com/office/drawing/2014/main" id="{190D48C5-E48B-FDF7-1CA5-46BC31BE8E56}"/>
                </a:ext>
              </a:extLst>
            </p:cNvPr>
            <p:cNvSpPr/>
            <p:nvPr/>
          </p:nvSpPr>
          <p:spPr>
            <a:xfrm>
              <a:off x="516477" y="1894107"/>
              <a:ext cx="107227" cy="121845"/>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r-FR"/>
            </a:p>
          </p:txBody>
        </p:sp>
        <p:sp>
          <p:nvSpPr>
            <p:cNvPr id="11" name="Ellipse 10">
              <a:extLst>
                <a:ext uri="{FF2B5EF4-FFF2-40B4-BE49-F238E27FC236}">
                  <a16:creationId xmlns:a16="http://schemas.microsoft.com/office/drawing/2014/main" id="{D833F6AC-8C3F-5834-BAF5-16B3C90F278B}"/>
                </a:ext>
              </a:extLst>
            </p:cNvPr>
            <p:cNvSpPr/>
            <p:nvPr/>
          </p:nvSpPr>
          <p:spPr>
            <a:xfrm>
              <a:off x="711631" y="1825873"/>
              <a:ext cx="107227" cy="121845"/>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fr-FR"/>
            </a:p>
          </p:txBody>
        </p:sp>
        <p:sp>
          <p:nvSpPr>
            <p:cNvPr id="12" name="Ellipse 11">
              <a:extLst>
                <a:ext uri="{FF2B5EF4-FFF2-40B4-BE49-F238E27FC236}">
                  <a16:creationId xmlns:a16="http://schemas.microsoft.com/office/drawing/2014/main" id="{5E5CBE07-A93A-F051-05B2-904B77720409}"/>
                </a:ext>
              </a:extLst>
            </p:cNvPr>
            <p:cNvSpPr/>
            <p:nvPr/>
          </p:nvSpPr>
          <p:spPr>
            <a:xfrm>
              <a:off x="951821" y="1945281"/>
              <a:ext cx="107227" cy="12184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13" name="Ellipse 12">
              <a:extLst>
                <a:ext uri="{FF2B5EF4-FFF2-40B4-BE49-F238E27FC236}">
                  <a16:creationId xmlns:a16="http://schemas.microsoft.com/office/drawing/2014/main" id="{0F75423F-EDA4-222C-7C3D-D9F58DAC94E4}"/>
                </a:ext>
              </a:extLst>
            </p:cNvPr>
            <p:cNvSpPr/>
            <p:nvPr/>
          </p:nvSpPr>
          <p:spPr>
            <a:xfrm>
              <a:off x="1101940" y="2030574"/>
              <a:ext cx="168500" cy="191472"/>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14" name="Ellipse 13">
              <a:extLst>
                <a:ext uri="{FF2B5EF4-FFF2-40B4-BE49-F238E27FC236}">
                  <a16:creationId xmlns:a16="http://schemas.microsoft.com/office/drawing/2014/main" id="{13D5E2D4-090D-FB78-71D7-DE3075FFA116}"/>
                </a:ext>
              </a:extLst>
            </p:cNvPr>
            <p:cNvSpPr/>
            <p:nvPr/>
          </p:nvSpPr>
          <p:spPr>
            <a:xfrm>
              <a:off x="1312105" y="2218217"/>
              <a:ext cx="107227" cy="121845"/>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15" name="Ellipse 14">
              <a:extLst>
                <a:ext uri="{FF2B5EF4-FFF2-40B4-BE49-F238E27FC236}">
                  <a16:creationId xmlns:a16="http://schemas.microsoft.com/office/drawing/2014/main" id="{78A26E60-C087-F91D-08CE-46F51C7CBF09}"/>
                </a:ext>
              </a:extLst>
            </p:cNvPr>
            <p:cNvSpPr/>
            <p:nvPr/>
          </p:nvSpPr>
          <p:spPr>
            <a:xfrm>
              <a:off x="1402177" y="2405861"/>
              <a:ext cx="107227" cy="121845"/>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r-FR"/>
            </a:p>
          </p:txBody>
        </p:sp>
        <p:sp>
          <p:nvSpPr>
            <p:cNvPr id="16" name="Ellipse 15">
              <a:extLst>
                <a:ext uri="{FF2B5EF4-FFF2-40B4-BE49-F238E27FC236}">
                  <a16:creationId xmlns:a16="http://schemas.microsoft.com/office/drawing/2014/main" id="{FD8CB56C-6240-CC4E-5A6C-6BF2DC06AFB2}"/>
                </a:ext>
              </a:extLst>
            </p:cNvPr>
            <p:cNvSpPr/>
            <p:nvPr/>
          </p:nvSpPr>
          <p:spPr>
            <a:xfrm>
              <a:off x="621559" y="2047633"/>
              <a:ext cx="275728" cy="313318"/>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fr-FR"/>
            </a:p>
          </p:txBody>
        </p:sp>
        <p:sp>
          <p:nvSpPr>
            <p:cNvPr id="17" name="Ellipse 16">
              <a:extLst>
                <a:ext uri="{FF2B5EF4-FFF2-40B4-BE49-F238E27FC236}">
                  <a16:creationId xmlns:a16="http://schemas.microsoft.com/office/drawing/2014/main" id="{2D2232FB-4998-750D-B518-ADA8976ABF00}"/>
                </a:ext>
              </a:extLst>
            </p:cNvPr>
            <p:cNvSpPr/>
            <p:nvPr/>
          </p:nvSpPr>
          <p:spPr>
            <a:xfrm>
              <a:off x="36096" y="2695853"/>
              <a:ext cx="107227" cy="12184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18" name="Ellipse 17">
              <a:extLst>
                <a:ext uri="{FF2B5EF4-FFF2-40B4-BE49-F238E27FC236}">
                  <a16:creationId xmlns:a16="http://schemas.microsoft.com/office/drawing/2014/main" id="{13E3DC61-ADC7-EEA1-3D4D-3FE75A470535}"/>
                </a:ext>
              </a:extLst>
            </p:cNvPr>
            <p:cNvSpPr/>
            <p:nvPr/>
          </p:nvSpPr>
          <p:spPr>
            <a:xfrm>
              <a:off x="126168" y="2849380"/>
              <a:ext cx="168500" cy="191472"/>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19" name="Ellipse 18">
              <a:extLst>
                <a:ext uri="{FF2B5EF4-FFF2-40B4-BE49-F238E27FC236}">
                  <a16:creationId xmlns:a16="http://schemas.microsoft.com/office/drawing/2014/main" id="{6743ED64-4BBF-ED4D-5257-A3337B89648A}"/>
                </a:ext>
              </a:extLst>
            </p:cNvPr>
            <p:cNvSpPr/>
            <p:nvPr/>
          </p:nvSpPr>
          <p:spPr>
            <a:xfrm>
              <a:off x="351346" y="2985847"/>
              <a:ext cx="245091" cy="278505"/>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20" name="Ellipse 19">
              <a:extLst>
                <a:ext uri="{FF2B5EF4-FFF2-40B4-BE49-F238E27FC236}">
                  <a16:creationId xmlns:a16="http://schemas.microsoft.com/office/drawing/2014/main" id="{7E96EC0E-239E-5658-3EF4-89CAF7D402DA}"/>
                </a:ext>
              </a:extLst>
            </p:cNvPr>
            <p:cNvSpPr/>
            <p:nvPr/>
          </p:nvSpPr>
          <p:spPr>
            <a:xfrm>
              <a:off x="666595" y="3207606"/>
              <a:ext cx="107227" cy="121845"/>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r-FR"/>
            </a:p>
          </p:txBody>
        </p:sp>
        <p:sp>
          <p:nvSpPr>
            <p:cNvPr id="21" name="Ellipse 20">
              <a:extLst>
                <a:ext uri="{FF2B5EF4-FFF2-40B4-BE49-F238E27FC236}">
                  <a16:creationId xmlns:a16="http://schemas.microsoft.com/office/drawing/2014/main" id="{11FCB223-3081-995C-AD16-43E566B9E89A}"/>
                </a:ext>
              </a:extLst>
            </p:cNvPr>
            <p:cNvSpPr/>
            <p:nvPr/>
          </p:nvSpPr>
          <p:spPr>
            <a:xfrm>
              <a:off x="726643" y="2985847"/>
              <a:ext cx="168500" cy="191472"/>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fr-FR"/>
            </a:p>
          </p:txBody>
        </p:sp>
        <p:sp>
          <p:nvSpPr>
            <p:cNvPr id="22" name="Ellipse 21">
              <a:extLst>
                <a:ext uri="{FF2B5EF4-FFF2-40B4-BE49-F238E27FC236}">
                  <a16:creationId xmlns:a16="http://schemas.microsoft.com/office/drawing/2014/main" id="{497BCD46-BD5E-3B13-9E33-50C8C14A9422}"/>
                </a:ext>
              </a:extLst>
            </p:cNvPr>
            <p:cNvSpPr/>
            <p:nvPr/>
          </p:nvSpPr>
          <p:spPr>
            <a:xfrm>
              <a:off x="876762" y="3224665"/>
              <a:ext cx="107227" cy="121845"/>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23" name="Ellipse 22">
              <a:extLst>
                <a:ext uri="{FF2B5EF4-FFF2-40B4-BE49-F238E27FC236}">
                  <a16:creationId xmlns:a16="http://schemas.microsoft.com/office/drawing/2014/main" id="{C57D26DF-AEDA-97D8-2A45-5CCAE80312AC}"/>
                </a:ext>
              </a:extLst>
            </p:cNvPr>
            <p:cNvSpPr/>
            <p:nvPr/>
          </p:nvSpPr>
          <p:spPr>
            <a:xfrm>
              <a:off x="1011869" y="2951730"/>
              <a:ext cx="245091" cy="278505"/>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24" name="Ellipse 23">
              <a:extLst>
                <a:ext uri="{FF2B5EF4-FFF2-40B4-BE49-F238E27FC236}">
                  <a16:creationId xmlns:a16="http://schemas.microsoft.com/office/drawing/2014/main" id="{40079DDB-132C-1D17-757A-6CC69D4E20AF}"/>
                </a:ext>
              </a:extLst>
            </p:cNvPr>
            <p:cNvSpPr/>
            <p:nvPr/>
          </p:nvSpPr>
          <p:spPr>
            <a:xfrm>
              <a:off x="1342129" y="2883496"/>
              <a:ext cx="168500" cy="191472"/>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25" name="Chevron 27">
              <a:extLst>
                <a:ext uri="{FF2B5EF4-FFF2-40B4-BE49-F238E27FC236}">
                  <a16:creationId xmlns:a16="http://schemas.microsoft.com/office/drawing/2014/main" id="{8F60CB9A-8A56-B0AA-B408-14CFFED96B35}"/>
                </a:ext>
              </a:extLst>
            </p:cNvPr>
            <p:cNvSpPr/>
            <p:nvPr/>
          </p:nvSpPr>
          <p:spPr>
            <a:xfrm>
              <a:off x="1495236" y="2047633"/>
              <a:ext cx="494862" cy="1073542"/>
            </a:xfrm>
            <a:prstGeom prst="chevron">
              <a:avLst>
                <a:gd name="adj" fmla="val 6231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26" name="Organigramme : Disque magnétique 25">
              <a:extLst>
                <a:ext uri="{FF2B5EF4-FFF2-40B4-BE49-F238E27FC236}">
                  <a16:creationId xmlns:a16="http://schemas.microsoft.com/office/drawing/2014/main" id="{0655CC3E-A064-6471-9D0E-E03DB8AF3933}"/>
                </a:ext>
              </a:extLst>
            </p:cNvPr>
            <p:cNvSpPr/>
            <p:nvPr/>
          </p:nvSpPr>
          <p:spPr>
            <a:xfrm>
              <a:off x="2057108" y="2243923"/>
              <a:ext cx="527843" cy="658317"/>
            </a:xfrm>
            <a:prstGeom prst="flowChartMagneticDisk">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914400"/>
              <a:r>
                <a:rPr lang="fr-FR" sz="1400" dirty="0">
                  <a:solidFill>
                    <a:srgbClr val="FFFFFF"/>
                  </a:solidFill>
                  <a:latin typeface="Arial"/>
                </a:rPr>
                <a:t>log</a:t>
              </a:r>
            </a:p>
          </p:txBody>
        </p:sp>
        <p:pic>
          <p:nvPicPr>
            <p:cNvPr id="27" name="Picture 2" descr="https://www.supinfo.com/articles/resources/206517/2987/0.png">
              <a:extLst>
                <a:ext uri="{FF2B5EF4-FFF2-40B4-BE49-F238E27FC236}">
                  <a16:creationId xmlns:a16="http://schemas.microsoft.com/office/drawing/2014/main" id="{738D0DD3-3046-2F5A-9498-6012375878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519" t="595" r="41451" b="-595"/>
            <a:stretch/>
          </p:blipFill>
          <p:spPr bwMode="auto">
            <a:xfrm>
              <a:off x="159907" y="3688120"/>
              <a:ext cx="1241118" cy="2872477"/>
            </a:xfrm>
            <a:prstGeom prst="rect">
              <a:avLst/>
            </a:prstGeom>
            <a:noFill/>
            <a:extLst>
              <a:ext uri="{909E8E84-426E-40DD-AFC4-6F175D3DCCD1}">
                <a14:hiddenFill xmlns:a14="http://schemas.microsoft.com/office/drawing/2010/main">
                  <a:solidFill>
                    <a:srgbClr val="FFFFFF"/>
                  </a:solidFill>
                </a14:hiddenFill>
              </a:ext>
            </a:extLst>
          </p:spPr>
        </p:pic>
        <p:sp>
          <p:nvSpPr>
            <p:cNvPr id="28" name="Flèche vers le bas 8">
              <a:extLst>
                <a:ext uri="{FF2B5EF4-FFF2-40B4-BE49-F238E27FC236}">
                  <a16:creationId xmlns:a16="http://schemas.microsoft.com/office/drawing/2014/main" id="{37D4ADAC-3C58-2F46-282E-B5EC3E76C1F8}"/>
                </a:ext>
              </a:extLst>
            </p:cNvPr>
            <p:cNvSpPr/>
            <p:nvPr/>
          </p:nvSpPr>
          <p:spPr>
            <a:xfrm rot="10800000">
              <a:off x="624117" y="3477653"/>
              <a:ext cx="325145" cy="15352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defTabSz="914400"/>
              <a:endParaRPr lang="fr-FR" sz="1600" dirty="0">
                <a:solidFill>
                  <a:srgbClr val="FFFFFF"/>
                </a:solidFill>
                <a:latin typeface="Arial"/>
              </a:endParaRPr>
            </a:p>
          </p:txBody>
        </p:sp>
      </p:grpSp>
      <p:grpSp>
        <p:nvGrpSpPr>
          <p:cNvPr id="29" name="Groupe 28">
            <a:extLst>
              <a:ext uri="{FF2B5EF4-FFF2-40B4-BE49-F238E27FC236}">
                <a16:creationId xmlns:a16="http://schemas.microsoft.com/office/drawing/2014/main" id="{EA51A21E-8471-6FB7-7378-1E82216BFF63}"/>
              </a:ext>
            </a:extLst>
          </p:cNvPr>
          <p:cNvGrpSpPr/>
          <p:nvPr/>
        </p:nvGrpSpPr>
        <p:grpSpPr>
          <a:xfrm>
            <a:off x="6598571" y="1085605"/>
            <a:ext cx="3796712" cy="2501329"/>
            <a:chOff x="5114826" y="1122854"/>
            <a:chExt cx="3796712" cy="2501329"/>
          </a:xfrm>
        </p:grpSpPr>
        <p:graphicFrame>
          <p:nvGraphicFramePr>
            <p:cNvPr id="30" name="Diagramme 29">
              <a:extLst>
                <a:ext uri="{FF2B5EF4-FFF2-40B4-BE49-F238E27FC236}">
                  <a16:creationId xmlns:a16="http://schemas.microsoft.com/office/drawing/2014/main" id="{25EBD3CA-2171-0116-B01E-F66FCA020CEB}"/>
                </a:ext>
              </a:extLst>
            </p:cNvPr>
            <p:cNvGraphicFramePr/>
            <p:nvPr/>
          </p:nvGraphicFramePr>
          <p:xfrm>
            <a:off x="5609687" y="1122854"/>
            <a:ext cx="3301851" cy="250132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1" name="Chevron 28">
              <a:extLst>
                <a:ext uri="{FF2B5EF4-FFF2-40B4-BE49-F238E27FC236}">
                  <a16:creationId xmlns:a16="http://schemas.microsoft.com/office/drawing/2014/main" id="{0A149F50-4A47-7F62-C457-1CCFA66F1942}"/>
                </a:ext>
              </a:extLst>
            </p:cNvPr>
            <p:cNvSpPr/>
            <p:nvPr/>
          </p:nvSpPr>
          <p:spPr>
            <a:xfrm>
              <a:off x="5114826" y="1996378"/>
              <a:ext cx="494862" cy="1073542"/>
            </a:xfrm>
            <a:prstGeom prst="chevron">
              <a:avLst>
                <a:gd name="adj" fmla="val 6231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grpSp>
      <p:grpSp>
        <p:nvGrpSpPr>
          <p:cNvPr id="32" name="Groupe 31">
            <a:extLst>
              <a:ext uri="{FF2B5EF4-FFF2-40B4-BE49-F238E27FC236}">
                <a16:creationId xmlns:a16="http://schemas.microsoft.com/office/drawing/2014/main" id="{E3A39CF5-9DE6-0A9C-2F1C-253A8E019808}"/>
              </a:ext>
            </a:extLst>
          </p:cNvPr>
          <p:cNvGrpSpPr/>
          <p:nvPr/>
        </p:nvGrpSpPr>
        <p:grpSpPr>
          <a:xfrm>
            <a:off x="8256303" y="3535655"/>
            <a:ext cx="2138981" cy="3072279"/>
            <a:chOff x="6561215" y="3516342"/>
            <a:chExt cx="2350323" cy="3375835"/>
          </a:xfrm>
        </p:grpSpPr>
        <p:sp>
          <p:nvSpPr>
            <p:cNvPr id="33" name="Rectangle à coins arrondis 44">
              <a:extLst>
                <a:ext uri="{FF2B5EF4-FFF2-40B4-BE49-F238E27FC236}">
                  <a16:creationId xmlns:a16="http://schemas.microsoft.com/office/drawing/2014/main" id="{A608E398-B74D-ED37-9F16-1C6F4B6BE979}"/>
                </a:ext>
              </a:extLst>
            </p:cNvPr>
            <p:cNvSpPr/>
            <p:nvPr/>
          </p:nvSpPr>
          <p:spPr>
            <a:xfrm>
              <a:off x="6561215" y="3516342"/>
              <a:ext cx="2350323" cy="3195484"/>
            </a:xfrm>
            <a:prstGeom prst="wedgeRoundRectCallout">
              <a:avLst>
                <a:gd name="adj1" fmla="val 21156"/>
                <a:gd name="adj2" fmla="val -116326"/>
                <a:gd name="adj3" fmla="val 16667"/>
              </a:avLst>
            </a:prstGeom>
            <a:solidFill>
              <a:schemeClr val="bg2"/>
            </a:solidFill>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defTabSz="914400"/>
              <a:endParaRPr lang="fr-FR" sz="1600" dirty="0">
                <a:solidFill>
                  <a:srgbClr val="7F7F7F"/>
                </a:solidFill>
                <a:latin typeface="Arial"/>
              </a:endParaRPr>
            </a:p>
          </p:txBody>
        </p:sp>
        <p:pic>
          <p:nvPicPr>
            <p:cNvPr id="34" name="Picture 2" descr="https://www.supinfo.com/articles/resources/206517/2987/0.png">
              <a:extLst>
                <a:ext uri="{FF2B5EF4-FFF2-40B4-BE49-F238E27FC236}">
                  <a16:creationId xmlns:a16="http://schemas.microsoft.com/office/drawing/2014/main" id="{A031BD41-B579-2C8B-25FF-7F5A69BB0D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0510" t="-492" r="45" b="492"/>
            <a:stretch/>
          </p:blipFill>
          <p:spPr bwMode="auto">
            <a:xfrm>
              <a:off x="6696111" y="3516342"/>
              <a:ext cx="2052601" cy="33758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oupe 34">
            <a:extLst>
              <a:ext uri="{FF2B5EF4-FFF2-40B4-BE49-F238E27FC236}">
                <a16:creationId xmlns:a16="http://schemas.microsoft.com/office/drawing/2014/main" id="{578EBFC2-374D-1784-541A-C16526C57538}"/>
              </a:ext>
            </a:extLst>
          </p:cNvPr>
          <p:cNvGrpSpPr/>
          <p:nvPr/>
        </p:nvGrpSpPr>
        <p:grpSpPr>
          <a:xfrm>
            <a:off x="3540853" y="1549762"/>
            <a:ext cx="4312902" cy="5060877"/>
            <a:chOff x="2057108" y="1587011"/>
            <a:chExt cx="4312902" cy="5060877"/>
          </a:xfrm>
        </p:grpSpPr>
        <p:sp>
          <p:nvSpPr>
            <p:cNvPr id="36" name="Forme libre 29">
              <a:extLst>
                <a:ext uri="{FF2B5EF4-FFF2-40B4-BE49-F238E27FC236}">
                  <a16:creationId xmlns:a16="http://schemas.microsoft.com/office/drawing/2014/main" id="{3C1E89D1-8D2F-1F1E-081A-6DADFA504618}"/>
                </a:ext>
              </a:extLst>
            </p:cNvPr>
            <p:cNvSpPr/>
            <p:nvPr/>
          </p:nvSpPr>
          <p:spPr>
            <a:xfrm>
              <a:off x="4044268" y="1866496"/>
              <a:ext cx="1147181" cy="1303576"/>
            </a:xfrm>
            <a:custGeom>
              <a:avLst/>
              <a:gdLst>
                <a:gd name="connsiteX0" fmla="*/ 0 w 1253249"/>
                <a:gd name="connsiteY0" fmla="*/ 626625 h 1253249"/>
                <a:gd name="connsiteX1" fmla="*/ 626625 w 1253249"/>
                <a:gd name="connsiteY1" fmla="*/ 0 h 1253249"/>
                <a:gd name="connsiteX2" fmla="*/ 1253250 w 1253249"/>
                <a:gd name="connsiteY2" fmla="*/ 626625 h 1253249"/>
                <a:gd name="connsiteX3" fmla="*/ 626625 w 1253249"/>
                <a:gd name="connsiteY3" fmla="*/ 1253250 h 1253249"/>
                <a:gd name="connsiteX4" fmla="*/ 0 w 1253249"/>
                <a:gd name="connsiteY4" fmla="*/ 626625 h 1253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3249" h="1253249">
                  <a:moveTo>
                    <a:pt x="0" y="626625"/>
                  </a:moveTo>
                  <a:cubicBezTo>
                    <a:pt x="0" y="280550"/>
                    <a:pt x="280550" y="0"/>
                    <a:pt x="626625" y="0"/>
                  </a:cubicBezTo>
                  <a:cubicBezTo>
                    <a:pt x="972700" y="0"/>
                    <a:pt x="1253250" y="280550"/>
                    <a:pt x="1253250" y="626625"/>
                  </a:cubicBezTo>
                  <a:cubicBezTo>
                    <a:pt x="1253250" y="972700"/>
                    <a:pt x="972700" y="1253250"/>
                    <a:pt x="626625" y="1253250"/>
                  </a:cubicBezTo>
                  <a:cubicBezTo>
                    <a:pt x="280550" y="1253250"/>
                    <a:pt x="0" y="972700"/>
                    <a:pt x="0" y="626625"/>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83534" tIns="183534" rIns="183534" bIns="183534" numCol="1" spcCol="1270" anchor="ctr" anchorCtr="0">
              <a:noAutofit/>
            </a:bodyPr>
            <a:lstStyle/>
            <a:p>
              <a:pPr algn="ctr" defTabSz="488950">
                <a:lnSpc>
                  <a:spcPct val="90000"/>
                </a:lnSpc>
                <a:spcBef>
                  <a:spcPct val="0"/>
                </a:spcBef>
                <a:spcAft>
                  <a:spcPct val="35000"/>
                </a:spcAft>
              </a:pPr>
              <a:endParaRPr lang="fr-FR" sz="1050" dirty="0">
                <a:solidFill>
                  <a:srgbClr val="FFFFFF"/>
                </a:solidFill>
                <a:latin typeface="Arial"/>
              </a:endParaRPr>
            </a:p>
          </p:txBody>
        </p:sp>
        <p:grpSp>
          <p:nvGrpSpPr>
            <p:cNvPr id="37" name="Groupe 36">
              <a:extLst>
                <a:ext uri="{FF2B5EF4-FFF2-40B4-BE49-F238E27FC236}">
                  <a16:creationId xmlns:a16="http://schemas.microsoft.com/office/drawing/2014/main" id="{3CCF1514-DC1F-B4C1-23F2-922732EACE2E}"/>
                </a:ext>
              </a:extLst>
            </p:cNvPr>
            <p:cNvGrpSpPr/>
            <p:nvPr/>
          </p:nvGrpSpPr>
          <p:grpSpPr>
            <a:xfrm>
              <a:off x="3076545" y="1587011"/>
              <a:ext cx="366771" cy="1922698"/>
              <a:chOff x="26137" y="273163"/>
              <a:chExt cx="400683" cy="2108862"/>
            </a:xfrm>
          </p:grpSpPr>
          <p:sp>
            <p:nvSpPr>
              <p:cNvPr id="44" name="Rectangle 43">
                <a:extLst>
                  <a:ext uri="{FF2B5EF4-FFF2-40B4-BE49-F238E27FC236}">
                    <a16:creationId xmlns:a16="http://schemas.microsoft.com/office/drawing/2014/main" id="{25979378-0B90-C7F5-A3E0-F50E04A122CB}"/>
                  </a:ext>
                </a:extLst>
              </p:cNvPr>
              <p:cNvSpPr/>
              <p:nvPr/>
            </p:nvSpPr>
            <p:spPr>
              <a:xfrm rot="16200000">
                <a:off x="-827952" y="1127252"/>
                <a:ext cx="2108862" cy="400683"/>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45" name="Rectangle 44">
                <a:extLst>
                  <a:ext uri="{FF2B5EF4-FFF2-40B4-BE49-F238E27FC236}">
                    <a16:creationId xmlns:a16="http://schemas.microsoft.com/office/drawing/2014/main" id="{DC2D178D-65B5-5B6D-4DAC-2BE4AA95EF73}"/>
                  </a:ext>
                </a:extLst>
              </p:cNvPr>
              <p:cNvSpPr/>
              <p:nvPr/>
            </p:nvSpPr>
            <p:spPr>
              <a:xfrm rot="16200000">
                <a:off x="-827952" y="1127252"/>
                <a:ext cx="2108862" cy="40068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985" tIns="6985" rIns="6985" bIns="6985" numCol="1" spcCol="1270" anchor="ctr" anchorCtr="0">
                <a:noAutofit/>
              </a:bodyPr>
              <a:lstStyle/>
              <a:p>
                <a:pPr algn="ctr" defTabSz="488950">
                  <a:lnSpc>
                    <a:spcPct val="90000"/>
                  </a:lnSpc>
                  <a:spcBef>
                    <a:spcPct val="0"/>
                  </a:spcBef>
                  <a:spcAft>
                    <a:spcPct val="35000"/>
                  </a:spcAft>
                </a:pPr>
                <a:r>
                  <a:rPr lang="fr-FR" sz="1050" dirty="0">
                    <a:solidFill>
                      <a:srgbClr val="FFFFFF"/>
                    </a:solidFill>
                    <a:latin typeface="Arial"/>
                  </a:rPr>
                  <a:t>Mise en qualité et maillage</a:t>
                </a:r>
              </a:p>
            </p:txBody>
          </p:sp>
        </p:grpSp>
        <p:sp>
          <p:nvSpPr>
            <p:cNvPr id="38" name="Chevron 34">
              <a:extLst>
                <a:ext uri="{FF2B5EF4-FFF2-40B4-BE49-F238E27FC236}">
                  <a16:creationId xmlns:a16="http://schemas.microsoft.com/office/drawing/2014/main" id="{02EC4D3C-45C5-3979-4C17-7DDA13231795}"/>
                </a:ext>
              </a:extLst>
            </p:cNvPr>
            <p:cNvSpPr/>
            <p:nvPr/>
          </p:nvSpPr>
          <p:spPr>
            <a:xfrm>
              <a:off x="2557821" y="2047633"/>
              <a:ext cx="494862" cy="1073542"/>
            </a:xfrm>
            <a:prstGeom prst="chevron">
              <a:avLst>
                <a:gd name="adj" fmla="val 6231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39" name="Chevron 35">
              <a:extLst>
                <a:ext uri="{FF2B5EF4-FFF2-40B4-BE49-F238E27FC236}">
                  <a16:creationId xmlns:a16="http://schemas.microsoft.com/office/drawing/2014/main" id="{F578EE2B-E964-89B9-B76B-A41F0A2123F7}"/>
                </a:ext>
              </a:extLst>
            </p:cNvPr>
            <p:cNvSpPr/>
            <p:nvPr/>
          </p:nvSpPr>
          <p:spPr>
            <a:xfrm>
              <a:off x="3495228" y="2025154"/>
              <a:ext cx="494862" cy="1073542"/>
            </a:xfrm>
            <a:prstGeom prst="chevron">
              <a:avLst>
                <a:gd name="adj" fmla="val 6231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pic>
          <p:nvPicPr>
            <p:cNvPr id="40" name="Picture 2" descr="Image result for network data icon">
              <a:extLst>
                <a:ext uri="{FF2B5EF4-FFF2-40B4-BE49-F238E27FC236}">
                  <a16:creationId xmlns:a16="http://schemas.microsoft.com/office/drawing/2014/main" id="{DE4C68A7-A4E3-1E6B-BF90-6FC9BD742EBD}"/>
                </a:ext>
              </a:extLst>
            </p:cNvPr>
            <p:cNvPicPr>
              <a:picLocks noChangeAspect="1" noChangeArrowheads="1"/>
            </p:cNvPicPr>
            <p:nvPr/>
          </p:nvPicPr>
          <p:blipFill>
            <a:blip r:embed="rId13" cstate="print">
              <a:lum bright="70000" contrast="-70000"/>
              <a:extLst>
                <a:ext uri="{28A0092B-C50C-407E-A947-70E740481C1C}">
                  <a14:useLocalDpi xmlns:a14="http://schemas.microsoft.com/office/drawing/2010/main" val="0"/>
                </a:ext>
              </a:extLst>
            </a:blip>
            <a:srcRect/>
            <a:stretch>
              <a:fillRect/>
            </a:stretch>
          </p:blipFill>
          <p:spPr bwMode="auto">
            <a:xfrm>
              <a:off x="4259817" y="2129684"/>
              <a:ext cx="715516" cy="810858"/>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à coins arrondis 30">
              <a:extLst>
                <a:ext uri="{FF2B5EF4-FFF2-40B4-BE49-F238E27FC236}">
                  <a16:creationId xmlns:a16="http://schemas.microsoft.com/office/drawing/2014/main" id="{2AB19417-CD12-954A-D6EE-F23E15438E0A}"/>
                </a:ext>
              </a:extLst>
            </p:cNvPr>
            <p:cNvSpPr/>
            <p:nvPr/>
          </p:nvSpPr>
          <p:spPr>
            <a:xfrm>
              <a:off x="2057108" y="3624184"/>
              <a:ext cx="4297212" cy="2872478"/>
            </a:xfrm>
            <a:prstGeom prst="wedgeRoundRectCallout">
              <a:avLst>
                <a:gd name="adj1" fmla="val 9965"/>
                <a:gd name="adj2" fmla="val -62841"/>
                <a:gd name="adj3" fmla="val 16667"/>
              </a:avLst>
            </a:prstGeom>
            <a:solidFill>
              <a:schemeClr val="bg2"/>
            </a:solidFill>
            <a:ln/>
          </p:spPr>
          <p:style>
            <a:lnRef idx="1">
              <a:schemeClr val="dk1"/>
            </a:lnRef>
            <a:fillRef idx="2">
              <a:schemeClr val="dk1"/>
            </a:fillRef>
            <a:effectRef idx="1">
              <a:schemeClr val="dk1"/>
            </a:effectRef>
            <a:fontRef idx="minor">
              <a:schemeClr val="dk1"/>
            </a:fontRef>
          </p:style>
          <p:txBody>
            <a:bodyPr lIns="36000" tIns="36000" rIns="36000" bIns="36000" rtlCol="0" anchor="ctr"/>
            <a:lstStyle/>
            <a:p>
              <a:pPr algn="ctr" defTabSz="914400"/>
              <a:endParaRPr lang="fr-FR" sz="1600" dirty="0">
                <a:solidFill>
                  <a:srgbClr val="7F7F7F"/>
                </a:solidFill>
                <a:latin typeface="Arial"/>
              </a:endParaRPr>
            </a:p>
          </p:txBody>
        </p:sp>
        <p:pic>
          <p:nvPicPr>
            <p:cNvPr id="42" name="Picture 2" descr="https://www.supinfo.com/articles/resources/206517/2987/0.png">
              <a:extLst>
                <a:ext uri="{FF2B5EF4-FFF2-40B4-BE49-F238E27FC236}">
                  <a16:creationId xmlns:a16="http://schemas.microsoft.com/office/drawing/2014/main" id="{8FD3D2C3-D385-E92F-99FC-1D19CDF287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5329" r="70974" b="7713"/>
            <a:stretch/>
          </p:blipFill>
          <p:spPr bwMode="auto">
            <a:xfrm>
              <a:off x="2264003" y="3688120"/>
              <a:ext cx="1720791" cy="295976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a:extLst>
                <a:ext uri="{FF2B5EF4-FFF2-40B4-BE49-F238E27FC236}">
                  <a16:creationId xmlns:a16="http://schemas.microsoft.com/office/drawing/2014/main" id="{38CA0936-4D30-BC59-7982-642C08AD73C4}"/>
                </a:ext>
              </a:extLst>
            </p:cNvPr>
            <p:cNvSpPr/>
            <p:nvPr/>
          </p:nvSpPr>
          <p:spPr>
            <a:xfrm>
              <a:off x="4044268" y="4234763"/>
              <a:ext cx="2325742" cy="1938992"/>
            </a:xfrm>
            <a:prstGeom prst="rect">
              <a:avLst/>
            </a:prstGeom>
          </p:spPr>
          <p:txBody>
            <a:bodyPr wrap="square">
              <a:spAutoFit/>
            </a:bodyPr>
            <a:lstStyle/>
            <a:p>
              <a:pPr algn="ctr" defTabSz="914400"/>
              <a:r>
                <a:rPr lang="fr-FR" sz="2000" dirty="0">
                  <a:solidFill>
                    <a:srgbClr val="001A70">
                      <a:lumMod val="50000"/>
                    </a:srgbClr>
                  </a:solidFill>
                  <a:latin typeface="Arial"/>
                  <a:sym typeface="Wingdings" panose="05000000000000000000" pitchFamily="2" charset="2"/>
                </a:rPr>
                <a:t>On exploite pour ça une </a:t>
              </a:r>
              <a:r>
                <a:rPr lang="fr-FR" sz="2000" b="1" dirty="0">
                  <a:solidFill>
                    <a:srgbClr val="001A70">
                      <a:lumMod val="50000"/>
                    </a:srgbClr>
                  </a:solidFill>
                  <a:latin typeface="Arial"/>
                  <a:sym typeface="Wingdings" panose="05000000000000000000" pitchFamily="2" charset="2"/>
                </a:rPr>
                <a:t>base de données orientée Graphe qui stocke </a:t>
              </a:r>
              <a:r>
                <a:rPr lang="fr-FR" sz="2000" b="1" dirty="0">
                  <a:solidFill>
                    <a:srgbClr val="FF0000"/>
                  </a:solidFill>
                  <a:latin typeface="Arial"/>
                  <a:sym typeface="Wingdings" panose="05000000000000000000" pitchFamily="2" charset="2"/>
                </a:rPr>
                <a:t>des données liées</a:t>
              </a:r>
              <a:endParaRPr lang="fr-FR" sz="2000" b="1" dirty="0">
                <a:solidFill>
                  <a:srgbClr val="FF0000"/>
                </a:solidFill>
                <a:latin typeface="Arial"/>
              </a:endParaRPr>
            </a:p>
          </p:txBody>
        </p:sp>
      </p:grpSp>
    </p:spTree>
    <p:extLst>
      <p:ext uri="{BB962C8B-B14F-4D97-AF65-F5344CB8AC3E}">
        <p14:creationId xmlns:p14="http://schemas.microsoft.com/office/powerpoint/2010/main" val="232715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up)">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8DA61731-D3F6-4BB8-94B8-86FC8C86ACAD}"/>
              </a:ext>
            </a:extLst>
          </p:cNvPr>
          <p:cNvSpPr/>
          <p:nvPr/>
        </p:nvSpPr>
        <p:spPr>
          <a:xfrm rot="16200000">
            <a:off x="441333" y="2249441"/>
            <a:ext cx="2296345" cy="3019058"/>
          </a:xfrm>
          <a:prstGeom prst="roundRect">
            <a:avLst>
              <a:gd name="adj" fmla="val 4595"/>
            </a:avLst>
          </a:prstGeom>
          <a:ln/>
          <a:effectLst>
            <a:glow rad="1397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t"/>
          <a:lstStyle/>
          <a:p>
            <a:pPr algn="ctr" defTabSz="914423"/>
            <a:r>
              <a:rPr lang="fr-FR" sz="1200" b="1" i="1" dirty="0">
                <a:solidFill>
                  <a:prstClr val="black"/>
                </a:solidFill>
                <a:highlight>
                  <a:srgbClr val="FFFF00"/>
                </a:highlight>
                <a:latin typeface="Calibri"/>
              </a:rPr>
              <a:t>C’est ici que le travail est long !! Cultiver une culture de la donnée au cœur des métiers </a:t>
            </a:r>
          </a:p>
        </p:txBody>
      </p:sp>
      <p:pic>
        <p:nvPicPr>
          <p:cNvPr id="63" name="Image 62">
            <a:extLst>
              <a:ext uri="{FF2B5EF4-FFF2-40B4-BE49-F238E27FC236}">
                <a16:creationId xmlns:a16="http://schemas.microsoft.com/office/drawing/2014/main" id="{0173FB9B-DBEC-48AA-84C0-20F317051751}"/>
              </a:ext>
            </a:extLst>
          </p:cNvPr>
          <p:cNvPicPr>
            <a:picLocks noChangeAspect="1"/>
          </p:cNvPicPr>
          <p:nvPr/>
        </p:nvPicPr>
        <p:blipFill>
          <a:blip r:embed="rId3"/>
          <a:stretch>
            <a:fillRect/>
          </a:stretch>
        </p:blipFill>
        <p:spPr>
          <a:xfrm>
            <a:off x="3154405" y="1688125"/>
            <a:ext cx="5061174" cy="4963071"/>
          </a:xfrm>
          <a:prstGeom prst="rect">
            <a:avLst/>
          </a:prstGeom>
        </p:spPr>
      </p:pic>
      <p:pic>
        <p:nvPicPr>
          <p:cNvPr id="19" name="Image 18">
            <a:extLst>
              <a:ext uri="{FF2B5EF4-FFF2-40B4-BE49-F238E27FC236}">
                <a16:creationId xmlns:a16="http://schemas.microsoft.com/office/drawing/2014/main" id="{15D91E5C-E317-44AA-A4AB-CAC9BADDC21B}"/>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16363" y="266701"/>
            <a:ext cx="913370" cy="913370"/>
          </a:xfrm>
          <a:prstGeom prst="rect">
            <a:avLst/>
          </a:prstGeom>
        </p:spPr>
      </p:pic>
      <p:sp>
        <p:nvSpPr>
          <p:cNvPr id="28" name="Titre 27">
            <a:extLst>
              <a:ext uri="{FF2B5EF4-FFF2-40B4-BE49-F238E27FC236}">
                <a16:creationId xmlns:a16="http://schemas.microsoft.com/office/drawing/2014/main" id="{0CF3E87A-7BA6-422D-8F0A-3937006608CF}"/>
              </a:ext>
            </a:extLst>
          </p:cNvPr>
          <p:cNvSpPr>
            <a:spLocks noGrp="1"/>
          </p:cNvSpPr>
          <p:nvPr>
            <p:ph type="ctrTitle"/>
          </p:nvPr>
        </p:nvSpPr>
        <p:spPr>
          <a:xfrm>
            <a:off x="767588" y="0"/>
            <a:ext cx="12050785" cy="1371600"/>
          </a:xfrm>
        </p:spPr>
        <p:txBody>
          <a:bodyPr>
            <a:normAutofit/>
          </a:bodyPr>
          <a:lstStyle/>
          <a:p>
            <a:pPr marL="0" indent="0">
              <a:buNone/>
            </a:pPr>
            <a:r>
              <a:rPr lang="fr-FR" sz="2800" b="1" dirty="0"/>
              <a:t>NAVIGATORING : un graphe de Connaissances (Knowledge Graph) = Pierre de Rosette de l’Ingénierie (Trophée Innovation DTEAM 2023)</a:t>
            </a:r>
            <a:endParaRPr lang="fr-FR" sz="2800" dirty="0"/>
          </a:p>
        </p:txBody>
      </p:sp>
      <p:sp>
        <p:nvSpPr>
          <p:cNvPr id="3" name="Espace réservé du texte 2">
            <a:extLst>
              <a:ext uri="{FF2B5EF4-FFF2-40B4-BE49-F238E27FC236}">
                <a16:creationId xmlns:a16="http://schemas.microsoft.com/office/drawing/2014/main" id="{4B817128-E6BB-06BC-AEB7-3F1096E56FEB}"/>
              </a:ext>
            </a:extLst>
          </p:cNvPr>
          <p:cNvSpPr>
            <a:spLocks noGrp="1"/>
          </p:cNvSpPr>
          <p:nvPr>
            <p:ph type="body" sz="quarter" idx="11"/>
          </p:nvPr>
        </p:nvSpPr>
        <p:spPr/>
        <p:txBody>
          <a:bodyPr/>
          <a:lstStyle/>
          <a:p>
            <a:endParaRPr lang="fr-FR" dirty="0"/>
          </a:p>
        </p:txBody>
      </p:sp>
      <p:sp>
        <p:nvSpPr>
          <p:cNvPr id="104" name="Bulle narrative : rectangle 103">
            <a:extLst>
              <a:ext uri="{FF2B5EF4-FFF2-40B4-BE49-F238E27FC236}">
                <a16:creationId xmlns:a16="http://schemas.microsoft.com/office/drawing/2014/main" id="{F1BEC8A0-B461-45EE-972D-96F07486C62D}"/>
              </a:ext>
            </a:extLst>
          </p:cNvPr>
          <p:cNvSpPr/>
          <p:nvPr/>
        </p:nvSpPr>
        <p:spPr>
          <a:xfrm>
            <a:off x="8056480" y="1491394"/>
            <a:ext cx="4135520" cy="1284127"/>
          </a:xfrm>
          <a:prstGeom prst="wedgeRectCallout">
            <a:avLst>
              <a:gd name="adj1" fmla="val 8646"/>
              <a:gd name="adj2" fmla="val 60055"/>
            </a:avLst>
          </a:prstGeom>
          <a:solidFill>
            <a:srgbClr val="FE9A73"/>
          </a:solid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23"/>
            <a:endParaRPr lang="fr-FR" sz="1400" dirty="0">
              <a:solidFill>
                <a:prstClr val="black"/>
              </a:solidFill>
              <a:latin typeface="Calibri"/>
            </a:endParaRPr>
          </a:p>
        </p:txBody>
      </p:sp>
      <p:pic>
        <p:nvPicPr>
          <p:cNvPr id="105" name="Image 104">
            <a:extLst>
              <a:ext uri="{FF2B5EF4-FFF2-40B4-BE49-F238E27FC236}">
                <a16:creationId xmlns:a16="http://schemas.microsoft.com/office/drawing/2014/main" id="{498A4B65-81F8-4269-A27D-3A1806886C1B}"/>
              </a:ext>
            </a:extLst>
          </p:cNvPr>
          <p:cNvPicPr>
            <a:picLocks noChangeAspect="1"/>
          </p:cNvPicPr>
          <p:nvPr/>
        </p:nvPicPr>
        <p:blipFill>
          <a:blip r:embed="rId5" cstate="print">
            <a:clrChange>
              <a:clrFrom>
                <a:srgbClr val="FFFFFF"/>
              </a:clrFrom>
              <a:clrTo>
                <a:srgbClr val="FFFFFF">
                  <a:alpha val="0"/>
                </a:srgbClr>
              </a:clrTo>
            </a:clrChange>
            <a:biLevel thresh="75000"/>
            <a:extLst>
              <a:ext uri="{28A0092B-C50C-407E-A947-70E740481C1C}">
                <a14:useLocalDpi xmlns:a14="http://schemas.microsoft.com/office/drawing/2010/main" val="0"/>
              </a:ext>
            </a:extLst>
          </a:blip>
          <a:stretch>
            <a:fillRect/>
          </a:stretch>
        </p:blipFill>
        <p:spPr>
          <a:xfrm>
            <a:off x="8093805" y="1832726"/>
            <a:ext cx="798786" cy="615065"/>
          </a:xfrm>
          <a:prstGeom prst="rect">
            <a:avLst/>
          </a:prstGeom>
        </p:spPr>
      </p:pic>
      <p:sp>
        <p:nvSpPr>
          <p:cNvPr id="106" name="ZoneTexte 105">
            <a:extLst>
              <a:ext uri="{FF2B5EF4-FFF2-40B4-BE49-F238E27FC236}">
                <a16:creationId xmlns:a16="http://schemas.microsoft.com/office/drawing/2014/main" id="{76E1129B-8554-4094-9825-9B0579E493A9}"/>
              </a:ext>
            </a:extLst>
          </p:cNvPr>
          <p:cNvSpPr txBox="1"/>
          <p:nvPr/>
        </p:nvSpPr>
        <p:spPr>
          <a:xfrm>
            <a:off x="8791771" y="1524879"/>
            <a:ext cx="2933701" cy="1169551"/>
          </a:xfrm>
          <a:prstGeom prst="rect">
            <a:avLst/>
          </a:prstGeom>
          <a:noFill/>
        </p:spPr>
        <p:txBody>
          <a:bodyPr wrap="square" rtlCol="0">
            <a:spAutoFit/>
          </a:bodyPr>
          <a:lstStyle/>
          <a:p>
            <a:pPr algn="ctr" defTabSz="914423"/>
            <a:r>
              <a:rPr lang="fr-FR" sz="1400" b="1" dirty="0">
                <a:solidFill>
                  <a:prstClr val="black"/>
                </a:solidFill>
                <a:latin typeface="Calibri"/>
              </a:rPr>
              <a:t>WIKI</a:t>
            </a:r>
          </a:p>
          <a:p>
            <a:pPr algn="ctr" defTabSz="914423"/>
            <a:r>
              <a:rPr lang="fr-FR" sz="1400" b="1" dirty="0">
                <a:solidFill>
                  <a:prstClr val="black"/>
                </a:solidFill>
                <a:latin typeface="Calibri"/>
              </a:rPr>
              <a:t>Navigation transverse via </a:t>
            </a:r>
            <a:r>
              <a:rPr lang="fr-FR" sz="1400" b="1" dirty="0">
                <a:solidFill>
                  <a:prstClr val="black"/>
                </a:solidFill>
                <a:latin typeface="Calibri" panose="020F0502020204030204" pitchFamily="34" charset="0"/>
                <a:cs typeface="Times New Roman" panose="02020603050405020304" pitchFamily="18" charset="0"/>
              </a:rPr>
              <a:t>un </a:t>
            </a:r>
            <a:r>
              <a:rPr lang="fr-FR" sz="14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accès hypertextuel à l’information sur la base d’une écriture collaborative et automatisée</a:t>
            </a:r>
            <a:endParaRPr lang="fr-FR" sz="1400" b="1" dirty="0">
              <a:solidFill>
                <a:prstClr val="black"/>
              </a:solidFill>
              <a:latin typeface="Calibri"/>
            </a:endParaRPr>
          </a:p>
        </p:txBody>
      </p:sp>
      <p:pic>
        <p:nvPicPr>
          <p:cNvPr id="107" name="Image 106">
            <a:extLst>
              <a:ext uri="{FF2B5EF4-FFF2-40B4-BE49-F238E27FC236}">
                <a16:creationId xmlns:a16="http://schemas.microsoft.com/office/drawing/2014/main" id="{85B7A757-512E-40D2-A697-F2DBFB896F4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flipH="1">
            <a:off x="9342277" y="3055040"/>
            <a:ext cx="2278643" cy="2278643"/>
          </a:xfrm>
          <a:prstGeom prst="rect">
            <a:avLst/>
          </a:prstGeom>
          <a:noFill/>
          <a:ln>
            <a:noFill/>
          </a:ln>
        </p:spPr>
      </p:pic>
      <p:sp>
        <p:nvSpPr>
          <p:cNvPr id="112" name="Bulle narrative : rectangle 111">
            <a:extLst>
              <a:ext uri="{FF2B5EF4-FFF2-40B4-BE49-F238E27FC236}">
                <a16:creationId xmlns:a16="http://schemas.microsoft.com/office/drawing/2014/main" id="{855B8BA7-E05F-47A5-BDA6-4158F9FDC655}"/>
              </a:ext>
            </a:extLst>
          </p:cNvPr>
          <p:cNvSpPr/>
          <p:nvPr/>
        </p:nvSpPr>
        <p:spPr>
          <a:xfrm>
            <a:off x="8126964" y="5631085"/>
            <a:ext cx="3961375" cy="1143875"/>
          </a:xfrm>
          <a:prstGeom prst="wedgeRectCallout">
            <a:avLst>
              <a:gd name="adj1" fmla="val 22509"/>
              <a:gd name="adj2" fmla="val -81147"/>
            </a:avLst>
          </a:prstGeom>
          <a:solidFill>
            <a:srgbClr val="FFC000"/>
          </a:solid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23"/>
            <a:endParaRPr lang="fr-FR" sz="1400" dirty="0">
              <a:solidFill>
                <a:prstClr val="black"/>
              </a:solidFill>
              <a:latin typeface="Calibri"/>
            </a:endParaRPr>
          </a:p>
        </p:txBody>
      </p:sp>
      <p:pic>
        <p:nvPicPr>
          <p:cNvPr id="113" name="Image 112">
            <a:extLst>
              <a:ext uri="{FF2B5EF4-FFF2-40B4-BE49-F238E27FC236}">
                <a16:creationId xmlns:a16="http://schemas.microsoft.com/office/drawing/2014/main" id="{9B38CCD2-CA0B-4115-901D-ECD93F6F967E}"/>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22723" y="5851999"/>
            <a:ext cx="610802" cy="746202"/>
          </a:xfrm>
          <a:prstGeom prst="rect">
            <a:avLst/>
          </a:prstGeom>
        </p:spPr>
      </p:pic>
      <p:pic>
        <p:nvPicPr>
          <p:cNvPr id="114" name="Image 113">
            <a:extLst>
              <a:ext uri="{FF2B5EF4-FFF2-40B4-BE49-F238E27FC236}">
                <a16:creationId xmlns:a16="http://schemas.microsoft.com/office/drawing/2014/main" id="{1D4DE64E-217C-4EA4-859B-79757D2286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51505" y="5887950"/>
            <a:ext cx="654363" cy="654362"/>
          </a:xfrm>
          <a:prstGeom prst="rect">
            <a:avLst/>
          </a:prstGeom>
        </p:spPr>
      </p:pic>
      <p:sp>
        <p:nvSpPr>
          <p:cNvPr id="115" name="ZoneTexte 114">
            <a:extLst>
              <a:ext uri="{FF2B5EF4-FFF2-40B4-BE49-F238E27FC236}">
                <a16:creationId xmlns:a16="http://schemas.microsoft.com/office/drawing/2014/main" id="{DB509F8D-0A97-46B5-88D9-D3AEF25974E6}"/>
              </a:ext>
            </a:extLst>
          </p:cNvPr>
          <p:cNvSpPr txBox="1"/>
          <p:nvPr/>
        </p:nvSpPr>
        <p:spPr>
          <a:xfrm>
            <a:off x="8864083" y="5727872"/>
            <a:ext cx="2452396" cy="954107"/>
          </a:xfrm>
          <a:prstGeom prst="rect">
            <a:avLst/>
          </a:prstGeom>
          <a:noFill/>
        </p:spPr>
        <p:txBody>
          <a:bodyPr wrap="square" rtlCol="0">
            <a:spAutoFit/>
          </a:bodyPr>
          <a:lstStyle/>
          <a:p>
            <a:pPr algn="ctr" defTabSz="914423"/>
            <a:r>
              <a:rPr lang="fr-FR" sz="1400" b="1" dirty="0">
                <a:solidFill>
                  <a:prstClr val="black"/>
                </a:solidFill>
                <a:latin typeface="Calibri"/>
              </a:rPr>
              <a:t>PORTAIL WEB</a:t>
            </a:r>
          </a:p>
          <a:p>
            <a:pPr algn="ctr" defTabSz="914423"/>
            <a:r>
              <a:rPr lang="fr-FR" sz="1400" b="1" dirty="0">
                <a:solidFill>
                  <a:prstClr val="black"/>
                </a:solidFill>
                <a:latin typeface="Calibri"/>
              </a:rPr>
              <a:t>Accès ciblé et organisé via un portail WEB d’applications métiers</a:t>
            </a:r>
          </a:p>
        </p:txBody>
      </p:sp>
      <p:pic>
        <p:nvPicPr>
          <p:cNvPr id="121" name="Image 120">
            <a:extLst>
              <a:ext uri="{FF2B5EF4-FFF2-40B4-BE49-F238E27FC236}">
                <a16:creationId xmlns:a16="http://schemas.microsoft.com/office/drawing/2014/main" id="{CE510B47-0A41-440F-973F-CDCAE8BC17C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098"/>
          <a:stretch/>
        </p:blipFill>
        <p:spPr>
          <a:xfrm>
            <a:off x="4514702" y="3193190"/>
            <a:ext cx="2327858" cy="2094574"/>
          </a:xfrm>
          <a:prstGeom prst="rect">
            <a:avLst/>
          </a:prstGeom>
        </p:spPr>
      </p:pic>
      <p:sp>
        <p:nvSpPr>
          <p:cNvPr id="64" name="Flèche : droite 63">
            <a:extLst>
              <a:ext uri="{FF2B5EF4-FFF2-40B4-BE49-F238E27FC236}">
                <a16:creationId xmlns:a16="http://schemas.microsoft.com/office/drawing/2014/main" id="{CDB031EF-6399-45DB-8A6A-125D261A5F75}"/>
              </a:ext>
            </a:extLst>
          </p:cNvPr>
          <p:cNvSpPr/>
          <p:nvPr/>
        </p:nvSpPr>
        <p:spPr>
          <a:xfrm>
            <a:off x="8377768" y="3940633"/>
            <a:ext cx="794225" cy="612707"/>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pic>
        <p:nvPicPr>
          <p:cNvPr id="44" name="Image 43">
            <a:extLst>
              <a:ext uri="{FF2B5EF4-FFF2-40B4-BE49-F238E27FC236}">
                <a16:creationId xmlns:a16="http://schemas.microsoft.com/office/drawing/2014/main" id="{D36776BC-1A59-4715-801F-F1EE5BBC422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1666" y="2689277"/>
            <a:ext cx="560065" cy="647427"/>
          </a:xfrm>
          <a:prstGeom prst="rect">
            <a:avLst/>
          </a:prstGeom>
        </p:spPr>
      </p:pic>
      <p:pic>
        <p:nvPicPr>
          <p:cNvPr id="1030" name="Picture 6" descr="Online Form icon PNG and SVG Vector Free Download">
            <a:extLst>
              <a:ext uri="{FF2B5EF4-FFF2-40B4-BE49-F238E27FC236}">
                <a16:creationId xmlns:a16="http://schemas.microsoft.com/office/drawing/2014/main" id="{C718572C-F23B-4718-94A7-05D337699FEA}"/>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76030" y="4155849"/>
            <a:ext cx="559918" cy="640145"/>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2" descr="icône Excel en PNG, ICO ou ICNS | Icônes vectorielles gratuites">
            <a:extLst>
              <a:ext uri="{FF2B5EF4-FFF2-40B4-BE49-F238E27FC236}">
                <a16:creationId xmlns:a16="http://schemas.microsoft.com/office/drawing/2014/main" id="{D1837CDB-3B7F-4214-BCA6-0BD7B8E6D4E3}"/>
              </a:ext>
            </a:extLst>
          </p:cNvPr>
          <p:cNvPicPr>
            <a:picLocks noChangeAspect="1" noChangeArrowheads="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18405" y="3407449"/>
            <a:ext cx="494452" cy="571579"/>
          </a:xfrm>
          <a:prstGeom prst="rect">
            <a:avLst/>
          </a:prstGeom>
          <a:noFill/>
          <a:extLst>
            <a:ext uri="{909E8E84-426E-40DD-AFC4-6F175D3DCCD1}">
              <a14:hiddenFill xmlns:a14="http://schemas.microsoft.com/office/drawing/2010/main">
                <a:solidFill>
                  <a:srgbClr val="FFFFFF"/>
                </a:solidFill>
              </a14:hiddenFill>
            </a:ext>
          </a:extLst>
        </p:spPr>
      </p:pic>
      <p:pic>
        <p:nvPicPr>
          <p:cNvPr id="130" name="Image 129">
            <a:extLst>
              <a:ext uri="{FF2B5EF4-FFF2-40B4-BE49-F238E27FC236}">
                <a16:creationId xmlns:a16="http://schemas.microsoft.com/office/drawing/2014/main" id="{598E7E6F-4EBC-468E-9737-4701BFE3D8A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76568" y="3475293"/>
            <a:ext cx="377073" cy="435891"/>
          </a:xfrm>
          <a:prstGeom prst="rect">
            <a:avLst/>
          </a:prstGeom>
        </p:spPr>
      </p:pic>
      <p:pic>
        <p:nvPicPr>
          <p:cNvPr id="131" name="Image 130">
            <a:extLst>
              <a:ext uri="{FF2B5EF4-FFF2-40B4-BE49-F238E27FC236}">
                <a16:creationId xmlns:a16="http://schemas.microsoft.com/office/drawing/2014/main" id="{DE12942E-3CEF-432F-84CE-364E577843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8807" y="4219131"/>
            <a:ext cx="377073" cy="435891"/>
          </a:xfrm>
          <a:prstGeom prst="rect">
            <a:avLst/>
          </a:prstGeom>
        </p:spPr>
      </p:pic>
      <p:pic>
        <p:nvPicPr>
          <p:cNvPr id="132" name="Image 131">
            <a:extLst>
              <a:ext uri="{FF2B5EF4-FFF2-40B4-BE49-F238E27FC236}">
                <a16:creationId xmlns:a16="http://schemas.microsoft.com/office/drawing/2014/main" id="{A512F16A-6E5D-40CE-A001-2FB41FA81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2810" y="5014748"/>
            <a:ext cx="377073" cy="435891"/>
          </a:xfrm>
          <a:prstGeom prst="rect">
            <a:avLst/>
          </a:prstGeom>
        </p:spPr>
      </p:pic>
      <p:sp>
        <p:nvSpPr>
          <p:cNvPr id="137" name="Flèche : droite 136">
            <a:extLst>
              <a:ext uri="{FF2B5EF4-FFF2-40B4-BE49-F238E27FC236}">
                <a16:creationId xmlns:a16="http://schemas.microsoft.com/office/drawing/2014/main" id="{5CDA5B3E-2C32-4267-933F-8F61667F2DEB}"/>
              </a:ext>
            </a:extLst>
          </p:cNvPr>
          <p:cNvSpPr/>
          <p:nvPr/>
        </p:nvSpPr>
        <p:spPr>
          <a:xfrm>
            <a:off x="2659271" y="3518776"/>
            <a:ext cx="345262" cy="349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sp>
        <p:nvSpPr>
          <p:cNvPr id="138" name="Flèche : droite 137">
            <a:extLst>
              <a:ext uri="{FF2B5EF4-FFF2-40B4-BE49-F238E27FC236}">
                <a16:creationId xmlns:a16="http://schemas.microsoft.com/office/drawing/2014/main" id="{1A4E216A-4B59-4ACA-9572-456A1A7107C2}"/>
              </a:ext>
            </a:extLst>
          </p:cNvPr>
          <p:cNvSpPr/>
          <p:nvPr/>
        </p:nvSpPr>
        <p:spPr>
          <a:xfrm>
            <a:off x="2650649" y="4240477"/>
            <a:ext cx="345262" cy="349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sp>
        <p:nvSpPr>
          <p:cNvPr id="141" name="Flèche : droite 140">
            <a:extLst>
              <a:ext uri="{FF2B5EF4-FFF2-40B4-BE49-F238E27FC236}">
                <a16:creationId xmlns:a16="http://schemas.microsoft.com/office/drawing/2014/main" id="{70FC2829-61CB-425D-901C-B4C27A2763DC}"/>
              </a:ext>
            </a:extLst>
          </p:cNvPr>
          <p:cNvSpPr/>
          <p:nvPr/>
        </p:nvSpPr>
        <p:spPr>
          <a:xfrm>
            <a:off x="2659271" y="2803742"/>
            <a:ext cx="345262" cy="349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pic>
        <p:nvPicPr>
          <p:cNvPr id="145" name="Image 144">
            <a:extLst>
              <a:ext uri="{FF2B5EF4-FFF2-40B4-BE49-F238E27FC236}">
                <a16:creationId xmlns:a16="http://schemas.microsoft.com/office/drawing/2014/main" id="{08AAC2F6-9931-435D-82BA-B7DCCDFEA57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4960" y="2659269"/>
            <a:ext cx="582012" cy="582012"/>
          </a:xfrm>
          <a:prstGeom prst="rect">
            <a:avLst/>
          </a:prstGeom>
        </p:spPr>
      </p:pic>
      <p:sp>
        <p:nvSpPr>
          <p:cNvPr id="147" name="Bulle narrative : rectangle 146">
            <a:extLst>
              <a:ext uri="{FF2B5EF4-FFF2-40B4-BE49-F238E27FC236}">
                <a16:creationId xmlns:a16="http://schemas.microsoft.com/office/drawing/2014/main" id="{30A54979-A7F9-4186-ADC7-564EAA0775A1}"/>
              </a:ext>
            </a:extLst>
          </p:cNvPr>
          <p:cNvSpPr/>
          <p:nvPr/>
        </p:nvSpPr>
        <p:spPr>
          <a:xfrm>
            <a:off x="79974" y="1491394"/>
            <a:ext cx="3437667" cy="991055"/>
          </a:xfrm>
          <a:prstGeom prst="wedgeRectCallout">
            <a:avLst>
              <a:gd name="adj1" fmla="val 27580"/>
              <a:gd name="adj2" fmla="val 67459"/>
            </a:avLst>
          </a:prstGeom>
          <a:solidFill>
            <a:srgbClr val="AFC2FF"/>
          </a:solid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23"/>
            <a:endParaRPr lang="fr-FR" sz="1400" dirty="0">
              <a:solidFill>
                <a:prstClr val="black"/>
              </a:solidFill>
              <a:latin typeface="Calibri"/>
            </a:endParaRPr>
          </a:p>
        </p:txBody>
      </p:sp>
      <p:pic>
        <p:nvPicPr>
          <p:cNvPr id="148" name="Picture 2" descr="Collecte de données - Icônes ordinateur gratuites">
            <a:extLst>
              <a:ext uri="{FF2B5EF4-FFF2-40B4-BE49-F238E27FC236}">
                <a16:creationId xmlns:a16="http://schemas.microsoft.com/office/drawing/2014/main" id="{7BF4F2E6-B6AA-400D-B2F3-F97BE27BAEE3}"/>
              </a:ext>
            </a:extLst>
          </p:cNvPr>
          <p:cNvPicPr>
            <a:picLocks noChangeAspect="1" noChangeArrowheads="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4416" y="1681701"/>
            <a:ext cx="628208" cy="628208"/>
          </a:xfrm>
          <a:prstGeom prst="rect">
            <a:avLst/>
          </a:prstGeom>
          <a:noFill/>
          <a:extLst>
            <a:ext uri="{909E8E84-426E-40DD-AFC4-6F175D3DCCD1}">
              <a14:hiddenFill xmlns:a14="http://schemas.microsoft.com/office/drawing/2010/main">
                <a:solidFill>
                  <a:srgbClr val="FFFFFF"/>
                </a:solidFill>
              </a14:hiddenFill>
            </a:ext>
          </a:extLst>
        </p:spPr>
      </p:pic>
      <p:pic>
        <p:nvPicPr>
          <p:cNvPr id="149" name="Image 148">
            <a:extLst>
              <a:ext uri="{FF2B5EF4-FFF2-40B4-BE49-F238E27FC236}">
                <a16:creationId xmlns:a16="http://schemas.microsoft.com/office/drawing/2014/main" id="{D9069D75-B301-4307-8194-05873D41C07B}"/>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9305" y="1616875"/>
            <a:ext cx="699457" cy="699457"/>
          </a:xfrm>
          <a:prstGeom prst="rect">
            <a:avLst/>
          </a:prstGeom>
        </p:spPr>
      </p:pic>
      <p:sp>
        <p:nvSpPr>
          <p:cNvPr id="150" name="ZoneTexte 149">
            <a:extLst>
              <a:ext uri="{FF2B5EF4-FFF2-40B4-BE49-F238E27FC236}">
                <a16:creationId xmlns:a16="http://schemas.microsoft.com/office/drawing/2014/main" id="{00CFCBF9-7704-4CC2-8657-517760C58722}"/>
              </a:ext>
            </a:extLst>
          </p:cNvPr>
          <p:cNvSpPr txBox="1"/>
          <p:nvPr/>
        </p:nvSpPr>
        <p:spPr>
          <a:xfrm>
            <a:off x="869147" y="1498821"/>
            <a:ext cx="1926035" cy="954107"/>
          </a:xfrm>
          <a:prstGeom prst="rect">
            <a:avLst/>
          </a:prstGeom>
          <a:noFill/>
        </p:spPr>
        <p:txBody>
          <a:bodyPr wrap="square" rtlCol="0">
            <a:spAutoFit/>
          </a:bodyPr>
          <a:lstStyle/>
          <a:p>
            <a:pPr algn="ctr" defTabSz="914423"/>
            <a:r>
              <a:rPr lang="fr-FR" sz="1400" b="1" dirty="0">
                <a:solidFill>
                  <a:prstClr val="black"/>
                </a:solidFill>
                <a:latin typeface="Calibri"/>
              </a:rPr>
              <a:t>DataHUB </a:t>
            </a:r>
          </a:p>
          <a:p>
            <a:pPr algn="ctr" defTabSz="914423"/>
            <a:r>
              <a:rPr lang="fr-FR" sz="1400" b="1" dirty="0">
                <a:solidFill>
                  <a:prstClr val="black"/>
                </a:solidFill>
                <a:latin typeface="Calibri"/>
              </a:rPr>
              <a:t>au service de tous en interaction avec l’intra et extra CIST-INGEUM</a:t>
            </a:r>
          </a:p>
        </p:txBody>
      </p:sp>
      <p:pic>
        <p:nvPicPr>
          <p:cNvPr id="41" name="Image 40">
            <a:extLst>
              <a:ext uri="{FF2B5EF4-FFF2-40B4-BE49-F238E27FC236}">
                <a16:creationId xmlns:a16="http://schemas.microsoft.com/office/drawing/2014/main" id="{BEE3513A-9A8F-4396-9F57-D51C265DC661}"/>
              </a:ext>
            </a:extLst>
          </p:cNvPr>
          <p:cNvPicPr>
            <a:picLocks noChangeAspect="1"/>
          </p:cNvPicPr>
          <p:nvPr/>
        </p:nvPicPr>
        <p:blipFill>
          <a:blip r:embed="rId17" cstate="print">
            <a:biLevel thresh="75000"/>
            <a:extLst>
              <a:ext uri="{28A0092B-C50C-407E-A947-70E740481C1C}">
                <a14:useLocalDpi xmlns:a14="http://schemas.microsoft.com/office/drawing/2010/main" val="0"/>
              </a:ext>
            </a:extLst>
          </a:blip>
          <a:stretch>
            <a:fillRect/>
          </a:stretch>
        </p:blipFill>
        <p:spPr>
          <a:xfrm>
            <a:off x="1787575" y="5032430"/>
            <a:ext cx="443887" cy="443887"/>
          </a:xfrm>
          <a:prstGeom prst="rect">
            <a:avLst/>
          </a:prstGeom>
        </p:spPr>
      </p:pic>
      <p:sp>
        <p:nvSpPr>
          <p:cNvPr id="43" name="Bulle narrative : rectangle 42">
            <a:extLst>
              <a:ext uri="{FF2B5EF4-FFF2-40B4-BE49-F238E27FC236}">
                <a16:creationId xmlns:a16="http://schemas.microsoft.com/office/drawing/2014/main" id="{6C9907BD-2D04-4392-8F65-3472982C9937}"/>
              </a:ext>
            </a:extLst>
          </p:cNvPr>
          <p:cNvSpPr/>
          <p:nvPr/>
        </p:nvSpPr>
        <p:spPr>
          <a:xfrm>
            <a:off x="116363" y="5687075"/>
            <a:ext cx="3401278" cy="1077218"/>
          </a:xfrm>
          <a:prstGeom prst="wedgeRectCallout">
            <a:avLst>
              <a:gd name="adj1" fmla="val 3827"/>
              <a:gd name="adj2" fmla="val -62169"/>
            </a:avLst>
          </a:prstGeom>
          <a:solidFill>
            <a:srgbClr val="88D910"/>
          </a:solidFill>
          <a:ln w="5715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23"/>
            <a:endParaRPr lang="fr-FR" sz="1400" dirty="0">
              <a:solidFill>
                <a:prstClr val="black"/>
              </a:solidFill>
              <a:latin typeface="Calibri"/>
            </a:endParaRPr>
          </a:p>
        </p:txBody>
      </p:sp>
      <p:pic>
        <p:nvPicPr>
          <p:cNvPr id="45" name="Image 44">
            <a:extLst>
              <a:ext uri="{FF2B5EF4-FFF2-40B4-BE49-F238E27FC236}">
                <a16:creationId xmlns:a16="http://schemas.microsoft.com/office/drawing/2014/main" id="{95DEF54A-C733-4115-BAB7-A3269BD4FF0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02506" y="5883029"/>
            <a:ext cx="625210" cy="625210"/>
          </a:xfrm>
          <a:prstGeom prst="rect">
            <a:avLst/>
          </a:prstGeom>
        </p:spPr>
      </p:pic>
      <p:sp>
        <p:nvSpPr>
          <p:cNvPr id="46" name="ZoneTexte 45">
            <a:extLst>
              <a:ext uri="{FF2B5EF4-FFF2-40B4-BE49-F238E27FC236}">
                <a16:creationId xmlns:a16="http://schemas.microsoft.com/office/drawing/2014/main" id="{EE744BC8-4774-466E-AFFB-4C0CF57DAD27}"/>
              </a:ext>
            </a:extLst>
          </p:cNvPr>
          <p:cNvSpPr txBox="1"/>
          <p:nvPr/>
        </p:nvSpPr>
        <p:spPr>
          <a:xfrm>
            <a:off x="900677" y="5878694"/>
            <a:ext cx="1926035" cy="738664"/>
          </a:xfrm>
          <a:prstGeom prst="rect">
            <a:avLst/>
          </a:prstGeom>
          <a:noFill/>
        </p:spPr>
        <p:txBody>
          <a:bodyPr wrap="square" rtlCol="0">
            <a:spAutoFit/>
          </a:bodyPr>
          <a:lstStyle/>
          <a:p>
            <a:pPr algn="ctr" defTabSz="914423"/>
            <a:r>
              <a:rPr lang="fr-FR" sz="1400" b="1" dirty="0">
                <a:solidFill>
                  <a:prstClr val="black"/>
                </a:solidFill>
                <a:latin typeface="Calibri"/>
              </a:rPr>
              <a:t>La Data Analyse et Data Science supportées par un DataLAB</a:t>
            </a:r>
          </a:p>
        </p:txBody>
      </p:sp>
      <p:pic>
        <p:nvPicPr>
          <p:cNvPr id="47" name="Image 46" descr="Une image contenant texte, extérieur, signe, sombre&#10;&#10;Description générée automatiquement">
            <a:extLst>
              <a:ext uri="{FF2B5EF4-FFF2-40B4-BE49-F238E27FC236}">
                <a16:creationId xmlns:a16="http://schemas.microsoft.com/office/drawing/2014/main" id="{BCC1B811-AB76-4F97-A181-00A2BD8729E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617" y="5799748"/>
            <a:ext cx="746859" cy="746859"/>
          </a:xfrm>
          <a:prstGeom prst="rect">
            <a:avLst/>
          </a:prstGeom>
        </p:spPr>
      </p:pic>
      <p:sp>
        <p:nvSpPr>
          <p:cNvPr id="2" name="Flèche : double flèche horizontale 1">
            <a:extLst>
              <a:ext uri="{FF2B5EF4-FFF2-40B4-BE49-F238E27FC236}">
                <a16:creationId xmlns:a16="http://schemas.microsoft.com/office/drawing/2014/main" id="{6F12573E-89B5-A1FC-A6BD-C250FEAA7550}"/>
              </a:ext>
            </a:extLst>
          </p:cNvPr>
          <p:cNvSpPr/>
          <p:nvPr/>
        </p:nvSpPr>
        <p:spPr>
          <a:xfrm>
            <a:off x="2505901" y="5051508"/>
            <a:ext cx="495134" cy="31645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6773171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fr-FR" dirty="0"/>
              <a:t>Proposition</a:t>
            </a:r>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normAutofit/>
          </a:bodyPr>
          <a:lstStyle/>
          <a:p>
            <a:r>
              <a:rPr lang="fr-FR" dirty="0"/>
              <a:t>Le Graphe de Connaissances comme pierre de rosette pour la filière SI</a:t>
            </a:r>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6</a:t>
            </a:r>
          </a:p>
        </p:txBody>
      </p:sp>
    </p:spTree>
    <p:extLst>
      <p:ext uri="{BB962C8B-B14F-4D97-AF65-F5344CB8AC3E}">
        <p14:creationId xmlns:p14="http://schemas.microsoft.com/office/powerpoint/2010/main" val="1086495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6BEAF6D9-F570-945C-4ACB-6E6C6F60D581}"/>
              </a:ext>
            </a:extLst>
          </p:cNvPr>
          <p:cNvSpPr>
            <a:spLocks noGrp="1"/>
          </p:cNvSpPr>
          <p:nvPr>
            <p:ph type="subTitle" idx="1"/>
          </p:nvPr>
        </p:nvSpPr>
        <p:spPr/>
        <p:txBody>
          <a:bodyPr>
            <a:normAutofit/>
          </a:bodyPr>
          <a:lstStyle/>
          <a:p>
            <a:r>
              <a:rPr lang="fr-FR" sz="2800" dirty="0"/>
              <a:t>« La résilience c’est admettre l’incertitude et savoir faire face à l’imprévu ce qui nécessite </a:t>
            </a:r>
            <a:r>
              <a:rPr lang="fr-FR" sz="2800" dirty="0">
                <a:highlight>
                  <a:srgbClr val="2794FF"/>
                </a:highlight>
              </a:rPr>
              <a:t>des collaborateurs très bien formés et très bien informés </a:t>
            </a:r>
            <a:r>
              <a:rPr lang="fr-FR" sz="2800" dirty="0"/>
              <a:t>: «  you train for certaintity you educate for uncertainty » [Joint War College] »</a:t>
            </a:r>
          </a:p>
        </p:txBody>
      </p:sp>
      <p:sp>
        <p:nvSpPr>
          <p:cNvPr id="3" name="Espace réservé du texte 2">
            <a:extLst>
              <a:ext uri="{FF2B5EF4-FFF2-40B4-BE49-F238E27FC236}">
                <a16:creationId xmlns:a16="http://schemas.microsoft.com/office/drawing/2014/main" id="{B36661A6-7296-9309-4A73-01FF8120820B}"/>
              </a:ext>
            </a:extLst>
          </p:cNvPr>
          <p:cNvSpPr>
            <a:spLocks noGrp="1"/>
          </p:cNvSpPr>
          <p:nvPr>
            <p:ph type="body" idx="11"/>
          </p:nvPr>
        </p:nvSpPr>
        <p:spPr/>
        <p:txBody>
          <a:bodyPr>
            <a:normAutofit fontScale="92500"/>
          </a:bodyPr>
          <a:lstStyle/>
          <a:p>
            <a:r>
              <a:rPr lang="fr-FR" sz="2000" dirty="0"/>
              <a:t>[Martin Roulleaux Dugage, Director Knowledge &amp; Technical Talent Management, Framatome, LinkedIn, 2023]</a:t>
            </a:r>
          </a:p>
        </p:txBody>
      </p:sp>
      <p:pic>
        <p:nvPicPr>
          <p:cNvPr id="6" name="Image 5" descr="Une image contenant texte, dessin, croquis, meubles&#10;&#10;Description générée automatiquement">
            <a:extLst>
              <a:ext uri="{FF2B5EF4-FFF2-40B4-BE49-F238E27FC236}">
                <a16:creationId xmlns:a16="http://schemas.microsoft.com/office/drawing/2014/main" id="{92C476D3-F425-6FB2-BC67-E7E6FDC93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8531" y="1909873"/>
            <a:ext cx="3086100" cy="2857500"/>
          </a:xfrm>
          <a:prstGeom prst="rect">
            <a:avLst/>
          </a:prstGeom>
        </p:spPr>
      </p:pic>
    </p:spTree>
    <p:extLst>
      <p:ext uri="{BB962C8B-B14F-4D97-AF65-F5344CB8AC3E}">
        <p14:creationId xmlns:p14="http://schemas.microsoft.com/office/powerpoint/2010/main" val="1960459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E4EEFEF1-41EA-4C72-9DE2-4FB0757DEE2F}"/>
              </a:ext>
            </a:extLst>
          </p:cNvPr>
          <p:cNvSpPr>
            <a:spLocks noGrp="1"/>
          </p:cNvSpPr>
          <p:nvPr>
            <p:ph type="ctrTitle"/>
          </p:nvPr>
        </p:nvSpPr>
        <p:spPr>
          <a:xfrm>
            <a:off x="0" y="-106327"/>
            <a:ext cx="9348545" cy="1371600"/>
          </a:xfrm>
        </p:spPr>
        <p:txBody>
          <a:bodyPr>
            <a:normAutofit/>
          </a:bodyPr>
          <a:lstStyle/>
          <a:p>
            <a:r>
              <a:rPr lang="fr-FR" sz="2400" b="1" dirty="0"/>
              <a:t>Ambition : LE GRAPHE DE CONNAISSANCES COMME PIERRE DE ROSETTE (ie. IT Data Mesh) POUR LA FILIERE SI</a:t>
            </a:r>
          </a:p>
        </p:txBody>
      </p:sp>
      <p:grpSp>
        <p:nvGrpSpPr>
          <p:cNvPr id="8" name="Groupe 7">
            <a:extLst>
              <a:ext uri="{FF2B5EF4-FFF2-40B4-BE49-F238E27FC236}">
                <a16:creationId xmlns:a16="http://schemas.microsoft.com/office/drawing/2014/main" id="{30E89D49-A89A-49B5-830F-347C84AD6F9B}"/>
              </a:ext>
            </a:extLst>
          </p:cNvPr>
          <p:cNvGrpSpPr/>
          <p:nvPr/>
        </p:nvGrpSpPr>
        <p:grpSpPr>
          <a:xfrm>
            <a:off x="2244666" y="1134039"/>
            <a:ext cx="4591653" cy="4968020"/>
            <a:chOff x="1996114" y="1114950"/>
            <a:chExt cx="4591653" cy="4968020"/>
          </a:xfrm>
        </p:grpSpPr>
        <p:pic>
          <p:nvPicPr>
            <p:cNvPr id="12" name="Image 11">
              <a:extLst>
                <a:ext uri="{FF2B5EF4-FFF2-40B4-BE49-F238E27FC236}">
                  <a16:creationId xmlns:a16="http://schemas.microsoft.com/office/drawing/2014/main" id="{4A0F7604-C6F1-4AB8-A372-9219E950BCD1}"/>
                </a:ext>
              </a:extLst>
            </p:cNvPr>
            <p:cNvPicPr>
              <a:picLocks noChangeAspect="1"/>
            </p:cNvPicPr>
            <p:nvPr/>
          </p:nvPicPr>
          <p:blipFill rotWithShape="1">
            <a:blip r:embed="rId3"/>
            <a:srcRect l="9362" r="9256"/>
            <a:stretch/>
          </p:blipFill>
          <p:spPr>
            <a:xfrm>
              <a:off x="2020017" y="1873408"/>
              <a:ext cx="4567750" cy="4209562"/>
            </a:xfrm>
            <a:prstGeom prst="rect">
              <a:avLst/>
            </a:prstGeom>
          </p:spPr>
        </p:pic>
        <p:sp>
          <p:nvSpPr>
            <p:cNvPr id="13" name="Rectangle 12">
              <a:extLst>
                <a:ext uri="{FF2B5EF4-FFF2-40B4-BE49-F238E27FC236}">
                  <a16:creationId xmlns:a16="http://schemas.microsoft.com/office/drawing/2014/main" id="{4C082BB6-B317-437F-B6AA-91073C0FCB9E}"/>
                </a:ext>
              </a:extLst>
            </p:cNvPr>
            <p:cNvSpPr/>
            <p:nvPr/>
          </p:nvSpPr>
          <p:spPr>
            <a:xfrm>
              <a:off x="1996114" y="1114950"/>
              <a:ext cx="4587824" cy="600164"/>
            </a:xfrm>
            <a:prstGeom prst="rect">
              <a:avLst/>
            </a:prstGeom>
          </p:spPr>
          <p:txBody>
            <a:bodyPr wrap="square">
              <a:spAutoFit/>
            </a:bodyPr>
            <a:lstStyle/>
            <a:p>
              <a:pPr algn="ctr" defTabSz="914423"/>
              <a:r>
                <a:rPr lang="fr-FR" sz="1100" b="1" i="1" dirty="0">
                  <a:solidFill>
                    <a:prstClr val="black"/>
                  </a:solidFill>
                  <a:latin typeface="Calibri"/>
                </a:rPr>
                <a:t>Théorie de la connaissance</a:t>
              </a:r>
            </a:p>
            <a:p>
              <a:pPr algn="ctr" defTabSz="914423"/>
              <a:r>
                <a:rPr lang="fr-FR" sz="1100" i="1" dirty="0">
                  <a:solidFill>
                    <a:prstClr val="black"/>
                  </a:solidFill>
                  <a:latin typeface="Calibri"/>
                </a:rPr>
                <a:t>Le traité de documentation (Paul Otlet -  1934)</a:t>
              </a:r>
            </a:p>
            <a:p>
              <a:pPr algn="ctr" defTabSz="914423"/>
              <a:r>
                <a:rPr lang="fr-FR" sz="1100" i="1" dirty="0">
                  <a:solidFill>
                    <a:prstClr val="black"/>
                  </a:solidFill>
                  <a:latin typeface="Calibri"/>
                  <a:hlinkClick r:id="rId4"/>
                </a:rPr>
                <a:t>https://history-computer.com/paul-otlet-biography-history-and-inventions/</a:t>
              </a:r>
              <a:endParaRPr lang="fr-FR" sz="1100" i="1" dirty="0">
                <a:solidFill>
                  <a:prstClr val="black"/>
                </a:solidFill>
                <a:latin typeface="Calibri"/>
              </a:endParaRPr>
            </a:p>
          </p:txBody>
        </p:sp>
      </p:grpSp>
      <p:grpSp>
        <p:nvGrpSpPr>
          <p:cNvPr id="9" name="Groupe 8">
            <a:extLst>
              <a:ext uri="{FF2B5EF4-FFF2-40B4-BE49-F238E27FC236}">
                <a16:creationId xmlns:a16="http://schemas.microsoft.com/office/drawing/2014/main" id="{A1B3D39C-F21E-48B0-A4DD-0A7D318EBAFC}"/>
              </a:ext>
            </a:extLst>
          </p:cNvPr>
          <p:cNvGrpSpPr/>
          <p:nvPr/>
        </p:nvGrpSpPr>
        <p:grpSpPr>
          <a:xfrm>
            <a:off x="178991" y="1165937"/>
            <a:ext cx="1768861" cy="3357576"/>
            <a:chOff x="99246" y="1388999"/>
            <a:chExt cx="1768861" cy="3357576"/>
          </a:xfrm>
        </p:grpSpPr>
        <p:sp>
          <p:nvSpPr>
            <p:cNvPr id="10" name="Rectangle 9">
              <a:extLst>
                <a:ext uri="{FF2B5EF4-FFF2-40B4-BE49-F238E27FC236}">
                  <a16:creationId xmlns:a16="http://schemas.microsoft.com/office/drawing/2014/main" id="{AEAE6AA9-82B0-467A-A265-469EFD6FDD33}"/>
                </a:ext>
              </a:extLst>
            </p:cNvPr>
            <p:cNvSpPr/>
            <p:nvPr/>
          </p:nvSpPr>
          <p:spPr>
            <a:xfrm>
              <a:off x="99246" y="3423136"/>
              <a:ext cx="1768861" cy="1323439"/>
            </a:xfrm>
            <a:prstGeom prst="rect">
              <a:avLst/>
            </a:prstGeom>
          </p:spPr>
          <p:txBody>
            <a:bodyPr wrap="square">
              <a:spAutoFit/>
            </a:bodyPr>
            <a:lstStyle/>
            <a:p>
              <a:pPr defTabSz="914423"/>
              <a:r>
                <a:rPr lang="fr-FR" sz="800" b="1" dirty="0">
                  <a:solidFill>
                    <a:prstClr val="black"/>
                  </a:solidFill>
                  <a:latin typeface="Calibri"/>
                </a:rPr>
                <a:t>Paul OTLET </a:t>
              </a:r>
              <a:r>
                <a:rPr lang="fr-FR" sz="800" dirty="0">
                  <a:solidFill>
                    <a:prstClr val="black"/>
                  </a:solidFill>
                  <a:latin typeface="Calibri"/>
                </a:rPr>
                <a:t>(1868-1944)</a:t>
              </a:r>
            </a:p>
            <a:p>
              <a:pPr defTabSz="914423"/>
              <a:r>
                <a:rPr lang="fr-FR" sz="800" i="1" dirty="0">
                  <a:solidFill>
                    <a:prstClr val="black"/>
                  </a:solidFill>
                  <a:latin typeface="Calibri"/>
                </a:rPr>
                <a:t>« bibliographe, créateur avec Henri La Fontaine de la classification décimale universelle (CDU) </a:t>
              </a:r>
            </a:p>
            <a:p>
              <a:pPr defTabSz="914423"/>
              <a:r>
                <a:rPr lang="fr-FR" sz="800" i="1" dirty="0">
                  <a:solidFill>
                    <a:prstClr val="black"/>
                  </a:solidFill>
                  <a:latin typeface="Calibri"/>
                </a:rPr>
                <a:t>[…]</a:t>
              </a:r>
            </a:p>
            <a:p>
              <a:pPr defTabSz="914423"/>
              <a:r>
                <a:rPr lang="fr-FR" sz="800" b="1" i="1" dirty="0">
                  <a:solidFill>
                    <a:prstClr val="black"/>
                  </a:solidFill>
                  <a:latin typeface="Calibri"/>
                </a:rPr>
                <a:t>Il a pour ambition de permettre aux hommes de mieux se connaître, de ne plus avoir peur les uns des autres et de vivre en paix</a:t>
              </a:r>
              <a:r>
                <a:rPr lang="fr-FR" sz="800" i="1" dirty="0">
                  <a:solidFill>
                    <a:prstClr val="black"/>
                  </a:solidFill>
                  <a:latin typeface="Calibri"/>
                </a:rPr>
                <a:t> »</a:t>
              </a:r>
            </a:p>
            <a:p>
              <a:pPr algn="r" defTabSz="914423"/>
              <a:r>
                <a:rPr lang="fr-FR" sz="800" i="1" dirty="0">
                  <a:solidFill>
                    <a:prstClr val="black"/>
                  </a:solidFill>
                  <a:latin typeface="Calibri"/>
                </a:rPr>
                <a:t>[Wikipedia]</a:t>
              </a:r>
            </a:p>
          </p:txBody>
        </p:sp>
        <p:pic>
          <p:nvPicPr>
            <p:cNvPr id="11" name="Image 10">
              <a:extLst>
                <a:ext uri="{FF2B5EF4-FFF2-40B4-BE49-F238E27FC236}">
                  <a16:creationId xmlns:a16="http://schemas.microsoft.com/office/drawing/2014/main" id="{5D72342A-41E0-4B04-B5D7-B96AC851DAA4}"/>
                </a:ext>
              </a:extLst>
            </p:cNvPr>
            <p:cNvPicPr>
              <a:picLocks noChangeAspect="1"/>
            </p:cNvPicPr>
            <p:nvPr/>
          </p:nvPicPr>
          <p:blipFill rotWithShape="1">
            <a:blip r:embed="rId5"/>
            <a:srcRect l="22304" t="13289" r="36362"/>
            <a:stretch/>
          </p:blipFill>
          <p:spPr>
            <a:xfrm>
              <a:off x="244302" y="1388999"/>
              <a:ext cx="1413896" cy="1984785"/>
            </a:xfrm>
            <a:prstGeom prst="rect">
              <a:avLst/>
            </a:prstGeom>
          </p:spPr>
        </p:pic>
      </p:grpSp>
      <p:sp>
        <p:nvSpPr>
          <p:cNvPr id="19" name="Rectangle 18">
            <a:extLst>
              <a:ext uri="{FF2B5EF4-FFF2-40B4-BE49-F238E27FC236}">
                <a16:creationId xmlns:a16="http://schemas.microsoft.com/office/drawing/2014/main" id="{8BB92894-D476-4039-B319-D5BFD1C126C3}"/>
              </a:ext>
            </a:extLst>
          </p:cNvPr>
          <p:cNvSpPr/>
          <p:nvPr/>
        </p:nvSpPr>
        <p:spPr>
          <a:xfrm>
            <a:off x="2310985" y="2190285"/>
            <a:ext cx="4455182" cy="1032404"/>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sp>
        <p:nvSpPr>
          <p:cNvPr id="38" name="Rectangle 37">
            <a:extLst>
              <a:ext uri="{FF2B5EF4-FFF2-40B4-BE49-F238E27FC236}">
                <a16:creationId xmlns:a16="http://schemas.microsoft.com/office/drawing/2014/main" id="{305ADCCE-7562-4B10-8F53-956D481B1C72}"/>
              </a:ext>
            </a:extLst>
          </p:cNvPr>
          <p:cNvSpPr/>
          <p:nvPr/>
        </p:nvSpPr>
        <p:spPr>
          <a:xfrm>
            <a:off x="2311254" y="4818321"/>
            <a:ext cx="4455182" cy="1105781"/>
          </a:xfrm>
          <a:prstGeom prst="rect">
            <a:avLst/>
          </a:prstGeom>
          <a:solidFill>
            <a:schemeClr val="accent2">
              <a:lumMod val="20000"/>
              <a:lumOff val="80000"/>
              <a:alpha val="50000"/>
            </a:schemeClr>
          </a:solidFill>
          <a:ln w="28575">
            <a:solidFill>
              <a:srgbClr val="FE5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sp>
        <p:nvSpPr>
          <p:cNvPr id="50" name="Rectangle 49">
            <a:extLst>
              <a:ext uri="{FF2B5EF4-FFF2-40B4-BE49-F238E27FC236}">
                <a16:creationId xmlns:a16="http://schemas.microsoft.com/office/drawing/2014/main" id="{5887A6F1-7DDF-48E6-89B8-955D680E64B9}"/>
              </a:ext>
            </a:extLst>
          </p:cNvPr>
          <p:cNvSpPr/>
          <p:nvPr/>
        </p:nvSpPr>
        <p:spPr>
          <a:xfrm>
            <a:off x="2310986" y="3256040"/>
            <a:ext cx="4455182" cy="1538454"/>
          </a:xfrm>
          <a:prstGeom prst="rect">
            <a:avLst/>
          </a:prstGeom>
          <a:solidFill>
            <a:srgbClr val="E2F0D9">
              <a:alpha val="50196"/>
            </a:srgb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pic>
        <p:nvPicPr>
          <p:cNvPr id="4" name="Image 3" descr="Une image contenant texte, meubles, peinture, livre&#10;&#10;Description générée automatiquement">
            <a:extLst>
              <a:ext uri="{FF2B5EF4-FFF2-40B4-BE49-F238E27FC236}">
                <a16:creationId xmlns:a16="http://schemas.microsoft.com/office/drawing/2014/main" id="{7FDF8B15-8E31-1B60-FFA9-EDAA2E3440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8777" y="4736804"/>
            <a:ext cx="1185225" cy="1539253"/>
          </a:xfrm>
          <a:prstGeom prst="rect">
            <a:avLst/>
          </a:prstGeom>
        </p:spPr>
      </p:pic>
      <p:grpSp>
        <p:nvGrpSpPr>
          <p:cNvPr id="59" name="Groupe 58">
            <a:extLst>
              <a:ext uri="{FF2B5EF4-FFF2-40B4-BE49-F238E27FC236}">
                <a16:creationId xmlns:a16="http://schemas.microsoft.com/office/drawing/2014/main" id="{CF8FB52E-3B5A-193D-7CD3-2BDBDFB841F7}"/>
              </a:ext>
            </a:extLst>
          </p:cNvPr>
          <p:cNvGrpSpPr/>
          <p:nvPr/>
        </p:nvGrpSpPr>
        <p:grpSpPr>
          <a:xfrm>
            <a:off x="7869913" y="4781774"/>
            <a:ext cx="4090337" cy="2072606"/>
            <a:chOff x="840068" y="1559314"/>
            <a:chExt cx="4090337" cy="2072606"/>
          </a:xfrm>
        </p:grpSpPr>
        <p:pic>
          <p:nvPicPr>
            <p:cNvPr id="60" name="Image 59">
              <a:extLst>
                <a:ext uri="{FF2B5EF4-FFF2-40B4-BE49-F238E27FC236}">
                  <a16:creationId xmlns:a16="http://schemas.microsoft.com/office/drawing/2014/main" id="{76E5243A-8B93-F530-59E4-A94E07F7A905}"/>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068" y="1559314"/>
              <a:ext cx="4090337" cy="2072606"/>
            </a:xfrm>
            <a:prstGeom prst="rect">
              <a:avLst/>
            </a:prstGeom>
          </p:spPr>
        </p:pic>
        <p:sp>
          <p:nvSpPr>
            <p:cNvPr id="61" name="Rectangle 60">
              <a:extLst>
                <a:ext uri="{FF2B5EF4-FFF2-40B4-BE49-F238E27FC236}">
                  <a16:creationId xmlns:a16="http://schemas.microsoft.com/office/drawing/2014/main" id="{DAEEAA31-C7B2-C464-C03E-98CF7B4096F4}"/>
                </a:ext>
              </a:extLst>
            </p:cNvPr>
            <p:cNvSpPr/>
            <p:nvPr/>
          </p:nvSpPr>
          <p:spPr>
            <a:xfrm>
              <a:off x="2078081" y="3254226"/>
              <a:ext cx="747458" cy="82686"/>
            </a:xfrm>
            <a:prstGeom prst="rect">
              <a:avLst/>
            </a:prstGeom>
            <a:solidFill>
              <a:srgbClr val="EF4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62" name="Image 61">
            <a:extLst>
              <a:ext uri="{FF2B5EF4-FFF2-40B4-BE49-F238E27FC236}">
                <a16:creationId xmlns:a16="http://schemas.microsoft.com/office/drawing/2014/main" id="{F096A914-10BD-E830-B1C6-31FDB9FEE342}"/>
              </a:ext>
            </a:extLst>
          </p:cNvPr>
          <p:cNvPicPr>
            <a:picLocks noChangeAspect="1"/>
          </p:cNvPicPr>
          <p:nvPr/>
        </p:nvPicPr>
        <p:blipFill>
          <a:blip r:embed="rId8"/>
          <a:stretch>
            <a:fillRect/>
          </a:stretch>
        </p:blipFill>
        <p:spPr>
          <a:xfrm>
            <a:off x="8921969" y="180487"/>
            <a:ext cx="1500976" cy="1489375"/>
          </a:xfrm>
          <a:prstGeom prst="flowChartConnector">
            <a:avLst/>
          </a:prstGeom>
          <a:ln w="133350">
            <a:solidFill>
              <a:srgbClr val="0070C0"/>
            </a:solidFill>
          </a:ln>
        </p:spPr>
      </p:pic>
      <p:pic>
        <p:nvPicPr>
          <p:cNvPr id="65" name="Image 64">
            <a:extLst>
              <a:ext uri="{FF2B5EF4-FFF2-40B4-BE49-F238E27FC236}">
                <a16:creationId xmlns:a16="http://schemas.microsoft.com/office/drawing/2014/main" id="{7A846803-1A60-3065-B54B-72CB7D1DC1D3}"/>
              </a:ext>
            </a:extLst>
          </p:cNvPr>
          <p:cNvPicPr>
            <a:picLocks noChangeAspect="1"/>
          </p:cNvPicPr>
          <p:nvPr/>
        </p:nvPicPr>
        <p:blipFill rotWithShape="1">
          <a:blip r:embed="rId9"/>
          <a:srcRect l="4762" t="32223" r="66376" b="17398"/>
          <a:stretch/>
        </p:blipFill>
        <p:spPr>
          <a:xfrm>
            <a:off x="7642206" y="1982277"/>
            <a:ext cx="1574507" cy="1545915"/>
          </a:xfrm>
          <a:prstGeom prst="ellipse">
            <a:avLst/>
          </a:prstGeom>
          <a:solidFill>
            <a:srgbClr val="E2F0D9"/>
          </a:solidFill>
          <a:ln w="133350">
            <a:solidFill>
              <a:schemeClr val="accent6"/>
            </a:solidFill>
          </a:ln>
          <a:effectLst/>
        </p:spPr>
      </p:pic>
      <p:pic>
        <p:nvPicPr>
          <p:cNvPr id="67" name="Image 66">
            <a:extLst>
              <a:ext uri="{FF2B5EF4-FFF2-40B4-BE49-F238E27FC236}">
                <a16:creationId xmlns:a16="http://schemas.microsoft.com/office/drawing/2014/main" id="{F92AF16A-CD09-0219-0D4D-929861E8CAD6}"/>
              </a:ext>
            </a:extLst>
          </p:cNvPr>
          <p:cNvPicPr>
            <a:picLocks noChangeAspect="1"/>
          </p:cNvPicPr>
          <p:nvPr/>
        </p:nvPicPr>
        <p:blipFill rotWithShape="1">
          <a:blip r:embed="rId9"/>
          <a:srcRect l="36899" t="23538" r="34239" b="26556"/>
          <a:stretch/>
        </p:blipFill>
        <p:spPr>
          <a:xfrm>
            <a:off x="10140626" y="1982277"/>
            <a:ext cx="1660137" cy="1614720"/>
          </a:xfrm>
          <a:prstGeom prst="ellipse">
            <a:avLst/>
          </a:prstGeom>
          <a:ln w="133350">
            <a:solidFill>
              <a:schemeClr val="accent6"/>
            </a:solidFill>
          </a:ln>
          <a:effectLst/>
        </p:spPr>
      </p:pic>
      <p:pic>
        <p:nvPicPr>
          <p:cNvPr id="68" name="Image 67">
            <a:extLst>
              <a:ext uri="{FF2B5EF4-FFF2-40B4-BE49-F238E27FC236}">
                <a16:creationId xmlns:a16="http://schemas.microsoft.com/office/drawing/2014/main" id="{6A5F7179-5DBF-9DCE-6537-D7A6F48AE3BC}"/>
              </a:ext>
            </a:extLst>
          </p:cNvPr>
          <p:cNvPicPr>
            <a:picLocks noChangeAspect="1"/>
          </p:cNvPicPr>
          <p:nvPr/>
        </p:nvPicPr>
        <p:blipFill rotWithShape="1">
          <a:blip r:embed="rId9"/>
          <a:srcRect l="67208" t="38419" r="3930" b="11202"/>
          <a:stretch/>
        </p:blipFill>
        <p:spPr>
          <a:xfrm>
            <a:off x="13268836" y="2608835"/>
            <a:ext cx="1574507" cy="1545915"/>
          </a:xfrm>
          <a:prstGeom prst="ellipse">
            <a:avLst/>
          </a:prstGeom>
          <a:ln>
            <a:noFill/>
          </a:ln>
          <a:effectLst/>
        </p:spPr>
      </p:pic>
      <p:cxnSp>
        <p:nvCxnSpPr>
          <p:cNvPr id="72" name="Connecteur droit 71">
            <a:extLst>
              <a:ext uri="{FF2B5EF4-FFF2-40B4-BE49-F238E27FC236}">
                <a16:creationId xmlns:a16="http://schemas.microsoft.com/office/drawing/2014/main" id="{DFBF2540-5E80-5F32-276B-2F2970FA4D25}"/>
              </a:ext>
            </a:extLst>
          </p:cNvPr>
          <p:cNvCxnSpPr>
            <a:cxnSpLocks/>
          </p:cNvCxnSpPr>
          <p:nvPr/>
        </p:nvCxnSpPr>
        <p:spPr>
          <a:xfrm>
            <a:off x="8474152" y="1913169"/>
            <a:ext cx="2472069" cy="0"/>
          </a:xfrm>
          <a:prstGeom prst="line">
            <a:avLst/>
          </a:prstGeom>
          <a:ln w="127000">
            <a:gradFill flip="none" rotWithShape="1">
              <a:gsLst>
                <a:gs pos="0">
                  <a:srgbClr val="70AD47"/>
                </a:gs>
                <a:gs pos="97690">
                  <a:schemeClr val="accent6"/>
                </a:gs>
                <a:gs pos="50000">
                  <a:schemeClr val="accent5"/>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73" name="Connecteur droit 72">
            <a:extLst>
              <a:ext uri="{FF2B5EF4-FFF2-40B4-BE49-F238E27FC236}">
                <a16:creationId xmlns:a16="http://schemas.microsoft.com/office/drawing/2014/main" id="{8DEB6F1E-A698-8ED3-3814-1B93C08ECEA7}"/>
              </a:ext>
            </a:extLst>
          </p:cNvPr>
          <p:cNvCxnSpPr>
            <a:cxnSpLocks/>
          </p:cNvCxnSpPr>
          <p:nvPr/>
        </p:nvCxnSpPr>
        <p:spPr>
          <a:xfrm flipV="1">
            <a:off x="9131878" y="1334386"/>
            <a:ext cx="1247400" cy="1903228"/>
          </a:xfrm>
          <a:prstGeom prst="line">
            <a:avLst/>
          </a:prstGeom>
          <a:ln w="127000">
            <a:gradFill>
              <a:gsLst>
                <a:gs pos="0">
                  <a:srgbClr val="70AD47"/>
                </a:gs>
                <a:gs pos="100000">
                  <a:srgbClr val="0070C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57797B0B-BBD4-DD0C-FB6D-9481A7E4B474}"/>
              </a:ext>
            </a:extLst>
          </p:cNvPr>
          <p:cNvCxnSpPr>
            <a:cxnSpLocks/>
          </p:cNvCxnSpPr>
          <p:nvPr/>
        </p:nvCxnSpPr>
        <p:spPr>
          <a:xfrm flipH="1" flipV="1">
            <a:off x="8921969" y="1254269"/>
            <a:ext cx="1309189" cy="2027153"/>
          </a:xfrm>
          <a:prstGeom prst="line">
            <a:avLst/>
          </a:prstGeom>
          <a:ln w="127000">
            <a:gradFill>
              <a:gsLst>
                <a:gs pos="0">
                  <a:srgbClr val="70AD47"/>
                </a:gs>
                <a:gs pos="100000">
                  <a:srgbClr val="0070C0"/>
                </a:gs>
              </a:gsLst>
              <a:lin ang="5400000" scaled="1"/>
            </a:gradFill>
          </a:ln>
        </p:spPr>
        <p:style>
          <a:lnRef idx="1">
            <a:schemeClr val="accent1"/>
          </a:lnRef>
          <a:fillRef idx="0">
            <a:schemeClr val="accent1"/>
          </a:fillRef>
          <a:effectRef idx="0">
            <a:schemeClr val="accent1"/>
          </a:effectRef>
          <a:fontRef idx="minor">
            <a:schemeClr val="tx1"/>
          </a:fontRef>
        </p:style>
      </p:cxnSp>
      <p:sp>
        <p:nvSpPr>
          <p:cNvPr id="89" name="Triangle isocèle 88">
            <a:extLst>
              <a:ext uri="{FF2B5EF4-FFF2-40B4-BE49-F238E27FC236}">
                <a16:creationId xmlns:a16="http://schemas.microsoft.com/office/drawing/2014/main" id="{C492BAD9-4910-131A-641F-5BE7FCB9524A}"/>
              </a:ext>
            </a:extLst>
          </p:cNvPr>
          <p:cNvSpPr/>
          <p:nvPr/>
        </p:nvSpPr>
        <p:spPr>
          <a:xfrm rot="10800000">
            <a:off x="9462978" y="1976959"/>
            <a:ext cx="425302" cy="330187"/>
          </a:xfrm>
          <a:prstGeom prst="triangle">
            <a:avLst/>
          </a:prstGeom>
          <a:solidFill>
            <a:schemeClr val="accent2">
              <a:lumMod val="20000"/>
              <a:lumOff val="80000"/>
            </a:schemeClr>
          </a:solidFill>
          <a:ln>
            <a:solidFill>
              <a:srgbClr val="FE5815"/>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dirty="0"/>
          </a:p>
        </p:txBody>
      </p:sp>
      <p:sp>
        <p:nvSpPr>
          <p:cNvPr id="53" name="Légende encadrée 2 130">
            <a:extLst>
              <a:ext uri="{FF2B5EF4-FFF2-40B4-BE49-F238E27FC236}">
                <a16:creationId xmlns:a16="http://schemas.microsoft.com/office/drawing/2014/main" id="{B5BBB220-B112-4C92-9DF6-FC39B5011C78}"/>
              </a:ext>
            </a:extLst>
          </p:cNvPr>
          <p:cNvSpPr/>
          <p:nvPr/>
        </p:nvSpPr>
        <p:spPr>
          <a:xfrm>
            <a:off x="7286219" y="3819156"/>
            <a:ext cx="4747480" cy="765544"/>
          </a:xfrm>
          <a:prstGeom prst="borderCallout2">
            <a:avLst>
              <a:gd name="adj1" fmla="val -1388"/>
              <a:gd name="adj2" fmla="val 28104"/>
              <a:gd name="adj3" fmla="val -81943"/>
              <a:gd name="adj4" fmla="val 50669"/>
              <a:gd name="adj5" fmla="val -199306"/>
              <a:gd name="adj6" fmla="val 50331"/>
            </a:avLst>
          </a:prstGeom>
          <a:noFill/>
          <a:ln w="19050">
            <a:solidFill>
              <a:srgbClr val="FE5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fr-FR" sz="1801" dirty="0">
              <a:solidFill>
                <a:prstClr val="white"/>
              </a:solidFill>
              <a:latin typeface="Calibri"/>
            </a:endParaRPr>
          </a:p>
        </p:txBody>
      </p:sp>
      <p:sp>
        <p:nvSpPr>
          <p:cNvPr id="54" name="Rectangle 53">
            <a:extLst>
              <a:ext uri="{FF2B5EF4-FFF2-40B4-BE49-F238E27FC236}">
                <a16:creationId xmlns:a16="http://schemas.microsoft.com/office/drawing/2014/main" id="{721831FF-0B14-4918-AFCA-84F70067E140}"/>
              </a:ext>
            </a:extLst>
          </p:cNvPr>
          <p:cNvSpPr/>
          <p:nvPr/>
        </p:nvSpPr>
        <p:spPr>
          <a:xfrm>
            <a:off x="7546669" y="3892088"/>
            <a:ext cx="1897821" cy="600164"/>
          </a:xfrm>
          <a:prstGeom prst="rect">
            <a:avLst/>
          </a:prstGeom>
        </p:spPr>
        <p:txBody>
          <a:bodyPr wrap="square">
            <a:spAutoFit/>
          </a:bodyPr>
          <a:lstStyle/>
          <a:p>
            <a:pPr algn="ctr" defTabSz="914423"/>
            <a:r>
              <a:rPr lang="fr-FR" sz="1100" b="1" dirty="0">
                <a:solidFill>
                  <a:prstClr val="black"/>
                </a:solidFill>
                <a:latin typeface="Calibri"/>
              </a:rPr>
              <a:t>Maîtriser, façonner et tirer profit de notre espace informationnel</a:t>
            </a:r>
          </a:p>
        </p:txBody>
      </p:sp>
      <p:pic>
        <p:nvPicPr>
          <p:cNvPr id="55" name="Image 54">
            <a:extLst>
              <a:ext uri="{FF2B5EF4-FFF2-40B4-BE49-F238E27FC236}">
                <a16:creationId xmlns:a16="http://schemas.microsoft.com/office/drawing/2014/main" id="{2D708B09-BE35-47F3-9A6D-882FF6F0CD0B}"/>
              </a:ext>
            </a:extLst>
          </p:cNvPr>
          <p:cNvPicPr>
            <a:picLocks noChangeAspect="1"/>
          </p:cNvPicPr>
          <p:nvPr/>
        </p:nvPicPr>
        <p:blipFill rotWithShape="1">
          <a:blip r:embed="rId10">
            <a:clrChange>
              <a:clrFrom>
                <a:srgbClr val="FFFFFF"/>
              </a:clrFrom>
              <a:clrTo>
                <a:srgbClr val="FFFFFF">
                  <a:alpha val="0"/>
                </a:srgbClr>
              </a:clrTo>
            </a:clrChange>
            <a:biLevel thresh="75000"/>
          </a:blip>
          <a:srcRect l="4346" t="7470" r="3294" b="13143"/>
          <a:stretch/>
        </p:blipFill>
        <p:spPr>
          <a:xfrm>
            <a:off x="10587918" y="3904737"/>
            <a:ext cx="580272" cy="574366"/>
          </a:xfrm>
          <a:prstGeom prst="rect">
            <a:avLst/>
          </a:prstGeom>
        </p:spPr>
      </p:pic>
      <p:sp>
        <p:nvSpPr>
          <p:cNvPr id="56" name="Rectangle 55">
            <a:extLst>
              <a:ext uri="{FF2B5EF4-FFF2-40B4-BE49-F238E27FC236}">
                <a16:creationId xmlns:a16="http://schemas.microsoft.com/office/drawing/2014/main" id="{13BDC762-FCAA-44D9-BF50-162F5D08F535}"/>
              </a:ext>
            </a:extLst>
          </p:cNvPr>
          <p:cNvSpPr/>
          <p:nvPr/>
        </p:nvSpPr>
        <p:spPr>
          <a:xfrm>
            <a:off x="11144096" y="4008925"/>
            <a:ext cx="923852" cy="369332"/>
          </a:xfrm>
          <a:prstGeom prst="rect">
            <a:avLst/>
          </a:prstGeom>
        </p:spPr>
        <p:txBody>
          <a:bodyPr wrap="square">
            <a:spAutoFit/>
          </a:bodyPr>
          <a:lstStyle/>
          <a:p>
            <a:pPr defTabSz="914423"/>
            <a:r>
              <a:rPr lang="fr-FR" sz="900" b="1" dirty="0">
                <a:solidFill>
                  <a:prstClr val="black"/>
                </a:solidFill>
                <a:latin typeface="Calibri"/>
              </a:rPr>
              <a:t>Data analyse / Data science </a:t>
            </a:r>
          </a:p>
        </p:txBody>
      </p:sp>
      <p:pic>
        <p:nvPicPr>
          <p:cNvPr id="57" name="Image 56">
            <a:extLst>
              <a:ext uri="{FF2B5EF4-FFF2-40B4-BE49-F238E27FC236}">
                <a16:creationId xmlns:a16="http://schemas.microsoft.com/office/drawing/2014/main" id="{1A6D0342-DD2B-4461-ACAB-445B1FB6A2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48545" y="3944189"/>
            <a:ext cx="483738" cy="515089"/>
          </a:xfrm>
          <a:prstGeom prst="rect">
            <a:avLst/>
          </a:prstGeom>
        </p:spPr>
      </p:pic>
      <p:sp>
        <p:nvSpPr>
          <p:cNvPr id="58" name="Rectangle 57">
            <a:extLst>
              <a:ext uri="{FF2B5EF4-FFF2-40B4-BE49-F238E27FC236}">
                <a16:creationId xmlns:a16="http://schemas.microsoft.com/office/drawing/2014/main" id="{F1A42101-1295-4DA6-A1C2-0902FD4A4F0C}"/>
              </a:ext>
            </a:extLst>
          </p:cNvPr>
          <p:cNvSpPr/>
          <p:nvPr/>
        </p:nvSpPr>
        <p:spPr>
          <a:xfrm>
            <a:off x="9828410" y="4004762"/>
            <a:ext cx="923852" cy="400110"/>
          </a:xfrm>
          <a:prstGeom prst="rect">
            <a:avLst/>
          </a:prstGeom>
        </p:spPr>
        <p:txBody>
          <a:bodyPr wrap="square">
            <a:spAutoFit/>
          </a:bodyPr>
          <a:lstStyle/>
          <a:p>
            <a:pPr defTabSz="914423"/>
            <a:r>
              <a:rPr lang="fr-FR" sz="1000" b="1" dirty="0">
                <a:solidFill>
                  <a:prstClr val="black"/>
                </a:solidFill>
                <a:latin typeface="Calibri"/>
              </a:rPr>
              <a:t>Indexation sémantique</a:t>
            </a:r>
          </a:p>
        </p:txBody>
      </p:sp>
      <p:sp>
        <p:nvSpPr>
          <p:cNvPr id="90" name="Accolade fermante 89">
            <a:extLst>
              <a:ext uri="{FF2B5EF4-FFF2-40B4-BE49-F238E27FC236}">
                <a16:creationId xmlns:a16="http://schemas.microsoft.com/office/drawing/2014/main" id="{5B4739DF-4E70-1F11-5DAF-D042273D9033}"/>
              </a:ext>
            </a:extLst>
          </p:cNvPr>
          <p:cNvSpPr/>
          <p:nvPr/>
        </p:nvSpPr>
        <p:spPr>
          <a:xfrm rot="5400000">
            <a:off x="9508505" y="2362417"/>
            <a:ext cx="302908" cy="4747480"/>
          </a:xfrm>
          <a:prstGeom prst="rightBrace">
            <a:avLst/>
          </a:prstGeom>
          <a:solidFill>
            <a:srgbClr val="FE5815"/>
          </a:solidFill>
          <a:ln>
            <a:solidFill>
              <a:srgbClr val="FE581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91" name="Organigramme : Connecteur 90">
            <a:extLst>
              <a:ext uri="{FF2B5EF4-FFF2-40B4-BE49-F238E27FC236}">
                <a16:creationId xmlns:a16="http://schemas.microsoft.com/office/drawing/2014/main" id="{AC2ABC55-7017-8516-B955-41CB0ADCBAAD}"/>
              </a:ext>
            </a:extLst>
          </p:cNvPr>
          <p:cNvSpPr/>
          <p:nvPr/>
        </p:nvSpPr>
        <p:spPr>
          <a:xfrm>
            <a:off x="9269873" y="4887609"/>
            <a:ext cx="800843" cy="794539"/>
          </a:xfrm>
          <a:prstGeom prst="flowChartConnector">
            <a:avLst/>
          </a:prstGeom>
          <a:solidFill>
            <a:schemeClr val="accent2">
              <a:lumMod val="20000"/>
              <a:lumOff val="80000"/>
              <a:alpha val="50000"/>
            </a:schemeClr>
          </a:solidFill>
          <a:ln>
            <a:solidFill>
              <a:srgbClr val="FE5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93" name="Image 92" descr="Une image contenant noir, obscurité&#10;&#10;Description générée automatiquement">
            <a:extLst>
              <a:ext uri="{FF2B5EF4-FFF2-40B4-BE49-F238E27FC236}">
                <a16:creationId xmlns:a16="http://schemas.microsoft.com/office/drawing/2014/main" id="{3182888C-274C-F109-D5CD-EDCB691642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67383" y="3939466"/>
            <a:ext cx="473513" cy="473513"/>
          </a:xfrm>
          <a:prstGeom prst="rect">
            <a:avLst/>
          </a:prstGeom>
        </p:spPr>
      </p:pic>
    </p:spTree>
    <p:extLst>
      <p:ext uri="{BB962C8B-B14F-4D97-AF65-F5344CB8AC3E}">
        <p14:creationId xmlns:p14="http://schemas.microsoft.com/office/powerpoint/2010/main" val="3820109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3B9536B-C324-CE8C-0E1C-F87087982F46}"/>
              </a:ext>
            </a:extLst>
          </p:cNvPr>
          <p:cNvSpPr>
            <a:spLocks noGrp="1"/>
          </p:cNvSpPr>
          <p:nvPr>
            <p:ph type="ctrTitle"/>
          </p:nvPr>
        </p:nvSpPr>
        <p:spPr>
          <a:xfrm>
            <a:off x="0" y="-212650"/>
            <a:ext cx="9673389" cy="1371600"/>
          </a:xfrm>
        </p:spPr>
        <p:txBody>
          <a:bodyPr/>
          <a:lstStyle/>
          <a:p>
            <a:r>
              <a:rPr lang="fr-FR" dirty="0"/>
              <a:t>Graphe de connaissances</a:t>
            </a:r>
          </a:p>
        </p:txBody>
      </p:sp>
      <p:pic>
        <p:nvPicPr>
          <p:cNvPr id="8" name="Image 7">
            <a:extLst>
              <a:ext uri="{FF2B5EF4-FFF2-40B4-BE49-F238E27FC236}">
                <a16:creationId xmlns:a16="http://schemas.microsoft.com/office/drawing/2014/main" id="{8D20ABCF-69E0-5D08-7BCC-1A666FD560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69" t="11709" r="1645" b="4363"/>
          <a:stretch/>
        </p:blipFill>
        <p:spPr>
          <a:xfrm>
            <a:off x="6496493" y="118335"/>
            <a:ext cx="5252484" cy="6148996"/>
          </a:xfrm>
          <a:prstGeom prst="rect">
            <a:avLst/>
          </a:prstGeom>
          <a:ln w="38100" cap="sq">
            <a:solidFill>
              <a:srgbClr val="FE5815"/>
            </a:solidFill>
            <a:prstDash val="solid"/>
            <a:miter lim="800000"/>
          </a:ln>
          <a:effectLst>
            <a:outerShdw blurRad="50800" dist="38100" dir="2700000" algn="tl" rotWithShape="0">
              <a:srgbClr val="000000">
                <a:alpha val="43000"/>
              </a:srgbClr>
            </a:outerShdw>
          </a:effectLst>
        </p:spPr>
      </p:pic>
      <p:grpSp>
        <p:nvGrpSpPr>
          <p:cNvPr id="11" name="Groupe 10">
            <a:extLst>
              <a:ext uri="{FF2B5EF4-FFF2-40B4-BE49-F238E27FC236}">
                <a16:creationId xmlns:a16="http://schemas.microsoft.com/office/drawing/2014/main" id="{9F8A9ECE-E65E-D3DE-24DB-9EDAFB426FB6}"/>
              </a:ext>
            </a:extLst>
          </p:cNvPr>
          <p:cNvGrpSpPr/>
          <p:nvPr/>
        </p:nvGrpSpPr>
        <p:grpSpPr>
          <a:xfrm>
            <a:off x="1203297" y="688239"/>
            <a:ext cx="4090337" cy="2072606"/>
            <a:chOff x="840068" y="1559314"/>
            <a:chExt cx="4090337" cy="2072606"/>
          </a:xfrm>
        </p:grpSpPr>
        <p:pic>
          <p:nvPicPr>
            <p:cNvPr id="12" name="Image 11">
              <a:extLst>
                <a:ext uri="{FF2B5EF4-FFF2-40B4-BE49-F238E27FC236}">
                  <a16:creationId xmlns:a16="http://schemas.microsoft.com/office/drawing/2014/main" id="{CFF71A6C-2421-7A35-7385-4CF68FF9F1DD}"/>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068" y="1559314"/>
              <a:ext cx="4090337" cy="2072606"/>
            </a:xfrm>
            <a:prstGeom prst="rect">
              <a:avLst/>
            </a:prstGeom>
          </p:spPr>
        </p:pic>
        <p:sp>
          <p:nvSpPr>
            <p:cNvPr id="17" name="Rectangle 16">
              <a:extLst>
                <a:ext uri="{FF2B5EF4-FFF2-40B4-BE49-F238E27FC236}">
                  <a16:creationId xmlns:a16="http://schemas.microsoft.com/office/drawing/2014/main" id="{C8BDED65-3554-D2B1-BDD4-E932C02ADAD8}"/>
                </a:ext>
              </a:extLst>
            </p:cNvPr>
            <p:cNvSpPr/>
            <p:nvPr/>
          </p:nvSpPr>
          <p:spPr>
            <a:xfrm>
              <a:off x="2078081" y="3254226"/>
              <a:ext cx="747458" cy="82686"/>
            </a:xfrm>
            <a:prstGeom prst="rect">
              <a:avLst/>
            </a:prstGeom>
            <a:solidFill>
              <a:srgbClr val="EF4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18" name="Organigramme : Connecteur 17">
            <a:extLst>
              <a:ext uri="{FF2B5EF4-FFF2-40B4-BE49-F238E27FC236}">
                <a16:creationId xmlns:a16="http://schemas.microsoft.com/office/drawing/2014/main" id="{CCF085F8-70A5-8339-2933-72C17EBB6374}"/>
              </a:ext>
            </a:extLst>
          </p:cNvPr>
          <p:cNvSpPr/>
          <p:nvPr/>
        </p:nvSpPr>
        <p:spPr>
          <a:xfrm>
            <a:off x="2603257" y="794074"/>
            <a:ext cx="800843" cy="794539"/>
          </a:xfrm>
          <a:prstGeom prst="flowChartConnector">
            <a:avLst/>
          </a:prstGeom>
          <a:solidFill>
            <a:schemeClr val="accent2">
              <a:lumMod val="20000"/>
              <a:lumOff val="80000"/>
              <a:alpha val="50000"/>
            </a:schemeClr>
          </a:solidFill>
          <a:ln>
            <a:solidFill>
              <a:srgbClr val="FE581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0" name="ZoneTexte 19">
            <a:extLst>
              <a:ext uri="{FF2B5EF4-FFF2-40B4-BE49-F238E27FC236}">
                <a16:creationId xmlns:a16="http://schemas.microsoft.com/office/drawing/2014/main" id="{C898774D-276E-5A5C-CFD0-2DBB91B3AFCE}"/>
              </a:ext>
            </a:extLst>
          </p:cNvPr>
          <p:cNvSpPr txBox="1"/>
          <p:nvPr/>
        </p:nvSpPr>
        <p:spPr>
          <a:xfrm>
            <a:off x="196701" y="2820737"/>
            <a:ext cx="5991447" cy="3539430"/>
          </a:xfrm>
          <a:prstGeom prst="rect">
            <a:avLst/>
          </a:prstGeom>
          <a:noFill/>
        </p:spPr>
        <p:txBody>
          <a:bodyPr wrap="square">
            <a:spAutoFit/>
          </a:bodyPr>
          <a:lstStyle/>
          <a:p>
            <a:pPr algn="just"/>
            <a:r>
              <a:rPr lang="fr-FR" sz="1600" b="1" i="1" dirty="0">
                <a:effectLst/>
                <a:latin typeface="Calibri" panose="020F0502020204030204" pitchFamily="34" charset="0"/>
                <a:ea typeface="Calibri" panose="020F0502020204030204" pitchFamily="34" charset="0"/>
              </a:rPr>
              <a:t>« Les knowledge graph pourraient bien être nos cartes de navigation dans un monde submergé par les données</a:t>
            </a:r>
            <a:r>
              <a:rPr lang="fr-FR" sz="1600" b="1" i="1" dirty="0">
                <a:latin typeface="Calibri" panose="020F0502020204030204" pitchFamily="34" charset="0"/>
                <a:ea typeface="Calibri" panose="020F0502020204030204" pitchFamily="34" charset="0"/>
              </a:rPr>
              <a:t> »</a:t>
            </a:r>
            <a:endParaRPr lang="fr-FR" sz="1600" i="1" dirty="0">
              <a:effectLst/>
              <a:latin typeface="Calibri" panose="020F0502020204030204" pitchFamily="34" charset="0"/>
              <a:ea typeface="Calibri" panose="020F0502020204030204" pitchFamily="34" charset="0"/>
            </a:endParaRPr>
          </a:p>
          <a:p>
            <a:pPr algn="just"/>
            <a:r>
              <a:rPr lang="en-US" sz="1600" dirty="0">
                <a:effectLst/>
                <a:latin typeface="Calibri" panose="020F0502020204030204" pitchFamily="34" charset="0"/>
                <a:ea typeface="Calibri" panose="020F0502020204030204" pitchFamily="34" charset="0"/>
              </a:rPr>
              <a:t>[Forbes,</a:t>
            </a:r>
            <a:r>
              <a:rPr lang="en-US" sz="1600" u="sng" dirty="0">
                <a:solidFill>
                  <a:srgbClr val="0563C1"/>
                </a:solidFill>
                <a:effectLst/>
                <a:latin typeface="Calibri" panose="020F0502020204030204" pitchFamily="34" charset="0"/>
                <a:ea typeface="Calibri" panose="020F0502020204030204" pitchFamily="34" charset="0"/>
                <a:hlinkClick r:id="rId5"/>
              </a:rPr>
              <a:t>You need to be thinking in knowledge graph</a:t>
            </a:r>
            <a:r>
              <a:rPr lang="en-US" sz="1600" dirty="0">
                <a:effectLst/>
                <a:latin typeface="Calibri" panose="020F0502020204030204" pitchFamily="34" charset="0"/>
                <a:ea typeface="Calibri" panose="020F0502020204030204" pitchFamily="34" charset="0"/>
              </a:rPr>
              <a:t> (Bryon Jacob)]</a:t>
            </a:r>
            <a:endParaRPr lang="fr-FR" sz="1600" dirty="0">
              <a:effectLst/>
              <a:latin typeface="Calibri" panose="020F0502020204030204" pitchFamily="34" charset="0"/>
              <a:ea typeface="Calibri" panose="020F0502020204030204" pitchFamily="34" charset="0"/>
            </a:endParaRPr>
          </a:p>
          <a:p>
            <a:pPr algn="just"/>
            <a:endParaRPr lang="fr-FR" sz="1600" dirty="0">
              <a:latin typeface="Calibri" panose="020F0502020204030204" pitchFamily="34" charset="0"/>
              <a:ea typeface="Calibri" panose="020F0502020204030204" pitchFamily="34" charset="0"/>
            </a:endParaRPr>
          </a:p>
          <a:p>
            <a:pPr algn="just"/>
            <a:r>
              <a:rPr lang="fr-FR" sz="1600" i="1" dirty="0">
                <a:effectLst/>
                <a:latin typeface="Calibri" panose="020F0502020204030204" pitchFamily="34" charset="0"/>
                <a:ea typeface="Calibri" panose="020F0502020204030204" pitchFamily="34" charset="0"/>
              </a:rPr>
              <a:t>« </a:t>
            </a:r>
            <a:r>
              <a:rPr lang="fr-FR" sz="1600" b="1" i="1" dirty="0">
                <a:effectLst/>
                <a:latin typeface="Calibri" panose="020F0502020204030204" pitchFamily="34" charset="0"/>
                <a:ea typeface="Calibri" panose="020F0502020204030204" pitchFamily="34" charset="0"/>
              </a:rPr>
              <a:t>Ils sont l’aboutissement de plus de deux décennies de travail,</a:t>
            </a:r>
            <a:r>
              <a:rPr lang="fr-FR" sz="1600" i="1" dirty="0">
                <a:effectLst/>
                <a:latin typeface="Calibri" panose="020F0502020204030204" pitchFamily="34" charset="0"/>
                <a:ea typeface="Calibri" panose="020F0502020204030204" pitchFamily="34" charset="0"/>
              </a:rPr>
              <a:t> avec le potentiel de fournir des expériences utilisateur plus intelligentes et plus riches ».</a:t>
            </a:r>
            <a:r>
              <a:rPr lang="fr-FR" sz="1600" dirty="0">
                <a:effectLst/>
                <a:latin typeface="Calibri" panose="020F0502020204030204" pitchFamily="34" charset="0"/>
                <a:ea typeface="Calibri" panose="020F0502020204030204" pitchFamily="34" charset="0"/>
              </a:rPr>
              <a:t> </a:t>
            </a:r>
          </a:p>
          <a:p>
            <a:pPr algn="just"/>
            <a:endParaRPr lang="fr-FR" sz="1600" dirty="0">
              <a:latin typeface="Calibri" panose="020F0502020204030204" pitchFamily="34" charset="0"/>
              <a:ea typeface="Calibri" panose="020F0502020204030204" pitchFamily="34" charset="0"/>
            </a:endParaRPr>
          </a:p>
          <a:p>
            <a:pPr algn="just"/>
            <a:r>
              <a:rPr lang="fr-FR" sz="1600" dirty="0">
                <a:effectLst/>
                <a:latin typeface="Calibri" panose="020F0502020204030204" pitchFamily="34" charset="0"/>
                <a:ea typeface="Calibri" panose="020F0502020204030204" pitchFamily="34" charset="0"/>
              </a:rPr>
              <a:t>Un graphe de connaissances est </a:t>
            </a:r>
            <a:r>
              <a:rPr lang="fr-FR" sz="1600" i="1" dirty="0">
                <a:effectLst/>
                <a:latin typeface="Calibri" panose="020F0502020204030204" pitchFamily="34" charset="0"/>
                <a:ea typeface="Calibri" panose="020F0502020204030204" pitchFamily="34" charset="0"/>
              </a:rPr>
              <a:t>"</a:t>
            </a:r>
            <a:r>
              <a:rPr lang="fr-FR" sz="1600" b="1" i="1" dirty="0">
                <a:effectLst/>
                <a:latin typeface="Calibri" panose="020F0502020204030204" pitchFamily="34" charset="0"/>
                <a:ea typeface="Calibri" panose="020F0502020204030204" pitchFamily="34" charset="0"/>
              </a:rPr>
              <a:t> une représentation de connaissances relatives à un domaine sous une forme exploitable par la machine.</a:t>
            </a:r>
            <a:r>
              <a:rPr lang="fr-FR" sz="1600" i="1" dirty="0">
                <a:effectLst/>
                <a:latin typeface="Calibri" panose="020F0502020204030204" pitchFamily="34" charset="0"/>
                <a:ea typeface="Calibri" panose="020F0502020204030204" pitchFamily="34" charset="0"/>
              </a:rPr>
              <a:t> La représentation des connaissances </a:t>
            </a:r>
            <a:r>
              <a:rPr lang="fr-FR" sz="1600" b="1" i="1" dirty="0">
                <a:effectLst/>
                <a:latin typeface="Calibri" panose="020F0502020204030204" pitchFamily="34" charset="0"/>
                <a:ea typeface="Calibri" panose="020F0502020204030204" pitchFamily="34" charset="0"/>
              </a:rPr>
              <a:t>sous forme d’un graphe est un élément clé pour la recherche efficace et contextuelle d’informations et connaissances</a:t>
            </a:r>
            <a:r>
              <a:rPr lang="fr-FR" sz="1600" i="1" dirty="0">
                <a:effectLst/>
                <a:latin typeface="Calibri" panose="020F0502020204030204" pitchFamily="34" charset="0"/>
                <a:ea typeface="Calibri" panose="020F0502020204030204" pitchFamily="34" charset="0"/>
              </a:rPr>
              <a:t> riches, la prise de décision, les applications d’intelligence artificielle, les assistants vocaux…". </a:t>
            </a:r>
            <a:endParaRPr lang="fr-FR" sz="1600" dirty="0">
              <a:effectLst/>
              <a:latin typeface="Calibri" panose="020F0502020204030204" pitchFamily="34" charset="0"/>
              <a:ea typeface="Calibri" panose="020F0502020204030204" pitchFamily="34" charset="0"/>
            </a:endParaRPr>
          </a:p>
        </p:txBody>
      </p:sp>
      <p:sp>
        <p:nvSpPr>
          <p:cNvPr id="22" name="ZoneTexte 21">
            <a:extLst>
              <a:ext uri="{FF2B5EF4-FFF2-40B4-BE49-F238E27FC236}">
                <a16:creationId xmlns:a16="http://schemas.microsoft.com/office/drawing/2014/main" id="{7BCECF38-2406-0B82-701E-314A4711C59D}"/>
              </a:ext>
            </a:extLst>
          </p:cNvPr>
          <p:cNvSpPr txBox="1"/>
          <p:nvPr/>
        </p:nvSpPr>
        <p:spPr>
          <a:xfrm>
            <a:off x="5487729" y="6327223"/>
            <a:ext cx="6095114" cy="461665"/>
          </a:xfrm>
          <a:prstGeom prst="rect">
            <a:avLst/>
          </a:prstGeom>
          <a:noFill/>
        </p:spPr>
        <p:txBody>
          <a:bodyPr wrap="square">
            <a:spAutoFit/>
          </a:bodyPr>
          <a:lstStyle/>
          <a:p>
            <a:pPr algn="just"/>
            <a:r>
              <a:rPr lang="en-US" sz="1200" u="sng" dirty="0">
                <a:solidFill>
                  <a:srgbClr val="0563C1"/>
                </a:solidFill>
                <a:effectLst/>
                <a:latin typeface="Calibri" panose="020F0502020204030204" pitchFamily="34" charset="0"/>
                <a:ea typeface="Calibri" panose="020F0502020204030204" pitchFamily="34" charset="0"/>
                <a:hlinkClick r:id="rId6"/>
              </a:rPr>
              <a:t>https://www.jean-delahousse.net/graphe-de-connaissance-ontologie-vocabulaires-controles/</a:t>
            </a:r>
            <a:endParaRPr lang="fr-FR" sz="1200" dirty="0">
              <a:effectLst/>
              <a:latin typeface="Calibri" panose="020F0502020204030204" pitchFamily="34" charset="0"/>
              <a:ea typeface="Calibri" panose="020F0502020204030204" pitchFamily="34" charset="0"/>
            </a:endParaRPr>
          </a:p>
          <a:p>
            <a:pPr algn="just"/>
            <a:r>
              <a:rPr lang="en-US" sz="1200" u="sng" dirty="0">
                <a:solidFill>
                  <a:srgbClr val="0563C1"/>
                </a:solidFill>
                <a:effectLst/>
                <a:latin typeface="Calibri" panose="020F0502020204030204" pitchFamily="34" charset="0"/>
                <a:ea typeface="Calibri" panose="020F0502020204030204" pitchFamily="34" charset="0"/>
                <a:hlinkClick r:id="rId7"/>
              </a:rPr>
              <a:t>https://www.semsimo.com/knowledge-graph/</a:t>
            </a:r>
            <a:endParaRPr lang="fr-FR"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15214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1763" y="1011075"/>
            <a:ext cx="5151475" cy="2246769"/>
          </a:xfrm>
          <a:prstGeom prst="rect">
            <a:avLst/>
          </a:prstGeom>
        </p:spPr>
        <p:txBody>
          <a:bodyPr wrap="square" lIns="91440" tIns="45720" rIns="91440" bIns="45720" anchor="t">
            <a:spAutoFit/>
          </a:bodyPr>
          <a:lstStyle/>
          <a:p>
            <a:pPr algn="just"/>
            <a:r>
              <a:rPr lang="fr-FR" sz="1400" b="1" dirty="0">
                <a:solidFill>
                  <a:srgbClr val="001A70">
                    <a:lumMod val="50000"/>
                  </a:srgbClr>
                </a:solidFill>
                <a:latin typeface="Arial"/>
              </a:rPr>
              <a:t>Sur la base d’une mise en relation de l’ensemble des informations</a:t>
            </a:r>
            <a:r>
              <a:rPr lang="fr-FR" sz="1400" dirty="0">
                <a:solidFill>
                  <a:srgbClr val="001A70">
                    <a:lumMod val="50000"/>
                  </a:srgbClr>
                </a:solidFill>
                <a:latin typeface="Arial"/>
              </a:rPr>
              <a:t> </a:t>
            </a:r>
            <a:r>
              <a:rPr lang="fr-FR" sz="1400" b="1" dirty="0">
                <a:solidFill>
                  <a:srgbClr val="001A70">
                    <a:lumMod val="50000"/>
                  </a:srgbClr>
                </a:solidFill>
                <a:latin typeface="Arial"/>
              </a:rPr>
              <a:t>cela doit permettre de réduire les temps d'accès et de recherche à l'information et recentrant l'exploitant sur sa tâche métier</a:t>
            </a:r>
            <a:r>
              <a:rPr lang="fr-FR" sz="1400" dirty="0">
                <a:solidFill>
                  <a:srgbClr val="001A70">
                    <a:lumMod val="50000"/>
                  </a:srgbClr>
                </a:solidFill>
                <a:latin typeface="Arial"/>
              </a:rPr>
              <a:t> où il peut faire valoir son expertise (ie. Temps Metal). </a:t>
            </a:r>
          </a:p>
          <a:p>
            <a:pPr algn="just"/>
            <a:endParaRPr lang="fr-FR" sz="1400" dirty="0">
              <a:solidFill>
                <a:srgbClr val="001A70">
                  <a:lumMod val="50000"/>
                </a:srgbClr>
              </a:solidFill>
              <a:latin typeface="Arial"/>
            </a:endParaRPr>
          </a:p>
          <a:p>
            <a:pPr algn="just"/>
            <a:r>
              <a:rPr lang="fr-FR" sz="1400" b="1" dirty="0">
                <a:solidFill>
                  <a:srgbClr val="001A70">
                    <a:lumMod val="50000"/>
                  </a:srgbClr>
                </a:solidFill>
                <a:latin typeface="Arial"/>
              </a:rPr>
              <a:t>Support à l'analyse et la résolution de problèmes via la visualisation graphique interactive </a:t>
            </a:r>
            <a:r>
              <a:rPr lang="fr-FR" sz="1400" dirty="0">
                <a:solidFill>
                  <a:srgbClr val="001A70">
                    <a:lumMod val="50000"/>
                  </a:srgbClr>
                </a:solidFill>
                <a:latin typeface="Arial"/>
              </a:rPr>
              <a:t>des réseaux permettant de comprendre au mieux les interactions, dépendances et filiations. </a:t>
            </a:r>
          </a:p>
        </p:txBody>
      </p:sp>
      <p:sp>
        <p:nvSpPr>
          <p:cNvPr id="5" name="Titre 3">
            <a:extLst>
              <a:ext uri="{FF2B5EF4-FFF2-40B4-BE49-F238E27FC236}">
                <a16:creationId xmlns:a16="http://schemas.microsoft.com/office/drawing/2014/main" id="{1070957B-B3BD-DD60-5E33-3F49CC9D2290}"/>
              </a:ext>
            </a:extLst>
          </p:cNvPr>
          <p:cNvSpPr txBox="1">
            <a:spLocks/>
          </p:cNvSpPr>
          <p:nvPr/>
        </p:nvSpPr>
        <p:spPr>
          <a:xfrm>
            <a:off x="627321" y="-85059"/>
            <a:ext cx="9673389"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002060"/>
                </a:solidFill>
                <a:latin typeface="Work Sans Light" panose="00000400000000000000" pitchFamily="2" charset="0"/>
                <a:ea typeface="+mj-ea"/>
                <a:cs typeface="+mj-cs"/>
              </a:defRPr>
            </a:lvl1pPr>
          </a:lstStyle>
          <a:p>
            <a:r>
              <a:rPr lang="fr-FR" dirty="0"/>
              <a:t>La cible</a:t>
            </a:r>
          </a:p>
        </p:txBody>
      </p:sp>
      <p:sp>
        <p:nvSpPr>
          <p:cNvPr id="8" name="ZoneTexte 7">
            <a:extLst>
              <a:ext uri="{FF2B5EF4-FFF2-40B4-BE49-F238E27FC236}">
                <a16:creationId xmlns:a16="http://schemas.microsoft.com/office/drawing/2014/main" id="{9559090B-2CC1-1983-A3BE-C74A74B81D44}"/>
              </a:ext>
            </a:extLst>
          </p:cNvPr>
          <p:cNvSpPr txBox="1"/>
          <p:nvPr/>
        </p:nvSpPr>
        <p:spPr>
          <a:xfrm>
            <a:off x="5853222" y="948125"/>
            <a:ext cx="6095114" cy="5570756"/>
          </a:xfrm>
          <a:prstGeom prst="rect">
            <a:avLst/>
          </a:prstGeom>
          <a:noFill/>
        </p:spPr>
        <p:txBody>
          <a:bodyPr wrap="square">
            <a:spAutoFit/>
          </a:bodyPr>
          <a:lstStyle/>
          <a:p>
            <a:pPr algn="just"/>
            <a:r>
              <a:rPr lang="fr-FR" b="1" dirty="0">
                <a:solidFill>
                  <a:srgbClr val="001A70">
                    <a:lumMod val="50000"/>
                  </a:srgbClr>
                </a:solidFill>
                <a:latin typeface="Arial"/>
              </a:rPr>
              <a:t>Applications</a:t>
            </a:r>
          </a:p>
          <a:p>
            <a:pPr algn="just"/>
            <a:endParaRPr lang="fr-FR" dirty="0">
              <a:solidFill>
                <a:srgbClr val="001A70">
                  <a:lumMod val="50000"/>
                </a:srgbClr>
              </a:solidFill>
              <a:latin typeface="Arial"/>
            </a:endParaRPr>
          </a:p>
          <a:p>
            <a:pPr marL="285750" indent="-285750">
              <a:buFont typeface="Arial" panose="020B0604020202020204" pitchFamily="34" charset="0"/>
              <a:buChar char="•"/>
            </a:pPr>
            <a:r>
              <a:rPr lang="fr-FR" sz="2000" dirty="0"/>
              <a:t>Sûreté et homologation : assistance pour réunir les informations nécessaires mais également support à analyse,</a:t>
            </a:r>
          </a:p>
          <a:p>
            <a:pPr marL="285750" indent="-285750">
              <a:buFont typeface="Arial" panose="020B0604020202020204" pitchFamily="34" charset="0"/>
              <a:buChar char="•"/>
            </a:pPr>
            <a:r>
              <a:rPr lang="fr-FR" sz="2000" dirty="0"/>
              <a:t>L’observabilité : le graphe pourrait être la cartographie ultime nécessaire, associée aux plateformes de surveillance du SI, permettrait d’adapter de manière dynamique et contextuelle des IHMs de suivi dans un centre opérationnel tel que la cellule E360,</a:t>
            </a:r>
          </a:p>
          <a:p>
            <a:pPr marL="285750" indent="-285750">
              <a:buFont typeface="Arial" panose="020B0604020202020204" pitchFamily="34" charset="0"/>
              <a:buChar char="•"/>
            </a:pPr>
            <a:r>
              <a:rPr lang="fr-FR" sz="2000" dirty="0"/>
              <a:t>Nombres d’autres sujets pourraient être adressés : </a:t>
            </a:r>
          </a:p>
          <a:p>
            <a:pPr marL="742950" lvl="1" indent="-285750">
              <a:buFont typeface="Arial" panose="020B0604020202020204" pitchFamily="34" charset="0"/>
              <a:buChar char="•"/>
            </a:pPr>
            <a:r>
              <a:rPr lang="fr-FR" sz="2000" dirty="0"/>
              <a:t>gestion et valorisation du retour d’expérience, </a:t>
            </a:r>
          </a:p>
          <a:p>
            <a:pPr marL="742950" lvl="1" indent="-285750">
              <a:buFont typeface="Arial" panose="020B0604020202020204" pitchFamily="34" charset="0"/>
              <a:buChar char="•"/>
            </a:pPr>
            <a:r>
              <a:rPr lang="fr-FR" sz="2000" dirty="0"/>
              <a:t>pilotage d’activité et analyse d’impact, </a:t>
            </a:r>
          </a:p>
          <a:p>
            <a:pPr marL="742950" lvl="1" indent="-285750">
              <a:buFont typeface="Arial" panose="020B0604020202020204" pitchFamily="34" charset="0"/>
              <a:buChar char="•"/>
            </a:pPr>
            <a:r>
              <a:rPr lang="fr-FR" sz="2000" dirty="0"/>
              <a:t>appui à la cybersécurité, </a:t>
            </a:r>
          </a:p>
          <a:p>
            <a:pPr marL="742950" lvl="1" indent="-285750">
              <a:buFont typeface="Arial" panose="020B0604020202020204" pitchFamily="34" charset="0"/>
              <a:buChar char="•"/>
            </a:pPr>
            <a:r>
              <a:rPr lang="fr-FR" sz="2000" dirty="0"/>
              <a:t>génération de documentation automatique, </a:t>
            </a:r>
          </a:p>
          <a:p>
            <a:pPr marL="742950" lvl="1" indent="-285750">
              <a:buFont typeface="Arial" panose="020B0604020202020204" pitchFamily="34" charset="0"/>
              <a:buChar char="•"/>
            </a:pPr>
            <a:r>
              <a:rPr lang="fr-FR" sz="2000" dirty="0"/>
              <a:t>analyse d’organisations agiles, </a:t>
            </a:r>
          </a:p>
          <a:p>
            <a:pPr marL="742950" lvl="1" indent="-285750">
              <a:buFont typeface="Arial" panose="020B0604020202020204" pitchFamily="34" charset="0"/>
              <a:buChar char="•"/>
            </a:pPr>
            <a:r>
              <a:rPr lang="fr-FR" sz="2000" dirty="0"/>
              <a:t>« système intelligence » </a:t>
            </a:r>
          </a:p>
          <a:p>
            <a:pPr marL="742950" lvl="1" indent="-285750">
              <a:buFont typeface="Arial" panose="020B0604020202020204" pitchFamily="34" charset="0"/>
              <a:buChar char="•"/>
            </a:pPr>
            <a:r>
              <a:rPr lang="fr-FR" sz="2000" dirty="0"/>
              <a:t>…</a:t>
            </a:r>
          </a:p>
        </p:txBody>
      </p:sp>
      <p:pic>
        <p:nvPicPr>
          <p:cNvPr id="19" name="Image 18">
            <a:extLst>
              <a:ext uri="{FF2B5EF4-FFF2-40B4-BE49-F238E27FC236}">
                <a16:creationId xmlns:a16="http://schemas.microsoft.com/office/drawing/2014/main" id="{0503F306-2A1E-E1F6-D93E-E036C301032B}"/>
              </a:ext>
            </a:extLst>
          </p:cNvPr>
          <p:cNvPicPr>
            <a:picLocks noChangeAspect="1"/>
          </p:cNvPicPr>
          <p:nvPr/>
        </p:nvPicPr>
        <p:blipFill>
          <a:blip r:embed="rId2"/>
          <a:stretch>
            <a:fillRect/>
          </a:stretch>
        </p:blipFill>
        <p:spPr>
          <a:xfrm>
            <a:off x="1032487" y="3205716"/>
            <a:ext cx="3336783" cy="3196548"/>
          </a:xfrm>
          <a:prstGeom prst="rect">
            <a:avLst/>
          </a:prstGeom>
        </p:spPr>
      </p:pic>
    </p:spTree>
    <p:extLst>
      <p:ext uri="{BB962C8B-B14F-4D97-AF65-F5344CB8AC3E}">
        <p14:creationId xmlns:p14="http://schemas.microsoft.com/office/powerpoint/2010/main" val="26556808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fr-FR" dirty="0"/>
              <a:t>Mise en œuvre</a:t>
            </a:r>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normAutofit/>
          </a:bodyPr>
          <a:lstStyle/>
          <a:p>
            <a:r>
              <a:rPr lang="fr-FR" dirty="0"/>
              <a:t>-</a:t>
            </a:r>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7</a:t>
            </a:r>
          </a:p>
        </p:txBody>
      </p:sp>
    </p:spTree>
    <p:extLst>
      <p:ext uri="{BB962C8B-B14F-4D97-AF65-F5344CB8AC3E}">
        <p14:creationId xmlns:p14="http://schemas.microsoft.com/office/powerpoint/2010/main" val="1835534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fr-FR" dirty="0"/>
              <a:t>Notre monde</a:t>
            </a:r>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lstStyle/>
          <a:p>
            <a:r>
              <a:rPr lang="fr-FR" dirty="0"/>
              <a:t>Une cyberstructure* : un système de systèmes (SoS) = un système complexe</a:t>
            </a:r>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1</a:t>
            </a:r>
          </a:p>
        </p:txBody>
      </p:sp>
      <p:pic>
        <p:nvPicPr>
          <p:cNvPr id="6" name="Image 5" descr="Une image contenant texte, capture d’écran, art&#10;&#10;Description générée automatiquement">
            <a:extLst>
              <a:ext uri="{FF2B5EF4-FFF2-40B4-BE49-F238E27FC236}">
                <a16:creationId xmlns:a16="http://schemas.microsoft.com/office/drawing/2014/main" id="{6664FA4D-B15B-6AA2-2C38-A8E74ED0B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5085" y="4837661"/>
            <a:ext cx="970454" cy="1362040"/>
          </a:xfrm>
          <a:prstGeom prst="rect">
            <a:avLst/>
          </a:prstGeom>
        </p:spPr>
      </p:pic>
      <p:sp>
        <p:nvSpPr>
          <p:cNvPr id="8" name="ZoneTexte 7">
            <a:extLst>
              <a:ext uri="{FF2B5EF4-FFF2-40B4-BE49-F238E27FC236}">
                <a16:creationId xmlns:a16="http://schemas.microsoft.com/office/drawing/2014/main" id="{3626E46A-BA36-E5D8-F0DA-70ADC5671505}"/>
              </a:ext>
            </a:extLst>
          </p:cNvPr>
          <p:cNvSpPr txBox="1"/>
          <p:nvPr/>
        </p:nvSpPr>
        <p:spPr>
          <a:xfrm>
            <a:off x="7259782" y="5314537"/>
            <a:ext cx="3645303" cy="769441"/>
          </a:xfrm>
          <a:prstGeom prst="rect">
            <a:avLst/>
          </a:prstGeom>
          <a:noFill/>
        </p:spPr>
        <p:txBody>
          <a:bodyPr wrap="square">
            <a:spAutoFit/>
          </a:bodyPr>
          <a:lstStyle/>
          <a:p>
            <a:pPr algn="r"/>
            <a:r>
              <a:rPr lang="fr-FR" sz="1100" i="1" dirty="0"/>
              <a:t>*Cyberstructure : L'Internet : un espace politique, C &amp; F Éditions, décembre 2018, prix du livre Cyber 2019 catégorie cybersécurité dans le cadre du Forum international de la cybersécurité.</a:t>
            </a:r>
          </a:p>
        </p:txBody>
      </p:sp>
    </p:spTree>
    <p:extLst>
      <p:ext uri="{BB962C8B-B14F-4D97-AF65-F5344CB8AC3E}">
        <p14:creationId xmlns:p14="http://schemas.microsoft.com/office/powerpoint/2010/main" val="1103180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re 37">
            <a:extLst>
              <a:ext uri="{FF2B5EF4-FFF2-40B4-BE49-F238E27FC236}">
                <a16:creationId xmlns:a16="http://schemas.microsoft.com/office/drawing/2014/main" id="{E69EDF64-A51F-4380-AED5-A2591FB1D7F4}"/>
              </a:ext>
            </a:extLst>
          </p:cNvPr>
          <p:cNvSpPr>
            <a:spLocks noGrp="1"/>
          </p:cNvSpPr>
          <p:nvPr>
            <p:ph type="ctrTitle"/>
          </p:nvPr>
        </p:nvSpPr>
        <p:spPr/>
        <p:txBody>
          <a:bodyPr/>
          <a:lstStyle/>
          <a:p>
            <a:pPr marL="0" indent="0">
              <a:buNone/>
            </a:pPr>
            <a:r>
              <a:rPr lang="fr-FR" sz="3200" dirty="0"/>
              <a:t>BIG PICTURE</a:t>
            </a:r>
            <a:endParaRPr lang="fr-FR" dirty="0"/>
          </a:p>
        </p:txBody>
      </p:sp>
      <p:sp>
        <p:nvSpPr>
          <p:cNvPr id="3" name="Espace réservé du numéro de diapositive 2">
            <a:extLst>
              <a:ext uri="{FF2B5EF4-FFF2-40B4-BE49-F238E27FC236}">
                <a16:creationId xmlns:a16="http://schemas.microsoft.com/office/drawing/2014/main" id="{18EB1F6A-445A-49A2-8E60-C622DC81425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3DB67-EEC3-864F-AA9B-084794469228}" type="slidenum">
              <a:rPr kumimoji="0" lang="fr-FR" sz="1200" b="0" i="0" u="none" strike="noStrike" kern="1200" cap="none" spc="0" normalizeH="0" baseline="0" noProof="0" smtClean="0">
                <a:ln>
                  <a:noFill/>
                </a:ln>
                <a:solidFill>
                  <a:prstClr val="black">
                    <a:tint val="75000"/>
                  </a:prstClr>
                </a:solidFill>
                <a:effectLst/>
                <a:uLnTx/>
                <a:uFillTx/>
                <a:latin typeface="Work Sans Regular Roman"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dirty="0">
              <a:ln>
                <a:noFill/>
              </a:ln>
              <a:solidFill>
                <a:prstClr val="black">
                  <a:tint val="75000"/>
                </a:prstClr>
              </a:solidFill>
              <a:effectLst/>
              <a:uLnTx/>
              <a:uFillTx/>
              <a:latin typeface="Work Sans Regular Roman" pitchFamily="2" charset="77"/>
              <a:ea typeface="+mn-ea"/>
              <a:cs typeface="+mn-cs"/>
            </a:endParaRPr>
          </a:p>
        </p:txBody>
      </p:sp>
      <p:sp>
        <p:nvSpPr>
          <p:cNvPr id="5" name="Forme libre 16">
            <a:extLst>
              <a:ext uri="{FF2B5EF4-FFF2-40B4-BE49-F238E27FC236}">
                <a16:creationId xmlns:a16="http://schemas.microsoft.com/office/drawing/2014/main" id="{59F96E99-7025-461E-A9FB-CBDA2549E1B1}"/>
              </a:ext>
            </a:extLst>
          </p:cNvPr>
          <p:cNvSpPr/>
          <p:nvPr/>
        </p:nvSpPr>
        <p:spPr>
          <a:xfrm>
            <a:off x="979959" y="3927722"/>
            <a:ext cx="2705787" cy="1225183"/>
          </a:xfrm>
          <a:custGeom>
            <a:avLst/>
            <a:gdLst>
              <a:gd name="connsiteX0" fmla="*/ 0 w 1984400"/>
              <a:gd name="connsiteY0" fmla="*/ 0 h 1225183"/>
              <a:gd name="connsiteX1" fmla="*/ 1984400 w 1984400"/>
              <a:gd name="connsiteY1" fmla="*/ 0 h 1225183"/>
              <a:gd name="connsiteX2" fmla="*/ 1984400 w 1984400"/>
              <a:gd name="connsiteY2" fmla="*/ 1225183 h 1225183"/>
              <a:gd name="connsiteX3" fmla="*/ 0 w 1984400"/>
              <a:gd name="connsiteY3" fmla="*/ 1225183 h 1225183"/>
              <a:gd name="connsiteX4" fmla="*/ 0 w 1984400"/>
              <a:gd name="connsiteY4" fmla="*/ 0 h 122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400" h="1225183">
                <a:moveTo>
                  <a:pt x="0" y="0"/>
                </a:moveTo>
                <a:lnTo>
                  <a:pt x="1984400" y="0"/>
                </a:lnTo>
                <a:lnTo>
                  <a:pt x="1984400" y="1225183"/>
                </a:lnTo>
                <a:lnTo>
                  <a:pt x="0" y="12251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fr-FR" sz="1700" b="0" i="0" u="none" strike="noStrike" kern="1200" cap="none" spc="0" normalizeH="0" baseline="0" noProof="0" dirty="0">
                <a:ln>
                  <a:noFill/>
                </a:ln>
                <a:solidFill>
                  <a:srgbClr val="001A70">
                    <a:lumMod val="50000"/>
                  </a:srgbClr>
                </a:solidFill>
                <a:effectLst/>
                <a:uLnTx/>
                <a:uFillTx/>
                <a:latin typeface="Arial"/>
                <a:ea typeface="+mn-ea"/>
                <a:cs typeface="+mn-cs"/>
              </a:rPr>
              <a:t>Face à nos infrastructures qui sont des systèmes complexes</a:t>
            </a:r>
          </a:p>
        </p:txBody>
      </p:sp>
      <p:grpSp>
        <p:nvGrpSpPr>
          <p:cNvPr id="6" name="Groupe 5">
            <a:extLst>
              <a:ext uri="{FF2B5EF4-FFF2-40B4-BE49-F238E27FC236}">
                <a16:creationId xmlns:a16="http://schemas.microsoft.com/office/drawing/2014/main" id="{B7829FAE-3EC5-4D29-92FD-A815A8040BF1}"/>
              </a:ext>
            </a:extLst>
          </p:cNvPr>
          <p:cNvGrpSpPr/>
          <p:nvPr/>
        </p:nvGrpSpPr>
        <p:grpSpPr>
          <a:xfrm>
            <a:off x="1368866" y="1902730"/>
            <a:ext cx="2170663" cy="1969969"/>
            <a:chOff x="69660" y="1733868"/>
            <a:chExt cx="2170663" cy="1969969"/>
          </a:xfrm>
        </p:grpSpPr>
        <p:sp>
          <p:nvSpPr>
            <p:cNvPr id="7" name="Forme libre 15">
              <a:extLst>
                <a:ext uri="{FF2B5EF4-FFF2-40B4-BE49-F238E27FC236}">
                  <a16:creationId xmlns:a16="http://schemas.microsoft.com/office/drawing/2014/main" id="{1DA75782-9EC6-4548-9DE2-904F94BE1D88}"/>
                </a:ext>
              </a:extLst>
            </p:cNvPr>
            <p:cNvSpPr/>
            <p:nvPr/>
          </p:nvSpPr>
          <p:spPr>
            <a:xfrm>
              <a:off x="182410" y="2441036"/>
              <a:ext cx="1984400" cy="653950"/>
            </a:xfrm>
            <a:custGeom>
              <a:avLst/>
              <a:gdLst>
                <a:gd name="connsiteX0" fmla="*/ 0 w 1984400"/>
                <a:gd name="connsiteY0" fmla="*/ 0 h 653950"/>
                <a:gd name="connsiteX1" fmla="*/ 1984400 w 1984400"/>
                <a:gd name="connsiteY1" fmla="*/ 0 h 653950"/>
                <a:gd name="connsiteX2" fmla="*/ 1984400 w 1984400"/>
                <a:gd name="connsiteY2" fmla="*/ 653950 h 653950"/>
                <a:gd name="connsiteX3" fmla="*/ 0 w 1984400"/>
                <a:gd name="connsiteY3" fmla="*/ 653950 h 653950"/>
                <a:gd name="connsiteX4" fmla="*/ 0 w 1984400"/>
                <a:gd name="connsiteY4" fmla="*/ 0 h 65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4400" h="653950">
                  <a:moveTo>
                    <a:pt x="0" y="0"/>
                  </a:moveTo>
                  <a:lnTo>
                    <a:pt x="1984400" y="0"/>
                  </a:lnTo>
                  <a:lnTo>
                    <a:pt x="1984400" y="653950"/>
                  </a:lnTo>
                  <a:lnTo>
                    <a:pt x="0" y="65395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r-FR" sz="1500" b="0" i="0" u="none" strike="noStrike" kern="1200" cap="none" spc="0" normalizeH="0" baseline="0" noProof="0" dirty="0">
                  <a:ln>
                    <a:noFill/>
                  </a:ln>
                  <a:solidFill>
                    <a:srgbClr val="001A70">
                      <a:lumMod val="50000"/>
                    </a:srgbClr>
                  </a:solidFill>
                  <a:effectLst/>
                  <a:uLnTx/>
                  <a:uFillTx/>
                  <a:latin typeface="Arial"/>
                  <a:ea typeface="+mn-ea"/>
                  <a:cs typeface="+mn-cs"/>
                </a:rPr>
                <a:t>Données et Meta données</a:t>
              </a:r>
            </a:p>
          </p:txBody>
        </p:sp>
        <p:sp>
          <p:nvSpPr>
            <p:cNvPr id="8" name="Ellipse 7">
              <a:extLst>
                <a:ext uri="{FF2B5EF4-FFF2-40B4-BE49-F238E27FC236}">
                  <a16:creationId xmlns:a16="http://schemas.microsoft.com/office/drawing/2014/main" id="{9048204C-4142-47D9-BD12-172B274870F4}"/>
                </a:ext>
              </a:extLst>
            </p:cNvPr>
            <p:cNvSpPr/>
            <p:nvPr/>
          </p:nvSpPr>
          <p:spPr>
            <a:xfrm>
              <a:off x="180155" y="2242145"/>
              <a:ext cx="157850" cy="157850"/>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9" name="Ellipse 8">
              <a:extLst>
                <a:ext uri="{FF2B5EF4-FFF2-40B4-BE49-F238E27FC236}">
                  <a16:creationId xmlns:a16="http://schemas.microsoft.com/office/drawing/2014/main" id="{36FF0179-1558-4002-BB7E-5B2C1B76FC0E}"/>
                </a:ext>
              </a:extLst>
            </p:cNvPr>
            <p:cNvSpPr/>
            <p:nvPr/>
          </p:nvSpPr>
          <p:spPr>
            <a:xfrm>
              <a:off x="290650" y="2021155"/>
              <a:ext cx="157850" cy="15785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10" name="Ellipse 9">
              <a:extLst>
                <a:ext uri="{FF2B5EF4-FFF2-40B4-BE49-F238E27FC236}">
                  <a16:creationId xmlns:a16="http://schemas.microsoft.com/office/drawing/2014/main" id="{2142E1DE-17C1-468B-A2FA-9B07F0EE5566}"/>
                </a:ext>
              </a:extLst>
            </p:cNvPr>
            <p:cNvSpPr/>
            <p:nvPr/>
          </p:nvSpPr>
          <p:spPr>
            <a:xfrm>
              <a:off x="555838" y="2065353"/>
              <a:ext cx="248050" cy="24805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11" name="Ellipse 10">
              <a:extLst>
                <a:ext uri="{FF2B5EF4-FFF2-40B4-BE49-F238E27FC236}">
                  <a16:creationId xmlns:a16="http://schemas.microsoft.com/office/drawing/2014/main" id="{E9A7E542-2EB9-4998-B3A6-D618D1309814}"/>
                </a:ext>
              </a:extLst>
            </p:cNvPr>
            <p:cNvSpPr/>
            <p:nvPr/>
          </p:nvSpPr>
          <p:spPr>
            <a:xfrm>
              <a:off x="776828" y="1822264"/>
              <a:ext cx="157850" cy="157850"/>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r-FR"/>
            </a:p>
          </p:txBody>
        </p:sp>
        <p:sp>
          <p:nvSpPr>
            <p:cNvPr id="12" name="Ellipse 11">
              <a:extLst>
                <a:ext uri="{FF2B5EF4-FFF2-40B4-BE49-F238E27FC236}">
                  <a16:creationId xmlns:a16="http://schemas.microsoft.com/office/drawing/2014/main" id="{3BDD1820-EEB2-4864-92DA-148E8F3719D6}"/>
                </a:ext>
              </a:extLst>
            </p:cNvPr>
            <p:cNvSpPr/>
            <p:nvPr/>
          </p:nvSpPr>
          <p:spPr>
            <a:xfrm>
              <a:off x="1064115" y="1733868"/>
              <a:ext cx="157850" cy="157850"/>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fr-FR"/>
            </a:p>
          </p:txBody>
        </p:sp>
        <p:sp>
          <p:nvSpPr>
            <p:cNvPr id="13" name="Ellipse 12">
              <a:extLst>
                <a:ext uri="{FF2B5EF4-FFF2-40B4-BE49-F238E27FC236}">
                  <a16:creationId xmlns:a16="http://schemas.microsoft.com/office/drawing/2014/main" id="{911F0390-C9B7-446B-960F-23F99217F133}"/>
                </a:ext>
              </a:extLst>
            </p:cNvPr>
            <p:cNvSpPr/>
            <p:nvPr/>
          </p:nvSpPr>
          <p:spPr>
            <a:xfrm>
              <a:off x="1417699" y="1888561"/>
              <a:ext cx="157850" cy="157850"/>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14" name="Ellipse 13">
              <a:extLst>
                <a:ext uri="{FF2B5EF4-FFF2-40B4-BE49-F238E27FC236}">
                  <a16:creationId xmlns:a16="http://schemas.microsoft.com/office/drawing/2014/main" id="{E54245FD-1227-4E0B-B16A-112A99DF2F01}"/>
                </a:ext>
              </a:extLst>
            </p:cNvPr>
            <p:cNvSpPr/>
            <p:nvPr/>
          </p:nvSpPr>
          <p:spPr>
            <a:xfrm>
              <a:off x="1638689" y="1999056"/>
              <a:ext cx="248050" cy="24805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15" name="Ellipse 14">
              <a:extLst>
                <a:ext uri="{FF2B5EF4-FFF2-40B4-BE49-F238E27FC236}">
                  <a16:creationId xmlns:a16="http://schemas.microsoft.com/office/drawing/2014/main" id="{0AB9C1E3-64DE-49B6-809E-2C2B9999EBA2}"/>
                </a:ext>
              </a:extLst>
            </p:cNvPr>
            <p:cNvSpPr/>
            <p:nvPr/>
          </p:nvSpPr>
          <p:spPr>
            <a:xfrm>
              <a:off x="1948075" y="2242145"/>
              <a:ext cx="157850" cy="15785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16" name="Ellipse 15">
              <a:extLst>
                <a:ext uri="{FF2B5EF4-FFF2-40B4-BE49-F238E27FC236}">
                  <a16:creationId xmlns:a16="http://schemas.microsoft.com/office/drawing/2014/main" id="{1C16F3DE-07A8-4C2D-8CFC-5EC7E56649E1}"/>
                </a:ext>
              </a:extLst>
            </p:cNvPr>
            <p:cNvSpPr/>
            <p:nvPr/>
          </p:nvSpPr>
          <p:spPr>
            <a:xfrm>
              <a:off x="2080669" y="2485234"/>
              <a:ext cx="157850" cy="157850"/>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r-FR"/>
            </a:p>
          </p:txBody>
        </p:sp>
        <p:sp>
          <p:nvSpPr>
            <p:cNvPr id="17" name="Ellipse 16">
              <a:extLst>
                <a:ext uri="{FF2B5EF4-FFF2-40B4-BE49-F238E27FC236}">
                  <a16:creationId xmlns:a16="http://schemas.microsoft.com/office/drawing/2014/main" id="{B239E1CD-0050-40CC-A8D8-A42F6F6AA331}"/>
                </a:ext>
              </a:extLst>
            </p:cNvPr>
            <p:cNvSpPr/>
            <p:nvPr/>
          </p:nvSpPr>
          <p:spPr>
            <a:xfrm>
              <a:off x="931521" y="2021155"/>
              <a:ext cx="405900" cy="405900"/>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fr-FR"/>
            </a:p>
          </p:txBody>
        </p:sp>
        <p:sp>
          <p:nvSpPr>
            <p:cNvPr id="18" name="Ellipse 17">
              <a:extLst>
                <a:ext uri="{FF2B5EF4-FFF2-40B4-BE49-F238E27FC236}">
                  <a16:creationId xmlns:a16="http://schemas.microsoft.com/office/drawing/2014/main" id="{E0ED9B85-69F0-4969-BF8F-6E735D029AC9}"/>
                </a:ext>
              </a:extLst>
            </p:cNvPr>
            <p:cNvSpPr/>
            <p:nvPr/>
          </p:nvSpPr>
          <p:spPr>
            <a:xfrm>
              <a:off x="69660" y="2860918"/>
              <a:ext cx="157850" cy="157850"/>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19" name="Ellipse 18">
              <a:extLst>
                <a:ext uri="{FF2B5EF4-FFF2-40B4-BE49-F238E27FC236}">
                  <a16:creationId xmlns:a16="http://schemas.microsoft.com/office/drawing/2014/main" id="{8AF7C732-49B9-401F-940A-1C671B326961}"/>
                </a:ext>
              </a:extLst>
            </p:cNvPr>
            <p:cNvSpPr/>
            <p:nvPr/>
          </p:nvSpPr>
          <p:spPr>
            <a:xfrm>
              <a:off x="202254" y="3059809"/>
              <a:ext cx="248050" cy="24805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20" name="Ellipse 19">
              <a:extLst>
                <a:ext uri="{FF2B5EF4-FFF2-40B4-BE49-F238E27FC236}">
                  <a16:creationId xmlns:a16="http://schemas.microsoft.com/office/drawing/2014/main" id="{7E508F87-3C03-43A6-90BD-50E73D9A44EA}"/>
                </a:ext>
              </a:extLst>
            </p:cNvPr>
            <p:cNvSpPr/>
            <p:nvPr/>
          </p:nvSpPr>
          <p:spPr>
            <a:xfrm>
              <a:off x="533739" y="3236601"/>
              <a:ext cx="360800" cy="36080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sp>
          <p:nvSpPr>
            <p:cNvPr id="21" name="Ellipse 20">
              <a:extLst>
                <a:ext uri="{FF2B5EF4-FFF2-40B4-BE49-F238E27FC236}">
                  <a16:creationId xmlns:a16="http://schemas.microsoft.com/office/drawing/2014/main" id="{4F8247C1-8D31-4200-9EF5-1CC708A7E8B2}"/>
                </a:ext>
              </a:extLst>
            </p:cNvPr>
            <p:cNvSpPr/>
            <p:nvPr/>
          </p:nvSpPr>
          <p:spPr>
            <a:xfrm>
              <a:off x="997818" y="3523888"/>
              <a:ext cx="157850" cy="157850"/>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fr-FR"/>
            </a:p>
          </p:txBody>
        </p:sp>
        <p:sp>
          <p:nvSpPr>
            <p:cNvPr id="22" name="Ellipse 21">
              <a:extLst>
                <a:ext uri="{FF2B5EF4-FFF2-40B4-BE49-F238E27FC236}">
                  <a16:creationId xmlns:a16="http://schemas.microsoft.com/office/drawing/2014/main" id="{A69882CE-24D9-4C66-893B-B20ED057FD94}"/>
                </a:ext>
              </a:extLst>
            </p:cNvPr>
            <p:cNvSpPr/>
            <p:nvPr/>
          </p:nvSpPr>
          <p:spPr>
            <a:xfrm>
              <a:off x="1086214" y="3236601"/>
              <a:ext cx="248050" cy="248050"/>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fr-FR"/>
            </a:p>
          </p:txBody>
        </p:sp>
        <p:sp>
          <p:nvSpPr>
            <p:cNvPr id="23" name="Ellipse 22">
              <a:extLst>
                <a:ext uri="{FF2B5EF4-FFF2-40B4-BE49-F238E27FC236}">
                  <a16:creationId xmlns:a16="http://schemas.microsoft.com/office/drawing/2014/main" id="{9CFCC00F-8F11-4A46-8596-956DB9846A8D}"/>
                </a:ext>
              </a:extLst>
            </p:cNvPr>
            <p:cNvSpPr/>
            <p:nvPr/>
          </p:nvSpPr>
          <p:spPr>
            <a:xfrm>
              <a:off x="1307204" y="3545987"/>
              <a:ext cx="157850" cy="157850"/>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24" name="Ellipse 23">
              <a:extLst>
                <a:ext uri="{FF2B5EF4-FFF2-40B4-BE49-F238E27FC236}">
                  <a16:creationId xmlns:a16="http://schemas.microsoft.com/office/drawing/2014/main" id="{AE2D8F90-53F0-45A2-8938-0016D1EF66EF}"/>
                </a:ext>
              </a:extLst>
            </p:cNvPr>
            <p:cNvSpPr/>
            <p:nvPr/>
          </p:nvSpPr>
          <p:spPr>
            <a:xfrm>
              <a:off x="1506095" y="3192403"/>
              <a:ext cx="360800" cy="360800"/>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25" name="Ellipse 24">
              <a:extLst>
                <a:ext uri="{FF2B5EF4-FFF2-40B4-BE49-F238E27FC236}">
                  <a16:creationId xmlns:a16="http://schemas.microsoft.com/office/drawing/2014/main" id="{71B983BC-F345-48A5-9552-E7013B05A894}"/>
                </a:ext>
              </a:extLst>
            </p:cNvPr>
            <p:cNvSpPr/>
            <p:nvPr/>
          </p:nvSpPr>
          <p:spPr>
            <a:xfrm>
              <a:off x="1992273" y="3104007"/>
              <a:ext cx="248050" cy="248050"/>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fr-FR"/>
            </a:p>
          </p:txBody>
        </p:sp>
      </p:grpSp>
      <p:grpSp>
        <p:nvGrpSpPr>
          <p:cNvPr id="26" name="Groupe 25">
            <a:extLst>
              <a:ext uri="{FF2B5EF4-FFF2-40B4-BE49-F238E27FC236}">
                <a16:creationId xmlns:a16="http://schemas.microsoft.com/office/drawing/2014/main" id="{AC5270CB-3B29-4587-B4A0-279CCE1BA8C0}"/>
              </a:ext>
            </a:extLst>
          </p:cNvPr>
          <p:cNvGrpSpPr/>
          <p:nvPr/>
        </p:nvGrpSpPr>
        <p:grpSpPr>
          <a:xfrm>
            <a:off x="3656486" y="2135184"/>
            <a:ext cx="3716226" cy="3254967"/>
            <a:chOff x="2240323" y="1966322"/>
            <a:chExt cx="3716226" cy="3254967"/>
          </a:xfrm>
        </p:grpSpPr>
        <p:sp>
          <p:nvSpPr>
            <p:cNvPr id="27" name="Chevron 35">
              <a:extLst>
                <a:ext uri="{FF2B5EF4-FFF2-40B4-BE49-F238E27FC236}">
                  <a16:creationId xmlns:a16="http://schemas.microsoft.com/office/drawing/2014/main" id="{9F9CFBAF-7BA1-4C0A-9091-8A612B326B88}"/>
                </a:ext>
              </a:extLst>
            </p:cNvPr>
            <p:cNvSpPr/>
            <p:nvPr/>
          </p:nvSpPr>
          <p:spPr>
            <a:xfrm>
              <a:off x="2240323" y="2064986"/>
              <a:ext cx="728487" cy="1390762"/>
            </a:xfrm>
            <a:prstGeom prst="chevron">
              <a:avLst>
                <a:gd name="adj" fmla="val 62310"/>
              </a:avLst>
            </a:pr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fr-FR"/>
            </a:p>
          </p:txBody>
        </p:sp>
        <p:sp>
          <p:nvSpPr>
            <p:cNvPr id="28" name="Chevron 36">
              <a:extLst>
                <a:ext uri="{FF2B5EF4-FFF2-40B4-BE49-F238E27FC236}">
                  <a16:creationId xmlns:a16="http://schemas.microsoft.com/office/drawing/2014/main" id="{C31D0465-E802-432F-A3E1-AD8DE24322C2}"/>
                </a:ext>
              </a:extLst>
            </p:cNvPr>
            <p:cNvSpPr/>
            <p:nvPr/>
          </p:nvSpPr>
          <p:spPr>
            <a:xfrm>
              <a:off x="2836358" y="2064986"/>
              <a:ext cx="728487" cy="1390762"/>
            </a:xfrm>
            <a:prstGeom prst="chevron">
              <a:avLst>
                <a:gd name="adj" fmla="val 62310"/>
              </a:avLst>
            </a:pr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fr-FR"/>
            </a:p>
          </p:txBody>
        </p:sp>
        <p:sp>
          <p:nvSpPr>
            <p:cNvPr id="29" name="Forme libre 37">
              <a:extLst>
                <a:ext uri="{FF2B5EF4-FFF2-40B4-BE49-F238E27FC236}">
                  <a16:creationId xmlns:a16="http://schemas.microsoft.com/office/drawing/2014/main" id="{6CDC5A93-AD6D-4EF6-989A-2CD67D41448D}"/>
                </a:ext>
              </a:extLst>
            </p:cNvPr>
            <p:cNvSpPr/>
            <p:nvPr/>
          </p:nvSpPr>
          <p:spPr>
            <a:xfrm>
              <a:off x="3713855" y="1966322"/>
              <a:ext cx="1688766" cy="1688766"/>
            </a:xfrm>
            <a:custGeom>
              <a:avLst/>
              <a:gdLst>
                <a:gd name="connsiteX0" fmla="*/ 0 w 1688766"/>
                <a:gd name="connsiteY0" fmla="*/ 844383 h 1688766"/>
                <a:gd name="connsiteX1" fmla="*/ 844383 w 1688766"/>
                <a:gd name="connsiteY1" fmla="*/ 0 h 1688766"/>
                <a:gd name="connsiteX2" fmla="*/ 1688766 w 1688766"/>
                <a:gd name="connsiteY2" fmla="*/ 844383 h 1688766"/>
                <a:gd name="connsiteX3" fmla="*/ 844383 w 1688766"/>
                <a:gd name="connsiteY3" fmla="*/ 1688766 h 1688766"/>
                <a:gd name="connsiteX4" fmla="*/ 0 w 1688766"/>
                <a:gd name="connsiteY4" fmla="*/ 844383 h 1688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766" h="1688766">
                  <a:moveTo>
                    <a:pt x="0" y="844383"/>
                  </a:moveTo>
                  <a:cubicBezTo>
                    <a:pt x="0" y="378043"/>
                    <a:pt x="378043" y="0"/>
                    <a:pt x="844383" y="0"/>
                  </a:cubicBezTo>
                  <a:cubicBezTo>
                    <a:pt x="1310723" y="0"/>
                    <a:pt x="1688766" y="378043"/>
                    <a:pt x="1688766" y="844383"/>
                  </a:cubicBezTo>
                  <a:cubicBezTo>
                    <a:pt x="1688766" y="1310723"/>
                    <a:pt x="1310723" y="1688766"/>
                    <a:pt x="844383" y="1688766"/>
                  </a:cubicBezTo>
                  <a:cubicBezTo>
                    <a:pt x="378043" y="1688766"/>
                    <a:pt x="0" y="1310723"/>
                    <a:pt x="0" y="844383"/>
                  </a:cubicBez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47314" tIns="247314" rIns="247314" bIns="247314"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endParaRPr kumimoji="0" lang="fr-FR" sz="15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Forme libre 38">
              <a:extLst>
                <a:ext uri="{FF2B5EF4-FFF2-40B4-BE49-F238E27FC236}">
                  <a16:creationId xmlns:a16="http://schemas.microsoft.com/office/drawing/2014/main" id="{A3C69BCE-E4A0-40FD-BBC2-A9CAAF466499}"/>
                </a:ext>
              </a:extLst>
            </p:cNvPr>
            <p:cNvSpPr/>
            <p:nvPr/>
          </p:nvSpPr>
          <p:spPr>
            <a:xfrm>
              <a:off x="3286286" y="3996106"/>
              <a:ext cx="2670263" cy="1225183"/>
            </a:xfrm>
            <a:custGeom>
              <a:avLst/>
              <a:gdLst>
                <a:gd name="connsiteX0" fmla="*/ 0 w 1986784"/>
                <a:gd name="connsiteY0" fmla="*/ 0 h 1225183"/>
                <a:gd name="connsiteX1" fmla="*/ 1986784 w 1986784"/>
                <a:gd name="connsiteY1" fmla="*/ 0 h 1225183"/>
                <a:gd name="connsiteX2" fmla="*/ 1986784 w 1986784"/>
                <a:gd name="connsiteY2" fmla="*/ 1225183 h 1225183"/>
                <a:gd name="connsiteX3" fmla="*/ 0 w 1986784"/>
                <a:gd name="connsiteY3" fmla="*/ 1225183 h 1225183"/>
                <a:gd name="connsiteX4" fmla="*/ 0 w 1986784"/>
                <a:gd name="connsiteY4" fmla="*/ 0 h 12251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784" h="1225183">
                  <a:moveTo>
                    <a:pt x="0" y="0"/>
                  </a:moveTo>
                  <a:lnTo>
                    <a:pt x="1986784" y="0"/>
                  </a:lnTo>
                  <a:lnTo>
                    <a:pt x="1986784" y="1225183"/>
                  </a:lnTo>
                  <a:lnTo>
                    <a:pt x="0" y="122518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1590" tIns="21590" rIns="21590" bIns="21590" numCol="1" spcCol="1270" anchor="ctr"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fr-FR" sz="1700" b="0" i="0" u="none" strike="noStrike" kern="1200" cap="none" spc="0" normalizeH="0" baseline="0" noProof="0" dirty="0">
                  <a:ln/>
                  <a:solidFill>
                    <a:srgbClr val="001A70">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Systématiser la construction d’</a:t>
              </a:r>
              <a:r>
                <a:rPr kumimoji="0" lang="fr-FR" sz="1700" b="1" i="0" u="none" strike="noStrike" kern="1200" cap="none" spc="0" normalizeH="0" baseline="0" noProof="0" dirty="0">
                  <a:ln/>
                  <a:solidFill>
                    <a:srgbClr val="001A70">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une cartographie en continu d’un graphe des connaissances </a:t>
              </a:r>
              <a:endParaRPr kumimoji="0" lang="fr-FR" sz="1700" b="0" i="0" u="none" strike="noStrike" kern="1200" cap="none" spc="0" normalizeH="0" baseline="0" noProof="0" dirty="0">
                <a:ln>
                  <a:noFill/>
                </a:ln>
                <a:solidFill>
                  <a:srgbClr val="001A70">
                    <a:lumMod val="50000"/>
                  </a:srgbClr>
                </a:solidFill>
                <a:effectLst/>
                <a:uLnTx/>
                <a:uFillTx/>
                <a:latin typeface="Arial"/>
                <a:ea typeface="+mn-ea"/>
                <a:cs typeface="+mn-cs"/>
              </a:endParaRPr>
            </a:p>
          </p:txBody>
        </p:sp>
      </p:grpSp>
      <p:grpSp>
        <p:nvGrpSpPr>
          <p:cNvPr id="31" name="Groupe 30">
            <a:extLst>
              <a:ext uri="{FF2B5EF4-FFF2-40B4-BE49-F238E27FC236}">
                <a16:creationId xmlns:a16="http://schemas.microsoft.com/office/drawing/2014/main" id="{36F0FD1C-3AEF-4F1B-8EFD-EA7356DCEF69}"/>
              </a:ext>
            </a:extLst>
          </p:cNvPr>
          <p:cNvGrpSpPr/>
          <p:nvPr/>
        </p:nvGrpSpPr>
        <p:grpSpPr>
          <a:xfrm>
            <a:off x="7389673" y="1734046"/>
            <a:ext cx="3973775" cy="3515524"/>
            <a:chOff x="6077154" y="1853513"/>
            <a:chExt cx="3973775" cy="3515524"/>
          </a:xfrm>
        </p:grpSpPr>
        <p:pic>
          <p:nvPicPr>
            <p:cNvPr id="32" name="Image 31">
              <a:extLst>
                <a:ext uri="{FF2B5EF4-FFF2-40B4-BE49-F238E27FC236}">
                  <a16:creationId xmlns:a16="http://schemas.microsoft.com/office/drawing/2014/main" id="{4665AC36-8B29-4EF6-953A-DC5F05D0105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41083" y="1853513"/>
              <a:ext cx="3409846" cy="2468215"/>
            </a:xfrm>
            <a:prstGeom prst="rect">
              <a:avLst/>
            </a:prstGeom>
          </p:spPr>
        </p:pic>
        <p:sp>
          <p:nvSpPr>
            <p:cNvPr id="33" name="ZoneTexte 32">
              <a:extLst>
                <a:ext uri="{FF2B5EF4-FFF2-40B4-BE49-F238E27FC236}">
                  <a16:creationId xmlns:a16="http://schemas.microsoft.com/office/drawing/2014/main" id="{9069A91C-A70C-458E-9761-9DDE9F576C19}"/>
                </a:ext>
              </a:extLst>
            </p:cNvPr>
            <p:cNvSpPr txBox="1"/>
            <p:nvPr/>
          </p:nvSpPr>
          <p:spPr>
            <a:xfrm>
              <a:off x="6077154" y="2779843"/>
              <a:ext cx="372465" cy="615553"/>
            </a:xfrm>
            <a:prstGeom prst="rect">
              <a:avLst/>
            </a:prstGeom>
            <a:noFill/>
          </p:spPr>
          <p:txBody>
            <a:bodyPr wrap="none" lIns="36000" tIns="0" rIns="3600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srgbClr val="001A70"/>
                  </a:solidFill>
                  <a:effectLst/>
                  <a:uLnTx/>
                  <a:uFillTx/>
                  <a:latin typeface="Arial"/>
                  <a:ea typeface="+mn-ea"/>
                  <a:cs typeface="+mn-cs"/>
                </a:rPr>
                <a:t>=</a:t>
              </a:r>
            </a:p>
          </p:txBody>
        </p:sp>
        <p:grpSp>
          <p:nvGrpSpPr>
            <p:cNvPr id="34" name="Groupe 33">
              <a:extLst>
                <a:ext uri="{FF2B5EF4-FFF2-40B4-BE49-F238E27FC236}">
                  <a16:creationId xmlns:a16="http://schemas.microsoft.com/office/drawing/2014/main" id="{4EC42469-240B-4314-8D70-F6C0A840D70C}"/>
                </a:ext>
              </a:extLst>
            </p:cNvPr>
            <p:cNvGrpSpPr/>
            <p:nvPr/>
          </p:nvGrpSpPr>
          <p:grpSpPr>
            <a:xfrm>
              <a:off x="6481242" y="4138658"/>
              <a:ext cx="3287300" cy="1230379"/>
              <a:chOff x="3515421" y="2266087"/>
              <a:chExt cx="3287300" cy="1230379"/>
            </a:xfrm>
          </p:grpSpPr>
          <p:sp>
            <p:nvSpPr>
              <p:cNvPr id="35" name="Rectangle 34">
                <a:extLst>
                  <a:ext uri="{FF2B5EF4-FFF2-40B4-BE49-F238E27FC236}">
                    <a16:creationId xmlns:a16="http://schemas.microsoft.com/office/drawing/2014/main" id="{EA7EAB1E-8760-40DE-BDCE-DACBE40A240C}"/>
                  </a:ext>
                </a:extLst>
              </p:cNvPr>
              <p:cNvSpPr/>
              <p:nvPr/>
            </p:nvSpPr>
            <p:spPr>
              <a:xfrm>
                <a:off x="3515421" y="2271283"/>
                <a:ext cx="1986784" cy="122518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fr-FR"/>
              </a:p>
            </p:txBody>
          </p:sp>
          <p:sp>
            <p:nvSpPr>
              <p:cNvPr id="36" name="Rectangle 35">
                <a:extLst>
                  <a:ext uri="{FF2B5EF4-FFF2-40B4-BE49-F238E27FC236}">
                    <a16:creationId xmlns:a16="http://schemas.microsoft.com/office/drawing/2014/main" id="{7A1857E0-C025-4FB8-A01A-F9BC92977163}"/>
                  </a:ext>
                </a:extLst>
              </p:cNvPr>
              <p:cNvSpPr/>
              <p:nvPr/>
            </p:nvSpPr>
            <p:spPr>
              <a:xfrm>
                <a:off x="4096830" y="2266087"/>
                <a:ext cx="2705891" cy="122518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9050" tIns="19050" rIns="19050"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fr-FR" sz="1500" b="0" i="0" u="none" strike="noStrike" kern="1200" cap="none" spc="0" normalizeH="0" baseline="0" noProof="0" dirty="0">
                    <a:ln/>
                    <a:solidFill>
                      <a:srgbClr val="001A70">
                        <a:lumMod val="50000"/>
                      </a:srgbClr>
                    </a:solidFill>
                    <a:effectLst/>
                    <a:uLnTx/>
                    <a:uFillTx/>
                    <a:latin typeface="Arial" panose="020B0604020202020204" pitchFamily="34" charset="0"/>
                    <a:ea typeface="+mn-ea"/>
                    <a:cs typeface="Arial" panose="020B0604020202020204" pitchFamily="34" charset="0"/>
                    <a:sym typeface="Wingdings" panose="05000000000000000000" pitchFamily="2" charset="2"/>
                  </a:rPr>
                  <a:t>La graphe étant l’explicitation des liens entre personnes, les documents, les données, les programmes, etc…</a:t>
                </a:r>
                <a:endParaRPr kumimoji="0" lang="fr-FR" sz="1500" b="0" i="0" u="none" strike="noStrike" kern="1200" cap="none" spc="0" normalizeH="0" baseline="0" noProof="0" dirty="0">
                  <a:ln>
                    <a:noFill/>
                  </a:ln>
                  <a:solidFill>
                    <a:srgbClr val="001A70">
                      <a:lumMod val="50000"/>
                    </a:srgbClr>
                  </a:solidFill>
                  <a:effectLst/>
                  <a:uLnTx/>
                  <a:uFillTx/>
                  <a:latin typeface="Arial"/>
                  <a:ea typeface="+mn-ea"/>
                  <a:cs typeface="+mn-cs"/>
                </a:endParaRPr>
              </a:p>
            </p:txBody>
          </p:sp>
        </p:grpSp>
      </p:grpSp>
      <p:pic>
        <p:nvPicPr>
          <p:cNvPr id="40" name="Picture 2" descr="Image result for network data icon">
            <a:extLst>
              <a:ext uri="{FF2B5EF4-FFF2-40B4-BE49-F238E27FC236}">
                <a16:creationId xmlns:a16="http://schemas.microsoft.com/office/drawing/2014/main" id="{4D2DF456-6E03-4D84-AD5D-BE04DA95484D}"/>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350955" y="2392131"/>
            <a:ext cx="1213426" cy="128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74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wipe(left)">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e 13">
            <a:extLst>
              <a:ext uri="{FF2B5EF4-FFF2-40B4-BE49-F238E27FC236}">
                <a16:creationId xmlns:a16="http://schemas.microsoft.com/office/drawing/2014/main" id="{2F33DE49-8FAC-4CA3-B0CF-7D256A16814E}"/>
              </a:ext>
            </a:extLst>
          </p:cNvPr>
          <p:cNvGrpSpPr/>
          <p:nvPr/>
        </p:nvGrpSpPr>
        <p:grpSpPr>
          <a:xfrm>
            <a:off x="390316" y="1860797"/>
            <a:ext cx="11490577" cy="4120215"/>
            <a:chOff x="421206" y="2266166"/>
            <a:chExt cx="11490577" cy="4120215"/>
          </a:xfrm>
        </p:grpSpPr>
        <p:grpSp>
          <p:nvGrpSpPr>
            <p:cNvPr id="7" name="Groupe 6">
              <a:extLst>
                <a:ext uri="{FF2B5EF4-FFF2-40B4-BE49-F238E27FC236}">
                  <a16:creationId xmlns:a16="http://schemas.microsoft.com/office/drawing/2014/main" id="{142946FA-89D9-42E1-9A93-EB5B867C5E56}"/>
                </a:ext>
              </a:extLst>
            </p:cNvPr>
            <p:cNvGrpSpPr/>
            <p:nvPr/>
          </p:nvGrpSpPr>
          <p:grpSpPr>
            <a:xfrm>
              <a:off x="421206" y="2266166"/>
              <a:ext cx="11490577" cy="4096047"/>
              <a:chOff x="421206" y="2266166"/>
              <a:chExt cx="11490577" cy="4096047"/>
            </a:xfrm>
          </p:grpSpPr>
          <p:graphicFrame>
            <p:nvGraphicFramePr>
              <p:cNvPr id="48" name="Diagramme 47">
                <a:extLst>
                  <a:ext uri="{FF2B5EF4-FFF2-40B4-BE49-F238E27FC236}">
                    <a16:creationId xmlns:a16="http://schemas.microsoft.com/office/drawing/2014/main" id="{96E1758F-F90B-453E-9B4E-641C7BA19DD1}"/>
                  </a:ext>
                </a:extLst>
              </p:cNvPr>
              <p:cNvGraphicFramePr/>
              <p:nvPr/>
            </p:nvGraphicFramePr>
            <p:xfrm>
              <a:off x="421206" y="2266166"/>
              <a:ext cx="9522893" cy="404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4" name="Image 63">
                <a:extLst>
                  <a:ext uri="{FF2B5EF4-FFF2-40B4-BE49-F238E27FC236}">
                    <a16:creationId xmlns:a16="http://schemas.microsoft.com/office/drawing/2014/main" id="{F9D6E81B-DFC2-4787-8CAB-DB6BEE2BF0CE}"/>
                  </a:ext>
                </a:extLst>
              </p:cNvPr>
              <p:cNvPicPr>
                <a:picLocks noChangeAspect="1"/>
              </p:cNvPicPr>
              <p:nvPr/>
            </p:nvPicPr>
            <p:blipFill>
              <a:blip r:embed="rId8">
                <a:grayscl/>
              </a:blip>
              <a:stretch>
                <a:fillRect/>
              </a:stretch>
            </p:blipFill>
            <p:spPr>
              <a:xfrm>
                <a:off x="7822999" y="2350875"/>
                <a:ext cx="4088784" cy="4011338"/>
              </a:xfrm>
              <a:prstGeom prst="ellipse">
                <a:avLst/>
              </a:prstGeom>
              <a:ln w="76200">
                <a:solidFill>
                  <a:srgbClr val="7030A0"/>
                </a:solidFill>
              </a:ln>
            </p:spPr>
          </p:pic>
        </p:grpSp>
        <p:cxnSp>
          <p:nvCxnSpPr>
            <p:cNvPr id="13" name="Connecteur droit 12">
              <a:extLst>
                <a:ext uri="{FF2B5EF4-FFF2-40B4-BE49-F238E27FC236}">
                  <a16:creationId xmlns:a16="http://schemas.microsoft.com/office/drawing/2014/main" id="{0E30AFA9-271C-44A9-8934-1B7451087000}"/>
                </a:ext>
              </a:extLst>
            </p:cNvPr>
            <p:cNvCxnSpPr>
              <a:cxnSpLocks/>
            </p:cNvCxnSpPr>
            <p:nvPr/>
          </p:nvCxnSpPr>
          <p:spPr>
            <a:xfrm>
              <a:off x="2066925" y="2671050"/>
              <a:ext cx="0" cy="3715331"/>
            </a:xfrm>
            <a:prstGeom prst="line">
              <a:avLst/>
            </a:prstGeom>
            <a:ln>
              <a:solidFill>
                <a:srgbClr val="7030A0"/>
              </a:solidFill>
              <a:prstDash val="dashDot"/>
            </a:ln>
          </p:spPr>
          <p:style>
            <a:lnRef idx="1">
              <a:schemeClr val="accent1"/>
            </a:lnRef>
            <a:fillRef idx="0">
              <a:schemeClr val="accent1"/>
            </a:fillRef>
            <a:effectRef idx="0">
              <a:schemeClr val="accent1"/>
            </a:effectRef>
            <a:fontRef idx="minor">
              <a:schemeClr val="tx1"/>
            </a:fontRef>
          </p:style>
        </p:cxnSp>
        <p:cxnSp>
          <p:nvCxnSpPr>
            <p:cNvPr id="79" name="Connecteur droit 78">
              <a:extLst>
                <a:ext uri="{FF2B5EF4-FFF2-40B4-BE49-F238E27FC236}">
                  <a16:creationId xmlns:a16="http://schemas.microsoft.com/office/drawing/2014/main" id="{40F55885-1633-4950-BC81-050FCAD4EC46}"/>
                </a:ext>
              </a:extLst>
            </p:cNvPr>
            <p:cNvCxnSpPr>
              <a:cxnSpLocks/>
            </p:cNvCxnSpPr>
            <p:nvPr/>
          </p:nvCxnSpPr>
          <p:spPr>
            <a:xfrm>
              <a:off x="4251359" y="2642475"/>
              <a:ext cx="0" cy="3715331"/>
            </a:xfrm>
            <a:prstGeom prst="line">
              <a:avLst/>
            </a:prstGeom>
            <a:ln>
              <a:solidFill>
                <a:srgbClr val="7030A0"/>
              </a:solidFill>
              <a:prstDash val="dashDot"/>
            </a:ln>
          </p:spPr>
          <p:style>
            <a:lnRef idx="1">
              <a:schemeClr val="accent1"/>
            </a:lnRef>
            <a:fillRef idx="0">
              <a:schemeClr val="accent1"/>
            </a:fillRef>
            <a:effectRef idx="0">
              <a:schemeClr val="accent1"/>
            </a:effectRef>
            <a:fontRef idx="minor">
              <a:schemeClr val="tx1"/>
            </a:fontRef>
          </p:style>
        </p:cxnSp>
      </p:grpSp>
      <p:sp>
        <p:nvSpPr>
          <p:cNvPr id="8" name="Titre 7">
            <a:extLst>
              <a:ext uri="{FF2B5EF4-FFF2-40B4-BE49-F238E27FC236}">
                <a16:creationId xmlns:a16="http://schemas.microsoft.com/office/drawing/2014/main" id="{A07BB13E-4FDF-2E23-0558-FA231D639119}"/>
              </a:ext>
            </a:extLst>
          </p:cNvPr>
          <p:cNvSpPr>
            <a:spLocks noGrp="1"/>
          </p:cNvSpPr>
          <p:nvPr>
            <p:ph type="ctrTitle"/>
          </p:nvPr>
        </p:nvSpPr>
        <p:spPr/>
        <p:txBody>
          <a:bodyPr/>
          <a:lstStyle/>
          <a:p>
            <a:pPr marL="0" indent="0">
              <a:buNone/>
            </a:pPr>
            <a:r>
              <a:rPr lang="fr-FR" dirty="0"/>
              <a:t>En amont… fabriquer des données liées</a:t>
            </a:r>
            <a:br>
              <a:rPr lang="fr-FR" dirty="0"/>
            </a:br>
            <a:endParaRPr lang="fr-FR" dirty="0"/>
          </a:p>
        </p:txBody>
      </p:sp>
      <p:sp>
        <p:nvSpPr>
          <p:cNvPr id="3" name="Espace réservé du numéro de diapositive 2">
            <a:extLst>
              <a:ext uri="{FF2B5EF4-FFF2-40B4-BE49-F238E27FC236}">
                <a16:creationId xmlns:a16="http://schemas.microsoft.com/office/drawing/2014/main" id="{943DD0EE-A126-4D34-926A-65B26FDAC3B0}"/>
              </a:ext>
            </a:extLst>
          </p:cNvPr>
          <p:cNvSpPr>
            <a:spLocks noGrp="1"/>
          </p:cNvSpPr>
          <p:nvPr>
            <p:ph type="sldNum" sz="quarter" idx="10"/>
          </p:nvPr>
        </p:nvSpPr>
        <p:spPr>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713D3-3308-48B2-A5BC-FAEF3588DECA}" type="slidenum">
              <a:rPr lang="fr-FR" smtClean="0"/>
              <a:pPr/>
              <a:t>41</a:t>
            </a:fld>
            <a:endParaRPr lang="fr-FR" dirty="0"/>
          </a:p>
        </p:txBody>
      </p:sp>
      <p:sp>
        <p:nvSpPr>
          <p:cNvPr id="11" name="ZoneTexte 10">
            <a:extLst>
              <a:ext uri="{FF2B5EF4-FFF2-40B4-BE49-F238E27FC236}">
                <a16:creationId xmlns:a16="http://schemas.microsoft.com/office/drawing/2014/main" id="{2B0B3F66-FEFE-4CC8-9C58-081340C10BBC}"/>
              </a:ext>
            </a:extLst>
          </p:cNvPr>
          <p:cNvSpPr txBox="1"/>
          <p:nvPr/>
        </p:nvSpPr>
        <p:spPr>
          <a:xfrm>
            <a:off x="5247420" y="1882155"/>
            <a:ext cx="2759986" cy="369332"/>
          </a:xfrm>
          <a:prstGeom prst="rect">
            <a:avLst/>
          </a:prstGeom>
          <a:noFill/>
        </p:spPr>
        <p:txBody>
          <a:bodyPr wrap="none" rtlCol="0">
            <a:spAutoFit/>
          </a:bodyPr>
          <a:lstStyle/>
          <a:p>
            <a:r>
              <a:rPr lang="fr-FR" dirty="0">
                <a:solidFill>
                  <a:schemeClr val="bg1"/>
                </a:solidFill>
              </a:rPr>
              <a:t>Structurer et contextualiser</a:t>
            </a:r>
          </a:p>
        </p:txBody>
      </p:sp>
      <p:sp>
        <p:nvSpPr>
          <p:cNvPr id="77" name="ZoneTexte 76">
            <a:extLst>
              <a:ext uri="{FF2B5EF4-FFF2-40B4-BE49-F238E27FC236}">
                <a16:creationId xmlns:a16="http://schemas.microsoft.com/office/drawing/2014/main" id="{0BD62896-32CE-4119-8F22-2AE28D4D9766}"/>
              </a:ext>
            </a:extLst>
          </p:cNvPr>
          <p:cNvSpPr txBox="1"/>
          <p:nvPr/>
        </p:nvSpPr>
        <p:spPr>
          <a:xfrm>
            <a:off x="2519320" y="1872119"/>
            <a:ext cx="1254061" cy="369332"/>
          </a:xfrm>
          <a:prstGeom prst="rect">
            <a:avLst/>
          </a:prstGeom>
          <a:noFill/>
        </p:spPr>
        <p:txBody>
          <a:bodyPr wrap="none" rtlCol="0">
            <a:spAutoFit/>
          </a:bodyPr>
          <a:lstStyle/>
          <a:p>
            <a:r>
              <a:rPr lang="fr-FR" dirty="0">
                <a:solidFill>
                  <a:schemeClr val="bg1"/>
                </a:solidFill>
              </a:rPr>
              <a:t>Catégoriser</a:t>
            </a:r>
          </a:p>
        </p:txBody>
      </p:sp>
      <p:sp>
        <p:nvSpPr>
          <p:cNvPr id="78" name="ZoneTexte 77">
            <a:extLst>
              <a:ext uri="{FF2B5EF4-FFF2-40B4-BE49-F238E27FC236}">
                <a16:creationId xmlns:a16="http://schemas.microsoft.com/office/drawing/2014/main" id="{F189556F-7BC3-4CF4-863A-144DD1830772}"/>
              </a:ext>
            </a:extLst>
          </p:cNvPr>
          <p:cNvSpPr txBox="1"/>
          <p:nvPr/>
        </p:nvSpPr>
        <p:spPr>
          <a:xfrm>
            <a:off x="611327" y="1872119"/>
            <a:ext cx="1112997" cy="369332"/>
          </a:xfrm>
          <a:prstGeom prst="rect">
            <a:avLst/>
          </a:prstGeom>
          <a:noFill/>
        </p:spPr>
        <p:txBody>
          <a:bodyPr wrap="none" rtlCol="0">
            <a:spAutoFit/>
          </a:bodyPr>
          <a:lstStyle/>
          <a:p>
            <a:r>
              <a:rPr lang="fr-FR" dirty="0">
                <a:solidFill>
                  <a:schemeClr val="bg1"/>
                </a:solidFill>
              </a:rPr>
              <a:t>Enumérer</a:t>
            </a:r>
          </a:p>
        </p:txBody>
      </p:sp>
      <p:grpSp>
        <p:nvGrpSpPr>
          <p:cNvPr id="10" name="Groupe 9">
            <a:extLst>
              <a:ext uri="{FF2B5EF4-FFF2-40B4-BE49-F238E27FC236}">
                <a16:creationId xmlns:a16="http://schemas.microsoft.com/office/drawing/2014/main" id="{23702EA4-A4CF-4B32-A73C-7BB937787062}"/>
              </a:ext>
            </a:extLst>
          </p:cNvPr>
          <p:cNvGrpSpPr/>
          <p:nvPr/>
        </p:nvGrpSpPr>
        <p:grpSpPr>
          <a:xfrm>
            <a:off x="4554816" y="2492000"/>
            <a:ext cx="3003711" cy="3256331"/>
            <a:chOff x="4461782" y="3101475"/>
            <a:chExt cx="3003711" cy="3256331"/>
          </a:xfrm>
        </p:grpSpPr>
        <p:sp>
          <p:nvSpPr>
            <p:cNvPr id="5" name="ZoneTexte 4">
              <a:extLst>
                <a:ext uri="{FF2B5EF4-FFF2-40B4-BE49-F238E27FC236}">
                  <a16:creationId xmlns:a16="http://schemas.microsoft.com/office/drawing/2014/main" id="{528347BE-5B80-48A6-9817-76CE9FDC0987}"/>
                </a:ext>
              </a:extLst>
            </p:cNvPr>
            <p:cNvSpPr txBox="1"/>
            <p:nvPr/>
          </p:nvSpPr>
          <p:spPr>
            <a:xfrm>
              <a:off x="5015574" y="5608933"/>
              <a:ext cx="1939955" cy="461665"/>
            </a:xfrm>
            <a:prstGeom prst="rect">
              <a:avLst/>
            </a:prstGeom>
            <a:noFill/>
          </p:spPr>
          <p:txBody>
            <a:bodyPr wrap="none" rtlCol="0">
              <a:spAutoFit/>
            </a:bodyPr>
            <a:lstStyle/>
            <a:p>
              <a:pPr algn="ctr"/>
              <a:r>
                <a:rPr lang="fr-FR" sz="1200" b="1" dirty="0"/>
                <a:t>Tisser des liens à partir des </a:t>
              </a:r>
            </a:p>
            <a:p>
              <a:pPr algn="ctr"/>
              <a:r>
                <a:rPr lang="fr-FR" sz="1200" b="1" dirty="0"/>
                <a:t>méta données</a:t>
              </a:r>
            </a:p>
          </p:txBody>
        </p:sp>
        <p:sp>
          <p:nvSpPr>
            <p:cNvPr id="4" name="Rectangle : coins arrondis 3">
              <a:extLst>
                <a:ext uri="{FF2B5EF4-FFF2-40B4-BE49-F238E27FC236}">
                  <a16:creationId xmlns:a16="http://schemas.microsoft.com/office/drawing/2014/main" id="{ECF58298-0747-4938-8992-552ECE4F5F34}"/>
                </a:ext>
              </a:extLst>
            </p:cNvPr>
            <p:cNvSpPr/>
            <p:nvPr/>
          </p:nvSpPr>
          <p:spPr>
            <a:xfrm>
              <a:off x="4461782" y="3101475"/>
              <a:ext cx="3003711" cy="3256331"/>
            </a:xfrm>
            <a:prstGeom prst="roundRect">
              <a:avLst>
                <a:gd name="adj" fmla="val 9597"/>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4" name="Graphique 43" descr="Homme">
              <a:extLst>
                <a:ext uri="{FF2B5EF4-FFF2-40B4-BE49-F238E27FC236}">
                  <a16:creationId xmlns:a16="http://schemas.microsoft.com/office/drawing/2014/main" id="{368B1E48-9829-4AA2-923A-8249C215E7E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070616" y="3601197"/>
              <a:ext cx="479870" cy="479870"/>
            </a:xfrm>
            <a:prstGeom prst="rect">
              <a:avLst/>
            </a:prstGeom>
          </p:spPr>
        </p:pic>
        <p:pic>
          <p:nvPicPr>
            <p:cNvPr id="45" name="Graphique 44" descr="Document">
              <a:extLst>
                <a:ext uri="{FF2B5EF4-FFF2-40B4-BE49-F238E27FC236}">
                  <a16:creationId xmlns:a16="http://schemas.microsoft.com/office/drawing/2014/main" id="{06129C9E-42E1-40B8-89F7-140ECBF59ED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69710" y="3635279"/>
              <a:ext cx="377507" cy="377507"/>
            </a:xfrm>
            <a:prstGeom prst="rect">
              <a:avLst/>
            </a:prstGeom>
          </p:spPr>
        </p:pic>
        <p:pic>
          <p:nvPicPr>
            <p:cNvPr id="46" name="Graphique 45" descr="Engrenages">
              <a:extLst>
                <a:ext uri="{FF2B5EF4-FFF2-40B4-BE49-F238E27FC236}">
                  <a16:creationId xmlns:a16="http://schemas.microsoft.com/office/drawing/2014/main" id="{436EB909-729C-49F0-BB64-79FE55344A5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086068" y="4789902"/>
              <a:ext cx="469541" cy="469541"/>
            </a:xfrm>
            <a:prstGeom prst="rect">
              <a:avLst/>
            </a:prstGeom>
          </p:spPr>
        </p:pic>
        <p:pic>
          <p:nvPicPr>
            <p:cNvPr id="47" name="Graphique 46" descr="Base de données">
              <a:extLst>
                <a:ext uri="{FF2B5EF4-FFF2-40B4-BE49-F238E27FC236}">
                  <a16:creationId xmlns:a16="http://schemas.microsoft.com/office/drawing/2014/main" id="{53A0B7A4-19D4-40C5-A914-3DE9C6A77BE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340376" y="4803069"/>
              <a:ext cx="443205" cy="443205"/>
            </a:xfrm>
            <a:prstGeom prst="rect">
              <a:avLst/>
            </a:prstGeom>
          </p:spPr>
        </p:pic>
        <p:sp>
          <p:nvSpPr>
            <p:cNvPr id="49" name="Ellipse 48">
              <a:extLst>
                <a:ext uri="{FF2B5EF4-FFF2-40B4-BE49-F238E27FC236}">
                  <a16:creationId xmlns:a16="http://schemas.microsoft.com/office/drawing/2014/main" id="{1FC25F0E-FB55-48DD-82B9-60173037F4C4}"/>
                </a:ext>
              </a:extLst>
            </p:cNvPr>
            <p:cNvSpPr/>
            <p:nvPr/>
          </p:nvSpPr>
          <p:spPr>
            <a:xfrm>
              <a:off x="5026138" y="3551279"/>
              <a:ext cx="589404" cy="589404"/>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0" name="Ellipse 49">
              <a:extLst>
                <a:ext uri="{FF2B5EF4-FFF2-40B4-BE49-F238E27FC236}">
                  <a16:creationId xmlns:a16="http://schemas.microsoft.com/office/drawing/2014/main" id="{B5D74BE0-4599-4AAE-BA10-20E2EBDD2DBF}"/>
                </a:ext>
              </a:extLst>
            </p:cNvPr>
            <p:cNvSpPr/>
            <p:nvPr/>
          </p:nvSpPr>
          <p:spPr>
            <a:xfrm flipH="1">
              <a:off x="6263761" y="3539618"/>
              <a:ext cx="589404" cy="589404"/>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1" name="Ellipse 50">
              <a:extLst>
                <a:ext uri="{FF2B5EF4-FFF2-40B4-BE49-F238E27FC236}">
                  <a16:creationId xmlns:a16="http://schemas.microsoft.com/office/drawing/2014/main" id="{89E61A45-38D8-4B60-9790-0B1774D04B33}"/>
                </a:ext>
              </a:extLst>
            </p:cNvPr>
            <p:cNvSpPr/>
            <p:nvPr/>
          </p:nvSpPr>
          <p:spPr>
            <a:xfrm flipH="1">
              <a:off x="5026138" y="4724828"/>
              <a:ext cx="589404" cy="589404"/>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2" name="Ellipse 51">
              <a:extLst>
                <a:ext uri="{FF2B5EF4-FFF2-40B4-BE49-F238E27FC236}">
                  <a16:creationId xmlns:a16="http://schemas.microsoft.com/office/drawing/2014/main" id="{AB555D1D-0325-40DE-BD75-9F8AF4E788EA}"/>
                </a:ext>
              </a:extLst>
            </p:cNvPr>
            <p:cNvSpPr/>
            <p:nvPr/>
          </p:nvSpPr>
          <p:spPr>
            <a:xfrm flipH="1">
              <a:off x="6262283" y="4726610"/>
              <a:ext cx="589404" cy="589404"/>
            </a:xfrm>
            <a:prstGeom prst="ellipse">
              <a:avLst/>
            </a:prstGeom>
            <a:noFill/>
            <a:ln w="381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53" name="Connecteur : en arc 52">
              <a:extLst>
                <a:ext uri="{FF2B5EF4-FFF2-40B4-BE49-F238E27FC236}">
                  <a16:creationId xmlns:a16="http://schemas.microsoft.com/office/drawing/2014/main" id="{D19923CC-EAC0-44F2-A625-7141D9BBB37E}"/>
                </a:ext>
              </a:extLst>
            </p:cNvPr>
            <p:cNvCxnSpPr>
              <a:cxnSpLocks/>
              <a:stCxn id="49" idx="2"/>
              <a:endCxn id="49" idx="0"/>
            </p:cNvCxnSpPr>
            <p:nvPr/>
          </p:nvCxnSpPr>
          <p:spPr>
            <a:xfrm rot="10800000" flipH="1">
              <a:off x="5026137" y="3551279"/>
              <a:ext cx="294702" cy="294702"/>
            </a:xfrm>
            <a:prstGeom prst="curvedConnector4">
              <a:avLst>
                <a:gd name="adj1" fmla="val -67196"/>
                <a:gd name="adj2" fmla="val 172432"/>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53">
              <a:extLst>
                <a:ext uri="{FF2B5EF4-FFF2-40B4-BE49-F238E27FC236}">
                  <a16:creationId xmlns:a16="http://schemas.microsoft.com/office/drawing/2014/main" id="{5BE0CC06-2750-4ED1-AFA0-2D2BAA4E6F79}"/>
                </a:ext>
              </a:extLst>
            </p:cNvPr>
            <p:cNvCxnSpPr>
              <a:cxnSpLocks/>
              <a:stCxn id="51" idx="1"/>
              <a:endCxn id="50" idx="5"/>
            </p:cNvCxnSpPr>
            <p:nvPr/>
          </p:nvCxnSpPr>
          <p:spPr>
            <a:xfrm flipV="1">
              <a:off x="5529225" y="4042705"/>
              <a:ext cx="820853" cy="76843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5" name="Connecteur droit avec flèche 54">
              <a:extLst>
                <a:ext uri="{FF2B5EF4-FFF2-40B4-BE49-F238E27FC236}">
                  <a16:creationId xmlns:a16="http://schemas.microsoft.com/office/drawing/2014/main" id="{262EB50B-BB6C-408F-A141-C7C588879661}"/>
                </a:ext>
              </a:extLst>
            </p:cNvPr>
            <p:cNvCxnSpPr>
              <a:cxnSpLocks/>
              <a:stCxn id="52" idx="7"/>
              <a:endCxn id="49" idx="5"/>
            </p:cNvCxnSpPr>
            <p:nvPr/>
          </p:nvCxnSpPr>
          <p:spPr>
            <a:xfrm flipH="1" flipV="1">
              <a:off x="5529225" y="4054366"/>
              <a:ext cx="819374" cy="758560"/>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7" name="Connecteur droit avec flèche 56">
              <a:extLst>
                <a:ext uri="{FF2B5EF4-FFF2-40B4-BE49-F238E27FC236}">
                  <a16:creationId xmlns:a16="http://schemas.microsoft.com/office/drawing/2014/main" id="{7E0B9BE5-40F0-41E9-95B7-24B37803AB34}"/>
                </a:ext>
              </a:extLst>
            </p:cNvPr>
            <p:cNvCxnSpPr>
              <a:cxnSpLocks/>
              <a:stCxn id="51" idx="0"/>
              <a:endCxn id="49" idx="4"/>
            </p:cNvCxnSpPr>
            <p:nvPr/>
          </p:nvCxnSpPr>
          <p:spPr>
            <a:xfrm flipV="1">
              <a:off x="5320839" y="4140682"/>
              <a:ext cx="1" cy="584146"/>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Connecteur droit avec flèche 57">
              <a:extLst>
                <a:ext uri="{FF2B5EF4-FFF2-40B4-BE49-F238E27FC236}">
                  <a16:creationId xmlns:a16="http://schemas.microsoft.com/office/drawing/2014/main" id="{D8B83BC0-2768-4358-95FF-EB46CAFE93B6}"/>
                </a:ext>
              </a:extLst>
            </p:cNvPr>
            <p:cNvCxnSpPr>
              <a:cxnSpLocks/>
              <a:stCxn id="52" idx="0"/>
              <a:endCxn id="50" idx="4"/>
            </p:cNvCxnSpPr>
            <p:nvPr/>
          </p:nvCxnSpPr>
          <p:spPr>
            <a:xfrm flipV="1">
              <a:off x="6556984" y="4129022"/>
              <a:ext cx="1478" cy="597589"/>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Connecteur droit avec flèche 58">
              <a:extLst>
                <a:ext uri="{FF2B5EF4-FFF2-40B4-BE49-F238E27FC236}">
                  <a16:creationId xmlns:a16="http://schemas.microsoft.com/office/drawing/2014/main" id="{43FCB439-EEEB-4F81-BB9A-586F5CB336A1}"/>
                </a:ext>
              </a:extLst>
            </p:cNvPr>
            <p:cNvCxnSpPr>
              <a:cxnSpLocks/>
              <a:stCxn id="51" idx="2"/>
              <a:endCxn id="52" idx="6"/>
            </p:cNvCxnSpPr>
            <p:nvPr/>
          </p:nvCxnSpPr>
          <p:spPr>
            <a:xfrm>
              <a:off x="5615541" y="5019530"/>
              <a:ext cx="646742" cy="1782"/>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eur droit avec flèche 59">
              <a:extLst>
                <a:ext uri="{FF2B5EF4-FFF2-40B4-BE49-F238E27FC236}">
                  <a16:creationId xmlns:a16="http://schemas.microsoft.com/office/drawing/2014/main" id="{B5B51E6F-7A31-48B2-8263-A58D84D8BBE9}"/>
                </a:ext>
              </a:extLst>
            </p:cNvPr>
            <p:cNvCxnSpPr>
              <a:cxnSpLocks/>
              <a:stCxn id="49" idx="6"/>
              <a:endCxn id="50" idx="6"/>
            </p:cNvCxnSpPr>
            <p:nvPr/>
          </p:nvCxnSpPr>
          <p:spPr>
            <a:xfrm flipV="1">
              <a:off x="5615541" y="3834320"/>
              <a:ext cx="648220" cy="11661"/>
            </a:xfrm>
            <a:prstGeom prst="straightConnector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1" name="Connecteur : en arc 60">
              <a:extLst>
                <a:ext uri="{FF2B5EF4-FFF2-40B4-BE49-F238E27FC236}">
                  <a16:creationId xmlns:a16="http://schemas.microsoft.com/office/drawing/2014/main" id="{6B2B7776-8E0A-40EC-B9DC-E53868423460}"/>
                </a:ext>
              </a:extLst>
            </p:cNvPr>
            <p:cNvCxnSpPr>
              <a:cxnSpLocks/>
              <a:stCxn id="50" idx="0"/>
              <a:endCxn id="50" idx="2"/>
            </p:cNvCxnSpPr>
            <p:nvPr/>
          </p:nvCxnSpPr>
          <p:spPr>
            <a:xfrm rot="16200000" flipH="1">
              <a:off x="6558462" y="3539618"/>
              <a:ext cx="294702" cy="294702"/>
            </a:xfrm>
            <a:prstGeom prst="curvedConnector4">
              <a:avLst>
                <a:gd name="adj1" fmla="val -74177"/>
                <a:gd name="adj2" fmla="val 172432"/>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2" name="Connecteur : en arc 61">
              <a:extLst>
                <a:ext uri="{FF2B5EF4-FFF2-40B4-BE49-F238E27FC236}">
                  <a16:creationId xmlns:a16="http://schemas.microsoft.com/office/drawing/2014/main" id="{DB62A153-FEC2-455F-861F-62DB3F2A4381}"/>
                </a:ext>
              </a:extLst>
            </p:cNvPr>
            <p:cNvCxnSpPr>
              <a:cxnSpLocks/>
              <a:stCxn id="52" idx="2"/>
              <a:endCxn id="52" idx="4"/>
            </p:cNvCxnSpPr>
            <p:nvPr/>
          </p:nvCxnSpPr>
          <p:spPr>
            <a:xfrm flipH="1">
              <a:off x="6556984" y="5021312"/>
              <a:ext cx="294702" cy="294702"/>
            </a:xfrm>
            <a:prstGeom prst="curvedConnector4">
              <a:avLst>
                <a:gd name="adj1" fmla="val -65450"/>
                <a:gd name="adj2" fmla="val 168941"/>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Connecteur : en arc 62">
              <a:extLst>
                <a:ext uri="{FF2B5EF4-FFF2-40B4-BE49-F238E27FC236}">
                  <a16:creationId xmlns:a16="http://schemas.microsoft.com/office/drawing/2014/main" id="{3E02E5ED-AB3F-40FE-BE3F-5A99A4789B46}"/>
                </a:ext>
              </a:extLst>
            </p:cNvPr>
            <p:cNvCxnSpPr>
              <a:cxnSpLocks/>
              <a:stCxn id="51" idx="4"/>
              <a:endCxn id="51" idx="6"/>
            </p:cNvCxnSpPr>
            <p:nvPr/>
          </p:nvCxnSpPr>
          <p:spPr>
            <a:xfrm rot="5400000" flipH="1">
              <a:off x="5026138" y="5019530"/>
              <a:ext cx="294702" cy="294701"/>
            </a:xfrm>
            <a:prstGeom prst="curvedConnector4">
              <a:avLst>
                <a:gd name="adj1" fmla="val -68941"/>
                <a:gd name="adj2" fmla="val 161960"/>
              </a:avLst>
            </a:prstGeom>
            <a:ln w="3810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67" name="Graphique 66" descr="Étiquette de prix">
              <a:extLst>
                <a:ext uri="{FF2B5EF4-FFF2-40B4-BE49-F238E27FC236}">
                  <a16:creationId xmlns:a16="http://schemas.microsoft.com/office/drawing/2014/main" id="{1E5C2C54-60A1-4F1E-B5B0-A45A4CC17C18}"/>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1900899">
              <a:off x="6037862" y="6014005"/>
              <a:ext cx="278119" cy="278119"/>
            </a:xfrm>
            <a:prstGeom prst="rect">
              <a:avLst/>
            </a:prstGeom>
          </p:spPr>
        </p:pic>
        <p:pic>
          <p:nvPicPr>
            <p:cNvPr id="71" name="Graphique 70" descr="Étiquette de prix">
              <a:extLst>
                <a:ext uri="{FF2B5EF4-FFF2-40B4-BE49-F238E27FC236}">
                  <a16:creationId xmlns:a16="http://schemas.microsoft.com/office/drawing/2014/main" id="{65AED9F1-0D5E-4132-BB11-DDEF3E7FDF8C}"/>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3603168">
              <a:off x="5732021" y="6012545"/>
              <a:ext cx="278119" cy="278119"/>
            </a:xfrm>
            <a:prstGeom prst="rect">
              <a:avLst/>
            </a:prstGeom>
          </p:spPr>
        </p:pic>
      </p:grpSp>
      <p:sp>
        <p:nvSpPr>
          <p:cNvPr id="73" name="Rectangle 72">
            <a:extLst>
              <a:ext uri="{FF2B5EF4-FFF2-40B4-BE49-F238E27FC236}">
                <a16:creationId xmlns:a16="http://schemas.microsoft.com/office/drawing/2014/main" id="{2B040D85-8C6A-4BBF-80F2-B76D829E19F8}"/>
              </a:ext>
            </a:extLst>
          </p:cNvPr>
          <p:cNvSpPr/>
          <p:nvPr/>
        </p:nvSpPr>
        <p:spPr>
          <a:xfrm>
            <a:off x="1991182" y="988413"/>
            <a:ext cx="7975188" cy="646331"/>
          </a:xfrm>
          <a:prstGeom prst="rect">
            <a:avLst/>
          </a:prstGeom>
        </p:spPr>
        <p:txBody>
          <a:bodyPr wrap="square">
            <a:spAutoFit/>
          </a:bodyPr>
          <a:lstStyle/>
          <a:p>
            <a:pPr marL="0" marR="0" lvl="0" indent="0" algn="ctr" defTabSz="1024994" rtl="0" eaLnBrk="1" fontAlgn="auto" latinLnBrk="0" hangingPunct="1">
              <a:lnSpc>
                <a:spcPct val="100000"/>
              </a:lnSpc>
              <a:spcBef>
                <a:spcPts val="0"/>
              </a:spcBef>
              <a:spcAft>
                <a:spcPts val="0"/>
              </a:spcAft>
              <a:buClrTx/>
              <a:buSzTx/>
              <a:buFontTx/>
              <a:buNone/>
              <a:tabLst/>
              <a:defRPr/>
            </a:pPr>
            <a:r>
              <a:rPr kumimoji="0" lang="fr-FR" b="0" i="0" u="none" strike="noStrike" kern="1200" cap="none" spc="0" normalizeH="0" baseline="0" noProof="0" dirty="0">
                <a:ln>
                  <a:noFill/>
                </a:ln>
                <a:solidFill>
                  <a:prstClr val="black"/>
                </a:solidFill>
                <a:effectLst/>
                <a:uLnTx/>
                <a:uFillTx/>
                <a:latin typeface="Calibri" panose="020F0502020204030204"/>
                <a:ea typeface="+mn-ea"/>
                <a:cs typeface="Arial Unicode MS" charset="0"/>
              </a:rPr>
              <a:t>Apporter des méthodes et des outils afin d’</a:t>
            </a:r>
            <a:r>
              <a:rPr kumimoji="0" lang="fr-FR" b="1" i="0" u="none" strike="noStrike" kern="1200" cap="none" spc="0" normalizeH="0" baseline="0" noProof="0" dirty="0">
                <a:ln>
                  <a:noFill/>
                </a:ln>
                <a:solidFill>
                  <a:prstClr val="black"/>
                </a:solidFill>
                <a:effectLst/>
                <a:uLnTx/>
                <a:uFillTx/>
                <a:latin typeface="Calibri" panose="020F0502020204030204"/>
                <a:ea typeface="+mn-ea"/>
                <a:cs typeface="Arial Unicode MS" charset="0"/>
              </a:rPr>
              <a:t>organiser l’information de telle sorte qu’elle soit repérable, gérable et utile.</a:t>
            </a:r>
          </a:p>
        </p:txBody>
      </p:sp>
      <p:grpSp>
        <p:nvGrpSpPr>
          <p:cNvPr id="22" name="Groupe 21">
            <a:extLst>
              <a:ext uri="{FF2B5EF4-FFF2-40B4-BE49-F238E27FC236}">
                <a16:creationId xmlns:a16="http://schemas.microsoft.com/office/drawing/2014/main" id="{858E2373-A19F-44AE-8A70-3EBCE085985A}"/>
              </a:ext>
            </a:extLst>
          </p:cNvPr>
          <p:cNvGrpSpPr/>
          <p:nvPr/>
        </p:nvGrpSpPr>
        <p:grpSpPr>
          <a:xfrm>
            <a:off x="380282" y="4669263"/>
            <a:ext cx="1489064" cy="1314021"/>
            <a:chOff x="401547" y="4410493"/>
            <a:chExt cx="1489064" cy="1314021"/>
          </a:xfrm>
        </p:grpSpPr>
        <p:grpSp>
          <p:nvGrpSpPr>
            <p:cNvPr id="15" name="Groupe 14">
              <a:extLst>
                <a:ext uri="{FF2B5EF4-FFF2-40B4-BE49-F238E27FC236}">
                  <a16:creationId xmlns:a16="http://schemas.microsoft.com/office/drawing/2014/main" id="{3F808EED-8E42-4E1B-A5B5-41C2F14DB8C0}"/>
                </a:ext>
              </a:extLst>
            </p:cNvPr>
            <p:cNvGrpSpPr/>
            <p:nvPr/>
          </p:nvGrpSpPr>
          <p:grpSpPr>
            <a:xfrm>
              <a:off x="401547" y="4754585"/>
              <a:ext cx="1489064" cy="969929"/>
              <a:chOff x="6955529" y="7588789"/>
              <a:chExt cx="1922783" cy="1252440"/>
            </a:xfrm>
          </p:grpSpPr>
          <p:pic>
            <p:nvPicPr>
              <p:cNvPr id="43" name="Graphique 42" descr="Homme">
                <a:extLst>
                  <a:ext uri="{FF2B5EF4-FFF2-40B4-BE49-F238E27FC236}">
                    <a16:creationId xmlns:a16="http://schemas.microsoft.com/office/drawing/2014/main" id="{A7F40F34-E978-4DDD-97E8-9E977CFD16F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185121" y="8422297"/>
                <a:ext cx="418932" cy="418932"/>
              </a:xfrm>
              <a:prstGeom prst="rect">
                <a:avLst/>
              </a:prstGeom>
            </p:spPr>
          </p:pic>
          <p:pic>
            <p:nvPicPr>
              <p:cNvPr id="87" name="Graphique 86" descr="Carte avec repère">
                <a:extLst>
                  <a:ext uri="{FF2B5EF4-FFF2-40B4-BE49-F238E27FC236}">
                    <a16:creationId xmlns:a16="http://schemas.microsoft.com/office/drawing/2014/main" id="{91D0E918-05DF-4583-BAF6-93889AF00FC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7772809" y="8376275"/>
                <a:ext cx="473110" cy="455592"/>
              </a:xfrm>
              <a:prstGeom prst="rect">
                <a:avLst/>
              </a:prstGeom>
            </p:spPr>
          </p:pic>
          <p:pic>
            <p:nvPicPr>
              <p:cNvPr id="88" name="Graphique 87" descr="Télécharger du cloud">
                <a:extLst>
                  <a:ext uri="{FF2B5EF4-FFF2-40B4-BE49-F238E27FC236}">
                    <a16:creationId xmlns:a16="http://schemas.microsoft.com/office/drawing/2014/main" id="{A1B40168-8BF9-4F66-A528-D95B03370B10}"/>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133928" y="7588789"/>
                <a:ext cx="407892" cy="392790"/>
              </a:xfrm>
              <a:prstGeom prst="rect">
                <a:avLst/>
              </a:prstGeom>
            </p:spPr>
          </p:pic>
          <p:pic>
            <p:nvPicPr>
              <p:cNvPr id="90" name="Graphique 89" descr="Appareil photo">
                <a:extLst>
                  <a:ext uri="{FF2B5EF4-FFF2-40B4-BE49-F238E27FC236}">
                    <a16:creationId xmlns:a16="http://schemas.microsoft.com/office/drawing/2014/main" id="{A61CEB49-917B-4140-993F-AF2E5A60BDD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7196810" y="8391943"/>
                <a:ext cx="407892" cy="392790"/>
              </a:xfrm>
              <a:prstGeom prst="rect">
                <a:avLst/>
              </a:prstGeom>
            </p:spPr>
          </p:pic>
          <p:pic>
            <p:nvPicPr>
              <p:cNvPr id="91" name="Graphique 90" descr="Document">
                <a:extLst>
                  <a:ext uri="{FF2B5EF4-FFF2-40B4-BE49-F238E27FC236}">
                    <a16:creationId xmlns:a16="http://schemas.microsoft.com/office/drawing/2014/main" id="{A7892AD4-7226-44C0-BE8F-AD5E80C78A6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470420" y="8179880"/>
                <a:ext cx="407892" cy="392790"/>
              </a:xfrm>
              <a:prstGeom prst="rect">
                <a:avLst/>
              </a:prstGeom>
            </p:spPr>
          </p:pic>
          <p:pic>
            <p:nvPicPr>
              <p:cNvPr id="92" name="Graphique 91" descr="Papier">
                <a:extLst>
                  <a:ext uri="{FF2B5EF4-FFF2-40B4-BE49-F238E27FC236}">
                    <a16:creationId xmlns:a16="http://schemas.microsoft.com/office/drawing/2014/main" id="{B8D3288E-6B94-4133-947A-021DF5723A56}"/>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514754" y="7674423"/>
                <a:ext cx="407892" cy="392790"/>
              </a:xfrm>
              <a:prstGeom prst="rect">
                <a:avLst/>
              </a:prstGeom>
            </p:spPr>
          </p:pic>
          <p:pic>
            <p:nvPicPr>
              <p:cNvPr id="93" name="Graphique 92" descr="Dossier">
                <a:extLst>
                  <a:ext uri="{FF2B5EF4-FFF2-40B4-BE49-F238E27FC236}">
                    <a16:creationId xmlns:a16="http://schemas.microsoft.com/office/drawing/2014/main" id="{39E31CDB-2146-4B2D-AAA9-790A03D4DEC3}"/>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364917" y="8026387"/>
                <a:ext cx="407892" cy="392790"/>
              </a:xfrm>
              <a:prstGeom prst="rect">
                <a:avLst/>
              </a:prstGeom>
            </p:spPr>
          </p:pic>
          <p:pic>
            <p:nvPicPr>
              <p:cNvPr id="94" name="Graphique 93" descr="Calendrier mensuel">
                <a:extLst>
                  <a:ext uri="{FF2B5EF4-FFF2-40B4-BE49-F238E27FC236}">
                    <a16:creationId xmlns:a16="http://schemas.microsoft.com/office/drawing/2014/main" id="{2F8C4A03-A5E0-416C-940A-9515E79D986F}"/>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955529" y="7967649"/>
                <a:ext cx="407892" cy="392790"/>
              </a:xfrm>
              <a:prstGeom prst="rect">
                <a:avLst/>
              </a:prstGeom>
            </p:spPr>
          </p:pic>
          <p:pic>
            <p:nvPicPr>
              <p:cNvPr id="98" name="Graphique 97" descr="Pellicule">
                <a:extLst>
                  <a:ext uri="{FF2B5EF4-FFF2-40B4-BE49-F238E27FC236}">
                    <a16:creationId xmlns:a16="http://schemas.microsoft.com/office/drawing/2014/main" id="{EAAD2384-4721-4385-8C1F-F1C9B0C2A128}"/>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8340728" y="7695782"/>
                <a:ext cx="407892" cy="392790"/>
              </a:xfrm>
              <a:prstGeom prst="rect">
                <a:avLst/>
              </a:prstGeom>
            </p:spPr>
          </p:pic>
          <p:pic>
            <p:nvPicPr>
              <p:cNvPr id="99" name="Graphique 98" descr="Volume">
                <a:extLst>
                  <a:ext uri="{FF2B5EF4-FFF2-40B4-BE49-F238E27FC236}">
                    <a16:creationId xmlns:a16="http://schemas.microsoft.com/office/drawing/2014/main" id="{CFCBECEF-9C70-4D5B-85B0-0E0705005CCD}"/>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7922646" y="7588789"/>
                <a:ext cx="407892" cy="392790"/>
              </a:xfrm>
              <a:prstGeom prst="rect">
                <a:avLst/>
              </a:prstGeom>
            </p:spPr>
          </p:pic>
          <p:pic>
            <p:nvPicPr>
              <p:cNvPr id="100" name="Graphique 99" descr="Enveloppe ouverte">
                <a:extLst>
                  <a:ext uri="{FF2B5EF4-FFF2-40B4-BE49-F238E27FC236}">
                    <a16:creationId xmlns:a16="http://schemas.microsoft.com/office/drawing/2014/main" id="{05C87CD9-B6A2-4141-9622-7A8A5CAC03D1}"/>
                  </a:ext>
                </a:extLst>
              </p:cNvPr>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7825768" y="8020144"/>
                <a:ext cx="407892" cy="392790"/>
              </a:xfrm>
              <a:prstGeom prst="rect">
                <a:avLst/>
              </a:prstGeom>
            </p:spPr>
          </p:pic>
        </p:grpSp>
        <p:sp>
          <p:nvSpPr>
            <p:cNvPr id="101" name="ZoneTexte 100">
              <a:extLst>
                <a:ext uri="{FF2B5EF4-FFF2-40B4-BE49-F238E27FC236}">
                  <a16:creationId xmlns:a16="http://schemas.microsoft.com/office/drawing/2014/main" id="{9C016C0A-87C9-4EEA-9BF4-376890554926}"/>
                </a:ext>
              </a:extLst>
            </p:cNvPr>
            <p:cNvSpPr txBox="1"/>
            <p:nvPr/>
          </p:nvSpPr>
          <p:spPr>
            <a:xfrm>
              <a:off x="456428" y="4410493"/>
              <a:ext cx="1379303" cy="338554"/>
            </a:xfrm>
            <a:prstGeom prst="rect">
              <a:avLst/>
            </a:prstGeom>
            <a:noFill/>
          </p:spPr>
          <p:txBody>
            <a:bodyPr wrap="square" rtlCol="0">
              <a:spAutoFit/>
            </a:bodyPr>
            <a:lstStyle/>
            <a:p>
              <a:r>
                <a:rPr lang="fr-FR" sz="1600" b="1" dirty="0"/>
                <a:t>non structuré</a:t>
              </a:r>
            </a:p>
          </p:txBody>
        </p:sp>
      </p:grpSp>
      <p:sp>
        <p:nvSpPr>
          <p:cNvPr id="16" name="ZoneTexte 15">
            <a:extLst>
              <a:ext uri="{FF2B5EF4-FFF2-40B4-BE49-F238E27FC236}">
                <a16:creationId xmlns:a16="http://schemas.microsoft.com/office/drawing/2014/main" id="{AB156EE2-A9AC-4A11-9076-D278246BFD42}"/>
              </a:ext>
            </a:extLst>
          </p:cNvPr>
          <p:cNvSpPr txBox="1"/>
          <p:nvPr/>
        </p:nvSpPr>
        <p:spPr>
          <a:xfrm>
            <a:off x="10453036" y="1068404"/>
            <a:ext cx="184731" cy="369332"/>
          </a:xfrm>
          <a:prstGeom prst="rect">
            <a:avLst/>
          </a:prstGeom>
          <a:noFill/>
        </p:spPr>
        <p:txBody>
          <a:bodyPr wrap="none" rtlCol="0">
            <a:spAutoFit/>
          </a:bodyPr>
          <a:lstStyle/>
          <a:p>
            <a:endParaRPr lang="fr-FR" dirty="0"/>
          </a:p>
        </p:txBody>
      </p:sp>
      <p:grpSp>
        <p:nvGrpSpPr>
          <p:cNvPr id="23" name="Groupe 22">
            <a:extLst>
              <a:ext uri="{FF2B5EF4-FFF2-40B4-BE49-F238E27FC236}">
                <a16:creationId xmlns:a16="http://schemas.microsoft.com/office/drawing/2014/main" id="{8799DEB7-88DE-4C78-AE87-71EF47926360}"/>
              </a:ext>
            </a:extLst>
          </p:cNvPr>
          <p:cNvGrpSpPr/>
          <p:nvPr/>
        </p:nvGrpSpPr>
        <p:grpSpPr>
          <a:xfrm>
            <a:off x="2155785" y="2485531"/>
            <a:ext cx="2124094" cy="3450617"/>
            <a:chOff x="2177050" y="2226761"/>
            <a:chExt cx="2124094" cy="3450617"/>
          </a:xfrm>
        </p:grpSpPr>
        <p:grpSp>
          <p:nvGrpSpPr>
            <p:cNvPr id="9" name="Groupe 8">
              <a:extLst>
                <a:ext uri="{FF2B5EF4-FFF2-40B4-BE49-F238E27FC236}">
                  <a16:creationId xmlns:a16="http://schemas.microsoft.com/office/drawing/2014/main" id="{7CD9307D-56F8-4931-ACF6-F9F888DB8A85}"/>
                </a:ext>
              </a:extLst>
            </p:cNvPr>
            <p:cNvGrpSpPr/>
            <p:nvPr/>
          </p:nvGrpSpPr>
          <p:grpSpPr>
            <a:xfrm>
              <a:off x="2177050" y="2226761"/>
              <a:ext cx="927433" cy="3361636"/>
              <a:chOff x="2513936" y="2890900"/>
              <a:chExt cx="927433" cy="3361636"/>
            </a:xfrm>
          </p:grpSpPr>
          <p:sp>
            <p:nvSpPr>
              <p:cNvPr id="6" name="ZoneTexte 5">
                <a:extLst>
                  <a:ext uri="{FF2B5EF4-FFF2-40B4-BE49-F238E27FC236}">
                    <a16:creationId xmlns:a16="http://schemas.microsoft.com/office/drawing/2014/main" id="{E7C748D4-6F01-4F75-8FCD-12FE7CD84B62}"/>
                  </a:ext>
                </a:extLst>
              </p:cNvPr>
              <p:cNvSpPr txBox="1"/>
              <p:nvPr/>
            </p:nvSpPr>
            <p:spPr>
              <a:xfrm>
                <a:off x="2559580" y="3403751"/>
                <a:ext cx="832857" cy="276999"/>
              </a:xfrm>
              <a:prstGeom prst="rect">
                <a:avLst/>
              </a:prstGeom>
              <a:noFill/>
            </p:spPr>
            <p:txBody>
              <a:bodyPr wrap="none" rtlCol="0">
                <a:spAutoFit/>
              </a:bodyPr>
              <a:lstStyle/>
              <a:p>
                <a:r>
                  <a:rPr lang="fr-FR" sz="1200" dirty="0"/>
                  <a:t>personnes</a:t>
                </a:r>
              </a:p>
            </p:txBody>
          </p:sp>
          <p:sp>
            <p:nvSpPr>
              <p:cNvPr id="68" name="ZoneTexte 67">
                <a:extLst>
                  <a:ext uri="{FF2B5EF4-FFF2-40B4-BE49-F238E27FC236}">
                    <a16:creationId xmlns:a16="http://schemas.microsoft.com/office/drawing/2014/main" id="{04F96DE4-AD17-4D46-838B-88932965BB2F}"/>
                  </a:ext>
                </a:extLst>
              </p:cNvPr>
              <p:cNvSpPr txBox="1"/>
              <p:nvPr/>
            </p:nvSpPr>
            <p:spPr>
              <a:xfrm>
                <a:off x="2526718" y="4253761"/>
                <a:ext cx="883768" cy="276999"/>
              </a:xfrm>
              <a:prstGeom prst="rect">
                <a:avLst/>
              </a:prstGeom>
              <a:noFill/>
            </p:spPr>
            <p:txBody>
              <a:bodyPr wrap="none" rtlCol="0">
                <a:spAutoFit/>
              </a:bodyPr>
              <a:lstStyle/>
              <a:p>
                <a:r>
                  <a:rPr lang="fr-FR" sz="1200" dirty="0"/>
                  <a:t>documents</a:t>
                </a:r>
              </a:p>
            </p:txBody>
          </p:sp>
          <p:sp>
            <p:nvSpPr>
              <p:cNvPr id="69" name="ZoneTexte 68">
                <a:extLst>
                  <a:ext uri="{FF2B5EF4-FFF2-40B4-BE49-F238E27FC236}">
                    <a16:creationId xmlns:a16="http://schemas.microsoft.com/office/drawing/2014/main" id="{1D02CFE9-2706-4D0F-881B-F992B119B773}"/>
                  </a:ext>
                </a:extLst>
              </p:cNvPr>
              <p:cNvSpPr txBox="1"/>
              <p:nvPr/>
            </p:nvSpPr>
            <p:spPr>
              <a:xfrm>
                <a:off x="2633959" y="5101482"/>
                <a:ext cx="721672" cy="276999"/>
              </a:xfrm>
              <a:prstGeom prst="rect">
                <a:avLst/>
              </a:prstGeom>
              <a:noFill/>
            </p:spPr>
            <p:txBody>
              <a:bodyPr wrap="none" rtlCol="0">
                <a:spAutoFit/>
              </a:bodyPr>
              <a:lstStyle/>
              <a:p>
                <a:r>
                  <a:rPr lang="fr-FR" sz="1200" dirty="0"/>
                  <a:t>données</a:t>
                </a:r>
              </a:p>
            </p:txBody>
          </p:sp>
          <p:sp>
            <p:nvSpPr>
              <p:cNvPr id="70" name="ZoneTexte 69">
                <a:extLst>
                  <a:ext uri="{FF2B5EF4-FFF2-40B4-BE49-F238E27FC236}">
                    <a16:creationId xmlns:a16="http://schemas.microsoft.com/office/drawing/2014/main" id="{377D4849-B070-4ADE-8448-FE79226899B5}"/>
                  </a:ext>
                </a:extLst>
              </p:cNvPr>
              <p:cNvSpPr txBox="1"/>
              <p:nvPr/>
            </p:nvSpPr>
            <p:spPr>
              <a:xfrm>
                <a:off x="2513936" y="5975537"/>
                <a:ext cx="927433" cy="276999"/>
              </a:xfrm>
              <a:prstGeom prst="rect">
                <a:avLst/>
              </a:prstGeom>
              <a:noFill/>
            </p:spPr>
            <p:txBody>
              <a:bodyPr wrap="none" rtlCol="0">
                <a:spAutoFit/>
              </a:bodyPr>
              <a:lstStyle/>
              <a:p>
                <a:r>
                  <a:rPr lang="fr-FR" sz="1200" dirty="0"/>
                  <a:t>algorithmes</a:t>
                </a:r>
              </a:p>
            </p:txBody>
          </p:sp>
          <p:pic>
            <p:nvPicPr>
              <p:cNvPr id="72" name="Graphique 71" descr="Homme">
                <a:extLst>
                  <a:ext uri="{FF2B5EF4-FFF2-40B4-BE49-F238E27FC236}">
                    <a16:creationId xmlns:a16="http://schemas.microsoft.com/office/drawing/2014/main" id="{B8E4D312-7AFC-4BB3-9371-F225624771C3}"/>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46660" y="2890900"/>
                <a:ext cx="479870" cy="479870"/>
              </a:xfrm>
              <a:prstGeom prst="rect">
                <a:avLst/>
              </a:prstGeom>
            </p:spPr>
          </p:pic>
          <p:pic>
            <p:nvPicPr>
              <p:cNvPr id="74" name="Graphique 73" descr="Engrenages">
                <a:extLst>
                  <a:ext uri="{FF2B5EF4-FFF2-40B4-BE49-F238E27FC236}">
                    <a16:creationId xmlns:a16="http://schemas.microsoft.com/office/drawing/2014/main" id="{229BF4C9-ADF1-46F1-B4FF-4807EA14780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751825" y="5473017"/>
                <a:ext cx="469541" cy="469541"/>
              </a:xfrm>
              <a:prstGeom prst="rect">
                <a:avLst/>
              </a:prstGeom>
            </p:spPr>
          </p:pic>
          <p:pic>
            <p:nvPicPr>
              <p:cNvPr id="75" name="Graphique 74" descr="Base de données">
                <a:extLst>
                  <a:ext uri="{FF2B5EF4-FFF2-40B4-BE49-F238E27FC236}">
                    <a16:creationId xmlns:a16="http://schemas.microsoft.com/office/drawing/2014/main" id="{C2AB53E4-3DC8-43DA-A3AB-CD71F551547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764993" y="4625296"/>
                <a:ext cx="443205" cy="443205"/>
              </a:xfrm>
              <a:prstGeom prst="rect">
                <a:avLst/>
              </a:prstGeom>
            </p:spPr>
          </p:pic>
          <p:pic>
            <p:nvPicPr>
              <p:cNvPr id="76" name="Graphique 11" descr="Document">
                <a:extLst>
                  <a:ext uri="{FF2B5EF4-FFF2-40B4-BE49-F238E27FC236}">
                    <a16:creationId xmlns:a16="http://schemas.microsoft.com/office/drawing/2014/main" id="{2661C7D7-244D-4676-8449-4F1CD6CFB98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2755284" y="3775286"/>
                <a:ext cx="462622" cy="445494"/>
              </a:xfrm>
              <a:prstGeom prst="rect">
                <a:avLst/>
              </a:prstGeom>
            </p:spPr>
          </p:pic>
        </p:grpSp>
        <p:sp>
          <p:nvSpPr>
            <p:cNvPr id="17" name="ZoneTexte 16">
              <a:extLst>
                <a:ext uri="{FF2B5EF4-FFF2-40B4-BE49-F238E27FC236}">
                  <a16:creationId xmlns:a16="http://schemas.microsoft.com/office/drawing/2014/main" id="{43BF1927-98E2-425D-AFE2-F65206E50748}"/>
                </a:ext>
              </a:extLst>
            </p:cNvPr>
            <p:cNvSpPr txBox="1"/>
            <p:nvPr/>
          </p:nvSpPr>
          <p:spPr>
            <a:xfrm>
              <a:off x="3180324" y="3078347"/>
              <a:ext cx="1120820" cy="1384995"/>
            </a:xfrm>
            <a:prstGeom prst="rect">
              <a:avLst/>
            </a:prstGeom>
            <a:noFill/>
            <a:ln w="28575">
              <a:noFill/>
            </a:ln>
          </p:spPr>
          <p:txBody>
            <a:bodyPr wrap="none" rtlCol="0">
              <a:spAutoFit/>
            </a:bodyPr>
            <a:lstStyle/>
            <a:p>
              <a:pPr algn="ctr"/>
              <a:r>
                <a:rPr lang="fr-FR" sz="1400" dirty="0"/>
                <a:t>QUI ?</a:t>
              </a:r>
            </a:p>
            <a:p>
              <a:pPr algn="ctr"/>
              <a:r>
                <a:rPr lang="fr-FR" sz="1400" dirty="0"/>
                <a:t>QUOI ?</a:t>
              </a:r>
            </a:p>
            <a:p>
              <a:pPr algn="ctr"/>
              <a:r>
                <a:rPr lang="fr-FR" sz="1400" dirty="0"/>
                <a:t>OÙ ?</a:t>
              </a:r>
            </a:p>
            <a:p>
              <a:pPr algn="ctr"/>
              <a:r>
                <a:rPr lang="fr-FR" sz="1400" dirty="0"/>
                <a:t>QUAND ?</a:t>
              </a:r>
            </a:p>
            <a:p>
              <a:pPr algn="ctr"/>
              <a:r>
                <a:rPr lang="fr-FR" sz="1400" dirty="0"/>
                <a:t>POURQUOI ?</a:t>
              </a:r>
            </a:p>
            <a:p>
              <a:pPr algn="ctr"/>
              <a:r>
                <a:rPr lang="fr-FR" sz="1400" dirty="0"/>
                <a:t>COMMENT ?</a:t>
              </a:r>
            </a:p>
          </p:txBody>
        </p:sp>
        <p:sp>
          <p:nvSpPr>
            <p:cNvPr id="20" name="Parenthèse fermante 19">
              <a:extLst>
                <a:ext uri="{FF2B5EF4-FFF2-40B4-BE49-F238E27FC236}">
                  <a16:creationId xmlns:a16="http://schemas.microsoft.com/office/drawing/2014/main" id="{0D180CCB-D790-42E6-A31A-6D947BAFF7B4}"/>
                </a:ext>
              </a:extLst>
            </p:cNvPr>
            <p:cNvSpPr/>
            <p:nvPr/>
          </p:nvSpPr>
          <p:spPr>
            <a:xfrm>
              <a:off x="3063500" y="2226761"/>
              <a:ext cx="166777" cy="3450617"/>
            </a:xfrm>
            <a:prstGeom prst="rightBracket">
              <a:avLst/>
            </a:prstGeom>
            <a:ln w="28575">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grpSp>
      <p:grpSp>
        <p:nvGrpSpPr>
          <p:cNvPr id="21" name="Groupe 20">
            <a:extLst>
              <a:ext uri="{FF2B5EF4-FFF2-40B4-BE49-F238E27FC236}">
                <a16:creationId xmlns:a16="http://schemas.microsoft.com/office/drawing/2014/main" id="{E14FE475-B1C9-4A5F-848F-BDBC442A5174}"/>
              </a:ext>
            </a:extLst>
          </p:cNvPr>
          <p:cNvGrpSpPr/>
          <p:nvPr/>
        </p:nvGrpSpPr>
        <p:grpSpPr>
          <a:xfrm>
            <a:off x="435163" y="2358194"/>
            <a:ext cx="1379303" cy="2287049"/>
            <a:chOff x="456428" y="2099424"/>
            <a:chExt cx="1379303" cy="2287049"/>
          </a:xfrm>
        </p:grpSpPr>
        <p:pic>
          <p:nvPicPr>
            <p:cNvPr id="81" name="Picture 2" descr="RÃ©sultat de recherche d'images pour &quot;databases transparent&quot;">
              <a:extLst>
                <a:ext uri="{FF2B5EF4-FFF2-40B4-BE49-F238E27FC236}">
                  <a16:creationId xmlns:a16="http://schemas.microsoft.com/office/drawing/2014/main" id="{434EBB56-3F6F-445E-A11F-AED0EA5005B2}"/>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805655" y="2520182"/>
              <a:ext cx="680849" cy="595086"/>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Image associÃ©e">
              <a:extLst>
                <a:ext uri="{FF2B5EF4-FFF2-40B4-BE49-F238E27FC236}">
                  <a16:creationId xmlns:a16="http://schemas.microsoft.com/office/drawing/2014/main" id="{3BEE4CE8-6626-4D76-9364-CB4CD75FDCC2}"/>
                </a:ext>
              </a:extLst>
            </p:cNvPr>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804131" y="3434840"/>
              <a:ext cx="683896" cy="683896"/>
            </a:xfrm>
            <a:prstGeom prst="rect">
              <a:avLst/>
            </a:prstGeom>
            <a:noFill/>
            <a:extLst>
              <a:ext uri="{909E8E84-426E-40DD-AFC4-6F175D3DCCD1}">
                <a14:hiddenFill xmlns:a14="http://schemas.microsoft.com/office/drawing/2010/main">
                  <a:solidFill>
                    <a:srgbClr val="FFFFFF"/>
                  </a:solidFill>
                </a14:hiddenFill>
              </a:ext>
            </a:extLst>
          </p:spPr>
        </p:pic>
        <p:sp>
          <p:nvSpPr>
            <p:cNvPr id="65" name="ZoneTexte 64">
              <a:extLst>
                <a:ext uri="{FF2B5EF4-FFF2-40B4-BE49-F238E27FC236}">
                  <a16:creationId xmlns:a16="http://schemas.microsoft.com/office/drawing/2014/main" id="{7FFA6BED-90C5-4BB0-804F-FF89F83B9AA1}"/>
                </a:ext>
              </a:extLst>
            </p:cNvPr>
            <p:cNvSpPr txBox="1"/>
            <p:nvPr/>
          </p:nvSpPr>
          <p:spPr>
            <a:xfrm>
              <a:off x="456428" y="2099424"/>
              <a:ext cx="1379303" cy="338554"/>
            </a:xfrm>
            <a:prstGeom prst="rect">
              <a:avLst/>
            </a:prstGeom>
            <a:noFill/>
          </p:spPr>
          <p:txBody>
            <a:bodyPr wrap="square" rtlCol="0">
              <a:spAutoFit/>
            </a:bodyPr>
            <a:lstStyle/>
            <a:p>
              <a:pPr algn="ctr"/>
              <a:r>
                <a:rPr lang="fr-FR" sz="1600" b="1" dirty="0"/>
                <a:t>structuré</a:t>
              </a:r>
            </a:p>
          </p:txBody>
        </p:sp>
        <p:sp>
          <p:nvSpPr>
            <p:cNvPr id="102" name="ZoneTexte 101">
              <a:extLst>
                <a:ext uri="{FF2B5EF4-FFF2-40B4-BE49-F238E27FC236}">
                  <a16:creationId xmlns:a16="http://schemas.microsoft.com/office/drawing/2014/main" id="{97F3528B-0593-4CEA-A0EF-7DD489F84E61}"/>
                </a:ext>
              </a:extLst>
            </p:cNvPr>
            <p:cNvSpPr txBox="1"/>
            <p:nvPr/>
          </p:nvSpPr>
          <p:spPr>
            <a:xfrm>
              <a:off x="456428" y="3181990"/>
              <a:ext cx="1379303" cy="276999"/>
            </a:xfrm>
            <a:prstGeom prst="rect">
              <a:avLst/>
            </a:prstGeom>
            <a:noFill/>
          </p:spPr>
          <p:txBody>
            <a:bodyPr wrap="square" rtlCol="0">
              <a:spAutoFit/>
            </a:bodyPr>
            <a:lstStyle/>
            <a:p>
              <a:pPr algn="ctr"/>
              <a:r>
                <a:rPr lang="fr-FR" sz="1200" i="1" dirty="0"/>
                <a:t>modèles</a:t>
              </a:r>
            </a:p>
          </p:txBody>
        </p:sp>
        <p:sp>
          <p:nvSpPr>
            <p:cNvPr id="103" name="ZoneTexte 102">
              <a:extLst>
                <a:ext uri="{FF2B5EF4-FFF2-40B4-BE49-F238E27FC236}">
                  <a16:creationId xmlns:a16="http://schemas.microsoft.com/office/drawing/2014/main" id="{54D925E5-77FA-4FB8-B9F3-9D8AB73EF58C}"/>
                </a:ext>
              </a:extLst>
            </p:cNvPr>
            <p:cNvSpPr txBox="1"/>
            <p:nvPr/>
          </p:nvSpPr>
          <p:spPr>
            <a:xfrm>
              <a:off x="456428" y="4109474"/>
              <a:ext cx="1379303" cy="276999"/>
            </a:xfrm>
            <a:prstGeom prst="rect">
              <a:avLst/>
            </a:prstGeom>
            <a:noFill/>
          </p:spPr>
          <p:txBody>
            <a:bodyPr wrap="square" rtlCol="0">
              <a:spAutoFit/>
            </a:bodyPr>
            <a:lstStyle/>
            <a:p>
              <a:pPr algn="ctr"/>
              <a:r>
                <a:rPr lang="fr-FR" sz="1200" i="1" dirty="0"/>
                <a:t>données</a:t>
              </a:r>
            </a:p>
          </p:txBody>
        </p:sp>
      </p:grpSp>
    </p:spTree>
    <p:extLst>
      <p:ext uri="{BB962C8B-B14F-4D97-AF65-F5344CB8AC3E}">
        <p14:creationId xmlns:p14="http://schemas.microsoft.com/office/powerpoint/2010/main" val="18901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43396362-3D9D-457B-B699-2E778977B91A}"/>
              </a:ext>
            </a:extLst>
          </p:cNvPr>
          <p:cNvGrpSpPr/>
          <p:nvPr/>
        </p:nvGrpSpPr>
        <p:grpSpPr>
          <a:xfrm>
            <a:off x="299484" y="1216054"/>
            <a:ext cx="11709854" cy="4661102"/>
            <a:chOff x="76200" y="1625398"/>
            <a:chExt cx="11709854" cy="4661102"/>
          </a:xfrm>
        </p:grpSpPr>
        <p:graphicFrame>
          <p:nvGraphicFramePr>
            <p:cNvPr id="30" name="Diagramme 29">
              <a:extLst>
                <a:ext uri="{FF2B5EF4-FFF2-40B4-BE49-F238E27FC236}">
                  <a16:creationId xmlns:a16="http://schemas.microsoft.com/office/drawing/2014/main" id="{BB10DEBF-F0D6-44FC-93CB-F562DF9C2C73}"/>
                </a:ext>
              </a:extLst>
            </p:cNvPr>
            <p:cNvGraphicFramePr/>
            <p:nvPr/>
          </p:nvGraphicFramePr>
          <p:xfrm>
            <a:off x="2547278" y="1625398"/>
            <a:ext cx="9238776" cy="404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 10">
              <a:extLst>
                <a:ext uri="{FF2B5EF4-FFF2-40B4-BE49-F238E27FC236}">
                  <a16:creationId xmlns:a16="http://schemas.microsoft.com/office/drawing/2014/main" id="{20BF057B-6680-4516-AE2C-40EC78026483}"/>
                </a:ext>
              </a:extLst>
            </p:cNvPr>
            <p:cNvPicPr>
              <a:picLocks noChangeAspect="1"/>
            </p:cNvPicPr>
            <p:nvPr/>
          </p:nvPicPr>
          <p:blipFill>
            <a:blip r:embed="rId7">
              <a:grayscl/>
            </a:blip>
            <a:stretch>
              <a:fillRect/>
            </a:stretch>
          </p:blipFill>
          <p:spPr>
            <a:xfrm>
              <a:off x="76200" y="1709739"/>
              <a:ext cx="4644868" cy="4556890"/>
            </a:xfrm>
            <a:prstGeom prst="ellipse">
              <a:avLst/>
            </a:prstGeom>
            <a:ln w="76200">
              <a:solidFill>
                <a:srgbClr val="92D050"/>
              </a:solidFill>
            </a:ln>
          </p:spPr>
        </p:pic>
        <p:cxnSp>
          <p:nvCxnSpPr>
            <p:cNvPr id="31" name="Connecteur droit 30">
              <a:extLst>
                <a:ext uri="{FF2B5EF4-FFF2-40B4-BE49-F238E27FC236}">
                  <a16:creationId xmlns:a16="http://schemas.microsoft.com/office/drawing/2014/main" id="{4631D102-CB02-4E9D-8C75-6A0E70798A7F}"/>
                </a:ext>
              </a:extLst>
            </p:cNvPr>
            <p:cNvCxnSpPr>
              <a:cxnSpLocks/>
            </p:cNvCxnSpPr>
            <p:nvPr/>
          </p:nvCxnSpPr>
          <p:spPr>
            <a:xfrm>
              <a:off x="7248525" y="2030282"/>
              <a:ext cx="0" cy="4256218"/>
            </a:xfrm>
            <a:prstGeom prst="line">
              <a:avLst/>
            </a:prstGeom>
            <a:ln>
              <a:solidFill>
                <a:srgbClr val="7030A0"/>
              </a:solidFill>
              <a:prstDash val="dashDot"/>
            </a:ln>
          </p:spPr>
          <p:style>
            <a:lnRef idx="1">
              <a:schemeClr val="accent1"/>
            </a:lnRef>
            <a:fillRef idx="0">
              <a:schemeClr val="accent1"/>
            </a:fillRef>
            <a:effectRef idx="0">
              <a:schemeClr val="accent1"/>
            </a:effectRef>
            <a:fontRef idx="minor">
              <a:schemeClr val="tx1"/>
            </a:fontRef>
          </p:style>
        </p:cxnSp>
        <p:sp>
          <p:nvSpPr>
            <p:cNvPr id="33" name="ZoneTexte 32">
              <a:extLst>
                <a:ext uri="{FF2B5EF4-FFF2-40B4-BE49-F238E27FC236}">
                  <a16:creationId xmlns:a16="http://schemas.microsoft.com/office/drawing/2014/main" id="{6812609A-EE6B-4924-A35F-EF61BDA554EB}"/>
                </a:ext>
              </a:extLst>
            </p:cNvPr>
            <p:cNvSpPr txBox="1"/>
            <p:nvPr/>
          </p:nvSpPr>
          <p:spPr>
            <a:xfrm>
              <a:off x="4730735" y="1654340"/>
              <a:ext cx="1133002" cy="369332"/>
            </a:xfrm>
            <a:prstGeom prst="rect">
              <a:avLst/>
            </a:prstGeom>
            <a:noFill/>
          </p:spPr>
          <p:txBody>
            <a:bodyPr wrap="none" rtlCol="0">
              <a:spAutoFit/>
            </a:bodyPr>
            <a:lstStyle/>
            <a:p>
              <a:r>
                <a:rPr lang="fr-FR" dirty="0">
                  <a:solidFill>
                    <a:schemeClr val="bg1"/>
                  </a:solidFill>
                </a:rPr>
                <a:t>Interroger</a:t>
              </a:r>
            </a:p>
          </p:txBody>
        </p:sp>
        <p:sp>
          <p:nvSpPr>
            <p:cNvPr id="34" name="ZoneTexte 33">
              <a:extLst>
                <a:ext uri="{FF2B5EF4-FFF2-40B4-BE49-F238E27FC236}">
                  <a16:creationId xmlns:a16="http://schemas.microsoft.com/office/drawing/2014/main" id="{A6769A5D-51DE-4775-8F41-C963FB527051}"/>
                </a:ext>
              </a:extLst>
            </p:cNvPr>
            <p:cNvSpPr txBox="1"/>
            <p:nvPr/>
          </p:nvSpPr>
          <p:spPr>
            <a:xfrm>
              <a:off x="9036035" y="1644750"/>
              <a:ext cx="1032462" cy="369332"/>
            </a:xfrm>
            <a:prstGeom prst="rect">
              <a:avLst/>
            </a:prstGeom>
            <a:noFill/>
          </p:spPr>
          <p:txBody>
            <a:bodyPr wrap="none" rtlCol="0">
              <a:spAutoFit/>
            </a:bodyPr>
            <a:lstStyle/>
            <a:p>
              <a:r>
                <a:rPr lang="fr-FR" dirty="0">
                  <a:solidFill>
                    <a:schemeClr val="bg1"/>
                  </a:solidFill>
                </a:rPr>
                <a:t>Restituer</a:t>
              </a:r>
            </a:p>
          </p:txBody>
        </p:sp>
      </p:grpSp>
      <p:sp>
        <p:nvSpPr>
          <p:cNvPr id="2" name="Titre 1"/>
          <p:cNvSpPr>
            <a:spLocks noGrp="1"/>
          </p:cNvSpPr>
          <p:nvPr>
            <p:ph type="ctrTitle"/>
          </p:nvPr>
        </p:nvSpPr>
        <p:spPr/>
        <p:txBody>
          <a:bodyPr/>
          <a:lstStyle/>
          <a:p>
            <a:pPr marL="0" indent="0">
              <a:buNone/>
            </a:pPr>
            <a:r>
              <a:rPr lang="fr-FR" dirty="0"/>
              <a:t>En aval… valoriser les données liées</a:t>
            </a:r>
          </a:p>
        </p:txBody>
      </p:sp>
      <p:sp>
        <p:nvSpPr>
          <p:cNvPr id="6" name="Espace réservé du numéro de diapositive 5"/>
          <p:cNvSpPr>
            <a:spLocks noGrp="1"/>
          </p:cNvSpPr>
          <p:nvPr>
            <p:ph type="sldNum" sz="quarter" idx="10"/>
          </p:nvPr>
        </p:nvSpPr>
        <p:spPr>
          <a:xfrm>
            <a:off x="11591925" y="6287247"/>
            <a:ext cx="457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3713D3-3308-48B2-A5BC-FAEF3588DECA}" type="slidenum">
              <a:rPr lang="fr-FR" smtClean="0"/>
              <a:pPr/>
              <a:t>42</a:t>
            </a:fld>
            <a:endParaRPr lang="fr-FR" dirty="0"/>
          </a:p>
        </p:txBody>
      </p:sp>
      <p:pic>
        <p:nvPicPr>
          <p:cNvPr id="20" name="Picture 10" descr="RÃ©sultat de recherche d'images pour &quot;tablet icon transparent&quot;">
            <a:extLst>
              <a:ext uri="{FF2B5EF4-FFF2-40B4-BE49-F238E27FC236}">
                <a16:creationId xmlns:a16="http://schemas.microsoft.com/office/drawing/2014/main" id="{19479473-49D0-4A09-93F7-441D57CC08AF}"/>
              </a:ext>
            </a:extLst>
          </p:cNvPr>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1339016" y="3000850"/>
            <a:ext cx="711408" cy="78711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RÃ©sultat de recherche d'images pour &quot;tablet icon transparent&quot;">
            <a:extLst>
              <a:ext uri="{FF2B5EF4-FFF2-40B4-BE49-F238E27FC236}">
                <a16:creationId xmlns:a16="http://schemas.microsoft.com/office/drawing/2014/main" id="{D8758D87-0A9B-49E6-BE64-DC279D2B9D1F}"/>
              </a:ext>
            </a:extLst>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6200000">
            <a:off x="3068667" y="1972041"/>
            <a:ext cx="432749" cy="478804"/>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e 17"/>
          <p:cNvGrpSpPr/>
          <p:nvPr/>
        </p:nvGrpSpPr>
        <p:grpSpPr>
          <a:xfrm>
            <a:off x="4902576" y="1789228"/>
            <a:ext cx="1217000" cy="855425"/>
            <a:chOff x="5378844" y="2142337"/>
            <a:chExt cx="1217000" cy="855425"/>
          </a:xfrm>
        </p:grpSpPr>
        <p:pic>
          <p:nvPicPr>
            <p:cNvPr id="17" name="Graphique 16" descr="Hiérarchie">
              <a:extLst>
                <a:ext uri="{FF2B5EF4-FFF2-40B4-BE49-F238E27FC236}">
                  <a16:creationId xmlns:a16="http://schemas.microsoft.com/office/drawing/2014/main" id="{675C52F3-E859-44E2-A4A5-B5AFE459192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6200000">
              <a:off x="5604163" y="2142337"/>
              <a:ext cx="597734" cy="597734"/>
            </a:xfrm>
            <a:prstGeom prst="rect">
              <a:avLst/>
            </a:prstGeom>
          </p:spPr>
        </p:pic>
        <p:sp>
          <p:nvSpPr>
            <p:cNvPr id="25" name="ZoneTexte 24">
              <a:extLst>
                <a:ext uri="{FF2B5EF4-FFF2-40B4-BE49-F238E27FC236}">
                  <a16:creationId xmlns:a16="http://schemas.microsoft.com/office/drawing/2014/main" id="{E0DBD597-B8CE-4C9C-ADEC-FBFB98AFE0DD}"/>
                </a:ext>
              </a:extLst>
            </p:cNvPr>
            <p:cNvSpPr txBox="1"/>
            <p:nvPr/>
          </p:nvSpPr>
          <p:spPr>
            <a:xfrm>
              <a:off x="5378844" y="2736152"/>
              <a:ext cx="1217000" cy="261610"/>
            </a:xfrm>
            <a:prstGeom prst="rect">
              <a:avLst/>
            </a:prstGeom>
            <a:noFill/>
          </p:spPr>
          <p:txBody>
            <a:bodyPr wrap="none" rtlCol="0">
              <a:spAutoFit/>
            </a:bodyPr>
            <a:lstStyle/>
            <a:p>
              <a:r>
                <a:rPr lang="fr-FR" sz="1100" dirty="0"/>
                <a:t>Navigation guidée</a:t>
              </a:r>
            </a:p>
          </p:txBody>
        </p:sp>
      </p:grpSp>
      <p:grpSp>
        <p:nvGrpSpPr>
          <p:cNvPr id="36" name="Groupe 35"/>
          <p:cNvGrpSpPr/>
          <p:nvPr/>
        </p:nvGrpSpPr>
        <p:grpSpPr>
          <a:xfrm>
            <a:off x="5962258" y="1676142"/>
            <a:ext cx="1700088" cy="1304152"/>
            <a:chOff x="5052986" y="3087371"/>
            <a:chExt cx="1700088" cy="1304152"/>
          </a:xfrm>
        </p:grpSpPr>
        <p:pic>
          <p:nvPicPr>
            <p:cNvPr id="29" name="Picture 10" descr="Image associÃ©e">
              <a:extLst>
                <a:ext uri="{FF2B5EF4-FFF2-40B4-BE49-F238E27FC236}">
                  <a16:creationId xmlns:a16="http://schemas.microsoft.com/office/drawing/2014/main" id="{C6816171-0E88-449C-8247-68836A513D01}"/>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Photocopy/>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293003" y="3087371"/>
              <a:ext cx="1220054" cy="841170"/>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a:extLst>
                <a:ext uri="{FF2B5EF4-FFF2-40B4-BE49-F238E27FC236}">
                  <a16:creationId xmlns:a16="http://schemas.microsoft.com/office/drawing/2014/main" id="{3B66D6FB-C6D8-4BC5-8E78-430EC3B32F6D}"/>
                </a:ext>
              </a:extLst>
            </p:cNvPr>
            <p:cNvSpPr txBox="1"/>
            <p:nvPr/>
          </p:nvSpPr>
          <p:spPr>
            <a:xfrm>
              <a:off x="5052986" y="3960636"/>
              <a:ext cx="1700088" cy="430887"/>
            </a:xfrm>
            <a:prstGeom prst="rect">
              <a:avLst/>
            </a:prstGeom>
            <a:noFill/>
          </p:spPr>
          <p:txBody>
            <a:bodyPr wrap="square" rtlCol="0">
              <a:spAutoFit/>
            </a:bodyPr>
            <a:lstStyle/>
            <a:p>
              <a:pPr algn="ctr"/>
              <a:r>
                <a:rPr lang="fr-FR" sz="1100" dirty="0"/>
                <a:t>Navigation libre (hypertextuelle)</a:t>
              </a:r>
            </a:p>
          </p:txBody>
        </p:sp>
      </p:grpSp>
      <p:grpSp>
        <p:nvGrpSpPr>
          <p:cNvPr id="37" name="Groupe 36"/>
          <p:cNvGrpSpPr/>
          <p:nvPr/>
        </p:nvGrpSpPr>
        <p:grpSpPr>
          <a:xfrm>
            <a:off x="4993832" y="2795837"/>
            <a:ext cx="1269899" cy="826224"/>
            <a:chOff x="5315303" y="4502190"/>
            <a:chExt cx="1269899" cy="826224"/>
          </a:xfrm>
        </p:grpSpPr>
        <p:pic>
          <p:nvPicPr>
            <p:cNvPr id="26" name="Graphique 25" descr="Loupe">
              <a:extLst>
                <a:ext uri="{FF2B5EF4-FFF2-40B4-BE49-F238E27FC236}">
                  <a16:creationId xmlns:a16="http://schemas.microsoft.com/office/drawing/2014/main" id="{FEC51FAA-719C-453B-BA8E-13D6529E292E}"/>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619463" y="4502190"/>
              <a:ext cx="567134" cy="567134"/>
            </a:xfrm>
            <a:prstGeom prst="rect">
              <a:avLst/>
            </a:prstGeom>
          </p:spPr>
        </p:pic>
        <p:sp>
          <p:nvSpPr>
            <p:cNvPr id="28" name="ZoneTexte 27">
              <a:extLst>
                <a:ext uri="{FF2B5EF4-FFF2-40B4-BE49-F238E27FC236}">
                  <a16:creationId xmlns:a16="http://schemas.microsoft.com/office/drawing/2014/main" id="{97217080-1213-4C2A-8220-0099307516E1}"/>
                </a:ext>
              </a:extLst>
            </p:cNvPr>
            <p:cNvSpPr txBox="1"/>
            <p:nvPr/>
          </p:nvSpPr>
          <p:spPr>
            <a:xfrm>
              <a:off x="5315303" y="5066804"/>
              <a:ext cx="1269899" cy="261610"/>
            </a:xfrm>
            <a:prstGeom prst="rect">
              <a:avLst/>
            </a:prstGeom>
            <a:noFill/>
          </p:spPr>
          <p:txBody>
            <a:bodyPr wrap="none" rtlCol="0">
              <a:spAutoFit/>
            </a:bodyPr>
            <a:lstStyle/>
            <a:p>
              <a:r>
                <a:rPr lang="fr-FR" sz="1100" dirty="0"/>
                <a:t>Recherche ouverte</a:t>
              </a:r>
            </a:p>
          </p:txBody>
        </p:sp>
      </p:grpSp>
      <p:grpSp>
        <p:nvGrpSpPr>
          <p:cNvPr id="38" name="Groupe 37"/>
          <p:cNvGrpSpPr/>
          <p:nvPr/>
        </p:nvGrpSpPr>
        <p:grpSpPr>
          <a:xfrm>
            <a:off x="5892481" y="3256965"/>
            <a:ext cx="1502334" cy="823517"/>
            <a:chOff x="5151862" y="5316474"/>
            <a:chExt cx="1502334" cy="823517"/>
          </a:xfrm>
        </p:grpSpPr>
        <p:pic>
          <p:nvPicPr>
            <p:cNvPr id="19" name="Graphique 18" descr="Liste">
              <a:extLst>
                <a:ext uri="{FF2B5EF4-FFF2-40B4-BE49-F238E27FC236}">
                  <a16:creationId xmlns:a16="http://schemas.microsoft.com/office/drawing/2014/main" id="{A6083D0E-8A80-40D8-A566-01E54D4F4104}"/>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619463" y="5316474"/>
              <a:ext cx="567135" cy="567135"/>
            </a:xfrm>
            <a:prstGeom prst="rect">
              <a:avLst/>
            </a:prstGeom>
          </p:spPr>
        </p:pic>
        <p:sp>
          <p:nvSpPr>
            <p:cNvPr id="32" name="ZoneTexte 31">
              <a:extLst>
                <a:ext uri="{FF2B5EF4-FFF2-40B4-BE49-F238E27FC236}">
                  <a16:creationId xmlns:a16="http://schemas.microsoft.com/office/drawing/2014/main" id="{FD076684-CC41-47CC-BCDF-A13329FE8A83}"/>
                </a:ext>
              </a:extLst>
            </p:cNvPr>
            <p:cNvSpPr txBox="1"/>
            <p:nvPr/>
          </p:nvSpPr>
          <p:spPr>
            <a:xfrm>
              <a:off x="5151862" y="5878381"/>
              <a:ext cx="1502334" cy="261610"/>
            </a:xfrm>
            <a:prstGeom prst="rect">
              <a:avLst/>
            </a:prstGeom>
            <a:noFill/>
          </p:spPr>
          <p:txBody>
            <a:bodyPr wrap="none" rtlCol="0">
              <a:spAutoFit/>
            </a:bodyPr>
            <a:lstStyle/>
            <a:p>
              <a:pPr algn="ctr"/>
              <a:r>
                <a:rPr lang="fr-FR" sz="1100" dirty="0"/>
                <a:t>Recherche par facettes</a:t>
              </a:r>
            </a:p>
          </p:txBody>
        </p:sp>
      </p:grpSp>
      <p:pic>
        <p:nvPicPr>
          <p:cNvPr id="16" name="Picture 10" descr="RÃ©sultat de recherche d'images pour &quot;tablet icon transparent&quot;">
            <a:extLst>
              <a:ext uri="{FF2B5EF4-FFF2-40B4-BE49-F238E27FC236}">
                <a16:creationId xmlns:a16="http://schemas.microsoft.com/office/drawing/2014/main" id="{FDAAE361-75DE-44B0-8B9F-30B3892E8881}"/>
              </a:ext>
            </a:extLst>
          </p:cNvPr>
          <p:cNvPicPr>
            <a:picLocks noChangeAspect="1" noChangeArrowheads="1"/>
          </p:cNvPicPr>
          <p:nvPr/>
        </p:nvPicPr>
        <p:blipFill rotWithShape="1">
          <a:blip r:embed="rId18" cstate="print">
            <a:duotone>
              <a:schemeClr val="accent6">
                <a:shade val="45000"/>
                <a:satMod val="135000"/>
              </a:schemeClr>
              <a:prstClr val="white"/>
            </a:duotone>
            <a:extLst>
              <a:ext uri="{28A0092B-C50C-407E-A947-70E740481C1C}">
                <a14:useLocalDpi xmlns:a14="http://schemas.microsoft.com/office/drawing/2010/main" val="0"/>
              </a:ext>
            </a:extLst>
          </a:blip>
          <a:srcRect l="11138" r="12513"/>
          <a:stretch/>
        </p:blipFill>
        <p:spPr bwMode="auto">
          <a:xfrm rot="16200000">
            <a:off x="8876158" y="1342458"/>
            <a:ext cx="1597329" cy="2786536"/>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9F53B788-0E67-4128-8E8D-AF6267BBD563}"/>
              </a:ext>
            </a:extLst>
          </p:cNvPr>
          <p:cNvSpPr/>
          <p:nvPr/>
        </p:nvSpPr>
        <p:spPr>
          <a:xfrm>
            <a:off x="8143182" y="1614328"/>
            <a:ext cx="3461261" cy="338554"/>
          </a:xfrm>
          <a:prstGeom prst="rect">
            <a:avLst/>
          </a:prstGeom>
        </p:spPr>
        <p:txBody>
          <a:bodyPr wrap="square">
            <a:spAutoFit/>
          </a:bodyPr>
          <a:lstStyle/>
          <a:p>
            <a:pPr marL="0" marR="0" lvl="0" indent="0" algn="ctr" defTabSz="1024994"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Unicode MS" charset="0"/>
              </a:rPr>
              <a:t>Cartographie Sémantique</a:t>
            </a:r>
          </a:p>
        </p:txBody>
      </p:sp>
      <p:pic>
        <p:nvPicPr>
          <p:cNvPr id="35" name="Graphique 34" descr="Carte avec repère">
            <a:extLst>
              <a:ext uri="{FF2B5EF4-FFF2-40B4-BE49-F238E27FC236}">
                <a16:creationId xmlns:a16="http://schemas.microsoft.com/office/drawing/2014/main" id="{0F22A31F-0E75-45CE-ACF7-CE4E1103EBBF}"/>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335387" y="1595196"/>
            <a:ext cx="362633" cy="364967"/>
          </a:xfrm>
          <a:prstGeom prst="rect">
            <a:avLst/>
          </a:prstGeom>
        </p:spPr>
      </p:pic>
      <p:pic>
        <p:nvPicPr>
          <p:cNvPr id="21" name="Picture 10" descr="RÃ©sultat de recherche d'images pour &quot;tablet icon transparent&quot;">
            <a:extLst>
              <a:ext uri="{FF2B5EF4-FFF2-40B4-BE49-F238E27FC236}">
                <a16:creationId xmlns:a16="http://schemas.microsoft.com/office/drawing/2014/main" id="{83803FC6-F4EB-46CE-AE05-ACD611585129}"/>
              </a:ext>
            </a:extLst>
          </p:cNvPr>
          <p:cNvPicPr>
            <a:picLocks noChangeAspect="1" noChangeArrowheads="1"/>
          </p:cNvPicPr>
          <p:nvPr/>
        </p:nvPicPr>
        <p:blipFill rotWithShape="1">
          <a:blip r:embed="rId18" cstate="print">
            <a:duotone>
              <a:schemeClr val="accent2">
                <a:shade val="45000"/>
                <a:satMod val="135000"/>
              </a:schemeClr>
              <a:prstClr val="white"/>
            </a:duotone>
            <a:extLst>
              <a:ext uri="{28A0092B-C50C-407E-A947-70E740481C1C}">
                <a14:useLocalDpi xmlns:a14="http://schemas.microsoft.com/office/drawing/2010/main" val="0"/>
              </a:ext>
            </a:extLst>
          </a:blip>
          <a:srcRect l="11138" r="12512"/>
          <a:stretch/>
        </p:blipFill>
        <p:spPr bwMode="auto">
          <a:xfrm rot="16200000">
            <a:off x="8879045" y="3261145"/>
            <a:ext cx="1600200" cy="2786536"/>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90EC0A30-7FE4-414B-A0F5-59E26E39EAAA}"/>
              </a:ext>
            </a:extLst>
          </p:cNvPr>
          <p:cNvSpPr/>
          <p:nvPr/>
        </p:nvSpPr>
        <p:spPr>
          <a:xfrm>
            <a:off x="8025548" y="3465482"/>
            <a:ext cx="3461261" cy="338554"/>
          </a:xfrm>
          <a:prstGeom prst="rect">
            <a:avLst/>
          </a:prstGeom>
        </p:spPr>
        <p:txBody>
          <a:bodyPr wrap="square">
            <a:spAutoFit/>
          </a:bodyPr>
          <a:lstStyle/>
          <a:p>
            <a:pPr marL="0" marR="0" lvl="0" indent="0" algn="ctr" defTabSz="1024994"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Arial Unicode MS" charset="0"/>
              </a:rPr>
              <a:t>Recherche Exploratoire</a:t>
            </a:r>
          </a:p>
        </p:txBody>
      </p:sp>
      <p:pic>
        <p:nvPicPr>
          <p:cNvPr id="1026" name="Picture 2" descr="RÃ©sultat de recherche d'images pour &quot;icon web portail&quot;">
            <a:extLst>
              <a:ext uri="{FF2B5EF4-FFF2-40B4-BE49-F238E27FC236}">
                <a16:creationId xmlns:a16="http://schemas.microsoft.com/office/drawing/2014/main" id="{B22095F5-3366-495B-8332-1090C946030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369284" y="3504047"/>
            <a:ext cx="297103" cy="241939"/>
          </a:xfrm>
          <a:prstGeom prst="rect">
            <a:avLst/>
          </a:prstGeom>
          <a:noFill/>
          <a:extLst>
            <a:ext uri="{909E8E84-426E-40DD-AFC4-6F175D3DCCD1}">
              <a14:hiddenFill xmlns:a14="http://schemas.microsoft.com/office/drawing/2010/main">
                <a:solidFill>
                  <a:srgbClr val="FFFFFF"/>
                </a:solidFill>
              </a14:hiddenFill>
            </a:ext>
          </a:extLst>
        </p:spPr>
      </p:pic>
      <p:pic>
        <p:nvPicPr>
          <p:cNvPr id="39" name="Image 38" descr="Une image contenant croquis, dessin, diagramme, conception&#10;&#10;Description générée automatiquement">
            <a:extLst>
              <a:ext uri="{FF2B5EF4-FFF2-40B4-BE49-F238E27FC236}">
                <a16:creationId xmlns:a16="http://schemas.microsoft.com/office/drawing/2014/main" id="{37EE3B2B-33D7-119A-86F2-DF22D335835D}"/>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83721" y="4059280"/>
            <a:ext cx="1447250" cy="1206795"/>
          </a:xfrm>
          <a:prstGeom prst="rect">
            <a:avLst/>
          </a:prstGeom>
        </p:spPr>
      </p:pic>
      <p:pic>
        <p:nvPicPr>
          <p:cNvPr id="41" name="Image 40" descr="Une image contenant symbole, Graphique, cercle, Police&#10;&#10;Description générée automatiquement">
            <a:extLst>
              <a:ext uri="{FF2B5EF4-FFF2-40B4-BE49-F238E27FC236}">
                <a16:creationId xmlns:a16="http://schemas.microsoft.com/office/drawing/2014/main" id="{BB743553-F5E1-AF3D-25BE-C7A1E81EB442}"/>
              </a:ext>
            </a:extLst>
          </p:cNvPr>
          <p:cNvPicPr>
            <a:picLocks noChangeAspect="1"/>
          </p:cNvPicPr>
          <p:nvPr/>
        </p:nvPicPr>
        <p:blipFill>
          <a:blip r:embed="rId23" cstate="print">
            <a:biLevel thresh="50000"/>
            <a:extLst>
              <a:ext uri="{28A0092B-C50C-407E-A947-70E740481C1C}">
                <a14:useLocalDpi xmlns:a14="http://schemas.microsoft.com/office/drawing/2010/main" val="0"/>
              </a:ext>
            </a:extLst>
          </a:blip>
          <a:stretch>
            <a:fillRect/>
          </a:stretch>
        </p:blipFill>
        <p:spPr>
          <a:xfrm>
            <a:off x="5052414" y="4078769"/>
            <a:ext cx="732004" cy="718865"/>
          </a:xfrm>
          <a:prstGeom prst="rect">
            <a:avLst/>
          </a:prstGeom>
        </p:spPr>
      </p:pic>
      <p:sp>
        <p:nvSpPr>
          <p:cNvPr id="42" name="ZoneTexte 41">
            <a:extLst>
              <a:ext uri="{FF2B5EF4-FFF2-40B4-BE49-F238E27FC236}">
                <a16:creationId xmlns:a16="http://schemas.microsoft.com/office/drawing/2014/main" id="{E1F8CEC4-36EB-21C3-06F1-562B975B12F6}"/>
              </a:ext>
            </a:extLst>
          </p:cNvPr>
          <p:cNvSpPr txBox="1"/>
          <p:nvPr/>
        </p:nvSpPr>
        <p:spPr>
          <a:xfrm>
            <a:off x="4771857" y="4801149"/>
            <a:ext cx="1277914" cy="261610"/>
          </a:xfrm>
          <a:prstGeom prst="rect">
            <a:avLst/>
          </a:prstGeom>
          <a:noFill/>
        </p:spPr>
        <p:txBody>
          <a:bodyPr wrap="none" rtlCol="0">
            <a:spAutoFit/>
          </a:bodyPr>
          <a:lstStyle/>
          <a:p>
            <a:r>
              <a:rPr lang="fr-FR" sz="1100" dirty="0"/>
              <a:t>Graph data science</a:t>
            </a:r>
          </a:p>
        </p:txBody>
      </p:sp>
      <p:sp>
        <p:nvSpPr>
          <p:cNvPr id="43" name="ZoneTexte 42">
            <a:extLst>
              <a:ext uri="{FF2B5EF4-FFF2-40B4-BE49-F238E27FC236}">
                <a16:creationId xmlns:a16="http://schemas.microsoft.com/office/drawing/2014/main" id="{89E6386A-C01D-0824-18FF-248B6903C1AA}"/>
              </a:ext>
            </a:extLst>
          </p:cNvPr>
          <p:cNvSpPr txBox="1"/>
          <p:nvPr/>
        </p:nvSpPr>
        <p:spPr>
          <a:xfrm>
            <a:off x="6068583" y="5232989"/>
            <a:ext cx="944489" cy="261610"/>
          </a:xfrm>
          <a:prstGeom prst="rect">
            <a:avLst/>
          </a:prstGeom>
          <a:noFill/>
        </p:spPr>
        <p:txBody>
          <a:bodyPr wrap="none" rtlCol="0">
            <a:spAutoFit/>
          </a:bodyPr>
          <a:lstStyle/>
          <a:p>
            <a:r>
              <a:rPr lang="fr-FR" sz="1100" dirty="0"/>
              <a:t>IA générative</a:t>
            </a:r>
          </a:p>
        </p:txBody>
      </p:sp>
      <p:pic>
        <p:nvPicPr>
          <p:cNvPr id="47" name="Image 46" descr="Une image contenant symbole, Police, typographie, silhouette&#10;&#10;Description générée automatiquement">
            <a:extLst>
              <a:ext uri="{FF2B5EF4-FFF2-40B4-BE49-F238E27FC236}">
                <a16:creationId xmlns:a16="http://schemas.microsoft.com/office/drawing/2014/main" id="{FFA4C301-F1ED-0141-3AAA-10CFD4DE5B05}"/>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851534" y="5385113"/>
            <a:ext cx="1044793" cy="492043"/>
          </a:xfrm>
          <a:prstGeom prst="rect">
            <a:avLst/>
          </a:prstGeom>
        </p:spPr>
      </p:pic>
      <p:pic>
        <p:nvPicPr>
          <p:cNvPr id="49" name="Image 48">
            <a:extLst>
              <a:ext uri="{FF2B5EF4-FFF2-40B4-BE49-F238E27FC236}">
                <a16:creationId xmlns:a16="http://schemas.microsoft.com/office/drawing/2014/main" id="{171B3DCB-0453-4273-E6C2-7CCD8F5CF35F}"/>
              </a:ext>
            </a:extLst>
          </p:cNvPr>
          <p:cNvPicPr>
            <a:picLocks noChangeAspect="1"/>
          </p:cNvPicPr>
          <p:nvPr/>
        </p:nvPicPr>
        <p:blipFill>
          <a:blip r:embed="rId25"/>
          <a:stretch>
            <a:fillRect/>
          </a:stretch>
        </p:blipFill>
        <p:spPr>
          <a:xfrm>
            <a:off x="8516900" y="2070857"/>
            <a:ext cx="2339166" cy="1315646"/>
          </a:xfrm>
          <a:prstGeom prst="rect">
            <a:avLst/>
          </a:prstGeom>
        </p:spPr>
      </p:pic>
      <p:pic>
        <p:nvPicPr>
          <p:cNvPr id="50" name="Image 49">
            <a:extLst>
              <a:ext uri="{FF2B5EF4-FFF2-40B4-BE49-F238E27FC236}">
                <a16:creationId xmlns:a16="http://schemas.microsoft.com/office/drawing/2014/main" id="{D489A3E2-E0B0-21A7-E2C9-93105A418DCE}"/>
              </a:ext>
            </a:extLst>
          </p:cNvPr>
          <p:cNvPicPr>
            <a:picLocks noChangeAspect="1"/>
          </p:cNvPicPr>
          <p:nvPr/>
        </p:nvPicPr>
        <p:blipFill>
          <a:blip r:embed="rId26"/>
          <a:stretch>
            <a:fillRect/>
          </a:stretch>
        </p:blipFill>
        <p:spPr>
          <a:xfrm>
            <a:off x="8523155" y="3986731"/>
            <a:ext cx="2332912" cy="1312287"/>
          </a:xfrm>
          <a:prstGeom prst="rect">
            <a:avLst/>
          </a:prstGeom>
        </p:spPr>
      </p:pic>
      <p:sp>
        <p:nvSpPr>
          <p:cNvPr id="55" name="Rectangle 54">
            <a:extLst>
              <a:ext uri="{FF2B5EF4-FFF2-40B4-BE49-F238E27FC236}">
                <a16:creationId xmlns:a16="http://schemas.microsoft.com/office/drawing/2014/main" id="{DD90D009-6150-433C-21CA-550B4B548163}"/>
              </a:ext>
            </a:extLst>
          </p:cNvPr>
          <p:cNvSpPr/>
          <p:nvPr/>
        </p:nvSpPr>
        <p:spPr>
          <a:xfrm>
            <a:off x="7965688" y="5523127"/>
            <a:ext cx="5131512" cy="1015663"/>
          </a:xfrm>
          <a:prstGeom prst="rect">
            <a:avLst/>
          </a:prstGeom>
        </p:spPr>
        <p:txBody>
          <a:bodyPr wrap="square">
            <a:spAutoFit/>
          </a:bodyPr>
          <a:lstStyle/>
          <a:p>
            <a:pPr marR="0" lvl="0" defTabSz="1024994" rtl="0" eaLnBrk="1" fontAlgn="auto" latinLnBrk="0" hangingPunct="1">
              <a:lnSpc>
                <a:spcPct val="100000"/>
              </a:lnSpc>
              <a:spcBef>
                <a:spcPts val="0"/>
              </a:spcBef>
              <a:spcAft>
                <a:spcPts val="0"/>
              </a:spcAft>
              <a:buClrTx/>
              <a:buSzTx/>
              <a:tabLst/>
              <a:defRPr/>
            </a:pPr>
            <a:r>
              <a:rPr kumimoji="0" lang="fr-FR" sz="1200" i="1" u="none" strike="noStrike" kern="1200" cap="none" spc="0" normalizeH="0" baseline="0" noProof="0" dirty="0">
                <a:ln>
                  <a:noFill/>
                </a:ln>
                <a:solidFill>
                  <a:prstClr val="black"/>
                </a:solidFill>
                <a:effectLst/>
                <a:uLnTx/>
                <a:uFillTx/>
                <a:latin typeface="Calibri" panose="020F0502020204030204"/>
                <a:ea typeface="+mn-ea"/>
                <a:cs typeface="Arial Unicode MS" charset="0"/>
              </a:rPr>
              <a:t>mais aussi</a:t>
            </a:r>
          </a:p>
          <a:p>
            <a:pPr marL="285750" marR="0" lvl="0" indent="-285750" defTabSz="10249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i="1" u="none" strike="noStrike" kern="1200" cap="none" spc="0" normalizeH="0" baseline="0" noProof="0" dirty="0">
                <a:ln>
                  <a:noFill/>
                </a:ln>
                <a:solidFill>
                  <a:prstClr val="black"/>
                </a:solidFill>
                <a:effectLst/>
                <a:uLnTx/>
                <a:uFillTx/>
                <a:latin typeface="Calibri" panose="020F0502020204030204"/>
                <a:ea typeface="+mn-ea"/>
                <a:cs typeface="Arial Unicode MS" charset="0"/>
              </a:rPr>
              <a:t>Moteur de Recherche conversationnel</a:t>
            </a:r>
          </a:p>
          <a:p>
            <a:pPr marL="285750" marR="0" lvl="0" indent="-285750" defTabSz="1024994"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i="1" dirty="0">
                <a:solidFill>
                  <a:prstClr val="black"/>
                </a:solidFill>
                <a:latin typeface="Calibri" panose="020F0502020204030204"/>
                <a:cs typeface="Arial Unicode MS" charset="0"/>
              </a:rPr>
              <a:t>Génération de contenu et de documents</a:t>
            </a:r>
          </a:p>
          <a:p>
            <a:pPr marL="285750" marR="0" lvl="0" indent="-285750" defTabSz="10249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200" i="1" u="none" strike="noStrike" kern="1200" cap="none" spc="0" normalizeH="0" baseline="0" noProof="0" dirty="0">
                <a:ln>
                  <a:noFill/>
                </a:ln>
                <a:solidFill>
                  <a:prstClr val="black"/>
                </a:solidFill>
                <a:effectLst/>
                <a:uLnTx/>
                <a:uFillTx/>
                <a:latin typeface="Calibri" panose="020F0502020204030204"/>
                <a:ea typeface="+mn-ea"/>
                <a:cs typeface="Arial Unicode MS" charset="0"/>
              </a:rPr>
              <a:t>Analyse &amp; </a:t>
            </a:r>
            <a:r>
              <a:rPr lang="fr-FR" sz="1200" i="1" dirty="0">
                <a:solidFill>
                  <a:prstClr val="black"/>
                </a:solidFill>
                <a:latin typeface="Calibri" panose="020F0502020204030204"/>
                <a:cs typeface="Arial Unicode MS" charset="0"/>
              </a:rPr>
              <a:t>Tableaux de bord</a:t>
            </a:r>
            <a:endParaRPr kumimoji="0" lang="fr-FR" sz="1200" i="1" u="none" strike="noStrike" kern="1200" cap="none" spc="0" normalizeH="0" baseline="0" noProof="0" dirty="0">
              <a:ln>
                <a:noFill/>
              </a:ln>
              <a:solidFill>
                <a:prstClr val="black"/>
              </a:solidFill>
              <a:effectLst/>
              <a:uLnTx/>
              <a:uFillTx/>
              <a:latin typeface="Calibri" panose="020F0502020204030204"/>
              <a:ea typeface="+mn-ea"/>
              <a:cs typeface="Arial Unicode MS" charset="0"/>
            </a:endParaRPr>
          </a:p>
          <a:p>
            <a:pPr marL="285750" marR="0" lvl="0" indent="-285750" defTabSz="102499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r-FR" sz="1200" i="1" u="none" strike="noStrike" kern="1200" cap="none" spc="0" normalizeH="0" baseline="0" noProof="0" dirty="0">
              <a:ln>
                <a:noFill/>
              </a:ln>
              <a:solidFill>
                <a:prstClr val="black"/>
              </a:solidFill>
              <a:effectLst/>
              <a:uLnTx/>
              <a:uFillTx/>
              <a:latin typeface="Calibri" panose="020F0502020204030204"/>
              <a:ea typeface="+mn-ea"/>
              <a:cs typeface="Arial Unicode MS" charset="0"/>
            </a:endParaRPr>
          </a:p>
        </p:txBody>
      </p:sp>
    </p:spTree>
    <p:extLst>
      <p:ext uri="{BB962C8B-B14F-4D97-AF65-F5344CB8AC3E}">
        <p14:creationId xmlns:p14="http://schemas.microsoft.com/office/powerpoint/2010/main" val="335615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fill="hold"/>
                                        <p:tgtEl>
                                          <p:spTgt spid="23"/>
                                        </p:tgtEl>
                                        <p:attrNameLst>
                                          <p:attrName>ppt_x</p:attrName>
                                        </p:attrNameLst>
                                      </p:cBhvr>
                                      <p:tavLst>
                                        <p:tav tm="0">
                                          <p:val>
                                            <p:strVal val="#ppt_x"/>
                                          </p:val>
                                        </p:tav>
                                        <p:tav tm="100000">
                                          <p:val>
                                            <p:strVal val="#ppt_x"/>
                                          </p:val>
                                        </p:tav>
                                      </p:tavLst>
                                    </p:anim>
                                    <p:anim calcmode="lin" valueType="num">
                                      <p:cBhvr additive="base">
                                        <p:cTn id="3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3FB49B-37E9-4004-8DB0-81EDCD5DE63E}"/>
              </a:ext>
            </a:extLst>
          </p:cNvPr>
          <p:cNvSpPr>
            <a:spLocks noGrp="1"/>
          </p:cNvSpPr>
          <p:nvPr>
            <p:ph type="title"/>
          </p:nvPr>
        </p:nvSpPr>
        <p:spPr/>
        <p:txBody>
          <a:bodyPr/>
          <a:lstStyle/>
          <a:p>
            <a:r>
              <a:rPr lang="fr-FR" dirty="0"/>
              <a:t>Prospective</a:t>
            </a:r>
          </a:p>
        </p:txBody>
      </p:sp>
      <p:sp>
        <p:nvSpPr>
          <p:cNvPr id="3" name="Sous-titre 2">
            <a:extLst>
              <a:ext uri="{FF2B5EF4-FFF2-40B4-BE49-F238E27FC236}">
                <a16:creationId xmlns:a16="http://schemas.microsoft.com/office/drawing/2014/main" id="{06C69EB3-B2D7-95CC-EB32-CD1F0CE76EC3}"/>
              </a:ext>
            </a:extLst>
          </p:cNvPr>
          <p:cNvSpPr>
            <a:spLocks noGrp="1"/>
          </p:cNvSpPr>
          <p:nvPr>
            <p:ph type="subTitle" idx="1"/>
          </p:nvPr>
        </p:nvSpPr>
        <p:spPr/>
        <p:txBody>
          <a:bodyPr>
            <a:normAutofit/>
          </a:bodyPr>
          <a:lstStyle/>
          <a:p>
            <a:r>
              <a:rPr lang="fr-FR" dirty="0"/>
              <a:t>-</a:t>
            </a:r>
          </a:p>
        </p:txBody>
      </p:sp>
      <p:sp>
        <p:nvSpPr>
          <p:cNvPr id="4" name="Espace réservé du texte 3">
            <a:extLst>
              <a:ext uri="{FF2B5EF4-FFF2-40B4-BE49-F238E27FC236}">
                <a16:creationId xmlns:a16="http://schemas.microsoft.com/office/drawing/2014/main" id="{D4172513-9662-1BE3-78BB-9FADF28493AD}"/>
              </a:ext>
            </a:extLst>
          </p:cNvPr>
          <p:cNvSpPr>
            <a:spLocks noGrp="1"/>
          </p:cNvSpPr>
          <p:nvPr>
            <p:ph type="body" sz="quarter" idx="11"/>
          </p:nvPr>
        </p:nvSpPr>
        <p:spPr/>
        <p:txBody>
          <a:bodyPr/>
          <a:lstStyle/>
          <a:p>
            <a:pPr marL="0" indent="0">
              <a:buNone/>
            </a:pPr>
            <a:r>
              <a:rPr lang="fr-FR" dirty="0"/>
              <a:t>8</a:t>
            </a:r>
          </a:p>
        </p:txBody>
      </p:sp>
    </p:spTree>
    <p:extLst>
      <p:ext uri="{BB962C8B-B14F-4D97-AF65-F5344CB8AC3E}">
        <p14:creationId xmlns:p14="http://schemas.microsoft.com/office/powerpoint/2010/main" val="1249780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2E3FEA4-EBD8-25AE-8692-12337D1D4E8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1589" y="1963097"/>
            <a:ext cx="6394579" cy="3319479"/>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0190A682-2A7C-05BB-DB7A-7257C7278B04}"/>
              </a:ext>
            </a:extLst>
          </p:cNvPr>
          <p:cNvSpPr/>
          <p:nvPr/>
        </p:nvSpPr>
        <p:spPr>
          <a:xfrm>
            <a:off x="241912" y="1963097"/>
            <a:ext cx="7533125" cy="2791286"/>
          </a:xfrm>
          <a:prstGeom prst="rect">
            <a:avLst/>
          </a:prstGeom>
          <a:noFill/>
          <a:ln w="95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8" name="Organigramme : Connecteur 7">
            <a:extLst>
              <a:ext uri="{FF2B5EF4-FFF2-40B4-BE49-F238E27FC236}">
                <a16:creationId xmlns:a16="http://schemas.microsoft.com/office/drawing/2014/main" id="{905B5AF6-E270-AE0D-47D8-2BEFEDA45B42}"/>
              </a:ext>
            </a:extLst>
          </p:cNvPr>
          <p:cNvSpPr/>
          <p:nvPr/>
        </p:nvSpPr>
        <p:spPr>
          <a:xfrm>
            <a:off x="303023" y="2316092"/>
            <a:ext cx="1951075" cy="1951075"/>
          </a:xfrm>
          <a:prstGeom prst="flowChartConnector">
            <a:avLst/>
          </a:pr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Organigramme : Opération manuelle 6">
            <a:extLst>
              <a:ext uri="{FF2B5EF4-FFF2-40B4-BE49-F238E27FC236}">
                <a16:creationId xmlns:a16="http://schemas.microsoft.com/office/drawing/2014/main" id="{D1B9024F-5B1C-A34D-04A0-92CFDA55AB39}"/>
              </a:ext>
            </a:extLst>
          </p:cNvPr>
          <p:cNvSpPr/>
          <p:nvPr/>
        </p:nvSpPr>
        <p:spPr>
          <a:xfrm rot="16200000">
            <a:off x="1642137" y="3183235"/>
            <a:ext cx="1112281" cy="271130"/>
          </a:xfrm>
          <a:prstGeom prst="flowChartManualOperation">
            <a:avLst/>
          </a:prstGeom>
          <a:solidFill>
            <a:srgbClr val="E6E6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 name="Titre 2">
            <a:extLst>
              <a:ext uri="{FF2B5EF4-FFF2-40B4-BE49-F238E27FC236}">
                <a16:creationId xmlns:a16="http://schemas.microsoft.com/office/drawing/2014/main" id="{F34C998D-000B-36FB-C8E3-6337723554A1}"/>
              </a:ext>
            </a:extLst>
          </p:cNvPr>
          <p:cNvSpPr>
            <a:spLocks noGrp="1"/>
          </p:cNvSpPr>
          <p:nvPr>
            <p:ph type="ctrTitle"/>
          </p:nvPr>
        </p:nvSpPr>
        <p:spPr/>
        <p:txBody>
          <a:bodyPr>
            <a:normAutofit/>
          </a:bodyPr>
          <a:lstStyle/>
          <a:p>
            <a:pPr marL="342900" indent="-342900"/>
            <a:r>
              <a:rPr lang="fr-FR" dirty="0"/>
              <a:t>Prospective</a:t>
            </a:r>
          </a:p>
        </p:txBody>
      </p:sp>
      <p:sp>
        <p:nvSpPr>
          <p:cNvPr id="6" name="Rectangle : coins arrondis 5">
            <a:extLst>
              <a:ext uri="{FF2B5EF4-FFF2-40B4-BE49-F238E27FC236}">
                <a16:creationId xmlns:a16="http://schemas.microsoft.com/office/drawing/2014/main" id="{24A35287-869A-87BD-74E4-D756810C54DA}"/>
              </a:ext>
            </a:extLst>
          </p:cNvPr>
          <p:cNvSpPr/>
          <p:nvPr/>
        </p:nvSpPr>
        <p:spPr>
          <a:xfrm>
            <a:off x="2158409" y="2938097"/>
            <a:ext cx="1520456" cy="770860"/>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5" name="Image 4">
            <a:extLst>
              <a:ext uri="{FF2B5EF4-FFF2-40B4-BE49-F238E27FC236}">
                <a16:creationId xmlns:a16="http://schemas.microsoft.com/office/drawing/2014/main" id="{4876F3AD-EC90-D9B2-2EC8-DB95FC919743}"/>
              </a:ext>
            </a:extLst>
          </p:cNvPr>
          <p:cNvPicPr>
            <a:picLocks noChangeAspect="1"/>
          </p:cNvPicPr>
          <p:nvPr/>
        </p:nvPicPr>
        <p:blipFill>
          <a:blip r:embed="rId3"/>
          <a:stretch>
            <a:fillRect/>
          </a:stretch>
        </p:blipFill>
        <p:spPr>
          <a:xfrm>
            <a:off x="338204" y="2394409"/>
            <a:ext cx="1848813" cy="1834524"/>
          </a:xfrm>
          <a:prstGeom prst="flowChartConnector">
            <a:avLst/>
          </a:prstGeom>
          <a:ln w="38100">
            <a:noFill/>
          </a:ln>
        </p:spPr>
      </p:pic>
      <p:pic>
        <p:nvPicPr>
          <p:cNvPr id="10" name="Image 9" descr="Une image contenant cercle, Graphique, capture d’écran, graphisme&#10;&#10;Description générée automatiquement">
            <a:extLst>
              <a:ext uri="{FF2B5EF4-FFF2-40B4-BE49-F238E27FC236}">
                <a16:creationId xmlns:a16="http://schemas.microsoft.com/office/drawing/2014/main" id="{EFF46200-12FD-7F61-550F-DFC093A89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6863" y="3939364"/>
            <a:ext cx="2679406" cy="1210573"/>
          </a:xfrm>
          <a:prstGeom prst="rect">
            <a:avLst/>
          </a:prstGeom>
        </p:spPr>
      </p:pic>
      <p:pic>
        <p:nvPicPr>
          <p:cNvPr id="15" name="Image 14">
            <a:extLst>
              <a:ext uri="{FF2B5EF4-FFF2-40B4-BE49-F238E27FC236}">
                <a16:creationId xmlns:a16="http://schemas.microsoft.com/office/drawing/2014/main" id="{EC0FF058-1E22-179A-ABE9-D9CA27A452C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141865" y="1917682"/>
            <a:ext cx="3889403" cy="1997900"/>
          </a:xfrm>
          <a:prstGeom prst="rect">
            <a:avLst/>
          </a:prstGeom>
        </p:spPr>
      </p:pic>
      <p:sp>
        <p:nvSpPr>
          <p:cNvPr id="18" name="Accolade ouvrante 17">
            <a:extLst>
              <a:ext uri="{FF2B5EF4-FFF2-40B4-BE49-F238E27FC236}">
                <a16:creationId xmlns:a16="http://schemas.microsoft.com/office/drawing/2014/main" id="{D1723AEF-EC54-0384-74CC-F1C09ED93D70}"/>
              </a:ext>
            </a:extLst>
          </p:cNvPr>
          <p:cNvSpPr/>
          <p:nvPr/>
        </p:nvSpPr>
        <p:spPr>
          <a:xfrm flipH="1">
            <a:off x="7775035" y="1963098"/>
            <a:ext cx="310986" cy="2791286"/>
          </a:xfrm>
          <a:prstGeom prst="leftBrace">
            <a:avLst>
              <a:gd name="adj1" fmla="val 8333"/>
              <a:gd name="adj2" fmla="val 10718"/>
            </a:avLst>
          </a:prstGeom>
          <a:solidFill>
            <a:schemeClr val="accent4"/>
          </a:solidFill>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9" name="Flèche : bas 18">
            <a:extLst>
              <a:ext uri="{FF2B5EF4-FFF2-40B4-BE49-F238E27FC236}">
                <a16:creationId xmlns:a16="http://schemas.microsoft.com/office/drawing/2014/main" id="{0694D8B0-2FEB-2224-71F3-DD781FB0157A}"/>
              </a:ext>
            </a:extLst>
          </p:cNvPr>
          <p:cNvSpPr/>
          <p:nvPr/>
        </p:nvSpPr>
        <p:spPr>
          <a:xfrm>
            <a:off x="9903154" y="3706853"/>
            <a:ext cx="366823" cy="267066"/>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dirty="0"/>
          </a:p>
        </p:txBody>
      </p:sp>
      <p:sp>
        <p:nvSpPr>
          <p:cNvPr id="21" name="ZoneTexte 20">
            <a:extLst>
              <a:ext uri="{FF2B5EF4-FFF2-40B4-BE49-F238E27FC236}">
                <a16:creationId xmlns:a16="http://schemas.microsoft.com/office/drawing/2014/main" id="{0E595834-BB59-DB82-E96D-4A47F1C6881D}"/>
              </a:ext>
            </a:extLst>
          </p:cNvPr>
          <p:cNvSpPr txBox="1"/>
          <p:nvPr/>
        </p:nvSpPr>
        <p:spPr>
          <a:xfrm>
            <a:off x="518144" y="5795911"/>
            <a:ext cx="6177726" cy="461665"/>
          </a:xfrm>
          <a:prstGeom prst="rect">
            <a:avLst/>
          </a:prstGeom>
          <a:noFill/>
        </p:spPr>
        <p:txBody>
          <a:bodyPr wrap="square">
            <a:spAutoFit/>
          </a:bodyPr>
          <a:lstStyle/>
          <a:p>
            <a:pPr algn="r"/>
            <a:r>
              <a:rPr lang="en-US" sz="800" dirty="0" err="1">
                <a:effectLst/>
                <a:latin typeface="Calibri" panose="020F0502020204030204" pitchFamily="34" charset="0"/>
                <a:ea typeface="Calibri" panose="020F0502020204030204" pitchFamily="34" charset="0"/>
              </a:rPr>
              <a:t>Rožanec</a:t>
            </a:r>
            <a:r>
              <a:rPr lang="en-US" sz="800" dirty="0">
                <a:effectLst/>
                <a:latin typeface="Calibri" panose="020F0502020204030204" pitchFamily="34" charset="0"/>
                <a:ea typeface="Calibri" panose="020F0502020204030204" pitchFamily="34" charset="0"/>
              </a:rPr>
              <a:t>, </a:t>
            </a:r>
            <a:r>
              <a:rPr lang="en-US" sz="800" dirty="0" err="1">
                <a:effectLst/>
                <a:latin typeface="Calibri" panose="020F0502020204030204" pitchFamily="34" charset="0"/>
                <a:ea typeface="Calibri" panose="020F0502020204030204" pitchFamily="34" charset="0"/>
              </a:rPr>
              <a:t>Jože</a:t>
            </a:r>
            <a:r>
              <a:rPr lang="en-US" sz="800" dirty="0">
                <a:effectLst/>
                <a:latin typeface="Calibri" panose="020F0502020204030204" pitchFamily="34" charset="0"/>
                <a:ea typeface="Calibri" panose="020F0502020204030204" pitchFamily="34" charset="0"/>
              </a:rPr>
              <a:t> &amp; </a:t>
            </a:r>
            <a:r>
              <a:rPr lang="en-US" sz="800" dirty="0" err="1">
                <a:effectLst/>
                <a:latin typeface="Calibri" panose="020F0502020204030204" pitchFamily="34" charset="0"/>
                <a:ea typeface="Calibri" panose="020F0502020204030204" pitchFamily="34" charset="0"/>
              </a:rPr>
              <a:t>Jinzhi</a:t>
            </a:r>
            <a:r>
              <a:rPr lang="en-US" sz="800" dirty="0">
                <a:effectLst/>
                <a:latin typeface="Calibri" panose="020F0502020204030204" pitchFamily="34" charset="0"/>
                <a:ea typeface="Calibri" panose="020F0502020204030204" pitchFamily="34" charset="0"/>
              </a:rPr>
              <a:t>, Lu &amp; </a:t>
            </a:r>
            <a:r>
              <a:rPr lang="en-US" sz="800" dirty="0" err="1">
                <a:effectLst/>
                <a:latin typeface="Calibri" panose="020F0502020204030204" pitchFamily="34" charset="0"/>
                <a:ea typeface="Calibri" panose="020F0502020204030204" pitchFamily="34" charset="0"/>
              </a:rPr>
              <a:t>Rupnik</a:t>
            </a:r>
            <a:r>
              <a:rPr lang="en-US" sz="800" dirty="0">
                <a:effectLst/>
                <a:latin typeface="Calibri" panose="020F0502020204030204" pitchFamily="34" charset="0"/>
                <a:ea typeface="Calibri" panose="020F0502020204030204" pitchFamily="34" charset="0"/>
              </a:rPr>
              <a:t>, Jan &amp; </a:t>
            </a:r>
            <a:r>
              <a:rPr lang="en-US" sz="800" dirty="0" err="1">
                <a:effectLst/>
                <a:latin typeface="Calibri" panose="020F0502020204030204" pitchFamily="34" charset="0"/>
                <a:ea typeface="Calibri" panose="020F0502020204030204" pitchFamily="34" charset="0"/>
              </a:rPr>
              <a:t>Škrjanc</a:t>
            </a:r>
            <a:r>
              <a:rPr lang="en-US" sz="800" dirty="0">
                <a:effectLst/>
                <a:latin typeface="Calibri" panose="020F0502020204030204" pitchFamily="34" charset="0"/>
                <a:ea typeface="Calibri" panose="020F0502020204030204" pitchFamily="34" charset="0"/>
              </a:rPr>
              <a:t>, Maja &amp; </a:t>
            </a:r>
            <a:r>
              <a:rPr lang="en-US" sz="800" dirty="0" err="1">
                <a:effectLst/>
                <a:latin typeface="Calibri" panose="020F0502020204030204" pitchFamily="34" charset="0"/>
                <a:ea typeface="Calibri" panose="020F0502020204030204" pitchFamily="34" charset="0"/>
              </a:rPr>
              <a:t>Mladenić</a:t>
            </a:r>
            <a:r>
              <a:rPr lang="en-US" sz="800" dirty="0">
                <a:effectLst/>
                <a:latin typeface="Calibri" panose="020F0502020204030204" pitchFamily="34" charset="0"/>
                <a:ea typeface="Calibri" panose="020F0502020204030204" pitchFamily="34" charset="0"/>
              </a:rPr>
              <a:t>, </a:t>
            </a:r>
            <a:r>
              <a:rPr lang="en-US" sz="800" dirty="0" err="1">
                <a:effectLst/>
                <a:latin typeface="Calibri" panose="020F0502020204030204" pitchFamily="34" charset="0"/>
                <a:ea typeface="Calibri" panose="020F0502020204030204" pitchFamily="34" charset="0"/>
              </a:rPr>
              <a:t>Dunja</a:t>
            </a:r>
            <a:r>
              <a:rPr lang="en-US" sz="800" dirty="0">
                <a:effectLst/>
                <a:latin typeface="Calibri" panose="020F0502020204030204" pitchFamily="34" charset="0"/>
                <a:ea typeface="Calibri" panose="020F0502020204030204" pitchFamily="34" charset="0"/>
              </a:rPr>
              <a:t> &amp; Fortuna, </a:t>
            </a:r>
            <a:r>
              <a:rPr lang="en-US" sz="800" dirty="0" err="1">
                <a:effectLst/>
                <a:latin typeface="Calibri" panose="020F0502020204030204" pitchFamily="34" charset="0"/>
                <a:ea typeface="Calibri" panose="020F0502020204030204" pitchFamily="34" charset="0"/>
              </a:rPr>
              <a:t>Blaž</a:t>
            </a:r>
            <a:r>
              <a:rPr lang="en-US" sz="800" dirty="0">
                <a:effectLst/>
                <a:latin typeface="Calibri" panose="020F0502020204030204" pitchFamily="34" charset="0"/>
                <a:ea typeface="Calibri" panose="020F0502020204030204" pitchFamily="34" charset="0"/>
              </a:rPr>
              <a:t> &amp; Zheng, </a:t>
            </a:r>
            <a:r>
              <a:rPr lang="en-US" sz="800" dirty="0" err="1">
                <a:effectLst/>
                <a:latin typeface="Calibri" panose="020F0502020204030204" pitchFamily="34" charset="0"/>
                <a:ea typeface="Calibri" panose="020F0502020204030204" pitchFamily="34" charset="0"/>
              </a:rPr>
              <a:t>Xiaochen</a:t>
            </a:r>
            <a:r>
              <a:rPr lang="en-US" sz="800" dirty="0">
                <a:effectLst/>
                <a:latin typeface="Calibri" panose="020F0502020204030204" pitchFamily="34" charset="0"/>
                <a:ea typeface="Calibri" panose="020F0502020204030204" pitchFamily="34" charset="0"/>
              </a:rPr>
              <a:t> &amp; </a:t>
            </a:r>
            <a:r>
              <a:rPr lang="en-US" sz="800" dirty="0" err="1">
                <a:effectLst/>
                <a:latin typeface="Calibri" panose="020F0502020204030204" pitchFamily="34" charset="0"/>
                <a:ea typeface="Calibri" panose="020F0502020204030204" pitchFamily="34" charset="0"/>
              </a:rPr>
              <a:t>Kiritsis</a:t>
            </a:r>
            <a:r>
              <a:rPr lang="en-US" sz="800" dirty="0">
                <a:effectLst/>
                <a:latin typeface="Calibri" panose="020F0502020204030204" pitchFamily="34" charset="0"/>
                <a:ea typeface="Calibri" panose="020F0502020204030204" pitchFamily="34" charset="0"/>
              </a:rPr>
              <a:t>, Dimitris. (2021). Actionable Cognitive Twins for Decision Making in Manufacturing. </a:t>
            </a:r>
            <a:r>
              <a:rPr lang="en-US" sz="800" u="sng" dirty="0">
                <a:solidFill>
                  <a:srgbClr val="0563C1"/>
                </a:solidFill>
                <a:effectLst/>
                <a:latin typeface="Calibri" panose="020F0502020204030204" pitchFamily="34" charset="0"/>
                <a:ea typeface="Calibri" panose="020F0502020204030204" pitchFamily="34" charset="0"/>
                <a:hlinkClick r:id="rId6"/>
              </a:rPr>
              <a:t>https://www.researchgate.net/publication/350371707_Actionable_Cognitive_Twins_for_Decision_Making_in_Manufacturing</a:t>
            </a:r>
            <a:endParaRPr lang="fr-FR" sz="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525132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D6ED374-788C-2CE2-E755-92FCCE5D3F15}"/>
              </a:ext>
            </a:extLst>
          </p:cNvPr>
          <p:cNvSpPr>
            <a:spLocks noGrp="1"/>
          </p:cNvSpPr>
          <p:nvPr>
            <p:ph type="body" sz="quarter" idx="10"/>
          </p:nvPr>
        </p:nvSpPr>
        <p:spPr/>
        <p:txBody>
          <a:bodyPr/>
          <a:lstStyle/>
          <a:p>
            <a:endParaRPr lang="fr-FR" dirty="0"/>
          </a:p>
        </p:txBody>
      </p:sp>
      <p:sp>
        <p:nvSpPr>
          <p:cNvPr id="3" name="Espace réservé du texte 2">
            <a:extLst>
              <a:ext uri="{FF2B5EF4-FFF2-40B4-BE49-F238E27FC236}">
                <a16:creationId xmlns:a16="http://schemas.microsoft.com/office/drawing/2014/main" id="{B9832534-3272-82A3-0B56-1530E2BF00DA}"/>
              </a:ext>
            </a:extLst>
          </p:cNvPr>
          <p:cNvSpPr>
            <a:spLocks noGrp="1"/>
          </p:cNvSpPr>
          <p:nvPr>
            <p:ph type="body" sz="quarter" idx="11"/>
          </p:nvPr>
        </p:nvSpPr>
        <p:spPr/>
        <p:txBody>
          <a:bodyPr/>
          <a:lstStyle/>
          <a:p>
            <a:r>
              <a:rPr lang="fr-FR" dirty="0"/>
              <a:t>Merci</a:t>
            </a:r>
          </a:p>
        </p:txBody>
      </p:sp>
    </p:spTree>
    <p:extLst>
      <p:ext uri="{BB962C8B-B14F-4D97-AF65-F5344CB8AC3E}">
        <p14:creationId xmlns:p14="http://schemas.microsoft.com/office/powerpoint/2010/main" val="2765259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2A3B6633-26A4-8053-6AEC-113B60CF281D}"/>
              </a:ext>
            </a:extLst>
          </p:cNvPr>
          <p:cNvSpPr>
            <a:spLocks noGrp="1"/>
          </p:cNvSpPr>
          <p:nvPr>
            <p:ph type="subTitle" idx="1"/>
          </p:nvPr>
        </p:nvSpPr>
        <p:spPr>
          <a:xfrm>
            <a:off x="0" y="-2"/>
            <a:ext cx="6919784" cy="4507832"/>
          </a:xfrm>
        </p:spPr>
        <p:txBody>
          <a:bodyPr/>
          <a:lstStyle/>
          <a:p>
            <a:r>
              <a:rPr lang="fr-FR" dirty="0"/>
              <a:t>« Le système d’information n’est pas cœur de métier, il est au cœur des métiers »</a:t>
            </a:r>
          </a:p>
        </p:txBody>
      </p:sp>
      <p:sp>
        <p:nvSpPr>
          <p:cNvPr id="3" name="Espace réservé du texte 2">
            <a:extLst>
              <a:ext uri="{FF2B5EF4-FFF2-40B4-BE49-F238E27FC236}">
                <a16:creationId xmlns:a16="http://schemas.microsoft.com/office/drawing/2014/main" id="{EBBC46C6-F005-7837-ACF8-B3E9889CD022}"/>
              </a:ext>
            </a:extLst>
          </p:cNvPr>
          <p:cNvSpPr>
            <a:spLocks noGrp="1"/>
          </p:cNvSpPr>
          <p:nvPr>
            <p:ph type="body" idx="11"/>
          </p:nvPr>
        </p:nvSpPr>
        <p:spPr/>
        <p:txBody>
          <a:bodyPr/>
          <a:lstStyle/>
          <a:p>
            <a:r>
              <a:rPr lang="fr-FR" dirty="0"/>
              <a:t>[Passeport à la Sûreté de Fonctionnement du SI de GESTION EDF]</a:t>
            </a:r>
          </a:p>
        </p:txBody>
      </p:sp>
      <p:pic>
        <p:nvPicPr>
          <p:cNvPr id="5" name="Image 4" descr="Une image contenant dessin, croquis, écriture manuscrite, texte&#10;&#10;Description générée automatiquement">
            <a:extLst>
              <a:ext uri="{FF2B5EF4-FFF2-40B4-BE49-F238E27FC236}">
                <a16:creationId xmlns:a16="http://schemas.microsoft.com/office/drawing/2014/main" id="{A3AEC660-E364-FFB1-12A7-573F9A04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070" y="1977655"/>
            <a:ext cx="3136527" cy="3064835"/>
          </a:xfrm>
          <a:prstGeom prst="rect">
            <a:avLst/>
          </a:prstGeom>
        </p:spPr>
      </p:pic>
    </p:spTree>
    <p:extLst>
      <p:ext uri="{BB962C8B-B14F-4D97-AF65-F5344CB8AC3E}">
        <p14:creationId xmlns:p14="http://schemas.microsoft.com/office/powerpoint/2010/main" val="1606461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7"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5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4"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6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6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2"/>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739694" y="-49530"/>
            <a:ext cx="6850041" cy="1371600"/>
          </a:xfrm>
        </p:spPr>
        <p:txBody>
          <a:bodyPr/>
          <a:lstStyle/>
          <a:p>
            <a:r>
              <a:rPr lang="fr-FR"/>
              <a:t>Un monde en couches</a:t>
            </a:r>
          </a:p>
        </p:txBody>
      </p:sp>
      <p:pic>
        <p:nvPicPr>
          <p:cNvPr id="115" name="Image 114" descr="Une image contenant croquis, symbole, dessin, art&#10;&#10;Description générée automatiquement">
            <a:extLst>
              <a:ext uri="{FF2B5EF4-FFF2-40B4-BE49-F238E27FC236}">
                <a16:creationId xmlns:a16="http://schemas.microsoft.com/office/drawing/2014/main" id="{1FB7546F-B43F-76A9-0186-1309D590562B}"/>
              </a:ext>
            </a:extLst>
          </p:cNvPr>
          <p:cNvPicPr>
            <a:picLocks noChangeAspect="1"/>
          </p:cNvPicPr>
          <p:nvPr/>
        </p:nvPicPr>
        <p:blipFill>
          <a:blip r:embed="rId77"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11389" y="203278"/>
            <a:ext cx="675308" cy="839935"/>
          </a:xfrm>
          <a:prstGeom prst="rect">
            <a:avLst/>
          </a:prstGeom>
        </p:spPr>
      </p:pic>
      <p:sp>
        <p:nvSpPr>
          <p:cNvPr id="129" name="Rectangle 128">
            <a:extLst>
              <a:ext uri="{FF2B5EF4-FFF2-40B4-BE49-F238E27FC236}">
                <a16:creationId xmlns:a16="http://schemas.microsoft.com/office/drawing/2014/main" id="{1B61C6FE-CA80-9C66-9503-5736AA66489F}"/>
              </a:ext>
            </a:extLst>
          </p:cNvPr>
          <p:cNvSpPr/>
          <p:nvPr/>
        </p:nvSpPr>
        <p:spPr>
          <a:xfrm>
            <a:off x="5496172" y="6465874"/>
            <a:ext cx="5427527" cy="200055"/>
          </a:xfrm>
          <a:prstGeom prst="rect">
            <a:avLst/>
          </a:prstGeom>
        </p:spPr>
        <p:txBody>
          <a:bodyPr wrap="square">
            <a:spAutoFit/>
          </a:bodyPr>
          <a:lstStyle/>
          <a:p>
            <a:pPr algn="ctr"/>
            <a:r>
              <a:rPr lang="fr-FR" sz="700">
                <a:hlinkClick r:id="rId78"/>
              </a:rPr>
              <a:t>Inspiré de : https://www.researchgate.net/figure/Structuring-the-field-of-digitalization-along-the-enterprise-architecture_fig1_329161868</a:t>
            </a:r>
            <a:endParaRPr lang="fr-FR" sz="700"/>
          </a:p>
        </p:txBody>
      </p:sp>
      <p:pic>
        <p:nvPicPr>
          <p:cNvPr id="139" name="Image 138">
            <a:extLst>
              <a:ext uri="{FF2B5EF4-FFF2-40B4-BE49-F238E27FC236}">
                <a16:creationId xmlns:a16="http://schemas.microsoft.com/office/drawing/2014/main" id="{975C49AD-4912-118D-9C14-D819432321CF}"/>
              </a:ext>
            </a:extLst>
          </p:cNvPr>
          <p:cNvPicPr>
            <a:picLocks noChangeAspect="1"/>
          </p:cNvPicPr>
          <p:nvPr/>
        </p:nvPicPr>
        <p:blipFill rotWithShape="1">
          <a:blip r:embed="rId79"/>
          <a:srcRect l="2030" t="4275" r="5510"/>
          <a:stretch/>
        </p:blipFill>
        <p:spPr>
          <a:xfrm>
            <a:off x="298704" y="1247672"/>
            <a:ext cx="4555444" cy="3157848"/>
          </a:xfrm>
          <a:prstGeom prst="rect">
            <a:avLst/>
          </a:prstGeom>
          <a:ln>
            <a:noFill/>
          </a:ln>
          <a:effectLst>
            <a:outerShdw blurRad="292100" dist="139700" dir="2700000" algn="tl" rotWithShape="0">
              <a:srgbClr val="333333">
                <a:alpha val="65000"/>
              </a:srgbClr>
            </a:outerShdw>
          </a:effectLst>
        </p:spPr>
      </p:pic>
      <p:sp>
        <p:nvSpPr>
          <p:cNvPr id="141" name="ZoneTexte 140">
            <a:extLst>
              <a:ext uri="{FF2B5EF4-FFF2-40B4-BE49-F238E27FC236}">
                <a16:creationId xmlns:a16="http://schemas.microsoft.com/office/drawing/2014/main" id="{3D6055EE-86F3-990C-2837-40EBB0B10C10}"/>
              </a:ext>
            </a:extLst>
          </p:cNvPr>
          <p:cNvSpPr txBox="1"/>
          <p:nvPr/>
        </p:nvSpPr>
        <p:spPr>
          <a:xfrm>
            <a:off x="307176" y="4469504"/>
            <a:ext cx="4629731" cy="369332"/>
          </a:xfrm>
          <a:prstGeom prst="rect">
            <a:avLst/>
          </a:prstGeom>
          <a:noFill/>
        </p:spPr>
        <p:txBody>
          <a:bodyPr wrap="square">
            <a:spAutoFit/>
          </a:bodyPr>
          <a:lstStyle/>
          <a:p>
            <a:pPr algn="ctr"/>
            <a:r>
              <a:rPr lang="en-US" sz="900" err="1"/>
              <a:t>Kárász</a:t>
            </a:r>
            <a:r>
              <a:rPr lang="en-US" sz="900"/>
              <a:t>, B. (2020). Social Aspects of Reliability and Security Issues of Authentication Solutions.</a:t>
            </a:r>
          </a:p>
          <a:p>
            <a:pPr algn="ctr"/>
            <a:r>
              <a:rPr lang="fr-FR" sz="900">
                <a:hlinkClick r:id="rId80"/>
              </a:rPr>
              <a:t>http://real.mtak.hu/123491/1/HSZ_2020_2_9_Karasz_111-127.pdf</a:t>
            </a:r>
            <a:endParaRPr lang="fr-FR" sz="900"/>
          </a:p>
        </p:txBody>
      </p:sp>
      <p:cxnSp>
        <p:nvCxnSpPr>
          <p:cNvPr id="26" name="Connecteur droit 25">
            <a:extLst>
              <a:ext uri="{FF2B5EF4-FFF2-40B4-BE49-F238E27FC236}">
                <a16:creationId xmlns:a16="http://schemas.microsoft.com/office/drawing/2014/main" id="{0581C916-B2E8-3B64-943B-A724E7C9F98C}"/>
              </a:ext>
            </a:extLst>
          </p:cNvPr>
          <p:cNvCxnSpPr>
            <a:cxnSpLocks/>
          </p:cNvCxnSpPr>
          <p:nvPr/>
        </p:nvCxnSpPr>
        <p:spPr>
          <a:xfrm>
            <a:off x="569251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05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ppt_x"/>
                                          </p:val>
                                        </p:tav>
                                        <p:tav tm="100000">
                                          <p:val>
                                            <p:strVal val="#ppt_x"/>
                                          </p:val>
                                        </p:tav>
                                      </p:tavLst>
                                    </p:anim>
                                    <p:anim calcmode="lin" valueType="num">
                                      <p:cBhvr additive="base">
                                        <p:cTn id="8"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anim calcmode="lin" valueType="num">
                                      <p:cBhvr additive="base">
                                        <p:cTn id="19" dur="500" fill="hold"/>
                                        <p:tgtEl>
                                          <p:spTgt spid="102"/>
                                        </p:tgtEl>
                                        <p:attrNameLst>
                                          <p:attrName>ppt_x</p:attrName>
                                        </p:attrNameLst>
                                      </p:cBhvr>
                                      <p:tavLst>
                                        <p:tav tm="0">
                                          <p:val>
                                            <p:strVal val="#ppt_x"/>
                                          </p:val>
                                        </p:tav>
                                        <p:tav tm="100000">
                                          <p:val>
                                            <p:strVal val="#ppt_x"/>
                                          </p:val>
                                        </p:tav>
                                      </p:tavLst>
                                    </p:anim>
                                    <p:anim calcmode="lin" valueType="num">
                                      <p:cBhvr additive="base">
                                        <p:cTn id="20"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additive="base">
                                        <p:cTn id="25" dur="500" fill="hold"/>
                                        <p:tgtEl>
                                          <p:spTgt spid="94"/>
                                        </p:tgtEl>
                                        <p:attrNameLst>
                                          <p:attrName>ppt_x</p:attrName>
                                        </p:attrNameLst>
                                      </p:cBhvr>
                                      <p:tavLst>
                                        <p:tav tm="0">
                                          <p:val>
                                            <p:strVal val="#ppt_x"/>
                                          </p:val>
                                        </p:tav>
                                        <p:tav tm="100000">
                                          <p:val>
                                            <p:strVal val="#ppt_x"/>
                                          </p:val>
                                        </p:tav>
                                      </p:tavLst>
                                    </p:anim>
                                    <p:anim calcmode="lin" valueType="num">
                                      <p:cBhvr additive="base">
                                        <p:cTn id="26"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ppt_x"/>
                                          </p:val>
                                        </p:tav>
                                        <p:tav tm="100000">
                                          <p:val>
                                            <p:strVal val="#ppt_x"/>
                                          </p:val>
                                        </p:tav>
                                      </p:tavLst>
                                    </p:anim>
                                    <p:anim calcmode="lin" valueType="num">
                                      <p:cBhvr additive="base">
                                        <p:cTn id="3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additive="base">
                                        <p:cTn id="37" dur="500" fill="hold"/>
                                        <p:tgtEl>
                                          <p:spTgt spid="56"/>
                                        </p:tgtEl>
                                        <p:attrNameLst>
                                          <p:attrName>ppt_x</p:attrName>
                                        </p:attrNameLst>
                                      </p:cBhvr>
                                      <p:tavLst>
                                        <p:tav tm="0">
                                          <p:val>
                                            <p:strVal val="#ppt_x"/>
                                          </p:val>
                                        </p:tav>
                                        <p:tav tm="100000">
                                          <p:val>
                                            <p:strVal val="#ppt_x"/>
                                          </p:val>
                                        </p:tav>
                                      </p:tavLst>
                                    </p:anim>
                                    <p:anim calcmode="lin" valueType="num">
                                      <p:cBhvr additive="base">
                                        <p:cTn id="3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6" name="Connecteur droit 25">
            <a:extLst>
              <a:ext uri="{FF2B5EF4-FFF2-40B4-BE49-F238E27FC236}">
                <a16:creationId xmlns:a16="http://schemas.microsoft.com/office/drawing/2014/main" id="{DF5EC24D-B508-92F6-FB2F-F5E5FBF9869D}"/>
              </a:ext>
            </a:extLst>
          </p:cNvPr>
          <p:cNvCxnSpPr>
            <a:cxnSpLocks/>
          </p:cNvCxnSpPr>
          <p:nvPr/>
        </p:nvCxnSpPr>
        <p:spPr>
          <a:xfrm>
            <a:off x="5694035"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2"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3"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1"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7"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58"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59"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2"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4"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6"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7"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6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6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0">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2"/>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5"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F3A212-D763-3C50-10BA-4FDD5CADA8E5}"/>
              </a:ext>
            </a:extLst>
          </p:cNvPr>
          <p:cNvSpPr/>
          <p:nvPr/>
        </p:nvSpPr>
        <p:spPr>
          <a:xfrm>
            <a:off x="5496172" y="6465874"/>
            <a:ext cx="5427527" cy="200055"/>
          </a:xfrm>
          <a:prstGeom prst="rect">
            <a:avLst/>
          </a:prstGeom>
        </p:spPr>
        <p:txBody>
          <a:bodyPr wrap="square">
            <a:spAutoFit/>
          </a:bodyPr>
          <a:lstStyle/>
          <a:p>
            <a:pPr algn="ctr"/>
            <a:r>
              <a:rPr lang="fr-FR" sz="700">
                <a:hlinkClick r:id="rId77"/>
              </a:rPr>
              <a:t>Inspiré de : https://www.researchgate.net/figure/Structuring-the-field-of-digitalization-along-the-enterprise-architecture_fig1_329161868</a:t>
            </a:r>
            <a:endParaRPr lang="fr-FR" sz="700"/>
          </a:p>
        </p:txBody>
      </p: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1013255" y="0"/>
            <a:ext cx="8660134" cy="1371600"/>
          </a:xfrm>
        </p:spPr>
        <p:txBody>
          <a:bodyPr/>
          <a:lstStyle/>
          <a:p>
            <a:r>
              <a:rPr lang="fr-FR"/>
              <a:t>Couche Modèle d’affaire</a:t>
            </a:r>
          </a:p>
        </p:txBody>
      </p:sp>
      <p:grpSp>
        <p:nvGrpSpPr>
          <p:cNvPr id="1052" name="Groupe 1051">
            <a:extLst>
              <a:ext uri="{FF2B5EF4-FFF2-40B4-BE49-F238E27FC236}">
                <a16:creationId xmlns:a16="http://schemas.microsoft.com/office/drawing/2014/main" id="{1BF338A7-ECA2-E6DD-2CE4-9A317841926D}"/>
              </a:ext>
            </a:extLst>
          </p:cNvPr>
          <p:cNvGrpSpPr/>
          <p:nvPr/>
        </p:nvGrpSpPr>
        <p:grpSpPr>
          <a:xfrm>
            <a:off x="452583" y="1195740"/>
            <a:ext cx="11522978" cy="5131169"/>
            <a:chOff x="452583" y="1195740"/>
            <a:chExt cx="11522978" cy="5131169"/>
          </a:xfrm>
        </p:grpSpPr>
        <p:sp>
          <p:nvSpPr>
            <p:cNvPr id="115" name="Parallélogramme 114">
              <a:extLst>
                <a:ext uri="{FF2B5EF4-FFF2-40B4-BE49-F238E27FC236}">
                  <a16:creationId xmlns:a16="http://schemas.microsoft.com/office/drawing/2014/main" id="{B1F416AD-27E4-E042-DAAB-36F0214C1D03}"/>
                </a:ext>
              </a:extLst>
            </p:cNvPr>
            <p:cNvSpPr/>
            <p:nvPr/>
          </p:nvSpPr>
          <p:spPr>
            <a:xfrm>
              <a:off x="5694634" y="1195740"/>
              <a:ext cx="6280927" cy="811033"/>
            </a:xfrm>
            <a:prstGeom prst="parallelogram">
              <a:avLst>
                <a:gd name="adj" fmla="val 72511"/>
              </a:avLst>
            </a:prstGeom>
            <a:solidFill>
              <a:srgbClr val="FFFFFF">
                <a:alpha val="49020"/>
              </a:srgbClr>
            </a:solidFill>
            <a:ln w="28575">
              <a:solidFill>
                <a:srgbClr val="C00000"/>
              </a:solidFill>
            </a:ln>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28" name="Légende : flèche courbée 1027">
              <a:extLst>
                <a:ext uri="{FF2B5EF4-FFF2-40B4-BE49-F238E27FC236}">
                  <a16:creationId xmlns:a16="http://schemas.microsoft.com/office/drawing/2014/main" id="{5D9F6C18-5D17-1ED7-9591-C4557C35ECB5}"/>
                </a:ext>
              </a:extLst>
            </p:cNvPr>
            <p:cNvSpPr/>
            <p:nvPr/>
          </p:nvSpPr>
          <p:spPr>
            <a:xfrm>
              <a:off x="452583" y="1202009"/>
              <a:ext cx="5099005" cy="5124900"/>
            </a:xfrm>
            <a:prstGeom prst="borderCallout2">
              <a:avLst>
                <a:gd name="adj1" fmla="val 18389"/>
                <a:gd name="adj2" fmla="val 99946"/>
                <a:gd name="adj3" fmla="val 18389"/>
                <a:gd name="adj4" fmla="val 107477"/>
                <a:gd name="adj5" fmla="val 15720"/>
                <a:gd name="adj6" fmla="val 109713"/>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19" name="Image 118" descr="Une image contenant noir, obscurité&#10;&#10;Description générée automatiquement">
            <a:extLst>
              <a:ext uri="{FF2B5EF4-FFF2-40B4-BE49-F238E27FC236}">
                <a16:creationId xmlns:a16="http://schemas.microsoft.com/office/drawing/2014/main" id="{BD9D0228-5D17-C353-2C7A-F0F2F08A0D48}"/>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211389" y="197441"/>
            <a:ext cx="934194" cy="934194"/>
          </a:xfrm>
          <a:prstGeom prst="rect">
            <a:avLst/>
          </a:prstGeom>
        </p:spPr>
      </p:pic>
      <p:pic>
        <p:nvPicPr>
          <p:cNvPr id="118" name="Image 117" descr="Une image contenant texte, diagramme, capture d’écran, Police&#10;&#10;Description générée automatiquement">
            <a:extLst>
              <a:ext uri="{FF2B5EF4-FFF2-40B4-BE49-F238E27FC236}">
                <a16:creationId xmlns:a16="http://schemas.microsoft.com/office/drawing/2014/main" id="{B25C631D-B7ED-1838-C115-C470E546FEBC}"/>
              </a:ext>
            </a:extLst>
          </p:cNvPr>
          <p:cNvPicPr>
            <a:picLocks noChangeAspect="1"/>
          </p:cNvPicPr>
          <p:nvPr/>
        </p:nvPicPr>
        <p:blipFill rotWithShape="1">
          <a:blip r:embed="rId79" cstate="print">
            <a:clrChange>
              <a:clrFrom>
                <a:srgbClr val="FFFFFF"/>
              </a:clrFrom>
              <a:clrTo>
                <a:srgbClr val="FFFFFF">
                  <a:alpha val="0"/>
                </a:srgbClr>
              </a:clrTo>
            </a:clrChange>
            <a:extLst>
              <a:ext uri="{28A0092B-C50C-407E-A947-70E740481C1C}">
                <a14:useLocalDpi xmlns:a14="http://schemas.microsoft.com/office/drawing/2010/main" val="0"/>
              </a:ext>
            </a:extLst>
          </a:blip>
          <a:srcRect l="11796" r="12862"/>
          <a:stretch/>
        </p:blipFill>
        <p:spPr>
          <a:xfrm>
            <a:off x="1046550" y="3199936"/>
            <a:ext cx="3805957" cy="1818582"/>
          </a:xfrm>
          <a:prstGeom prst="rect">
            <a:avLst/>
          </a:prstGeom>
        </p:spPr>
      </p:pic>
      <p:grpSp>
        <p:nvGrpSpPr>
          <p:cNvPr id="1050" name="Groupe 1049">
            <a:extLst>
              <a:ext uri="{FF2B5EF4-FFF2-40B4-BE49-F238E27FC236}">
                <a16:creationId xmlns:a16="http://schemas.microsoft.com/office/drawing/2014/main" id="{8DB96D9A-B09B-7AB5-53F0-C61652FE0EB0}"/>
              </a:ext>
            </a:extLst>
          </p:cNvPr>
          <p:cNvGrpSpPr/>
          <p:nvPr/>
        </p:nvGrpSpPr>
        <p:grpSpPr>
          <a:xfrm>
            <a:off x="1127882" y="4344456"/>
            <a:ext cx="4343682" cy="1910977"/>
            <a:chOff x="1127882" y="4344456"/>
            <a:chExt cx="4343682" cy="1910977"/>
          </a:xfrm>
        </p:grpSpPr>
        <p:pic>
          <p:nvPicPr>
            <p:cNvPr id="114" name="Image 113" descr="Une image contenant texte, capture d’écran, Police, circuit&#10;&#10;Description générée automatiquement">
              <a:extLst>
                <a:ext uri="{FF2B5EF4-FFF2-40B4-BE49-F238E27FC236}">
                  <a16:creationId xmlns:a16="http://schemas.microsoft.com/office/drawing/2014/main" id="{B89DB587-23BD-35D5-8094-D08206FE8B1E}"/>
                </a:ext>
              </a:extLst>
            </p:cNvPr>
            <p:cNvPicPr>
              <a:picLocks noChangeAspect="1"/>
            </p:cNvPicPr>
            <p:nvPr/>
          </p:nvPicPr>
          <p:blipFill>
            <a:blip r:embed="rId80" cstate="print">
              <a:extLst>
                <a:ext uri="{28A0092B-C50C-407E-A947-70E740481C1C}">
                  <a14:useLocalDpi xmlns:a14="http://schemas.microsoft.com/office/drawing/2010/main" val="0"/>
                </a:ext>
              </a:extLst>
            </a:blip>
            <a:stretch>
              <a:fillRect/>
            </a:stretch>
          </p:blipFill>
          <p:spPr>
            <a:xfrm>
              <a:off x="3703342" y="5123771"/>
              <a:ext cx="1768222" cy="1131662"/>
            </a:xfrm>
            <a:prstGeom prst="rect">
              <a:avLst/>
            </a:prstGeom>
            <a:ln>
              <a:solidFill>
                <a:schemeClr val="accent1"/>
              </a:solidFill>
            </a:ln>
            <a:effectLst>
              <a:outerShdw blurRad="50800" dist="38100" dir="2700000" algn="tl" rotWithShape="0">
                <a:prstClr val="black">
                  <a:alpha val="40000"/>
                </a:prstClr>
              </a:outerShdw>
            </a:effectLst>
          </p:spPr>
        </p:pic>
        <p:sp>
          <p:nvSpPr>
            <p:cNvPr id="1031" name="Légende : encadrée 1030">
              <a:extLst>
                <a:ext uri="{FF2B5EF4-FFF2-40B4-BE49-F238E27FC236}">
                  <a16:creationId xmlns:a16="http://schemas.microsoft.com/office/drawing/2014/main" id="{FD9B1D14-9BA4-61A3-7065-4AD658FDC1A0}"/>
                </a:ext>
              </a:extLst>
            </p:cNvPr>
            <p:cNvSpPr/>
            <p:nvPr/>
          </p:nvSpPr>
          <p:spPr>
            <a:xfrm>
              <a:off x="1127882" y="4344456"/>
              <a:ext cx="3631588" cy="649536"/>
            </a:xfrm>
            <a:prstGeom prst="borderCallout1">
              <a:avLst>
                <a:gd name="adj1" fmla="val 100673"/>
                <a:gd name="adj2" fmla="val 76646"/>
                <a:gd name="adj3" fmla="val 119163"/>
                <a:gd name="adj4" fmla="val 93511"/>
              </a:avLst>
            </a:prstGeom>
            <a:noFill/>
            <a:ln w="190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49" name="Groupe 1048">
            <a:extLst>
              <a:ext uri="{FF2B5EF4-FFF2-40B4-BE49-F238E27FC236}">
                <a16:creationId xmlns:a16="http://schemas.microsoft.com/office/drawing/2014/main" id="{45609DDF-F3CB-8833-78F2-3E89E302CEDD}"/>
              </a:ext>
            </a:extLst>
          </p:cNvPr>
          <p:cNvGrpSpPr/>
          <p:nvPr/>
        </p:nvGrpSpPr>
        <p:grpSpPr>
          <a:xfrm>
            <a:off x="514386" y="3222764"/>
            <a:ext cx="1690861" cy="2991259"/>
            <a:chOff x="514386" y="3222764"/>
            <a:chExt cx="1690861" cy="2991259"/>
          </a:xfrm>
        </p:grpSpPr>
        <p:pic>
          <p:nvPicPr>
            <p:cNvPr id="121" name="Image 120" descr="Une image contenant texte, capture d’écran, Police, Système d’exploitation&#10;&#10;Description générée automatiquement">
              <a:extLst>
                <a:ext uri="{FF2B5EF4-FFF2-40B4-BE49-F238E27FC236}">
                  <a16:creationId xmlns:a16="http://schemas.microsoft.com/office/drawing/2014/main" id="{4BA461C8-5EBA-CB31-8A14-B034B0E3D685}"/>
                </a:ext>
              </a:extLst>
            </p:cNvPr>
            <p:cNvPicPr>
              <a:picLocks noChangeAspect="1"/>
            </p:cNvPicPr>
            <p:nvPr/>
          </p:nvPicPr>
          <p:blipFill>
            <a:blip r:embed="rId81" cstate="print">
              <a:extLst>
                <a:ext uri="{28A0092B-C50C-407E-A947-70E740481C1C}">
                  <a14:useLocalDpi xmlns:a14="http://schemas.microsoft.com/office/drawing/2010/main" val="0"/>
                </a:ext>
              </a:extLst>
            </a:blip>
            <a:stretch>
              <a:fillRect/>
            </a:stretch>
          </p:blipFill>
          <p:spPr>
            <a:xfrm>
              <a:off x="514386" y="5137420"/>
              <a:ext cx="1690861" cy="1076603"/>
            </a:xfrm>
            <a:prstGeom prst="rect">
              <a:avLst/>
            </a:prstGeom>
            <a:ln>
              <a:solidFill>
                <a:schemeClr val="accent6"/>
              </a:solidFill>
            </a:ln>
            <a:effectLst>
              <a:outerShdw blurRad="50800" dist="38100" dir="2700000" algn="tl" rotWithShape="0">
                <a:prstClr val="black">
                  <a:alpha val="40000"/>
                </a:prstClr>
              </a:outerShdw>
            </a:effectLst>
          </p:spPr>
        </p:pic>
        <p:sp>
          <p:nvSpPr>
            <p:cNvPr id="1041" name="Légende : flèche courbée 1040">
              <a:extLst>
                <a:ext uri="{FF2B5EF4-FFF2-40B4-BE49-F238E27FC236}">
                  <a16:creationId xmlns:a16="http://schemas.microsoft.com/office/drawing/2014/main" id="{0D0C5B8F-52A7-B87F-1117-76D6849D7369}"/>
                </a:ext>
              </a:extLst>
            </p:cNvPr>
            <p:cNvSpPr/>
            <p:nvPr/>
          </p:nvSpPr>
          <p:spPr>
            <a:xfrm>
              <a:off x="1127882" y="3222764"/>
              <a:ext cx="709627" cy="1121692"/>
            </a:xfrm>
            <a:prstGeom prst="borderCallout2">
              <a:avLst>
                <a:gd name="adj1" fmla="val 49029"/>
                <a:gd name="adj2" fmla="val -1583"/>
                <a:gd name="adj3" fmla="val 80860"/>
                <a:gd name="adj4" fmla="val -46734"/>
                <a:gd name="adj5" fmla="val 166459"/>
                <a:gd name="adj6" fmla="val -46668"/>
              </a:avLst>
            </a:prstGeom>
            <a:noFill/>
            <a:ln>
              <a:solidFill>
                <a:schemeClr val="accent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51" name="Groupe 1050">
            <a:extLst>
              <a:ext uri="{FF2B5EF4-FFF2-40B4-BE49-F238E27FC236}">
                <a16:creationId xmlns:a16="http://schemas.microsoft.com/office/drawing/2014/main" id="{92B4CD2F-0A9B-0808-B08E-9882DF5DE750}"/>
              </a:ext>
            </a:extLst>
          </p:cNvPr>
          <p:cNvGrpSpPr/>
          <p:nvPr/>
        </p:nvGrpSpPr>
        <p:grpSpPr>
          <a:xfrm>
            <a:off x="2493426" y="3231847"/>
            <a:ext cx="922982" cy="2584215"/>
            <a:chOff x="2493426" y="3231847"/>
            <a:chExt cx="922982" cy="2584215"/>
          </a:xfrm>
        </p:grpSpPr>
        <p:pic>
          <p:nvPicPr>
            <p:cNvPr id="1029" name="Image 1028" descr="Une image contenant symbole, clipart, logo, Graphique&#10;&#10;Description générée automatiquement">
              <a:extLst>
                <a:ext uri="{FF2B5EF4-FFF2-40B4-BE49-F238E27FC236}">
                  <a16:creationId xmlns:a16="http://schemas.microsoft.com/office/drawing/2014/main" id="{6AEAF1D6-1054-9054-129A-8870A6BACAFA}"/>
                </a:ext>
              </a:extLst>
            </p:cNvPr>
            <p:cNvPicPr>
              <a:picLocks noChangeAspect="1"/>
            </p:cNvPicPr>
            <p:nvPr/>
          </p:nvPicPr>
          <p:blipFill rotWithShape="1">
            <a:blip r:embed="rId82" cstate="print">
              <a:clrChange>
                <a:clrFrom>
                  <a:srgbClr val="FFFFFF"/>
                </a:clrFrom>
                <a:clrTo>
                  <a:srgbClr val="FFFFFF">
                    <a:alpha val="0"/>
                  </a:srgbClr>
                </a:clrTo>
              </a:clrChange>
              <a:extLst>
                <a:ext uri="{28A0092B-C50C-407E-A947-70E740481C1C}">
                  <a14:useLocalDpi xmlns:a14="http://schemas.microsoft.com/office/drawing/2010/main" val="0"/>
                </a:ext>
              </a:extLst>
            </a:blip>
            <a:srcRect l="6251" t="17471" r="8298" b="17321"/>
            <a:stretch/>
          </p:blipFill>
          <p:spPr>
            <a:xfrm>
              <a:off x="2493426" y="5111740"/>
              <a:ext cx="922982" cy="704322"/>
            </a:xfrm>
            <a:prstGeom prst="rect">
              <a:avLst/>
            </a:prstGeom>
            <a:ln>
              <a:solidFill>
                <a:schemeClr val="accent4"/>
              </a:solidFill>
            </a:ln>
            <a:effectLst>
              <a:outerShdw blurRad="50800" dist="38100" dir="2700000" algn="tl" rotWithShape="0">
                <a:prstClr val="black">
                  <a:alpha val="40000"/>
                </a:prstClr>
              </a:outerShdw>
            </a:effectLst>
          </p:spPr>
        </p:pic>
        <p:sp>
          <p:nvSpPr>
            <p:cNvPr id="1044" name="Légende : encadrée 1043">
              <a:extLst>
                <a:ext uri="{FF2B5EF4-FFF2-40B4-BE49-F238E27FC236}">
                  <a16:creationId xmlns:a16="http://schemas.microsoft.com/office/drawing/2014/main" id="{053EF1BE-54DC-60EB-3E7F-2BB3288CBF82}"/>
                </a:ext>
              </a:extLst>
            </p:cNvPr>
            <p:cNvSpPr/>
            <p:nvPr/>
          </p:nvSpPr>
          <p:spPr>
            <a:xfrm>
              <a:off x="2584480" y="3231847"/>
              <a:ext cx="709627" cy="1110350"/>
            </a:xfrm>
            <a:prstGeom prst="borderCallout1">
              <a:avLst>
                <a:gd name="adj1" fmla="val 100673"/>
                <a:gd name="adj2" fmla="val 54146"/>
                <a:gd name="adj3" fmla="val 188123"/>
                <a:gd name="adj4" fmla="val 54593"/>
              </a:avLst>
            </a:prstGeom>
            <a:noFill/>
            <a:ln w="1905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47" name="Groupe 1046">
            <a:extLst>
              <a:ext uri="{FF2B5EF4-FFF2-40B4-BE49-F238E27FC236}">
                <a16:creationId xmlns:a16="http://schemas.microsoft.com/office/drawing/2014/main" id="{9A808DFF-355A-AE3B-C252-75983C0E59D0}"/>
              </a:ext>
            </a:extLst>
          </p:cNvPr>
          <p:cNvGrpSpPr/>
          <p:nvPr/>
        </p:nvGrpSpPr>
        <p:grpSpPr>
          <a:xfrm>
            <a:off x="674189" y="1666192"/>
            <a:ext cx="3363896" cy="2676005"/>
            <a:chOff x="674189" y="1666192"/>
            <a:chExt cx="3363896" cy="2676005"/>
          </a:xfrm>
        </p:grpSpPr>
        <p:pic>
          <p:nvPicPr>
            <p:cNvPr id="122" name="Image 121" descr="Une image contenant texte, capture d’écran, Police, Impression&#10;&#10;Description générée automatiquement">
              <a:extLst>
                <a:ext uri="{FF2B5EF4-FFF2-40B4-BE49-F238E27FC236}">
                  <a16:creationId xmlns:a16="http://schemas.microsoft.com/office/drawing/2014/main" id="{95F813E8-7DA4-CD37-1688-2B16BC6C7833}"/>
                </a:ext>
              </a:extLst>
            </p:cNvPr>
            <p:cNvPicPr>
              <a:picLocks noChangeAspect="1"/>
            </p:cNvPicPr>
            <p:nvPr/>
          </p:nvPicPr>
          <p:blipFill rotWithShape="1">
            <a:blip r:embed="rId83" cstate="print">
              <a:extLst>
                <a:ext uri="{28A0092B-C50C-407E-A947-70E740481C1C}">
                  <a14:useLocalDpi xmlns:a14="http://schemas.microsoft.com/office/drawing/2010/main" val="0"/>
                </a:ext>
              </a:extLst>
            </a:blip>
            <a:srcRect l="9028" t="17507"/>
            <a:stretch/>
          </p:blipFill>
          <p:spPr>
            <a:xfrm>
              <a:off x="674189" y="1666192"/>
              <a:ext cx="1886047" cy="1355343"/>
            </a:xfrm>
            <a:prstGeom prst="rect">
              <a:avLst/>
            </a:prstGeom>
            <a:ln>
              <a:solidFill>
                <a:srgbClr val="C00000"/>
              </a:solidFill>
            </a:ln>
            <a:effectLst>
              <a:outerShdw blurRad="50800" dist="38100" dir="2700000" algn="tl" rotWithShape="0">
                <a:prstClr val="black">
                  <a:alpha val="40000"/>
                </a:prstClr>
              </a:outerShdw>
            </a:effectLst>
          </p:spPr>
        </p:pic>
        <p:sp>
          <p:nvSpPr>
            <p:cNvPr id="1042" name="Légende : flèche courbée 1041">
              <a:extLst>
                <a:ext uri="{FF2B5EF4-FFF2-40B4-BE49-F238E27FC236}">
                  <a16:creationId xmlns:a16="http://schemas.microsoft.com/office/drawing/2014/main" id="{75357412-4B0D-B2C8-4A81-DC72DF92865B}"/>
                </a:ext>
              </a:extLst>
            </p:cNvPr>
            <p:cNvSpPr/>
            <p:nvPr/>
          </p:nvSpPr>
          <p:spPr>
            <a:xfrm>
              <a:off x="1859161" y="3225022"/>
              <a:ext cx="709628" cy="1117175"/>
            </a:xfrm>
            <a:prstGeom prst="borderCallout2">
              <a:avLst>
                <a:gd name="adj1" fmla="val -860"/>
                <a:gd name="adj2" fmla="val 49925"/>
                <a:gd name="adj3" fmla="val -9564"/>
                <a:gd name="adj4" fmla="val -33423"/>
                <a:gd name="adj5" fmla="val -18676"/>
                <a:gd name="adj6" fmla="val -33936"/>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5" name="Légende : flèche courbée 1044">
              <a:extLst>
                <a:ext uri="{FF2B5EF4-FFF2-40B4-BE49-F238E27FC236}">
                  <a16:creationId xmlns:a16="http://schemas.microsoft.com/office/drawing/2014/main" id="{91C54031-EE54-2E41-598D-B600660ABE50}"/>
                </a:ext>
              </a:extLst>
            </p:cNvPr>
            <p:cNvSpPr/>
            <p:nvPr/>
          </p:nvSpPr>
          <p:spPr>
            <a:xfrm>
              <a:off x="3310567" y="3225023"/>
              <a:ext cx="727518" cy="554498"/>
            </a:xfrm>
            <a:prstGeom prst="borderCallout2">
              <a:avLst>
                <a:gd name="adj1" fmla="val -860"/>
                <a:gd name="adj2" fmla="val 49925"/>
                <a:gd name="adj3" fmla="val -20558"/>
                <a:gd name="adj4" fmla="val -122601"/>
                <a:gd name="adj5" fmla="val -35167"/>
                <a:gd name="adj6" fmla="val -123713"/>
              </a:avLst>
            </a:prstGeom>
            <a:no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048" name="Groupe 1047">
            <a:extLst>
              <a:ext uri="{FF2B5EF4-FFF2-40B4-BE49-F238E27FC236}">
                <a16:creationId xmlns:a16="http://schemas.microsoft.com/office/drawing/2014/main" id="{0E31A497-3039-A164-75BB-79251F48923A}"/>
              </a:ext>
            </a:extLst>
          </p:cNvPr>
          <p:cNvGrpSpPr/>
          <p:nvPr/>
        </p:nvGrpSpPr>
        <p:grpSpPr>
          <a:xfrm>
            <a:off x="4046416" y="1833498"/>
            <a:ext cx="1130747" cy="2498457"/>
            <a:chOff x="4046416" y="1833498"/>
            <a:chExt cx="1130747" cy="2498457"/>
          </a:xfrm>
        </p:grpSpPr>
        <p:pic>
          <p:nvPicPr>
            <p:cNvPr id="1024" name="Image 1023" descr="Une image contenant noir, obscurité&#10;&#10;Description générée automatiquement">
              <a:extLst>
                <a:ext uri="{FF2B5EF4-FFF2-40B4-BE49-F238E27FC236}">
                  <a16:creationId xmlns:a16="http://schemas.microsoft.com/office/drawing/2014/main" id="{AC5B3E77-CBF8-108F-CFD3-C6C47CD20452}"/>
                </a:ext>
              </a:extLst>
            </p:cNvPr>
            <p:cNvPicPr>
              <a:picLocks noChangeAspect="1"/>
            </p:cNvPicPr>
            <p:nvPr/>
          </p:nvPicPr>
          <p:blipFill>
            <a:blip r:embed="rId84">
              <a:extLst>
                <a:ext uri="{28A0092B-C50C-407E-A947-70E740481C1C}">
                  <a14:useLocalDpi xmlns:a14="http://schemas.microsoft.com/office/drawing/2010/main" val="0"/>
                </a:ext>
              </a:extLst>
            </a:blip>
            <a:stretch>
              <a:fillRect/>
            </a:stretch>
          </p:blipFill>
          <p:spPr>
            <a:xfrm>
              <a:off x="4096843" y="1833498"/>
              <a:ext cx="1080320" cy="1080320"/>
            </a:xfrm>
            <a:prstGeom prst="rect">
              <a:avLst/>
            </a:prstGeom>
            <a:ln>
              <a:solidFill>
                <a:srgbClr val="7030A0"/>
              </a:solidFill>
            </a:ln>
          </p:spPr>
        </p:pic>
        <p:sp>
          <p:nvSpPr>
            <p:cNvPr id="1046" name="Légende : flèche courbée 1045">
              <a:extLst>
                <a:ext uri="{FF2B5EF4-FFF2-40B4-BE49-F238E27FC236}">
                  <a16:creationId xmlns:a16="http://schemas.microsoft.com/office/drawing/2014/main" id="{BE63311C-1529-8651-06BA-8B76A11F9873}"/>
                </a:ext>
              </a:extLst>
            </p:cNvPr>
            <p:cNvSpPr/>
            <p:nvPr/>
          </p:nvSpPr>
          <p:spPr>
            <a:xfrm>
              <a:off x="4046416" y="3221605"/>
              <a:ext cx="727518" cy="1110350"/>
            </a:xfrm>
            <a:prstGeom prst="borderCallout2">
              <a:avLst>
                <a:gd name="adj1" fmla="val -860"/>
                <a:gd name="adj2" fmla="val 49925"/>
                <a:gd name="adj3" fmla="val -11538"/>
                <a:gd name="adj4" fmla="val 84484"/>
                <a:gd name="adj5" fmla="val -28108"/>
                <a:gd name="adj6" fmla="val 84569"/>
              </a:avLst>
            </a:prstGeom>
            <a:noFill/>
            <a:ln>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23" name="ZoneTexte 122">
            <a:extLst>
              <a:ext uri="{FF2B5EF4-FFF2-40B4-BE49-F238E27FC236}">
                <a16:creationId xmlns:a16="http://schemas.microsoft.com/office/drawing/2014/main" id="{CFAADE8E-F588-35B8-DD39-B8EBC2B4ACDA}"/>
              </a:ext>
            </a:extLst>
          </p:cNvPr>
          <p:cNvSpPr txBox="1"/>
          <p:nvPr/>
        </p:nvSpPr>
        <p:spPr>
          <a:xfrm flipH="1">
            <a:off x="1195232" y="2142524"/>
            <a:ext cx="803388"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b="1" dirty="0"/>
              <a:t>IT</a:t>
            </a:r>
          </a:p>
        </p:txBody>
      </p:sp>
      <p:sp>
        <p:nvSpPr>
          <p:cNvPr id="126" name="ZoneTexte 125">
            <a:extLst>
              <a:ext uri="{FF2B5EF4-FFF2-40B4-BE49-F238E27FC236}">
                <a16:creationId xmlns:a16="http://schemas.microsoft.com/office/drawing/2014/main" id="{2441C72E-790D-DE46-DCD8-CBE356806A58}"/>
              </a:ext>
            </a:extLst>
          </p:cNvPr>
          <p:cNvSpPr txBox="1"/>
          <p:nvPr/>
        </p:nvSpPr>
        <p:spPr>
          <a:xfrm flipH="1">
            <a:off x="957776" y="5383260"/>
            <a:ext cx="803388" cy="600164"/>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100" b="1"/>
              <a:t>Editeurs, Cloud Provider…</a:t>
            </a:r>
          </a:p>
        </p:txBody>
      </p:sp>
      <p:sp>
        <p:nvSpPr>
          <p:cNvPr id="127" name="ZoneTexte 126">
            <a:extLst>
              <a:ext uri="{FF2B5EF4-FFF2-40B4-BE49-F238E27FC236}">
                <a16:creationId xmlns:a16="http://schemas.microsoft.com/office/drawing/2014/main" id="{7E6502A9-FCA9-C3D6-2489-49AE034F7C42}"/>
              </a:ext>
            </a:extLst>
          </p:cNvPr>
          <p:cNvSpPr txBox="1"/>
          <p:nvPr/>
        </p:nvSpPr>
        <p:spPr>
          <a:xfrm flipH="1">
            <a:off x="2540841" y="5850883"/>
            <a:ext cx="803388" cy="430887"/>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1100" b="1"/>
              <a:t>Chaines de service</a:t>
            </a:r>
          </a:p>
        </p:txBody>
      </p:sp>
      <p:sp>
        <p:nvSpPr>
          <p:cNvPr id="1027" name="ZoneTexte 1026">
            <a:extLst>
              <a:ext uri="{FF2B5EF4-FFF2-40B4-BE49-F238E27FC236}">
                <a16:creationId xmlns:a16="http://schemas.microsoft.com/office/drawing/2014/main" id="{FEE91F42-6B8E-75C9-B911-C737C85341DE}"/>
              </a:ext>
            </a:extLst>
          </p:cNvPr>
          <p:cNvSpPr txBox="1"/>
          <p:nvPr/>
        </p:nvSpPr>
        <p:spPr>
          <a:xfrm flipH="1">
            <a:off x="4221603" y="1404493"/>
            <a:ext cx="841894"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b="1"/>
              <a:t>Clients</a:t>
            </a:r>
          </a:p>
        </p:txBody>
      </p:sp>
    </p:spTree>
    <p:extLst>
      <p:ext uri="{BB962C8B-B14F-4D97-AF65-F5344CB8AC3E}">
        <p14:creationId xmlns:p14="http://schemas.microsoft.com/office/powerpoint/2010/main" val="278840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52"/>
                                        </p:tgtEl>
                                        <p:attrNameLst>
                                          <p:attrName>style.visibility</p:attrName>
                                        </p:attrNameLst>
                                      </p:cBhvr>
                                      <p:to>
                                        <p:strVal val="visible"/>
                                      </p:to>
                                    </p:set>
                                    <p:animEffect transition="in" filter="wipe(down)">
                                      <p:cBhvr>
                                        <p:cTn id="7" dur="500"/>
                                        <p:tgtEl>
                                          <p:spTgt spid="105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48"/>
                                        </p:tgtEl>
                                        <p:attrNameLst>
                                          <p:attrName>style.visibility</p:attrName>
                                        </p:attrNameLst>
                                      </p:cBhvr>
                                      <p:to>
                                        <p:strVal val="visible"/>
                                      </p:to>
                                    </p:set>
                                    <p:animEffect transition="in" filter="wipe(down)">
                                      <p:cBhvr>
                                        <p:cTn id="17" dur="500"/>
                                        <p:tgtEl>
                                          <p:spTgt spid="10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47"/>
                                        </p:tgtEl>
                                        <p:attrNameLst>
                                          <p:attrName>style.visibility</p:attrName>
                                        </p:attrNameLst>
                                      </p:cBhvr>
                                      <p:to>
                                        <p:strVal val="visible"/>
                                      </p:to>
                                    </p:set>
                                    <p:animEffect transition="in" filter="wipe(down)">
                                      <p:cBhvr>
                                        <p:cTn id="22" dur="500"/>
                                        <p:tgtEl>
                                          <p:spTgt spid="104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49"/>
                                        </p:tgtEl>
                                        <p:attrNameLst>
                                          <p:attrName>style.visibility</p:attrName>
                                        </p:attrNameLst>
                                      </p:cBhvr>
                                      <p:to>
                                        <p:strVal val="visible"/>
                                      </p:to>
                                    </p:set>
                                    <p:animEffect transition="in" filter="wipe(down)">
                                      <p:cBhvr>
                                        <p:cTn id="27" dur="500"/>
                                        <p:tgtEl>
                                          <p:spTgt spid="10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51"/>
                                        </p:tgtEl>
                                        <p:attrNameLst>
                                          <p:attrName>style.visibility</p:attrName>
                                        </p:attrNameLst>
                                      </p:cBhvr>
                                      <p:to>
                                        <p:strVal val="visible"/>
                                      </p:to>
                                    </p:set>
                                    <p:animEffect transition="in" filter="wipe(down)">
                                      <p:cBhvr>
                                        <p:cTn id="32" dur="500"/>
                                        <p:tgtEl>
                                          <p:spTgt spid="105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50"/>
                                        </p:tgtEl>
                                        <p:attrNameLst>
                                          <p:attrName>style.visibility</p:attrName>
                                        </p:attrNameLst>
                                      </p:cBhvr>
                                      <p:to>
                                        <p:strVal val="visible"/>
                                      </p:to>
                                    </p:set>
                                    <p:animEffect transition="in" filter="wipe(down)">
                                      <p:cBhvr>
                                        <p:cTn id="37"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 name="Image 119" descr="Une image contenant texte, capture d’écran, Police, cercle&#10;&#10;Description générée automatiquement">
            <a:extLst>
              <a:ext uri="{FF2B5EF4-FFF2-40B4-BE49-F238E27FC236}">
                <a16:creationId xmlns:a16="http://schemas.microsoft.com/office/drawing/2014/main" id="{F459D990-524C-6121-D144-16D8EF791C2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45039" y="4662223"/>
            <a:ext cx="3399259" cy="1266225"/>
          </a:xfrm>
          <a:prstGeom prst="rect">
            <a:avLst/>
          </a:prstGeom>
          <a:scene3d>
            <a:camera prst="isometricOffAxis1Right"/>
            <a:lightRig rig="threePt" dir="t"/>
          </a:scene3d>
        </p:spPr>
      </p:pic>
      <p:grpSp>
        <p:nvGrpSpPr>
          <p:cNvPr id="117" name="Groupe 116">
            <a:extLst>
              <a:ext uri="{FF2B5EF4-FFF2-40B4-BE49-F238E27FC236}">
                <a16:creationId xmlns:a16="http://schemas.microsoft.com/office/drawing/2014/main" id="{49DE701A-BE3D-04BC-F154-15AE8D30A80B}"/>
              </a:ext>
            </a:extLst>
          </p:cNvPr>
          <p:cNvGrpSpPr/>
          <p:nvPr/>
        </p:nvGrpSpPr>
        <p:grpSpPr>
          <a:xfrm>
            <a:off x="1137853" y="2844618"/>
            <a:ext cx="3350632" cy="994021"/>
            <a:chOff x="1118722" y="3798562"/>
            <a:chExt cx="3350632" cy="994021"/>
          </a:xfrm>
        </p:grpSpPr>
        <p:pic>
          <p:nvPicPr>
            <p:cNvPr id="1049" name="Image 1048" descr="Une image contenant diagramme, ligne, Plan, Police&#10;&#10;Description générée automatiquement">
              <a:extLst>
                <a:ext uri="{FF2B5EF4-FFF2-40B4-BE49-F238E27FC236}">
                  <a16:creationId xmlns:a16="http://schemas.microsoft.com/office/drawing/2014/main" id="{819ADDA9-CD99-7CC8-2F4D-21B7B60200BC}"/>
                </a:ext>
              </a:extLst>
            </p:cNvPr>
            <p:cNvPicPr>
              <a:picLocks noChangeAspect="1"/>
            </p:cNvPicPr>
            <p:nvPr/>
          </p:nvPicPr>
          <p:blipFill>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18722" y="3798562"/>
              <a:ext cx="3350632" cy="994021"/>
            </a:xfrm>
            <a:prstGeom prst="rect">
              <a:avLst/>
            </a:prstGeom>
            <a:ln>
              <a:solidFill>
                <a:schemeClr val="tx1"/>
              </a:solidFill>
            </a:ln>
            <a:scene3d>
              <a:camera prst="isometricOffAxis1Right"/>
              <a:lightRig rig="threePt" dir="t"/>
            </a:scene3d>
          </p:spPr>
        </p:pic>
        <p:sp>
          <p:nvSpPr>
            <p:cNvPr id="1053" name="Rectangle 1052">
              <a:extLst>
                <a:ext uri="{FF2B5EF4-FFF2-40B4-BE49-F238E27FC236}">
                  <a16:creationId xmlns:a16="http://schemas.microsoft.com/office/drawing/2014/main" id="{C4DFC8C7-8CC2-FAB7-C86C-FAC23417BA37}"/>
                </a:ext>
              </a:extLst>
            </p:cNvPr>
            <p:cNvSpPr/>
            <p:nvPr/>
          </p:nvSpPr>
          <p:spPr>
            <a:xfrm>
              <a:off x="1226238" y="3957396"/>
              <a:ext cx="1308269" cy="247643"/>
            </a:xfrm>
            <a:prstGeom prst="rect">
              <a:avLst/>
            </a:prstGeom>
            <a:solidFill>
              <a:schemeClr val="accent2"/>
            </a:solidFill>
            <a:scene3d>
              <a:camera prst="isometricOffAxis1Right"/>
              <a:lightRig rig="threePt" dir="t"/>
            </a:scene3d>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100"/>
                <a:t>CLIENTS</a:t>
              </a:r>
            </a:p>
          </p:txBody>
        </p:sp>
      </p:grpSp>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4" r:lo="rId35" r:qs="rId36" r:cs="rId37"/>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9" r:lo="rId40" r:qs="rId41" r:cs="rId42"/>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6" name="Connecteur droit 25">
            <a:extLst>
              <a:ext uri="{FF2B5EF4-FFF2-40B4-BE49-F238E27FC236}">
                <a16:creationId xmlns:a16="http://schemas.microsoft.com/office/drawing/2014/main" id="{DF5EC24D-B508-92F6-FB2F-F5E5FBF9869D}"/>
              </a:ext>
            </a:extLst>
          </p:cNvPr>
          <p:cNvCxnSpPr>
            <a:cxnSpLocks/>
          </p:cNvCxnSpPr>
          <p:nvPr/>
        </p:nvCxnSpPr>
        <p:spPr>
          <a:xfrm>
            <a:off x="5694035"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4"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5"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2"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3"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3"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3"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3"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8"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9"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60"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4"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5"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6"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8"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9"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7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71"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2">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2">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3"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4"/>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6"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7"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8"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F3A212-D763-3C50-10BA-4FDD5CADA8E5}"/>
              </a:ext>
            </a:extLst>
          </p:cNvPr>
          <p:cNvSpPr/>
          <p:nvPr/>
        </p:nvSpPr>
        <p:spPr>
          <a:xfrm>
            <a:off x="5496172" y="6465874"/>
            <a:ext cx="5427527" cy="200055"/>
          </a:xfrm>
          <a:prstGeom prst="rect">
            <a:avLst/>
          </a:prstGeom>
        </p:spPr>
        <p:txBody>
          <a:bodyPr wrap="square">
            <a:spAutoFit/>
          </a:bodyPr>
          <a:lstStyle/>
          <a:p>
            <a:pPr algn="ctr"/>
            <a:r>
              <a:rPr lang="fr-FR" sz="700">
                <a:hlinkClick r:id="rId79"/>
              </a:rPr>
              <a:t>Inspiré de : https://www.researchgate.net/figure/Structuring-the-field-of-digitalization-along-the-enterprise-architecture_fig1_329161868</a:t>
            </a:r>
            <a:endParaRPr lang="fr-FR" sz="700"/>
          </a:p>
        </p:txBody>
      </p: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1222043" y="0"/>
            <a:ext cx="8451345" cy="1371600"/>
          </a:xfrm>
        </p:spPr>
        <p:txBody>
          <a:bodyPr/>
          <a:lstStyle/>
          <a:p>
            <a:r>
              <a:rPr lang="fr-FR" dirty="0"/>
              <a:t>Couche processus</a:t>
            </a:r>
          </a:p>
        </p:txBody>
      </p:sp>
      <p:sp>
        <p:nvSpPr>
          <p:cNvPr id="1034" name="Espace réservé du texte 1033">
            <a:extLst>
              <a:ext uri="{FF2B5EF4-FFF2-40B4-BE49-F238E27FC236}">
                <a16:creationId xmlns:a16="http://schemas.microsoft.com/office/drawing/2014/main" id="{8CBB069D-5DC5-E8C5-7096-2082E8E8F726}"/>
              </a:ext>
            </a:extLst>
          </p:cNvPr>
          <p:cNvSpPr>
            <a:spLocks noGrp="1"/>
          </p:cNvSpPr>
          <p:nvPr>
            <p:ph type="body" sz="quarter" idx="11"/>
          </p:nvPr>
        </p:nvSpPr>
        <p:spPr>
          <a:xfrm>
            <a:off x="551090" y="1260333"/>
            <a:ext cx="4955021" cy="1420334"/>
          </a:xfrm>
        </p:spPr>
        <p:txBody>
          <a:bodyPr>
            <a:normAutofit/>
          </a:bodyPr>
          <a:lstStyle/>
          <a:p>
            <a:r>
              <a:rPr lang="fr-FR" sz="1400"/>
              <a:t>Des processus sur lesquels nous sommes régaliens, d’autres avec lesquels </a:t>
            </a:r>
            <a:r>
              <a:rPr lang="fr-FR" sz="1400" b="1"/>
              <a:t>il faut se coordonner </a:t>
            </a:r>
          </a:p>
          <a:p>
            <a:r>
              <a:rPr lang="fr-FR" sz="1400" b="1"/>
              <a:t>3 couches de processus qui s’entremêlent</a:t>
            </a:r>
          </a:p>
          <a:p>
            <a:r>
              <a:rPr lang="fr-FR" sz="1400" b="1"/>
              <a:t>Le processus défini vs le processus en usage</a:t>
            </a:r>
          </a:p>
        </p:txBody>
      </p:sp>
      <p:grpSp>
        <p:nvGrpSpPr>
          <p:cNvPr id="118" name="Groupe 117">
            <a:extLst>
              <a:ext uri="{FF2B5EF4-FFF2-40B4-BE49-F238E27FC236}">
                <a16:creationId xmlns:a16="http://schemas.microsoft.com/office/drawing/2014/main" id="{9896AD52-D1FF-0F81-96D0-8759B1975005}"/>
              </a:ext>
            </a:extLst>
          </p:cNvPr>
          <p:cNvGrpSpPr/>
          <p:nvPr/>
        </p:nvGrpSpPr>
        <p:grpSpPr>
          <a:xfrm>
            <a:off x="1434389" y="3229507"/>
            <a:ext cx="3350632" cy="994021"/>
            <a:chOff x="1415258" y="4183451"/>
            <a:chExt cx="3350632" cy="994021"/>
          </a:xfrm>
        </p:grpSpPr>
        <p:pic>
          <p:nvPicPr>
            <p:cNvPr id="1050" name="Image 1049" descr="Une image contenant diagramme, ligne, Plan, Police&#10;&#10;Description générée automatiquement">
              <a:extLst>
                <a:ext uri="{FF2B5EF4-FFF2-40B4-BE49-F238E27FC236}">
                  <a16:creationId xmlns:a16="http://schemas.microsoft.com/office/drawing/2014/main" id="{03631916-AE84-9FA4-D23B-8900754731D9}"/>
                </a:ext>
              </a:extLst>
            </p:cNvPr>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415258" y="4183451"/>
              <a:ext cx="3350632" cy="994021"/>
            </a:xfrm>
            <a:prstGeom prst="rect">
              <a:avLst/>
            </a:prstGeom>
            <a:ln>
              <a:solidFill>
                <a:schemeClr val="tx1"/>
              </a:solidFill>
            </a:ln>
            <a:scene3d>
              <a:camera prst="isometricOffAxis1Right"/>
              <a:lightRig rig="threePt" dir="t"/>
            </a:scene3d>
          </p:spPr>
        </p:pic>
        <p:sp>
          <p:nvSpPr>
            <p:cNvPr id="1052" name="Rectangle 1051">
              <a:extLst>
                <a:ext uri="{FF2B5EF4-FFF2-40B4-BE49-F238E27FC236}">
                  <a16:creationId xmlns:a16="http://schemas.microsoft.com/office/drawing/2014/main" id="{8B47DE74-C95B-0E57-A7A0-952569A7528D}"/>
                </a:ext>
              </a:extLst>
            </p:cNvPr>
            <p:cNvSpPr/>
            <p:nvPr/>
          </p:nvSpPr>
          <p:spPr>
            <a:xfrm>
              <a:off x="1526814" y="4357478"/>
              <a:ext cx="1051366" cy="247642"/>
            </a:xfrm>
            <a:prstGeom prst="rect">
              <a:avLst/>
            </a:prstGeom>
            <a:solidFill>
              <a:schemeClr val="accent1">
                <a:lumMod val="75000"/>
              </a:schemeClr>
            </a:solidFill>
            <a:scene3d>
              <a:camera prst="isometricOffAxis1Right"/>
              <a:lightRig rig="threePt" dir="t"/>
            </a:scene3d>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100" dirty="0"/>
                <a:t>IT</a:t>
              </a:r>
            </a:p>
          </p:txBody>
        </p:sp>
      </p:grpSp>
      <p:grpSp>
        <p:nvGrpSpPr>
          <p:cNvPr id="119" name="Groupe 118">
            <a:extLst>
              <a:ext uri="{FF2B5EF4-FFF2-40B4-BE49-F238E27FC236}">
                <a16:creationId xmlns:a16="http://schemas.microsoft.com/office/drawing/2014/main" id="{0D83318F-DABA-3D04-47DA-F822025D3EB4}"/>
              </a:ext>
            </a:extLst>
          </p:cNvPr>
          <p:cNvGrpSpPr/>
          <p:nvPr/>
        </p:nvGrpSpPr>
        <p:grpSpPr>
          <a:xfrm>
            <a:off x="1723226" y="3662934"/>
            <a:ext cx="3350632" cy="994021"/>
            <a:chOff x="1704095" y="4616878"/>
            <a:chExt cx="3350632" cy="994021"/>
          </a:xfrm>
        </p:grpSpPr>
        <p:pic>
          <p:nvPicPr>
            <p:cNvPr id="1051" name="Image 1050" descr="Une image contenant diagramme, ligne, Plan, Police&#10;&#10;Description générée automatiquement">
              <a:extLst>
                <a:ext uri="{FF2B5EF4-FFF2-40B4-BE49-F238E27FC236}">
                  <a16:creationId xmlns:a16="http://schemas.microsoft.com/office/drawing/2014/main" id="{66B96BAC-A00B-0AC9-8CAC-C0A562D0EE20}"/>
                </a:ext>
              </a:extLst>
            </p:cNvPr>
            <p:cNvPicPr>
              <a:picLocks noChangeAspect="1"/>
            </p:cNvPicPr>
            <p:nvPr/>
          </p:nvPicPr>
          <p:blipFill>
            <a:blip r:embed="rId3">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04095" y="4616878"/>
              <a:ext cx="3350632" cy="994021"/>
            </a:xfrm>
            <a:prstGeom prst="rect">
              <a:avLst/>
            </a:prstGeom>
            <a:ln>
              <a:solidFill>
                <a:schemeClr val="tx1"/>
              </a:solidFill>
            </a:ln>
            <a:scene3d>
              <a:camera prst="isometricOffAxis1Right"/>
              <a:lightRig rig="threePt" dir="t"/>
            </a:scene3d>
          </p:spPr>
        </p:pic>
        <p:sp>
          <p:nvSpPr>
            <p:cNvPr id="1054" name="Rectangle 1053">
              <a:extLst>
                <a:ext uri="{FF2B5EF4-FFF2-40B4-BE49-F238E27FC236}">
                  <a16:creationId xmlns:a16="http://schemas.microsoft.com/office/drawing/2014/main" id="{21B9D522-00DE-7569-98C9-7E76C0877A83}"/>
                </a:ext>
              </a:extLst>
            </p:cNvPr>
            <p:cNvSpPr/>
            <p:nvPr/>
          </p:nvSpPr>
          <p:spPr>
            <a:xfrm>
              <a:off x="1713614" y="4657208"/>
              <a:ext cx="3019055" cy="232959"/>
            </a:xfrm>
            <a:prstGeom prst="rect">
              <a:avLst/>
            </a:prstGeom>
            <a:solidFill>
              <a:schemeClr val="accent6">
                <a:lumMod val="75000"/>
              </a:schemeClr>
            </a:solidFill>
            <a:scene3d>
              <a:camera prst="isometricOffAxis1Right"/>
              <a:lightRig rig="threePt" dir="t"/>
            </a:scene3d>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100"/>
                <a:t>PRESTATAIRES ET FOURNISSEURS</a:t>
              </a:r>
            </a:p>
          </p:txBody>
        </p:sp>
      </p:grpSp>
      <p:grpSp>
        <p:nvGrpSpPr>
          <p:cNvPr id="114" name="Groupe 113">
            <a:extLst>
              <a:ext uri="{FF2B5EF4-FFF2-40B4-BE49-F238E27FC236}">
                <a16:creationId xmlns:a16="http://schemas.microsoft.com/office/drawing/2014/main" id="{8F47A4F3-2219-D3C2-524D-68B93E80CA3C}"/>
              </a:ext>
            </a:extLst>
          </p:cNvPr>
          <p:cNvGrpSpPr/>
          <p:nvPr/>
        </p:nvGrpSpPr>
        <p:grpSpPr>
          <a:xfrm>
            <a:off x="500291" y="1202009"/>
            <a:ext cx="11475270" cy="5124900"/>
            <a:chOff x="500291" y="1202009"/>
            <a:chExt cx="11475270" cy="5124900"/>
          </a:xfrm>
        </p:grpSpPr>
        <p:sp>
          <p:nvSpPr>
            <p:cNvPr id="115" name="Parallélogramme 114">
              <a:extLst>
                <a:ext uri="{FF2B5EF4-FFF2-40B4-BE49-F238E27FC236}">
                  <a16:creationId xmlns:a16="http://schemas.microsoft.com/office/drawing/2014/main" id="{B1F416AD-27E4-E042-DAAB-36F0214C1D03}"/>
                </a:ext>
              </a:extLst>
            </p:cNvPr>
            <p:cNvSpPr/>
            <p:nvPr/>
          </p:nvSpPr>
          <p:spPr>
            <a:xfrm>
              <a:off x="5694634" y="2267158"/>
              <a:ext cx="6280927" cy="811033"/>
            </a:xfrm>
            <a:prstGeom prst="parallelogram">
              <a:avLst>
                <a:gd name="adj" fmla="val 72511"/>
              </a:avLst>
            </a:prstGeom>
            <a:solidFill>
              <a:srgbClr val="FFFFFF">
                <a:alpha val="49020"/>
              </a:srgbClr>
            </a:solidFill>
            <a:ln w="28575">
              <a:solidFill>
                <a:srgbClr val="C00000"/>
              </a:solidFill>
            </a:ln>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55" name="Légende : flèche courbée 1054">
              <a:extLst>
                <a:ext uri="{FF2B5EF4-FFF2-40B4-BE49-F238E27FC236}">
                  <a16:creationId xmlns:a16="http://schemas.microsoft.com/office/drawing/2014/main" id="{53401C24-E8EC-ECC0-366F-F0F948114582}"/>
                </a:ext>
              </a:extLst>
            </p:cNvPr>
            <p:cNvSpPr/>
            <p:nvPr/>
          </p:nvSpPr>
          <p:spPr>
            <a:xfrm>
              <a:off x="500291" y="1202009"/>
              <a:ext cx="5051297" cy="5124900"/>
            </a:xfrm>
            <a:prstGeom prst="borderCallout2">
              <a:avLst>
                <a:gd name="adj1" fmla="val 40918"/>
                <a:gd name="adj2" fmla="val 100127"/>
                <a:gd name="adj3" fmla="val 40918"/>
                <a:gd name="adj4" fmla="val 104215"/>
                <a:gd name="adj5" fmla="val 36626"/>
                <a:gd name="adj6" fmla="val 107763"/>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57" name="Flèche : double flèche horizontale 1056">
            <a:extLst>
              <a:ext uri="{FF2B5EF4-FFF2-40B4-BE49-F238E27FC236}">
                <a16:creationId xmlns:a16="http://schemas.microsoft.com/office/drawing/2014/main" id="{F5C77E0D-4C60-B7E5-AC2B-C81F8CBF0D6C}"/>
              </a:ext>
            </a:extLst>
          </p:cNvPr>
          <p:cNvSpPr/>
          <p:nvPr/>
        </p:nvSpPr>
        <p:spPr>
          <a:xfrm rot="2281545">
            <a:off x="832614" y="4326776"/>
            <a:ext cx="1637631" cy="256437"/>
          </a:xfrm>
          <a:prstGeom prst="leftRightArrow">
            <a:avLst>
              <a:gd name="adj1" fmla="val 67023"/>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t>ENTREPRISE ETENDUE</a:t>
            </a:r>
          </a:p>
        </p:txBody>
      </p:sp>
      <p:pic>
        <p:nvPicPr>
          <p:cNvPr id="116" name="Image 115" descr="Une image contenant symbole, Police, orange, logo&#10;&#10;Description générée automatiquement">
            <a:extLst>
              <a:ext uri="{FF2B5EF4-FFF2-40B4-BE49-F238E27FC236}">
                <a16:creationId xmlns:a16="http://schemas.microsoft.com/office/drawing/2014/main" id="{B27E142C-A1C5-6E4F-B6D5-EEC6E87A19AE}"/>
              </a:ext>
            </a:extLst>
          </p:cNvPr>
          <p:cNvPicPr>
            <a:picLocks noChangeAspect="1"/>
          </p:cNvPicPr>
          <p:nvPr/>
        </p:nvPicPr>
        <p:blipFill>
          <a:blip r:embed="rId80" cstate="print">
            <a:biLevel thresh="75000"/>
            <a:extLst>
              <a:ext uri="{28A0092B-C50C-407E-A947-70E740481C1C}">
                <a14:useLocalDpi xmlns:a14="http://schemas.microsoft.com/office/drawing/2010/main" val="0"/>
              </a:ext>
            </a:extLst>
          </a:blip>
          <a:stretch>
            <a:fillRect/>
          </a:stretch>
        </p:blipFill>
        <p:spPr>
          <a:xfrm>
            <a:off x="199247" y="409638"/>
            <a:ext cx="1259810" cy="497572"/>
          </a:xfrm>
          <a:prstGeom prst="rect">
            <a:avLst/>
          </a:prstGeom>
        </p:spPr>
      </p:pic>
      <p:sp>
        <p:nvSpPr>
          <p:cNvPr id="121" name="Espace réservé du texte 1033">
            <a:extLst>
              <a:ext uri="{FF2B5EF4-FFF2-40B4-BE49-F238E27FC236}">
                <a16:creationId xmlns:a16="http://schemas.microsoft.com/office/drawing/2014/main" id="{8ECA28C6-8ED5-5BBE-8A49-74E04ACA10EA}"/>
              </a:ext>
            </a:extLst>
          </p:cNvPr>
          <p:cNvSpPr txBox="1">
            <a:spLocks/>
          </p:cNvSpPr>
          <p:nvPr/>
        </p:nvSpPr>
        <p:spPr>
          <a:xfrm>
            <a:off x="551091" y="6003733"/>
            <a:ext cx="5000498" cy="3708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0070C0"/>
                </a:solidFill>
                <a:latin typeface="Work Sans"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0070C0"/>
                </a:solidFill>
                <a:latin typeface="Work Sans"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070C0"/>
                </a:solidFill>
                <a:latin typeface="Work Sans"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70C0"/>
                </a:solidFill>
                <a:latin typeface="Work Sans"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400"/>
              <a:t>Les processus s’appuient sur des systèmes</a:t>
            </a:r>
            <a:endParaRPr lang="fr-FR" sz="1400" b="1"/>
          </a:p>
        </p:txBody>
      </p:sp>
    </p:spTree>
    <p:extLst>
      <p:ext uri="{BB962C8B-B14F-4D97-AF65-F5344CB8AC3E}">
        <p14:creationId xmlns:p14="http://schemas.microsoft.com/office/powerpoint/2010/main" val="313693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wipe(down)">
                                      <p:cBhvr>
                                        <p:cTn id="12" dur="500"/>
                                        <p:tgtEl>
                                          <p:spTgt spid="1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down)">
                                      <p:cBhvr>
                                        <p:cTn id="17" dur="500"/>
                                        <p:tgtEl>
                                          <p:spTgt spid="1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19"/>
                                        </p:tgtEl>
                                        <p:attrNameLst>
                                          <p:attrName>style.visibility</p:attrName>
                                        </p:attrNameLst>
                                      </p:cBhvr>
                                      <p:to>
                                        <p:strVal val="visible"/>
                                      </p:to>
                                    </p:set>
                                    <p:animEffect transition="in" filter="wipe(down)">
                                      <p:cBhvr>
                                        <p:cTn id="22" dur="500"/>
                                        <p:tgtEl>
                                          <p:spTgt spid="1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57"/>
                                        </p:tgtEl>
                                        <p:attrNameLst>
                                          <p:attrName>style.visibility</p:attrName>
                                        </p:attrNameLst>
                                      </p:cBhvr>
                                      <p:to>
                                        <p:strVal val="visible"/>
                                      </p:to>
                                    </p:set>
                                    <p:animEffect transition="in" filter="wipe(down)">
                                      <p:cBhvr>
                                        <p:cTn id="27" dur="5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6" name="Groupe 1025">
            <a:extLst>
              <a:ext uri="{FF2B5EF4-FFF2-40B4-BE49-F238E27FC236}">
                <a16:creationId xmlns:a16="http://schemas.microsoft.com/office/drawing/2014/main" id="{F5934303-52B4-8798-781D-68FB43EEABCC}"/>
              </a:ext>
            </a:extLst>
          </p:cNvPr>
          <p:cNvGrpSpPr/>
          <p:nvPr/>
        </p:nvGrpSpPr>
        <p:grpSpPr>
          <a:xfrm>
            <a:off x="1058977" y="3728886"/>
            <a:ext cx="2743199" cy="1371600"/>
            <a:chOff x="1058977" y="3728886"/>
            <a:chExt cx="2743199" cy="1371600"/>
          </a:xfrm>
        </p:grpSpPr>
        <p:pic>
          <p:nvPicPr>
            <p:cNvPr id="117" name="Picture 4" descr="The pros and cons of LinkedIn marketing">
              <a:extLst>
                <a:ext uri="{FF2B5EF4-FFF2-40B4-BE49-F238E27FC236}">
                  <a16:creationId xmlns:a16="http://schemas.microsoft.com/office/drawing/2014/main" id="{25680513-A3AF-5036-DF04-FDD35BF6BBB3}"/>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8977" y="3728886"/>
              <a:ext cx="2743199" cy="1371600"/>
            </a:xfrm>
            <a:prstGeom prst="rect">
              <a:avLst/>
            </a:prstGeom>
            <a:noFill/>
            <a:ln>
              <a:solidFill>
                <a:schemeClr val="tx1"/>
              </a:solidFill>
            </a:ln>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1029" name="Rectangle 1028">
              <a:extLst>
                <a:ext uri="{FF2B5EF4-FFF2-40B4-BE49-F238E27FC236}">
                  <a16:creationId xmlns:a16="http://schemas.microsoft.com/office/drawing/2014/main" id="{591E486F-E046-B524-6810-0AB12705A67A}"/>
                </a:ext>
              </a:extLst>
            </p:cNvPr>
            <p:cNvSpPr/>
            <p:nvPr/>
          </p:nvSpPr>
          <p:spPr>
            <a:xfrm>
              <a:off x="1154347" y="3878642"/>
              <a:ext cx="943491" cy="178594"/>
            </a:xfrm>
            <a:prstGeom prst="rect">
              <a:avLst/>
            </a:prstGeom>
            <a:solidFill>
              <a:schemeClr val="accent2"/>
            </a:solidFill>
            <a:scene3d>
              <a:camera prst="isometricOffAxis1Right"/>
              <a:lightRig rig="threePt" dir="t"/>
            </a:scene3d>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100"/>
                <a:t>CLIENTS</a:t>
              </a:r>
            </a:p>
          </p:txBody>
        </p:sp>
      </p:grpSp>
      <p:cxnSp>
        <p:nvCxnSpPr>
          <p:cNvPr id="2" name="Connecteur droit 1">
            <a:extLst>
              <a:ext uri="{FF2B5EF4-FFF2-40B4-BE49-F238E27FC236}">
                <a16:creationId xmlns:a16="http://schemas.microsoft.com/office/drawing/2014/main" id="{51E42BE4-BA69-807A-59AB-0D880D5B401D}"/>
              </a:ext>
            </a:extLst>
          </p:cNvPr>
          <p:cNvCxnSpPr>
            <a:cxnSpLocks/>
          </p:cNvCxnSpPr>
          <p:nvPr/>
        </p:nvCxnSpPr>
        <p:spPr>
          <a:xfrm>
            <a:off x="6285053" y="1203625"/>
            <a:ext cx="0" cy="415853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51A1013A-12A2-9256-E1E7-E2435E99BAD3}"/>
              </a:ext>
            </a:extLst>
          </p:cNvPr>
          <p:cNvGrpSpPr/>
          <p:nvPr/>
        </p:nvGrpSpPr>
        <p:grpSpPr>
          <a:xfrm>
            <a:off x="5696627" y="2263136"/>
            <a:ext cx="6281531" cy="811034"/>
            <a:chOff x="531668" y="2544041"/>
            <a:chExt cx="6281531" cy="811034"/>
          </a:xfrm>
        </p:grpSpPr>
        <p:grpSp>
          <p:nvGrpSpPr>
            <p:cNvPr id="4" name="Groupe 3">
              <a:extLst>
                <a:ext uri="{FF2B5EF4-FFF2-40B4-BE49-F238E27FC236}">
                  <a16:creationId xmlns:a16="http://schemas.microsoft.com/office/drawing/2014/main" id="{B178182B-3D14-7025-36D8-2BBF76031805}"/>
                </a:ext>
              </a:extLst>
            </p:cNvPr>
            <p:cNvGrpSpPr/>
            <p:nvPr/>
          </p:nvGrpSpPr>
          <p:grpSpPr>
            <a:xfrm>
              <a:off x="531668" y="2544041"/>
              <a:ext cx="6281531" cy="811034"/>
              <a:chOff x="2592125" y="1872530"/>
              <a:chExt cx="6281531" cy="811034"/>
            </a:xfrm>
          </p:grpSpPr>
          <p:sp>
            <p:nvSpPr>
              <p:cNvPr id="23" name="Parallélogramme 22">
                <a:extLst>
                  <a:ext uri="{FF2B5EF4-FFF2-40B4-BE49-F238E27FC236}">
                    <a16:creationId xmlns:a16="http://schemas.microsoft.com/office/drawing/2014/main" id="{4C970DB4-3051-CEEC-356B-877AFF5F6E9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4" name="Parallélogramme 23">
                <a:extLst>
                  <a:ext uri="{FF2B5EF4-FFF2-40B4-BE49-F238E27FC236}">
                    <a16:creationId xmlns:a16="http://schemas.microsoft.com/office/drawing/2014/main" id="{E0375109-050F-F45F-20E8-80FEA4C30768}"/>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25" name="ZoneTexte 24">
                <a:extLst>
                  <a:ext uri="{FF2B5EF4-FFF2-40B4-BE49-F238E27FC236}">
                    <a16:creationId xmlns:a16="http://schemas.microsoft.com/office/drawing/2014/main" id="{9E2C317C-EFC8-C6AA-6EF3-5DDDB32DFFA0}"/>
                  </a:ext>
                </a:extLst>
              </p:cNvPr>
              <p:cNvSpPr txBox="1"/>
              <p:nvPr/>
            </p:nvSpPr>
            <p:spPr>
              <a:xfrm rot="18261399">
                <a:off x="2885191" y="2147933"/>
                <a:ext cx="745717" cy="230832"/>
              </a:xfrm>
              <a:prstGeom prst="rect">
                <a:avLst/>
              </a:prstGeom>
              <a:noFill/>
            </p:spPr>
            <p:txBody>
              <a:bodyPr wrap="none" rtlCol="0">
                <a:spAutoFit/>
              </a:bodyPr>
              <a:lstStyle/>
              <a:p>
                <a:pPr algn="ctr"/>
                <a:r>
                  <a:rPr lang="fr-FR" sz="900" b="1"/>
                  <a:t>PROCESSUS</a:t>
                </a:r>
              </a:p>
            </p:txBody>
          </p:sp>
        </p:grpSp>
        <p:grpSp>
          <p:nvGrpSpPr>
            <p:cNvPr id="5" name="Groupe 4">
              <a:extLst>
                <a:ext uri="{FF2B5EF4-FFF2-40B4-BE49-F238E27FC236}">
                  <a16:creationId xmlns:a16="http://schemas.microsoft.com/office/drawing/2014/main" id="{35CEE942-E5A6-2359-871F-74AE9EB35158}"/>
                </a:ext>
              </a:extLst>
            </p:cNvPr>
            <p:cNvGrpSpPr/>
            <p:nvPr/>
          </p:nvGrpSpPr>
          <p:grpSpPr>
            <a:xfrm>
              <a:off x="2060081" y="2654563"/>
              <a:ext cx="4009526" cy="650372"/>
              <a:chOff x="1722148" y="2654563"/>
              <a:chExt cx="4009526" cy="650372"/>
            </a:xfrm>
          </p:grpSpPr>
          <p:graphicFrame>
            <p:nvGraphicFramePr>
              <p:cNvPr id="6" name="Diagramme 5">
                <a:extLst>
                  <a:ext uri="{FF2B5EF4-FFF2-40B4-BE49-F238E27FC236}">
                    <a16:creationId xmlns:a16="http://schemas.microsoft.com/office/drawing/2014/main" id="{6D660915-A739-6CD6-267E-E8728135E789}"/>
                  </a:ext>
                </a:extLst>
              </p:cNvPr>
              <p:cNvGraphicFramePr/>
              <p:nvPr/>
            </p:nvGraphicFramePr>
            <p:xfrm>
              <a:off x="1832144" y="2654563"/>
              <a:ext cx="548198" cy="2007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me 6">
                <a:extLst>
                  <a:ext uri="{FF2B5EF4-FFF2-40B4-BE49-F238E27FC236}">
                    <a16:creationId xmlns:a16="http://schemas.microsoft.com/office/drawing/2014/main" id="{1CAB7847-01EE-363D-9C0B-C1A34668B943}"/>
                  </a:ext>
                </a:extLst>
              </p:cNvPr>
              <p:cNvGraphicFramePr/>
              <p:nvPr/>
            </p:nvGraphicFramePr>
            <p:xfrm>
              <a:off x="3343769" y="2959497"/>
              <a:ext cx="342553" cy="3454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8" name="Diagramme 7">
                <a:extLst>
                  <a:ext uri="{FF2B5EF4-FFF2-40B4-BE49-F238E27FC236}">
                    <a16:creationId xmlns:a16="http://schemas.microsoft.com/office/drawing/2014/main" id="{FF335701-7615-DB8F-4B65-25EC572A5D6D}"/>
                  </a:ext>
                </a:extLst>
              </p:cNvPr>
              <p:cNvGraphicFramePr/>
              <p:nvPr/>
            </p:nvGraphicFramePr>
            <p:xfrm>
              <a:off x="1722148" y="3028185"/>
              <a:ext cx="548198" cy="20073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9" name="Diagramme 8">
                <a:extLst>
                  <a:ext uri="{FF2B5EF4-FFF2-40B4-BE49-F238E27FC236}">
                    <a16:creationId xmlns:a16="http://schemas.microsoft.com/office/drawing/2014/main" id="{4BAEB90A-92D8-8DB1-C5C4-6C80AB4F2758}"/>
                  </a:ext>
                </a:extLst>
              </p:cNvPr>
              <p:cNvGraphicFramePr/>
              <p:nvPr/>
            </p:nvGraphicFramePr>
            <p:xfrm>
              <a:off x="2509809" y="3028185"/>
              <a:ext cx="548198" cy="200734"/>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0" name="Diagramme 9">
                <a:extLst>
                  <a:ext uri="{FF2B5EF4-FFF2-40B4-BE49-F238E27FC236}">
                    <a16:creationId xmlns:a16="http://schemas.microsoft.com/office/drawing/2014/main" id="{13BE8AE8-F0EE-F551-F53C-CA46BEC6F483}"/>
                  </a:ext>
                </a:extLst>
              </p:cNvPr>
              <p:cNvGraphicFramePr/>
              <p:nvPr/>
            </p:nvGraphicFramePr>
            <p:xfrm>
              <a:off x="2663055" y="2654563"/>
              <a:ext cx="548198" cy="20073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cxnSp>
            <p:nvCxnSpPr>
              <p:cNvPr id="11" name="Connecteur droit avec flèche 10">
                <a:extLst>
                  <a:ext uri="{FF2B5EF4-FFF2-40B4-BE49-F238E27FC236}">
                    <a16:creationId xmlns:a16="http://schemas.microsoft.com/office/drawing/2014/main" id="{570A3C7B-C043-BE01-583C-6E759D873B30}"/>
                  </a:ext>
                </a:extLst>
              </p:cNvPr>
              <p:cNvCxnSpPr>
                <a:cxnSpLocks/>
                <a:stCxn id="6" idx="3"/>
                <a:endCxn id="10" idx="1"/>
              </p:cNvCxnSpPr>
              <p:nvPr/>
            </p:nvCxnSpPr>
            <p:spPr>
              <a:xfrm>
                <a:off x="2380342" y="2754930"/>
                <a:ext cx="282713"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Connecteur droit avec flèche 11">
                <a:extLst>
                  <a:ext uri="{FF2B5EF4-FFF2-40B4-BE49-F238E27FC236}">
                    <a16:creationId xmlns:a16="http://schemas.microsoft.com/office/drawing/2014/main" id="{35B9F3DC-E5B6-D468-6736-05FD1E36F23D}"/>
                  </a:ext>
                </a:extLst>
              </p:cNvPr>
              <p:cNvCxnSpPr>
                <a:cxnSpLocks/>
                <a:stCxn id="8" idx="3"/>
                <a:endCxn id="9" idx="1"/>
              </p:cNvCxnSpPr>
              <p:nvPr/>
            </p:nvCxnSpPr>
            <p:spPr>
              <a:xfrm>
                <a:off x="2270346" y="3128552"/>
                <a:ext cx="23946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 en angle 12">
                <a:extLst>
                  <a:ext uri="{FF2B5EF4-FFF2-40B4-BE49-F238E27FC236}">
                    <a16:creationId xmlns:a16="http://schemas.microsoft.com/office/drawing/2014/main" id="{C4AC562C-ED32-56FD-A691-4F6324394D65}"/>
                  </a:ext>
                </a:extLst>
              </p:cNvPr>
              <p:cNvCxnSpPr>
                <a:cxnSpLocks/>
                <a:stCxn id="10" idx="3"/>
                <a:endCxn id="7" idx="0"/>
              </p:cNvCxnSpPr>
              <p:nvPr/>
            </p:nvCxnSpPr>
            <p:spPr>
              <a:xfrm>
                <a:off x="3211253" y="2754930"/>
                <a:ext cx="303792" cy="204567"/>
              </a:xfrm>
              <a:prstGeom prst="bentConnector2">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5912F55-76DF-5A03-5894-63B230AB84F5}"/>
                  </a:ext>
                </a:extLst>
              </p:cNvPr>
              <p:cNvCxnSpPr>
                <a:cxnSpLocks/>
                <a:stCxn id="8" idx="0"/>
                <a:endCxn id="6" idx="2"/>
              </p:cNvCxnSpPr>
              <p:nvPr/>
            </p:nvCxnSpPr>
            <p:spPr>
              <a:xfrm flipV="1">
                <a:off x="1996247" y="2855297"/>
                <a:ext cx="109996" cy="172888"/>
              </a:xfrm>
              <a:prstGeom prst="line">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D2A24022-CD32-583F-F049-D40427D8CD0E}"/>
                  </a:ext>
                </a:extLst>
              </p:cNvPr>
              <p:cNvCxnSpPr>
                <a:cxnSpLocks/>
                <a:stCxn id="9" idx="3"/>
                <a:endCxn id="7" idx="1"/>
              </p:cNvCxnSpPr>
              <p:nvPr/>
            </p:nvCxnSpPr>
            <p:spPr>
              <a:xfrm>
                <a:off x="3058007" y="3128552"/>
                <a:ext cx="285762" cy="3664"/>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16" name="Diagramme 15">
                <a:extLst>
                  <a:ext uri="{FF2B5EF4-FFF2-40B4-BE49-F238E27FC236}">
                    <a16:creationId xmlns:a16="http://schemas.microsoft.com/office/drawing/2014/main" id="{2A452AA1-F504-EFD5-FF9A-0DAAC7F81D9A}"/>
                  </a:ext>
                </a:extLst>
              </p:cNvPr>
              <p:cNvGraphicFramePr/>
              <p:nvPr/>
            </p:nvGraphicFramePr>
            <p:xfrm>
              <a:off x="4151533" y="2654563"/>
              <a:ext cx="548198" cy="200734"/>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7" name="Diagramme 16">
                <a:extLst>
                  <a:ext uri="{FF2B5EF4-FFF2-40B4-BE49-F238E27FC236}">
                    <a16:creationId xmlns:a16="http://schemas.microsoft.com/office/drawing/2014/main" id="{38077C20-06C6-818D-725C-D50E05786F54}"/>
                  </a:ext>
                </a:extLst>
              </p:cNvPr>
              <p:cNvGraphicFramePr/>
              <p:nvPr/>
            </p:nvGraphicFramePr>
            <p:xfrm>
              <a:off x="4048166" y="3035869"/>
              <a:ext cx="548198" cy="200734"/>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cxnSp>
            <p:nvCxnSpPr>
              <p:cNvPr id="18" name="Connecteur droit avec flèche 17">
                <a:extLst>
                  <a:ext uri="{FF2B5EF4-FFF2-40B4-BE49-F238E27FC236}">
                    <a16:creationId xmlns:a16="http://schemas.microsoft.com/office/drawing/2014/main" id="{18A396FD-24D4-013E-7541-34D2F67EF3EE}"/>
                  </a:ext>
                </a:extLst>
              </p:cNvPr>
              <p:cNvCxnSpPr>
                <a:cxnSpLocks/>
                <a:stCxn id="7" idx="3"/>
                <a:endCxn id="17" idx="1"/>
              </p:cNvCxnSpPr>
              <p:nvPr/>
            </p:nvCxnSpPr>
            <p:spPr>
              <a:xfrm>
                <a:off x="3686322" y="3132216"/>
                <a:ext cx="361844" cy="402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Connecteur : en angle 18">
                <a:extLst>
                  <a:ext uri="{FF2B5EF4-FFF2-40B4-BE49-F238E27FC236}">
                    <a16:creationId xmlns:a16="http://schemas.microsoft.com/office/drawing/2014/main" id="{1A09903B-ACFA-9134-992F-B7677218D004}"/>
                  </a:ext>
                </a:extLst>
              </p:cNvPr>
              <p:cNvCxnSpPr>
                <a:cxnSpLocks/>
                <a:stCxn id="7" idx="3"/>
                <a:endCxn id="16" idx="1"/>
              </p:cNvCxnSpPr>
              <p:nvPr/>
            </p:nvCxnSpPr>
            <p:spPr>
              <a:xfrm flipV="1">
                <a:off x="3686322" y="2754930"/>
                <a:ext cx="465211" cy="37728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20" name="Diagramme 19">
                <a:extLst>
                  <a:ext uri="{FF2B5EF4-FFF2-40B4-BE49-F238E27FC236}">
                    <a16:creationId xmlns:a16="http://schemas.microsoft.com/office/drawing/2014/main" id="{E0036DB0-0CA8-BBD3-949D-76702C8C5EFA}"/>
                  </a:ext>
                </a:extLst>
              </p:cNvPr>
              <p:cNvGraphicFramePr/>
              <p:nvPr/>
            </p:nvGraphicFramePr>
            <p:xfrm>
              <a:off x="5183476" y="2654563"/>
              <a:ext cx="548198" cy="200734"/>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cxnSp>
            <p:nvCxnSpPr>
              <p:cNvPr id="21" name="Connecteur : en angle 20">
                <a:extLst>
                  <a:ext uri="{FF2B5EF4-FFF2-40B4-BE49-F238E27FC236}">
                    <a16:creationId xmlns:a16="http://schemas.microsoft.com/office/drawing/2014/main" id="{921225B3-4E08-26DE-4F2B-D048412A7EF1}"/>
                  </a:ext>
                </a:extLst>
              </p:cNvPr>
              <p:cNvCxnSpPr>
                <a:cxnSpLocks/>
                <a:stCxn id="17" idx="3"/>
                <a:endCxn id="20" idx="1"/>
              </p:cNvCxnSpPr>
              <p:nvPr/>
            </p:nvCxnSpPr>
            <p:spPr>
              <a:xfrm flipV="1">
                <a:off x="4596364" y="2754930"/>
                <a:ext cx="587112" cy="381306"/>
              </a:xfrm>
              <a:prstGeom prst="bentConnector3">
                <a:avLst>
                  <a:gd name="adj1" fmla="val 50000"/>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D2456552-AF6D-DC65-7FEC-A3210CB835AC}"/>
                  </a:ext>
                </a:extLst>
              </p:cNvPr>
              <p:cNvCxnSpPr>
                <a:cxnSpLocks/>
                <a:stCxn id="16" idx="3"/>
                <a:endCxn id="20" idx="1"/>
              </p:cNvCxnSpPr>
              <p:nvPr/>
            </p:nvCxnSpPr>
            <p:spPr>
              <a:xfrm>
                <a:off x="4699731" y="2754930"/>
                <a:ext cx="483745" cy="0"/>
              </a:xfrm>
              <a:prstGeom prst="straightConnector1">
                <a:avLst/>
              </a:prstGeom>
              <a:ln>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cxnSp>
        <p:nvCxnSpPr>
          <p:cNvPr id="26" name="Connecteur droit 25">
            <a:extLst>
              <a:ext uri="{FF2B5EF4-FFF2-40B4-BE49-F238E27FC236}">
                <a16:creationId xmlns:a16="http://schemas.microsoft.com/office/drawing/2014/main" id="{DF5EC24D-B508-92F6-FB2F-F5E5FBF9869D}"/>
              </a:ext>
            </a:extLst>
          </p:cNvPr>
          <p:cNvCxnSpPr>
            <a:cxnSpLocks/>
          </p:cNvCxnSpPr>
          <p:nvPr/>
        </p:nvCxnSpPr>
        <p:spPr>
          <a:xfrm>
            <a:off x="5706383"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28D3668-9351-C6A1-1006-E7059D0E0038}"/>
              </a:ext>
            </a:extLst>
          </p:cNvPr>
          <p:cNvCxnSpPr>
            <a:cxnSpLocks/>
          </p:cNvCxnSpPr>
          <p:nvPr/>
        </p:nvCxnSpPr>
        <p:spPr>
          <a:xfrm>
            <a:off x="11389790" y="2014658"/>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6AC791C0-1D0A-4879-3C61-289ED341CD11}"/>
              </a:ext>
            </a:extLst>
          </p:cNvPr>
          <p:cNvCxnSpPr>
            <a:cxnSpLocks/>
          </p:cNvCxnSpPr>
          <p:nvPr/>
        </p:nvCxnSpPr>
        <p:spPr>
          <a:xfrm>
            <a:off x="11983547" y="1203625"/>
            <a:ext cx="0" cy="4162908"/>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29" name="Groupe 28">
            <a:extLst>
              <a:ext uri="{FF2B5EF4-FFF2-40B4-BE49-F238E27FC236}">
                <a16:creationId xmlns:a16="http://schemas.microsoft.com/office/drawing/2014/main" id="{AFD7DE8D-B988-4D54-72C5-693BDA06FC86}"/>
              </a:ext>
            </a:extLst>
          </p:cNvPr>
          <p:cNvGrpSpPr/>
          <p:nvPr/>
        </p:nvGrpSpPr>
        <p:grpSpPr>
          <a:xfrm>
            <a:off x="5695331" y="4256108"/>
            <a:ext cx="6281531" cy="909711"/>
            <a:chOff x="530372" y="4537013"/>
            <a:chExt cx="6281531" cy="909711"/>
          </a:xfrm>
        </p:grpSpPr>
        <p:grpSp>
          <p:nvGrpSpPr>
            <p:cNvPr id="30" name="Groupe 29">
              <a:extLst>
                <a:ext uri="{FF2B5EF4-FFF2-40B4-BE49-F238E27FC236}">
                  <a16:creationId xmlns:a16="http://schemas.microsoft.com/office/drawing/2014/main" id="{20FD8B81-5CCB-30BF-13E3-30CAE542E028}"/>
                </a:ext>
              </a:extLst>
            </p:cNvPr>
            <p:cNvGrpSpPr/>
            <p:nvPr/>
          </p:nvGrpSpPr>
          <p:grpSpPr>
            <a:xfrm flipH="1">
              <a:off x="1900639" y="4595254"/>
              <a:ext cx="4361048" cy="816093"/>
              <a:chOff x="6866272" y="4501554"/>
              <a:chExt cx="4435906" cy="830101"/>
            </a:xfrm>
          </p:grpSpPr>
          <p:pic>
            <p:nvPicPr>
              <p:cNvPr id="47" name="Image 46" descr="Une image contenant ciel, transport, câble, lumière&#10;&#10;Description générée automatiquement">
                <a:extLst>
                  <a:ext uri="{FF2B5EF4-FFF2-40B4-BE49-F238E27FC236}">
                    <a16:creationId xmlns:a16="http://schemas.microsoft.com/office/drawing/2014/main" id="{2EE8E4FD-5E36-4E1C-D525-49B077BFC745}"/>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a:off x="7702465" y="4571351"/>
                <a:ext cx="589271" cy="691309"/>
              </a:xfrm>
              <a:prstGeom prst="rect">
                <a:avLst/>
              </a:prstGeom>
            </p:spPr>
          </p:pic>
          <p:pic>
            <p:nvPicPr>
              <p:cNvPr id="48" name="Image 47" descr="Une image contenant ciel, transport, câble, lumière&#10;&#10;Description générée automatiquement">
                <a:extLst>
                  <a:ext uri="{FF2B5EF4-FFF2-40B4-BE49-F238E27FC236}">
                    <a16:creationId xmlns:a16="http://schemas.microsoft.com/office/drawing/2014/main" id="{9EB3BFC5-1A60-29D3-0D9B-3637B6B3FF4D}"/>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a:off x="7174418" y="4501554"/>
                <a:ext cx="589271" cy="691309"/>
              </a:xfrm>
              <a:prstGeom prst="rect">
                <a:avLst/>
              </a:prstGeom>
            </p:spPr>
          </p:pic>
          <p:pic>
            <p:nvPicPr>
              <p:cNvPr id="49" name="Image 48" descr="Une image contenant ciel, transport, câble, lumière&#10;&#10;Description générée automatiquement">
                <a:extLst>
                  <a:ext uri="{FF2B5EF4-FFF2-40B4-BE49-F238E27FC236}">
                    <a16:creationId xmlns:a16="http://schemas.microsoft.com/office/drawing/2014/main" id="{79A82A09-84F2-1C19-4020-637C6A277D7F}"/>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flipH="1">
                <a:off x="8184835" y="4571351"/>
                <a:ext cx="589271" cy="691309"/>
              </a:xfrm>
              <a:prstGeom prst="rect">
                <a:avLst/>
              </a:prstGeom>
            </p:spPr>
          </p:pic>
          <p:pic>
            <p:nvPicPr>
              <p:cNvPr id="50" name="Image 49" descr="Une image contenant ciel, transport, câble, lumière&#10;&#10;Description générée automatiquement">
                <a:extLst>
                  <a:ext uri="{FF2B5EF4-FFF2-40B4-BE49-F238E27FC236}">
                    <a16:creationId xmlns:a16="http://schemas.microsoft.com/office/drawing/2014/main" id="{EE3EDB9D-FA7B-5B93-956C-27FD6490A4BC}"/>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flipH="1">
                <a:off x="8703592" y="4601458"/>
                <a:ext cx="589271" cy="691309"/>
              </a:xfrm>
              <a:prstGeom prst="rect">
                <a:avLst/>
              </a:prstGeom>
            </p:spPr>
          </p:pic>
          <p:pic>
            <p:nvPicPr>
              <p:cNvPr id="51" name="Image 50" descr="Une image contenant ciel, transport, câble, lumière&#10;&#10;Description générée automatiquement">
                <a:extLst>
                  <a:ext uri="{FF2B5EF4-FFF2-40B4-BE49-F238E27FC236}">
                    <a16:creationId xmlns:a16="http://schemas.microsoft.com/office/drawing/2014/main" id="{C06466EA-AEEB-504F-342E-E48517C99E03}"/>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a:off x="9228218" y="4602630"/>
                <a:ext cx="589271" cy="691309"/>
              </a:xfrm>
              <a:prstGeom prst="rect">
                <a:avLst/>
              </a:prstGeom>
            </p:spPr>
          </p:pic>
          <p:pic>
            <p:nvPicPr>
              <p:cNvPr id="52" name="Image 51" descr="Une image contenant ciel, transport, câble, lumière&#10;&#10;Description générée automatiquement">
                <a:extLst>
                  <a:ext uri="{FF2B5EF4-FFF2-40B4-BE49-F238E27FC236}">
                    <a16:creationId xmlns:a16="http://schemas.microsoft.com/office/drawing/2014/main" id="{BADFE2FB-1FD3-AFD5-CD3D-F965581BA272}"/>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a:off x="9750320" y="4541844"/>
                <a:ext cx="589271" cy="691309"/>
              </a:xfrm>
              <a:prstGeom prst="rect">
                <a:avLst/>
              </a:prstGeom>
            </p:spPr>
          </p:pic>
          <p:pic>
            <p:nvPicPr>
              <p:cNvPr id="53" name="Image 52" descr="Une image contenant ciel, transport, câble, lumière&#10;&#10;Description générée automatiquement">
                <a:extLst>
                  <a:ext uri="{FF2B5EF4-FFF2-40B4-BE49-F238E27FC236}">
                    <a16:creationId xmlns:a16="http://schemas.microsoft.com/office/drawing/2014/main" id="{D5593EA9-82BB-9E70-AEB9-21EF0B5D4382}"/>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flipH="1">
                <a:off x="10179773" y="4539963"/>
                <a:ext cx="589271" cy="691309"/>
              </a:xfrm>
              <a:prstGeom prst="rect">
                <a:avLst/>
              </a:prstGeom>
            </p:spPr>
          </p:pic>
          <p:pic>
            <p:nvPicPr>
              <p:cNvPr id="54" name="Image 53" descr="Une image contenant ciel, transport, câble, lumière&#10;&#10;Description générée automatiquement">
                <a:extLst>
                  <a:ext uri="{FF2B5EF4-FFF2-40B4-BE49-F238E27FC236}">
                    <a16:creationId xmlns:a16="http://schemas.microsoft.com/office/drawing/2014/main" id="{6810456E-30B6-D838-E9BA-2213ABCE97EC}"/>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a:off x="10712907" y="4543099"/>
                <a:ext cx="589271" cy="691309"/>
              </a:xfrm>
              <a:prstGeom prst="rect">
                <a:avLst/>
              </a:prstGeom>
            </p:spPr>
          </p:pic>
          <p:pic>
            <p:nvPicPr>
              <p:cNvPr id="55" name="Image 54" descr="Une image contenant ciel, transport, câble, lumière&#10;&#10;Description générée automatiquement">
                <a:extLst>
                  <a:ext uri="{FF2B5EF4-FFF2-40B4-BE49-F238E27FC236}">
                    <a16:creationId xmlns:a16="http://schemas.microsoft.com/office/drawing/2014/main" id="{269C2E2F-A347-78E4-4BDF-BD5120C7CBA6}"/>
                  </a:ext>
                </a:extLst>
              </p:cNvPr>
              <p:cNvPicPr>
                <a:picLocks noChangeAspect="1"/>
              </p:cNvPicPr>
              <p:nvPr/>
            </p:nvPicPr>
            <p:blipFill>
              <a:blip r:embed="rId43" cstate="print">
                <a:biLevel thresh="75000"/>
                <a:extLst>
                  <a:ext uri="{28A0092B-C50C-407E-A947-70E740481C1C}">
                    <a14:useLocalDpi xmlns:a14="http://schemas.microsoft.com/office/drawing/2010/main" val="0"/>
                  </a:ext>
                </a:extLst>
              </a:blip>
              <a:stretch>
                <a:fillRect/>
              </a:stretch>
            </p:blipFill>
            <p:spPr>
              <a:xfrm>
                <a:off x="6866272" y="4640346"/>
                <a:ext cx="589271" cy="691309"/>
              </a:xfrm>
              <a:prstGeom prst="rect">
                <a:avLst/>
              </a:prstGeom>
            </p:spPr>
          </p:pic>
        </p:grpSp>
        <p:pic>
          <p:nvPicPr>
            <p:cNvPr id="31" name="Image 30">
              <a:extLst>
                <a:ext uri="{FF2B5EF4-FFF2-40B4-BE49-F238E27FC236}">
                  <a16:creationId xmlns:a16="http://schemas.microsoft.com/office/drawing/2014/main" id="{DC50FA8C-F68B-0437-F4FC-C060AC28E428}"/>
                </a:ext>
              </a:extLst>
            </p:cNvPr>
            <p:cNvPicPr>
              <a:picLocks noChangeAspect="1"/>
            </p:cNvPicPr>
            <p:nvPr/>
          </p:nvPicPr>
          <p:blipFill>
            <a:blip r:embed="rId4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783926" y="5175431"/>
              <a:ext cx="237452" cy="199654"/>
            </a:xfrm>
            <a:prstGeom prst="rect">
              <a:avLst/>
            </a:prstGeom>
          </p:spPr>
        </p:pic>
        <p:pic>
          <p:nvPicPr>
            <p:cNvPr id="32" name="Image 31" descr="Une image contenant texte&#10;&#10;Description générée automatiquement">
              <a:extLst>
                <a:ext uri="{FF2B5EF4-FFF2-40B4-BE49-F238E27FC236}">
                  <a16:creationId xmlns:a16="http://schemas.microsoft.com/office/drawing/2014/main" id="{4AB2DC1F-7C19-1478-7884-51124192447E}"/>
                </a:ext>
              </a:extLst>
            </p:cNvPr>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33305" y="4820282"/>
              <a:ext cx="214460" cy="214460"/>
            </a:xfrm>
            <a:prstGeom prst="rect">
              <a:avLst/>
            </a:prstGeom>
          </p:spPr>
        </p:pic>
        <p:pic>
          <p:nvPicPr>
            <p:cNvPr id="33" name="Picture 2" descr="Sending Email icon | IconBros">
              <a:extLst>
                <a:ext uri="{FF2B5EF4-FFF2-40B4-BE49-F238E27FC236}">
                  <a16:creationId xmlns:a16="http://schemas.microsoft.com/office/drawing/2014/main" id="{29D092A2-3E2E-A136-EF4D-D2BF7E76754C}"/>
                </a:ext>
              </a:extLst>
            </p:cNvPr>
            <p:cNvPicPr>
              <a:picLocks noChangeAspect="1" noChangeArrowheads="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08477" y="4770526"/>
              <a:ext cx="258776" cy="258776"/>
            </a:xfrm>
            <a:prstGeom prst="rect">
              <a:avLst/>
            </a:prstGeom>
            <a:noFill/>
            <a:extLst>
              <a:ext uri="{909E8E84-426E-40DD-AFC4-6F175D3DCCD1}">
                <a14:hiddenFill xmlns:a14="http://schemas.microsoft.com/office/drawing/2010/main">
                  <a:solidFill>
                    <a:srgbClr val="FFFFFF"/>
                  </a:solidFill>
                </a14:hiddenFill>
              </a:ext>
            </a:extLst>
          </p:spPr>
        </p:pic>
        <p:pic>
          <p:nvPicPr>
            <p:cNvPr id="34" name="Image 33">
              <a:extLst>
                <a:ext uri="{FF2B5EF4-FFF2-40B4-BE49-F238E27FC236}">
                  <a16:creationId xmlns:a16="http://schemas.microsoft.com/office/drawing/2014/main" id="{836542FB-0853-8F18-5799-206C64F86C2D}"/>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5532213" y="4808354"/>
              <a:ext cx="179408" cy="158925"/>
            </a:xfrm>
            <a:prstGeom prst="rect">
              <a:avLst/>
            </a:prstGeom>
          </p:spPr>
        </p:pic>
        <p:pic>
          <p:nvPicPr>
            <p:cNvPr id="35" name="Image 34" descr="Une image contenant texte, tableau blanc&#10;&#10;Description générée automatiquement">
              <a:extLst>
                <a:ext uri="{FF2B5EF4-FFF2-40B4-BE49-F238E27FC236}">
                  <a16:creationId xmlns:a16="http://schemas.microsoft.com/office/drawing/2014/main" id="{CBBCDCEA-4E52-5945-CFB5-8FE32A012E1D}"/>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2075046" y="5245074"/>
              <a:ext cx="151300" cy="151300"/>
            </a:xfrm>
            <a:prstGeom prst="rect">
              <a:avLst/>
            </a:prstGeom>
          </p:spPr>
        </p:pic>
        <p:grpSp>
          <p:nvGrpSpPr>
            <p:cNvPr id="36" name="Groupe 35">
              <a:extLst>
                <a:ext uri="{FF2B5EF4-FFF2-40B4-BE49-F238E27FC236}">
                  <a16:creationId xmlns:a16="http://schemas.microsoft.com/office/drawing/2014/main" id="{B4FE886D-2D4F-B718-A396-87BA10633C82}"/>
                </a:ext>
              </a:extLst>
            </p:cNvPr>
            <p:cNvGrpSpPr/>
            <p:nvPr/>
          </p:nvGrpSpPr>
          <p:grpSpPr>
            <a:xfrm>
              <a:off x="530372" y="4537013"/>
              <a:ext cx="6281531" cy="901208"/>
              <a:chOff x="2592125" y="1812746"/>
              <a:chExt cx="6281531" cy="901208"/>
            </a:xfrm>
          </p:grpSpPr>
          <p:sp>
            <p:nvSpPr>
              <p:cNvPr id="44" name="Parallélogramme 43">
                <a:extLst>
                  <a:ext uri="{FF2B5EF4-FFF2-40B4-BE49-F238E27FC236}">
                    <a16:creationId xmlns:a16="http://schemas.microsoft.com/office/drawing/2014/main" id="{0A2F51C6-A9FD-FEB7-9CC1-D235F62C9667}"/>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5" name="Parallélogramme 44">
                <a:extLst>
                  <a:ext uri="{FF2B5EF4-FFF2-40B4-BE49-F238E27FC236}">
                    <a16:creationId xmlns:a16="http://schemas.microsoft.com/office/drawing/2014/main" id="{C8F279B4-0796-EA84-A984-C18937F8B61A}"/>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46" name="ZoneTexte 45">
                <a:extLst>
                  <a:ext uri="{FF2B5EF4-FFF2-40B4-BE49-F238E27FC236}">
                    <a16:creationId xmlns:a16="http://schemas.microsoft.com/office/drawing/2014/main" id="{7FAF3204-66F7-7446-39B0-D2AE10C99970}"/>
                  </a:ext>
                </a:extLst>
              </p:cNvPr>
              <p:cNvSpPr txBox="1"/>
              <p:nvPr/>
            </p:nvSpPr>
            <p:spPr>
              <a:xfrm rot="18261399">
                <a:off x="2807449" y="2078684"/>
                <a:ext cx="901208" cy="369332"/>
              </a:xfrm>
              <a:prstGeom prst="rect">
                <a:avLst/>
              </a:prstGeom>
              <a:noFill/>
            </p:spPr>
            <p:txBody>
              <a:bodyPr wrap="none" rtlCol="0">
                <a:spAutoFit/>
              </a:bodyPr>
              <a:lstStyle/>
              <a:p>
                <a:pPr algn="ctr"/>
                <a:r>
                  <a:rPr lang="fr-FR" sz="900" b="1"/>
                  <a:t>DONNÉES &amp; </a:t>
                </a:r>
              </a:p>
              <a:p>
                <a:pPr algn="ctr"/>
                <a:r>
                  <a:rPr lang="fr-FR" sz="900" b="1"/>
                  <a:t>INFORMATION</a:t>
                </a:r>
              </a:p>
            </p:txBody>
          </p:sp>
        </p:grpSp>
        <p:pic>
          <p:nvPicPr>
            <p:cNvPr id="37" name="Image 36">
              <a:extLst>
                <a:ext uri="{FF2B5EF4-FFF2-40B4-BE49-F238E27FC236}">
                  <a16:creationId xmlns:a16="http://schemas.microsoft.com/office/drawing/2014/main" id="{732E5B39-5E8D-73AB-CD32-C10AE939DCF4}"/>
                </a:ext>
              </a:extLst>
            </p:cNvPr>
            <p:cNvPicPr>
              <a:picLocks noChangeAspect="1"/>
            </p:cNvPicPr>
            <p:nvPr/>
          </p:nvPicPr>
          <p:blipFill>
            <a:blip r:embed="rId44"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4605505" y="4829850"/>
              <a:ext cx="237452" cy="199654"/>
            </a:xfrm>
            <a:prstGeom prst="rect">
              <a:avLst/>
            </a:prstGeom>
          </p:spPr>
        </p:pic>
        <p:pic>
          <p:nvPicPr>
            <p:cNvPr id="38" name="Image 37">
              <a:extLst>
                <a:ext uri="{FF2B5EF4-FFF2-40B4-BE49-F238E27FC236}">
                  <a16:creationId xmlns:a16="http://schemas.microsoft.com/office/drawing/2014/main" id="{0F5A4848-99F7-F43F-04CE-154A0E826396}"/>
                </a:ext>
              </a:extLst>
            </p:cNvPr>
            <p:cNvPicPr>
              <a:picLocks noChangeAspect="1"/>
            </p:cNvPicPr>
            <p:nvPr/>
          </p:nvPicPr>
          <p:blipFill>
            <a:blip r:embed="rId49" cstate="print">
              <a:extLst>
                <a:ext uri="{28A0092B-C50C-407E-A947-70E740481C1C}">
                  <a14:useLocalDpi xmlns:a14="http://schemas.microsoft.com/office/drawing/2010/main" val="0"/>
                </a:ext>
              </a:extLst>
            </a:blip>
            <a:stretch>
              <a:fillRect/>
            </a:stretch>
          </p:blipFill>
          <p:spPr>
            <a:xfrm>
              <a:off x="4081677" y="4860132"/>
              <a:ext cx="191724" cy="191724"/>
            </a:xfrm>
            <a:prstGeom prst="rect">
              <a:avLst/>
            </a:prstGeom>
          </p:spPr>
        </p:pic>
        <p:pic>
          <p:nvPicPr>
            <p:cNvPr id="39" name="Image 38" descr="Une image contenant texte&#10;&#10;Description générée automatiquement">
              <a:extLst>
                <a:ext uri="{FF2B5EF4-FFF2-40B4-BE49-F238E27FC236}">
                  <a16:creationId xmlns:a16="http://schemas.microsoft.com/office/drawing/2014/main" id="{65E4573A-CD84-3129-D96C-28F82B2B9A3C}"/>
                </a:ext>
              </a:extLst>
            </p:cNvPr>
            <p:cNvPicPr>
              <a:picLocks noChangeAspect="1"/>
            </p:cNvPicPr>
            <p:nvPr/>
          </p:nvPicPr>
          <p:blipFill>
            <a:blip r:embed="rId4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97630" y="4838836"/>
              <a:ext cx="244742" cy="244742"/>
            </a:xfrm>
            <a:prstGeom prst="rect">
              <a:avLst/>
            </a:prstGeom>
          </p:spPr>
        </p:pic>
        <p:pic>
          <p:nvPicPr>
            <p:cNvPr id="40" name="Picture 2" descr="Sending Email icon | IconBros">
              <a:extLst>
                <a:ext uri="{FF2B5EF4-FFF2-40B4-BE49-F238E27FC236}">
                  <a16:creationId xmlns:a16="http://schemas.microsoft.com/office/drawing/2014/main" id="{87C5B6E2-6B61-48C5-7364-60F941314228}"/>
                </a:ext>
              </a:extLst>
            </p:cNvPr>
            <p:cNvPicPr>
              <a:picLocks noChangeAspect="1" noChangeArrowheads="1"/>
            </p:cNvPicPr>
            <p:nvPr/>
          </p:nvPicPr>
          <p:blipFill>
            <a:blip r:embed="rId4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61077" y="5152122"/>
              <a:ext cx="294602" cy="294602"/>
            </a:xfrm>
            <a:prstGeom prst="rect">
              <a:avLst/>
            </a:prstGeom>
            <a:noFill/>
            <a:extLst>
              <a:ext uri="{909E8E84-426E-40DD-AFC4-6F175D3DCCD1}">
                <a14:hiddenFill xmlns:a14="http://schemas.microsoft.com/office/drawing/2010/main">
                  <a:solidFill>
                    <a:srgbClr val="FFFFFF"/>
                  </a:solidFill>
                </a14:hiddenFill>
              </a:ext>
            </a:extLst>
          </p:spPr>
        </p:pic>
        <p:pic>
          <p:nvPicPr>
            <p:cNvPr id="41" name="Image 40" descr="Une image contenant silhouette, ciel nocturne&#10;&#10;Description générée automatiquement">
              <a:extLst>
                <a:ext uri="{FF2B5EF4-FFF2-40B4-BE49-F238E27FC236}">
                  <a16:creationId xmlns:a16="http://schemas.microsoft.com/office/drawing/2014/main" id="{E597C2F2-CD28-BB60-C06B-17B1A4CFFDAC}"/>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2604361" y="4734197"/>
              <a:ext cx="304690" cy="304690"/>
            </a:xfrm>
            <a:prstGeom prst="rect">
              <a:avLst/>
            </a:prstGeom>
          </p:spPr>
        </p:pic>
        <p:pic>
          <p:nvPicPr>
            <p:cNvPr id="42" name="Image 41" descr="Une image contenant texte, tableau blanc&#10;&#10;Description générée automatiquement">
              <a:extLst>
                <a:ext uri="{FF2B5EF4-FFF2-40B4-BE49-F238E27FC236}">
                  <a16:creationId xmlns:a16="http://schemas.microsoft.com/office/drawing/2014/main" id="{CB862C32-5B46-5494-C113-3555A431CCF4}"/>
                </a:ext>
              </a:extLst>
            </p:cNvPr>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3039200" y="4801351"/>
              <a:ext cx="184285" cy="184285"/>
            </a:xfrm>
            <a:prstGeom prst="rect">
              <a:avLst/>
            </a:prstGeom>
          </p:spPr>
        </p:pic>
        <p:pic>
          <p:nvPicPr>
            <p:cNvPr id="43" name="Image 42">
              <a:extLst>
                <a:ext uri="{FF2B5EF4-FFF2-40B4-BE49-F238E27FC236}">
                  <a16:creationId xmlns:a16="http://schemas.microsoft.com/office/drawing/2014/main" id="{77C19EC6-6121-40C8-CC3F-EF1483B5DFB6}"/>
                </a:ext>
              </a:extLst>
            </p:cNvPr>
            <p:cNvPicPr>
              <a:picLocks noChangeAspect="1"/>
            </p:cNvPicPr>
            <p:nvPr/>
          </p:nvPicPr>
          <p:blipFill>
            <a:blip r:embed="rId51" cstate="print">
              <a:extLst>
                <a:ext uri="{28A0092B-C50C-407E-A947-70E740481C1C}">
                  <a14:useLocalDpi xmlns:a14="http://schemas.microsoft.com/office/drawing/2010/main" val="0"/>
                </a:ext>
              </a:extLst>
            </a:blip>
            <a:stretch>
              <a:fillRect/>
            </a:stretch>
          </p:blipFill>
          <p:spPr>
            <a:xfrm>
              <a:off x="5468980" y="5193688"/>
              <a:ext cx="206600" cy="183013"/>
            </a:xfrm>
            <a:prstGeom prst="rect">
              <a:avLst/>
            </a:prstGeom>
          </p:spPr>
        </p:pic>
      </p:grpSp>
      <p:grpSp>
        <p:nvGrpSpPr>
          <p:cNvPr id="56" name="Groupe 55">
            <a:extLst>
              <a:ext uri="{FF2B5EF4-FFF2-40B4-BE49-F238E27FC236}">
                <a16:creationId xmlns:a16="http://schemas.microsoft.com/office/drawing/2014/main" id="{1A8B3970-9466-B0C3-C116-520983FAD358}"/>
              </a:ext>
            </a:extLst>
          </p:cNvPr>
          <p:cNvGrpSpPr/>
          <p:nvPr/>
        </p:nvGrpSpPr>
        <p:grpSpPr>
          <a:xfrm>
            <a:off x="5694035" y="5233009"/>
            <a:ext cx="6281531" cy="1048685"/>
            <a:chOff x="529076" y="5513914"/>
            <a:chExt cx="6281531" cy="1048685"/>
          </a:xfrm>
        </p:grpSpPr>
        <p:grpSp>
          <p:nvGrpSpPr>
            <p:cNvPr id="57" name="Groupe 56">
              <a:extLst>
                <a:ext uri="{FF2B5EF4-FFF2-40B4-BE49-F238E27FC236}">
                  <a16:creationId xmlns:a16="http://schemas.microsoft.com/office/drawing/2014/main" id="{3C45EE8F-6317-84F0-ED83-CB598D13D3C6}"/>
                </a:ext>
              </a:extLst>
            </p:cNvPr>
            <p:cNvGrpSpPr/>
            <p:nvPr/>
          </p:nvGrpSpPr>
          <p:grpSpPr>
            <a:xfrm>
              <a:off x="1101155" y="5672790"/>
              <a:ext cx="5320168" cy="846056"/>
              <a:chOff x="1125002" y="5664838"/>
              <a:chExt cx="5320168" cy="846056"/>
            </a:xfrm>
          </p:grpSpPr>
          <p:pic>
            <p:nvPicPr>
              <p:cNvPr id="71" name="Image 70">
                <a:extLst>
                  <a:ext uri="{FF2B5EF4-FFF2-40B4-BE49-F238E27FC236}">
                    <a16:creationId xmlns:a16="http://schemas.microsoft.com/office/drawing/2014/main" id="{70BE0637-2A38-6867-E25E-87C8FA00B12F}"/>
                  </a:ext>
                </a:extLst>
              </p:cNvPr>
              <p:cNvPicPr>
                <a:picLocks noChangeAspect="1"/>
              </p:cNvPicPr>
              <p:nvPr/>
            </p:nvPicPr>
            <p:blipFill>
              <a:blip r:embed="rId52" cstate="print">
                <a:biLevel thresh="75000"/>
                <a:extLst>
                  <a:ext uri="{28A0092B-C50C-407E-A947-70E740481C1C}">
                    <a14:useLocalDpi xmlns:a14="http://schemas.microsoft.com/office/drawing/2010/main" val="0"/>
                  </a:ext>
                </a:extLst>
              </a:blip>
              <a:stretch>
                <a:fillRect/>
              </a:stretch>
            </p:blipFill>
            <p:spPr>
              <a:xfrm>
                <a:off x="1125002" y="5664838"/>
                <a:ext cx="1514450" cy="774115"/>
              </a:xfrm>
              <a:prstGeom prst="rect">
                <a:avLst/>
              </a:prstGeom>
            </p:spPr>
          </p:pic>
          <p:pic>
            <p:nvPicPr>
              <p:cNvPr id="72" name="Image 71">
                <a:extLst>
                  <a:ext uri="{FF2B5EF4-FFF2-40B4-BE49-F238E27FC236}">
                    <a16:creationId xmlns:a16="http://schemas.microsoft.com/office/drawing/2014/main" id="{A3F86065-72EF-DC1C-DDE9-73BBCA395544}"/>
                  </a:ext>
                </a:extLst>
              </p:cNvPr>
              <p:cNvPicPr>
                <a:picLocks noChangeAspect="1"/>
              </p:cNvPicPr>
              <p:nvPr/>
            </p:nvPicPr>
            <p:blipFill>
              <a:blip r:embed="rId52" cstate="print">
                <a:biLevel thresh="75000"/>
                <a:extLst>
                  <a:ext uri="{28A0092B-C50C-407E-A947-70E740481C1C}">
                    <a14:useLocalDpi xmlns:a14="http://schemas.microsoft.com/office/drawing/2010/main" val="0"/>
                  </a:ext>
                </a:extLst>
              </a:blip>
              <a:stretch>
                <a:fillRect/>
              </a:stretch>
            </p:blipFill>
            <p:spPr>
              <a:xfrm>
                <a:off x="2545904" y="5736779"/>
                <a:ext cx="1514450" cy="774115"/>
              </a:xfrm>
              <a:prstGeom prst="rect">
                <a:avLst/>
              </a:prstGeom>
            </p:spPr>
          </p:pic>
          <p:pic>
            <p:nvPicPr>
              <p:cNvPr id="73" name="Image 72">
                <a:extLst>
                  <a:ext uri="{FF2B5EF4-FFF2-40B4-BE49-F238E27FC236}">
                    <a16:creationId xmlns:a16="http://schemas.microsoft.com/office/drawing/2014/main" id="{9AEA0A83-F399-F7C2-C8F0-43C5BF846A03}"/>
                  </a:ext>
                </a:extLst>
              </p:cNvPr>
              <p:cNvPicPr>
                <a:picLocks noChangeAspect="1"/>
              </p:cNvPicPr>
              <p:nvPr/>
            </p:nvPicPr>
            <p:blipFill>
              <a:blip r:embed="rId52" cstate="print">
                <a:biLevel thresh="75000"/>
                <a:extLst>
                  <a:ext uri="{28A0092B-C50C-407E-A947-70E740481C1C}">
                    <a14:useLocalDpi xmlns:a14="http://schemas.microsoft.com/office/drawing/2010/main" val="0"/>
                  </a:ext>
                </a:extLst>
              </a:blip>
              <a:stretch>
                <a:fillRect/>
              </a:stretch>
            </p:blipFill>
            <p:spPr>
              <a:xfrm>
                <a:off x="3792325" y="5682740"/>
                <a:ext cx="1514450" cy="774115"/>
              </a:xfrm>
              <a:prstGeom prst="rect">
                <a:avLst/>
              </a:prstGeom>
            </p:spPr>
          </p:pic>
          <p:pic>
            <p:nvPicPr>
              <p:cNvPr id="74" name="Image 73">
                <a:extLst>
                  <a:ext uri="{FF2B5EF4-FFF2-40B4-BE49-F238E27FC236}">
                    <a16:creationId xmlns:a16="http://schemas.microsoft.com/office/drawing/2014/main" id="{DD5DAA85-6AA5-45E9-64F1-FB6AE506EAF4}"/>
                  </a:ext>
                </a:extLst>
              </p:cNvPr>
              <p:cNvPicPr>
                <a:picLocks noChangeAspect="1"/>
              </p:cNvPicPr>
              <p:nvPr/>
            </p:nvPicPr>
            <p:blipFill>
              <a:blip r:embed="rId52" cstate="print">
                <a:biLevel thresh="75000"/>
                <a:extLst>
                  <a:ext uri="{28A0092B-C50C-407E-A947-70E740481C1C}">
                    <a14:useLocalDpi xmlns:a14="http://schemas.microsoft.com/office/drawing/2010/main" val="0"/>
                  </a:ext>
                </a:extLst>
              </a:blip>
              <a:stretch>
                <a:fillRect/>
              </a:stretch>
            </p:blipFill>
            <p:spPr>
              <a:xfrm flipH="1">
                <a:off x="4930720" y="5682740"/>
                <a:ext cx="1514450" cy="774115"/>
              </a:xfrm>
              <a:prstGeom prst="rect">
                <a:avLst/>
              </a:prstGeom>
            </p:spPr>
          </p:pic>
        </p:grpSp>
        <p:grpSp>
          <p:nvGrpSpPr>
            <p:cNvPr id="58" name="Groupe 57">
              <a:extLst>
                <a:ext uri="{FF2B5EF4-FFF2-40B4-BE49-F238E27FC236}">
                  <a16:creationId xmlns:a16="http://schemas.microsoft.com/office/drawing/2014/main" id="{83BDFBE8-78A5-3E21-292B-AD43CF353413}"/>
                </a:ext>
              </a:extLst>
            </p:cNvPr>
            <p:cNvGrpSpPr/>
            <p:nvPr/>
          </p:nvGrpSpPr>
          <p:grpSpPr>
            <a:xfrm>
              <a:off x="529076" y="5513914"/>
              <a:ext cx="6281531" cy="1048685"/>
              <a:chOff x="2592125" y="1739006"/>
              <a:chExt cx="6281531" cy="1048685"/>
            </a:xfrm>
          </p:grpSpPr>
          <p:sp>
            <p:nvSpPr>
              <p:cNvPr id="68" name="Parallélogramme 67">
                <a:extLst>
                  <a:ext uri="{FF2B5EF4-FFF2-40B4-BE49-F238E27FC236}">
                    <a16:creationId xmlns:a16="http://schemas.microsoft.com/office/drawing/2014/main" id="{FD89CB66-F26B-1B74-D919-4B7C5B9F31D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69" name="Parallélogramme 68">
                <a:extLst>
                  <a:ext uri="{FF2B5EF4-FFF2-40B4-BE49-F238E27FC236}">
                    <a16:creationId xmlns:a16="http://schemas.microsoft.com/office/drawing/2014/main" id="{F7785584-C252-ABDF-B65D-D44838B84C62}"/>
                  </a:ext>
                </a:extLst>
              </p:cNvPr>
              <p:cNvSpPr/>
              <p:nvPr/>
            </p:nvSpPr>
            <p:spPr>
              <a:xfrm>
                <a:off x="2592125" y="1872531"/>
                <a:ext cx="6281531" cy="811033"/>
              </a:xfrm>
              <a:prstGeom prst="parallelogram">
                <a:avLst>
                  <a:gd name="adj" fmla="val 72511"/>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70" name="ZoneTexte 69">
                <a:extLst>
                  <a:ext uri="{FF2B5EF4-FFF2-40B4-BE49-F238E27FC236}">
                    <a16:creationId xmlns:a16="http://schemas.microsoft.com/office/drawing/2014/main" id="{4A1C1F2D-8BC9-E5DD-2D83-DD356C13F9AD}"/>
                  </a:ext>
                </a:extLst>
              </p:cNvPr>
              <p:cNvSpPr txBox="1"/>
              <p:nvPr/>
            </p:nvSpPr>
            <p:spPr>
              <a:xfrm rot="18261399">
                <a:off x="2733713" y="2147933"/>
                <a:ext cx="1048685" cy="230832"/>
              </a:xfrm>
              <a:prstGeom prst="rect">
                <a:avLst/>
              </a:prstGeom>
              <a:noFill/>
            </p:spPr>
            <p:txBody>
              <a:bodyPr wrap="none" rtlCol="0">
                <a:spAutoFit/>
              </a:bodyPr>
              <a:lstStyle/>
              <a:p>
                <a:pPr algn="ctr"/>
                <a:r>
                  <a:rPr lang="fr-FR" sz="900" b="1"/>
                  <a:t>INFRASTRUCTURE</a:t>
                </a:r>
              </a:p>
            </p:txBody>
          </p:sp>
        </p:grpSp>
        <p:pic>
          <p:nvPicPr>
            <p:cNvPr id="59" name="Image 58">
              <a:extLst>
                <a:ext uri="{FF2B5EF4-FFF2-40B4-BE49-F238E27FC236}">
                  <a16:creationId xmlns:a16="http://schemas.microsoft.com/office/drawing/2014/main" id="{33CE7E30-F39D-0A91-DBA8-EB6C6F03A153}"/>
                </a:ext>
              </a:extLst>
            </p:cNvPr>
            <p:cNvPicPr>
              <a:picLocks noChangeAspect="1"/>
            </p:cNvPicPr>
            <p:nvPr/>
          </p:nvPicPr>
          <p:blipFill>
            <a:blip r:embed="rId53" cstate="print">
              <a:extLst>
                <a:ext uri="{28A0092B-C50C-407E-A947-70E740481C1C}">
                  <a14:useLocalDpi xmlns:a14="http://schemas.microsoft.com/office/drawing/2010/main" val="0"/>
                </a:ext>
              </a:extLst>
            </a:blip>
            <a:stretch>
              <a:fillRect/>
            </a:stretch>
          </p:blipFill>
          <p:spPr>
            <a:xfrm>
              <a:off x="2506819" y="5940645"/>
              <a:ext cx="195223" cy="195223"/>
            </a:xfrm>
            <a:prstGeom prst="rect">
              <a:avLst/>
            </a:prstGeom>
          </p:spPr>
        </p:pic>
        <p:pic>
          <p:nvPicPr>
            <p:cNvPr id="60" name="Image 59">
              <a:extLst>
                <a:ext uri="{FF2B5EF4-FFF2-40B4-BE49-F238E27FC236}">
                  <a16:creationId xmlns:a16="http://schemas.microsoft.com/office/drawing/2014/main" id="{F6A0F0B5-D19A-5202-AEA0-434B3C139636}"/>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flipH="1">
              <a:off x="5709917" y="5678004"/>
              <a:ext cx="263566" cy="263566"/>
            </a:xfrm>
            <a:prstGeom prst="rect">
              <a:avLst/>
            </a:prstGeom>
          </p:spPr>
        </p:pic>
        <p:pic>
          <p:nvPicPr>
            <p:cNvPr id="61" name="Image 60">
              <a:extLst>
                <a:ext uri="{FF2B5EF4-FFF2-40B4-BE49-F238E27FC236}">
                  <a16:creationId xmlns:a16="http://schemas.microsoft.com/office/drawing/2014/main" id="{ABB117F7-3E47-BA57-E7D9-9B3EE3B37422}"/>
                </a:ext>
              </a:extLst>
            </p:cNvPr>
            <p:cNvPicPr>
              <a:picLocks noChangeAspect="1"/>
            </p:cNvPicPr>
            <p:nvPr/>
          </p:nvPicPr>
          <p:blipFill>
            <a:blip r:embed="rId55" cstate="print">
              <a:extLst>
                <a:ext uri="{28A0092B-C50C-407E-A947-70E740481C1C}">
                  <a14:useLocalDpi xmlns:a14="http://schemas.microsoft.com/office/drawing/2010/main" val="0"/>
                </a:ext>
              </a:extLst>
            </a:blip>
            <a:stretch>
              <a:fillRect/>
            </a:stretch>
          </p:blipFill>
          <p:spPr>
            <a:xfrm>
              <a:off x="1991116" y="6039844"/>
              <a:ext cx="241066" cy="241066"/>
            </a:xfrm>
            <a:prstGeom prst="rect">
              <a:avLst/>
            </a:prstGeom>
          </p:spPr>
        </p:pic>
        <p:pic>
          <p:nvPicPr>
            <p:cNvPr id="62" name="Image 61">
              <a:extLst>
                <a:ext uri="{FF2B5EF4-FFF2-40B4-BE49-F238E27FC236}">
                  <a16:creationId xmlns:a16="http://schemas.microsoft.com/office/drawing/2014/main" id="{4C756DCB-9D7C-0579-A6F9-8DA743270EEC}"/>
                </a:ext>
              </a:extLst>
            </p:cNvPr>
            <p:cNvPicPr>
              <a:picLocks noChangeAspect="1"/>
            </p:cNvPicPr>
            <p:nvPr/>
          </p:nvPicPr>
          <p:blipFill>
            <a:blip r:embed="rId56" cstate="print">
              <a:extLst>
                <a:ext uri="{28A0092B-C50C-407E-A947-70E740481C1C}">
                  <a14:useLocalDpi xmlns:a14="http://schemas.microsoft.com/office/drawing/2010/main" val="0"/>
                </a:ext>
              </a:extLst>
            </a:blip>
            <a:stretch>
              <a:fillRect/>
            </a:stretch>
          </p:blipFill>
          <p:spPr>
            <a:xfrm>
              <a:off x="4185586" y="5846750"/>
              <a:ext cx="191506" cy="191506"/>
            </a:xfrm>
            <a:prstGeom prst="rect">
              <a:avLst/>
            </a:prstGeom>
          </p:spPr>
        </p:pic>
        <p:pic>
          <p:nvPicPr>
            <p:cNvPr id="63" name="Image 62">
              <a:extLst>
                <a:ext uri="{FF2B5EF4-FFF2-40B4-BE49-F238E27FC236}">
                  <a16:creationId xmlns:a16="http://schemas.microsoft.com/office/drawing/2014/main" id="{140A6D0D-926C-34B2-D35F-C4BD2625F037}"/>
                </a:ext>
              </a:extLst>
            </p:cNvPr>
            <p:cNvPicPr>
              <a:picLocks noChangeAspect="1"/>
            </p:cNvPicPr>
            <p:nvPr/>
          </p:nvPicPr>
          <p:blipFill>
            <a:blip r:embed="rId57" cstate="print">
              <a:extLst>
                <a:ext uri="{28A0092B-C50C-407E-A947-70E740481C1C}">
                  <a14:useLocalDpi xmlns:a14="http://schemas.microsoft.com/office/drawing/2010/main" val="0"/>
                </a:ext>
              </a:extLst>
            </a:blip>
            <a:stretch>
              <a:fillRect/>
            </a:stretch>
          </p:blipFill>
          <p:spPr>
            <a:xfrm>
              <a:off x="2902276" y="5851651"/>
              <a:ext cx="241066" cy="241066"/>
            </a:xfrm>
            <a:prstGeom prst="rect">
              <a:avLst/>
            </a:prstGeom>
          </p:spPr>
        </p:pic>
        <p:pic>
          <p:nvPicPr>
            <p:cNvPr id="64" name="Image 63">
              <a:extLst>
                <a:ext uri="{FF2B5EF4-FFF2-40B4-BE49-F238E27FC236}">
                  <a16:creationId xmlns:a16="http://schemas.microsoft.com/office/drawing/2014/main" id="{83A45D5D-191E-6D67-B1FF-869AF4C5D34B}"/>
                </a:ext>
              </a:extLst>
            </p:cNvPr>
            <p:cNvPicPr>
              <a:picLocks noChangeAspect="1"/>
            </p:cNvPicPr>
            <p:nvPr/>
          </p:nvPicPr>
          <p:blipFill rotWithShape="1">
            <a:blip r:embed="rId58" cstate="print">
              <a:extLst>
                <a:ext uri="{28A0092B-C50C-407E-A947-70E740481C1C}">
                  <a14:useLocalDpi xmlns:a14="http://schemas.microsoft.com/office/drawing/2010/main" val="0"/>
                </a:ext>
              </a:extLst>
            </a:blip>
            <a:srcRect l="32271" t="7046" r="32377" b="8123"/>
            <a:stretch/>
          </p:blipFill>
          <p:spPr>
            <a:xfrm>
              <a:off x="4729723" y="6069914"/>
              <a:ext cx="113234" cy="180927"/>
            </a:xfrm>
            <a:prstGeom prst="rect">
              <a:avLst/>
            </a:prstGeom>
          </p:spPr>
        </p:pic>
        <p:pic>
          <p:nvPicPr>
            <p:cNvPr id="65" name="Image 64">
              <a:extLst>
                <a:ext uri="{FF2B5EF4-FFF2-40B4-BE49-F238E27FC236}">
                  <a16:creationId xmlns:a16="http://schemas.microsoft.com/office/drawing/2014/main" id="{F8114F27-FF86-400D-26E8-2F0FC5A5AE59}"/>
                </a:ext>
              </a:extLst>
            </p:cNvPr>
            <p:cNvPicPr>
              <a:picLocks noChangeAspect="1"/>
            </p:cNvPicPr>
            <p:nvPr/>
          </p:nvPicPr>
          <p:blipFill>
            <a:blip r:embed="rId59"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5308611" y="6078283"/>
              <a:ext cx="163275" cy="171476"/>
            </a:xfrm>
            <a:prstGeom prst="rect">
              <a:avLst/>
            </a:prstGeom>
          </p:spPr>
        </p:pic>
        <p:pic>
          <p:nvPicPr>
            <p:cNvPr id="66" name="Image 65">
              <a:extLst>
                <a:ext uri="{FF2B5EF4-FFF2-40B4-BE49-F238E27FC236}">
                  <a16:creationId xmlns:a16="http://schemas.microsoft.com/office/drawing/2014/main" id="{BAE63E1D-A7F7-1205-FBC5-F465AC71D140}"/>
                </a:ext>
              </a:extLst>
            </p:cNvPr>
            <p:cNvPicPr>
              <a:picLocks noChangeAspect="1"/>
            </p:cNvPicPr>
            <p:nvPr/>
          </p:nvPicPr>
          <p:blipFill>
            <a:blip r:embed="rId60" cstate="print">
              <a:extLst>
                <a:ext uri="{28A0092B-C50C-407E-A947-70E740481C1C}">
                  <a14:useLocalDpi xmlns:a14="http://schemas.microsoft.com/office/drawing/2010/main" val="0"/>
                </a:ext>
              </a:extLst>
            </a:blip>
            <a:stretch>
              <a:fillRect/>
            </a:stretch>
          </p:blipFill>
          <p:spPr>
            <a:xfrm>
              <a:off x="3423115" y="6133404"/>
              <a:ext cx="228800" cy="156459"/>
            </a:xfrm>
            <a:prstGeom prst="rect">
              <a:avLst/>
            </a:prstGeom>
          </p:spPr>
        </p:pic>
        <p:pic>
          <p:nvPicPr>
            <p:cNvPr id="67" name="Picture 4" descr="Router Free Icon of Coreui Free">
              <a:extLst>
                <a:ext uri="{FF2B5EF4-FFF2-40B4-BE49-F238E27FC236}">
                  <a16:creationId xmlns:a16="http://schemas.microsoft.com/office/drawing/2014/main" id="{D60A0367-8C26-5991-C248-79364448EBE2}"/>
                </a:ext>
              </a:extLst>
            </p:cNvPr>
            <p:cNvPicPr>
              <a:picLocks noChangeAspect="1" noChangeArrowheads="1"/>
            </p:cNvPicPr>
            <p:nvPr/>
          </p:nvPicPr>
          <p:blipFill>
            <a:blip r:embed="rId6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10890" y="6121580"/>
              <a:ext cx="256358" cy="25635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75" name="Connecteur droit 74">
            <a:extLst>
              <a:ext uri="{FF2B5EF4-FFF2-40B4-BE49-F238E27FC236}">
                <a16:creationId xmlns:a16="http://schemas.microsoft.com/office/drawing/2014/main" id="{9C9EF828-AAD5-90A2-4144-8E7F2A8EC2B2}"/>
              </a:ext>
            </a:extLst>
          </p:cNvPr>
          <p:cNvCxnSpPr>
            <a:cxnSpLocks/>
          </p:cNvCxnSpPr>
          <p:nvPr/>
        </p:nvCxnSpPr>
        <p:spPr>
          <a:xfrm flipH="1">
            <a:off x="6290099" y="937342"/>
            <a:ext cx="1321056" cy="264667"/>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6" name="Connecteur droit 75">
            <a:extLst>
              <a:ext uri="{FF2B5EF4-FFF2-40B4-BE49-F238E27FC236}">
                <a16:creationId xmlns:a16="http://schemas.microsoft.com/office/drawing/2014/main" id="{2F92FD46-830F-2167-3060-F3F2C3A23F84}"/>
              </a:ext>
            </a:extLst>
          </p:cNvPr>
          <p:cNvCxnSpPr>
            <a:cxnSpLocks/>
          </p:cNvCxnSpPr>
          <p:nvPr/>
        </p:nvCxnSpPr>
        <p:spPr>
          <a:xfrm>
            <a:off x="10048187" y="945293"/>
            <a:ext cx="1346648" cy="1067749"/>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CE80DF15-16C3-609A-4D4B-0DB94798CDE3}"/>
              </a:ext>
            </a:extLst>
          </p:cNvPr>
          <p:cNvCxnSpPr>
            <a:cxnSpLocks/>
          </p:cNvCxnSpPr>
          <p:nvPr/>
        </p:nvCxnSpPr>
        <p:spPr>
          <a:xfrm>
            <a:off x="10039781" y="945249"/>
            <a:ext cx="1940830" cy="256760"/>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78" name="Groupe 77">
            <a:extLst>
              <a:ext uri="{FF2B5EF4-FFF2-40B4-BE49-F238E27FC236}">
                <a16:creationId xmlns:a16="http://schemas.microsoft.com/office/drawing/2014/main" id="{22AFAD15-75AF-8982-32C0-E15261847400}"/>
              </a:ext>
            </a:extLst>
          </p:cNvPr>
          <p:cNvGrpSpPr/>
          <p:nvPr/>
        </p:nvGrpSpPr>
        <p:grpSpPr>
          <a:xfrm>
            <a:off x="5696627" y="1203625"/>
            <a:ext cx="6281531" cy="811034"/>
            <a:chOff x="531668" y="1484530"/>
            <a:chExt cx="6281531" cy="811034"/>
          </a:xfrm>
        </p:grpSpPr>
        <p:grpSp>
          <p:nvGrpSpPr>
            <p:cNvPr id="79" name="Groupe 78">
              <a:extLst>
                <a:ext uri="{FF2B5EF4-FFF2-40B4-BE49-F238E27FC236}">
                  <a16:creationId xmlns:a16="http://schemas.microsoft.com/office/drawing/2014/main" id="{63246D7A-3FDF-32E6-30E8-A57099B0BA14}"/>
                </a:ext>
              </a:extLst>
            </p:cNvPr>
            <p:cNvGrpSpPr/>
            <p:nvPr/>
          </p:nvGrpSpPr>
          <p:grpSpPr>
            <a:xfrm>
              <a:off x="531668" y="1484530"/>
              <a:ext cx="6281531" cy="811034"/>
              <a:chOff x="2592125" y="1872530"/>
              <a:chExt cx="6281531" cy="811034"/>
            </a:xfrm>
          </p:grpSpPr>
          <p:sp>
            <p:nvSpPr>
              <p:cNvPr id="84" name="Parallélogramme 83">
                <a:extLst>
                  <a:ext uri="{FF2B5EF4-FFF2-40B4-BE49-F238E27FC236}">
                    <a16:creationId xmlns:a16="http://schemas.microsoft.com/office/drawing/2014/main" id="{736AA2B4-7421-6DD8-9C6E-D0516D237405}"/>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85" name="Parallélogramme 84">
                <a:extLst>
                  <a:ext uri="{FF2B5EF4-FFF2-40B4-BE49-F238E27FC236}">
                    <a16:creationId xmlns:a16="http://schemas.microsoft.com/office/drawing/2014/main" id="{3FCC6D2F-9DF2-97F1-B06E-C8D2FEE003E9}"/>
                  </a:ext>
                </a:extLst>
              </p:cNvPr>
              <p:cNvSpPr/>
              <p:nvPr/>
            </p:nvSpPr>
            <p:spPr>
              <a:xfrm>
                <a:off x="2592125" y="1872531"/>
                <a:ext cx="6281531"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grpSp>
        <p:pic>
          <p:nvPicPr>
            <p:cNvPr id="80" name="Image 79">
              <a:extLst>
                <a:ext uri="{FF2B5EF4-FFF2-40B4-BE49-F238E27FC236}">
                  <a16:creationId xmlns:a16="http://schemas.microsoft.com/office/drawing/2014/main" id="{0DF7018E-91CA-D5D1-4DB1-E73817E76C99}"/>
                </a:ext>
              </a:extLst>
            </p:cNvPr>
            <p:cNvPicPr>
              <a:picLocks noChangeAspect="1"/>
            </p:cNvPicPr>
            <p:nvPr/>
          </p:nvPicPr>
          <p:blipFill>
            <a:blip r:embed="rId62" cstate="print">
              <a:extLst>
                <a:ext uri="{28A0092B-C50C-407E-A947-70E740481C1C}">
                  <a14:useLocalDpi xmlns:a14="http://schemas.microsoft.com/office/drawing/2010/main" val="0"/>
                </a:ext>
              </a:extLst>
            </a:blip>
            <a:stretch>
              <a:fillRect/>
            </a:stretch>
          </p:blipFill>
          <p:spPr>
            <a:xfrm>
              <a:off x="2828139" y="1531299"/>
              <a:ext cx="1716366" cy="722108"/>
            </a:xfrm>
            <a:prstGeom prst="rect">
              <a:avLst/>
            </a:prstGeom>
          </p:spPr>
        </p:pic>
        <p:pic>
          <p:nvPicPr>
            <p:cNvPr id="81" name="Image 80">
              <a:extLst>
                <a:ext uri="{FF2B5EF4-FFF2-40B4-BE49-F238E27FC236}">
                  <a16:creationId xmlns:a16="http://schemas.microsoft.com/office/drawing/2014/main" id="{F8D130E9-94D0-8646-416F-885A839B287B}"/>
                </a:ext>
              </a:extLst>
            </p:cNvPr>
            <p:cNvPicPr>
              <a:picLocks noChangeAspect="1"/>
            </p:cNvPicPr>
            <p:nvPr/>
          </p:nvPicPr>
          <p:blipFill rotWithShape="1">
            <a:blip r:embed="rId63" cstate="print">
              <a:extLst>
                <a:ext uri="{28A0092B-C50C-407E-A947-70E740481C1C}">
                  <a14:useLocalDpi xmlns:a14="http://schemas.microsoft.com/office/drawing/2010/main" val="0"/>
                </a:ext>
              </a:extLst>
            </a:blip>
            <a:srcRect b="16979"/>
            <a:stretch/>
          </p:blipFill>
          <p:spPr>
            <a:xfrm>
              <a:off x="2091716" y="1614542"/>
              <a:ext cx="528220" cy="473617"/>
            </a:xfrm>
            <a:prstGeom prst="rect">
              <a:avLst/>
            </a:prstGeom>
          </p:spPr>
        </p:pic>
        <p:pic>
          <p:nvPicPr>
            <p:cNvPr id="82" name="Image 81">
              <a:extLst>
                <a:ext uri="{FF2B5EF4-FFF2-40B4-BE49-F238E27FC236}">
                  <a16:creationId xmlns:a16="http://schemas.microsoft.com/office/drawing/2014/main" id="{EE5742B2-6F90-304B-8B2A-1624BD4D145D}"/>
                </a:ext>
              </a:extLst>
            </p:cNvPr>
            <p:cNvPicPr>
              <a:picLocks noChangeAspect="1"/>
            </p:cNvPicPr>
            <p:nvPr/>
          </p:nvPicPr>
          <p:blipFill rotWithShape="1">
            <a:blip r:embed="rId64" cstate="print">
              <a:extLst>
                <a:ext uri="{28A0092B-C50C-407E-A947-70E740481C1C}">
                  <a14:useLocalDpi xmlns:a14="http://schemas.microsoft.com/office/drawing/2010/main" val="0"/>
                </a:ext>
              </a:extLst>
            </a:blip>
            <a:srcRect b="16165"/>
            <a:stretch/>
          </p:blipFill>
          <p:spPr>
            <a:xfrm>
              <a:off x="4806295" y="1628832"/>
              <a:ext cx="529328" cy="479266"/>
            </a:xfrm>
            <a:prstGeom prst="rect">
              <a:avLst/>
            </a:prstGeom>
          </p:spPr>
        </p:pic>
        <p:sp>
          <p:nvSpPr>
            <p:cNvPr id="83" name="ZoneTexte 82">
              <a:extLst>
                <a:ext uri="{FF2B5EF4-FFF2-40B4-BE49-F238E27FC236}">
                  <a16:creationId xmlns:a16="http://schemas.microsoft.com/office/drawing/2014/main" id="{961F6B97-6C82-C261-2CE9-00276E9D9468}"/>
                </a:ext>
              </a:extLst>
            </p:cNvPr>
            <p:cNvSpPr txBox="1"/>
            <p:nvPr/>
          </p:nvSpPr>
          <p:spPr>
            <a:xfrm rot="18261399">
              <a:off x="860317" y="1687106"/>
              <a:ext cx="686406" cy="369332"/>
            </a:xfrm>
            <a:prstGeom prst="rect">
              <a:avLst/>
            </a:prstGeom>
            <a:solidFill>
              <a:srgbClr val="F3F2F2"/>
            </a:solidFill>
          </p:spPr>
          <p:txBody>
            <a:bodyPr wrap="none" rtlCol="0">
              <a:spAutoFit/>
            </a:bodyPr>
            <a:lstStyle/>
            <a:p>
              <a:pPr algn="ctr"/>
              <a:r>
                <a:rPr lang="fr-FR" sz="900" b="1"/>
                <a:t>MODÈLE </a:t>
              </a:r>
            </a:p>
            <a:p>
              <a:pPr algn="ctr"/>
              <a:r>
                <a:rPr lang="fr-FR" sz="900" b="1"/>
                <a:t>D’AFFAIRE</a:t>
              </a:r>
            </a:p>
          </p:txBody>
        </p:sp>
      </p:grpSp>
      <p:grpSp>
        <p:nvGrpSpPr>
          <p:cNvPr id="86" name="Groupe 85">
            <a:extLst>
              <a:ext uri="{FF2B5EF4-FFF2-40B4-BE49-F238E27FC236}">
                <a16:creationId xmlns:a16="http://schemas.microsoft.com/office/drawing/2014/main" id="{C549DAB3-8F8E-D2F9-3705-BD3C69ACCBF2}"/>
              </a:ext>
            </a:extLst>
          </p:cNvPr>
          <p:cNvGrpSpPr/>
          <p:nvPr/>
        </p:nvGrpSpPr>
        <p:grpSpPr>
          <a:xfrm>
            <a:off x="7605076" y="0"/>
            <a:ext cx="2437722" cy="1056658"/>
            <a:chOff x="2440117" y="280905"/>
            <a:chExt cx="2437722" cy="1056658"/>
          </a:xfrm>
        </p:grpSpPr>
        <p:pic>
          <p:nvPicPr>
            <p:cNvPr id="87" name="Image 86">
              <a:extLst>
                <a:ext uri="{FF2B5EF4-FFF2-40B4-BE49-F238E27FC236}">
                  <a16:creationId xmlns:a16="http://schemas.microsoft.com/office/drawing/2014/main" id="{43813F63-651B-667E-58EF-9E8EF43BE14B}"/>
                </a:ext>
              </a:extLst>
            </p:cNvPr>
            <p:cNvPicPr>
              <a:picLocks noChangeAspect="1"/>
            </p:cNvPicPr>
            <p:nvPr/>
          </p:nvPicPr>
          <p:blipFill>
            <a:blip r:embed="rId65" cstate="print">
              <a:biLevel thresh="75000"/>
              <a:extLst>
                <a:ext uri="{28A0092B-C50C-407E-A947-70E740481C1C}">
                  <a14:useLocalDpi xmlns:a14="http://schemas.microsoft.com/office/drawing/2010/main" val="0"/>
                </a:ext>
              </a:extLst>
            </a:blip>
            <a:stretch>
              <a:fillRect/>
            </a:stretch>
          </p:blipFill>
          <p:spPr>
            <a:xfrm>
              <a:off x="2929389" y="280905"/>
              <a:ext cx="1613218" cy="1056658"/>
            </a:xfrm>
            <a:prstGeom prst="rect">
              <a:avLst/>
            </a:prstGeom>
          </p:spPr>
        </p:pic>
        <p:pic>
          <p:nvPicPr>
            <p:cNvPr id="88" name="Image 87">
              <a:extLst>
                <a:ext uri="{FF2B5EF4-FFF2-40B4-BE49-F238E27FC236}">
                  <a16:creationId xmlns:a16="http://schemas.microsoft.com/office/drawing/2014/main" id="{887F45C9-1D0E-AAF3-1565-02D3845C24A1}"/>
                </a:ext>
              </a:extLst>
            </p:cNvPr>
            <p:cNvPicPr>
              <a:picLocks noChangeAspect="1"/>
            </p:cNvPicPr>
            <p:nvPr/>
          </p:nvPicPr>
          <p:blipFill>
            <a:blip r:embed="rId6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4068" y="741978"/>
              <a:ext cx="498334" cy="498334"/>
            </a:xfrm>
            <a:prstGeom prst="rect">
              <a:avLst/>
            </a:prstGeom>
          </p:spPr>
        </p:pic>
        <p:pic>
          <p:nvPicPr>
            <p:cNvPr id="89" name="Image 88">
              <a:extLst>
                <a:ext uri="{FF2B5EF4-FFF2-40B4-BE49-F238E27FC236}">
                  <a16:creationId xmlns:a16="http://schemas.microsoft.com/office/drawing/2014/main" id="{A94AE63C-8533-EEA9-B4D8-CBB88216A18C}"/>
                </a:ext>
              </a:extLst>
            </p:cNvPr>
            <p:cNvPicPr>
              <a:picLocks noChangeAspect="1"/>
            </p:cNvPicPr>
            <p:nvPr/>
          </p:nvPicPr>
          <p:blipFill>
            <a:blip r:embed="rId67" cstate="print">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2718728" y="795898"/>
              <a:ext cx="377785" cy="442593"/>
            </a:xfrm>
            <a:prstGeom prst="rect">
              <a:avLst/>
            </a:prstGeom>
          </p:spPr>
        </p:pic>
        <p:pic>
          <p:nvPicPr>
            <p:cNvPr id="90" name="Image 89">
              <a:extLst>
                <a:ext uri="{FF2B5EF4-FFF2-40B4-BE49-F238E27FC236}">
                  <a16:creationId xmlns:a16="http://schemas.microsoft.com/office/drawing/2014/main" id="{3BBF2D7D-958F-D755-CB7C-F1F9DA04C783}"/>
                </a:ext>
              </a:extLst>
            </p:cNvPr>
            <p:cNvPicPr>
              <a:picLocks noChangeAspect="1"/>
            </p:cNvPicPr>
            <p:nvPr/>
          </p:nvPicPr>
          <p:blipFill>
            <a:blip r:embed="rId68" cstate="print">
              <a:extLst>
                <a:ext uri="{28A0092B-C50C-407E-A947-70E740481C1C}">
                  <a14:useLocalDpi xmlns:a14="http://schemas.microsoft.com/office/drawing/2010/main" val="0"/>
                </a:ext>
              </a:extLst>
            </a:blip>
            <a:stretch>
              <a:fillRect/>
            </a:stretch>
          </p:blipFill>
          <p:spPr>
            <a:xfrm>
              <a:off x="2549149" y="573970"/>
              <a:ext cx="377323" cy="316102"/>
            </a:xfrm>
            <a:prstGeom prst="rect">
              <a:avLst/>
            </a:prstGeom>
          </p:spPr>
        </p:pic>
        <p:pic>
          <p:nvPicPr>
            <p:cNvPr id="91" name="Image 90">
              <a:extLst>
                <a:ext uri="{FF2B5EF4-FFF2-40B4-BE49-F238E27FC236}">
                  <a16:creationId xmlns:a16="http://schemas.microsoft.com/office/drawing/2014/main" id="{BD8C19D3-9698-ED43-D215-25ACBB7D578A}"/>
                </a:ext>
              </a:extLst>
            </p:cNvPr>
            <p:cNvPicPr>
              <a:picLocks noChangeAspect="1"/>
            </p:cNvPicPr>
            <p:nvPr/>
          </p:nvPicPr>
          <p:blipFill>
            <a:blip r:embed="rId6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000575" y="968730"/>
              <a:ext cx="298648" cy="298648"/>
            </a:xfrm>
            <a:prstGeom prst="rect">
              <a:avLst/>
            </a:prstGeom>
          </p:spPr>
        </p:pic>
        <p:cxnSp>
          <p:nvCxnSpPr>
            <p:cNvPr id="92" name="Connecteur droit 91">
              <a:extLst>
                <a:ext uri="{FF2B5EF4-FFF2-40B4-BE49-F238E27FC236}">
                  <a16:creationId xmlns:a16="http://schemas.microsoft.com/office/drawing/2014/main" id="{D9C78076-0F95-A767-27A0-2B63932CCB5A}"/>
                </a:ext>
              </a:extLst>
            </p:cNvPr>
            <p:cNvCxnSpPr>
              <a:cxnSpLocks/>
            </p:cNvCxnSpPr>
            <p:nvPr/>
          </p:nvCxnSpPr>
          <p:spPr>
            <a:xfrm flipH="1" flipV="1">
              <a:off x="2440117" y="1228780"/>
              <a:ext cx="2437722" cy="43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93" name="Image 92">
              <a:extLst>
                <a:ext uri="{FF2B5EF4-FFF2-40B4-BE49-F238E27FC236}">
                  <a16:creationId xmlns:a16="http://schemas.microsoft.com/office/drawing/2014/main" id="{4E6AAAC1-FB9A-56F3-ABCF-1949BAF120E7}"/>
                </a:ext>
              </a:extLst>
            </p:cNvPr>
            <p:cNvPicPr>
              <a:picLocks noChangeAspect="1"/>
            </p:cNvPicPr>
            <p:nvPr/>
          </p:nvPicPr>
          <p:blipFill>
            <a:blip r:embed="rId70" cstate="print">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2452432" y="901530"/>
              <a:ext cx="326181" cy="367902"/>
            </a:xfrm>
            <a:prstGeom prst="rect">
              <a:avLst/>
            </a:prstGeom>
          </p:spPr>
        </p:pic>
      </p:grpSp>
      <p:grpSp>
        <p:nvGrpSpPr>
          <p:cNvPr id="94" name="Groupe 93">
            <a:extLst>
              <a:ext uri="{FF2B5EF4-FFF2-40B4-BE49-F238E27FC236}">
                <a16:creationId xmlns:a16="http://schemas.microsoft.com/office/drawing/2014/main" id="{96D4229E-FB37-47AC-22DD-B535CE67A0E6}"/>
              </a:ext>
            </a:extLst>
          </p:cNvPr>
          <p:cNvGrpSpPr/>
          <p:nvPr/>
        </p:nvGrpSpPr>
        <p:grpSpPr>
          <a:xfrm>
            <a:off x="5696627" y="3261793"/>
            <a:ext cx="3221110" cy="811034"/>
            <a:chOff x="531668" y="3542742"/>
            <a:chExt cx="3221110" cy="811034"/>
          </a:xfrm>
        </p:grpSpPr>
        <p:grpSp>
          <p:nvGrpSpPr>
            <p:cNvPr id="95" name="Groupe 94">
              <a:extLst>
                <a:ext uri="{FF2B5EF4-FFF2-40B4-BE49-F238E27FC236}">
                  <a16:creationId xmlns:a16="http://schemas.microsoft.com/office/drawing/2014/main" id="{BD6E3BC9-E96E-98CB-4AC7-BF35C2FBF35B}"/>
                </a:ext>
              </a:extLst>
            </p:cNvPr>
            <p:cNvGrpSpPr/>
            <p:nvPr/>
          </p:nvGrpSpPr>
          <p:grpSpPr>
            <a:xfrm>
              <a:off x="531668" y="3542742"/>
              <a:ext cx="3221110" cy="811034"/>
              <a:chOff x="2592126" y="1872530"/>
              <a:chExt cx="3221110" cy="811034"/>
            </a:xfrm>
          </p:grpSpPr>
          <p:sp>
            <p:nvSpPr>
              <p:cNvPr id="99" name="Parallélogramme 98">
                <a:extLst>
                  <a:ext uri="{FF2B5EF4-FFF2-40B4-BE49-F238E27FC236}">
                    <a16:creationId xmlns:a16="http://schemas.microsoft.com/office/drawing/2014/main" id="{53A0A7D8-653B-6173-96BB-258E8C92FD0F}"/>
                  </a:ext>
                </a:extLst>
              </p:cNvPr>
              <p:cNvSpPr/>
              <p:nvPr/>
            </p:nvSpPr>
            <p:spPr>
              <a:xfrm>
                <a:off x="2592126"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0" name="Parallélogramme 99">
                <a:extLst>
                  <a:ext uri="{FF2B5EF4-FFF2-40B4-BE49-F238E27FC236}">
                    <a16:creationId xmlns:a16="http://schemas.microsoft.com/office/drawing/2014/main" id="{7FF827AD-2A53-90EA-D6DA-CE9B76FCA38A}"/>
                  </a:ext>
                </a:extLst>
              </p:cNvPr>
              <p:cNvSpPr/>
              <p:nvPr/>
            </p:nvSpPr>
            <p:spPr>
              <a:xfrm>
                <a:off x="2592126" y="1872531"/>
                <a:ext cx="3221110"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1" name="ZoneTexte 100">
                <a:extLst>
                  <a:ext uri="{FF2B5EF4-FFF2-40B4-BE49-F238E27FC236}">
                    <a16:creationId xmlns:a16="http://schemas.microsoft.com/office/drawing/2014/main" id="{34EF1D79-B90D-AFBE-EAA8-CC9A56739C28}"/>
                  </a:ext>
                </a:extLst>
              </p:cNvPr>
              <p:cNvSpPr txBox="1"/>
              <p:nvPr/>
            </p:nvSpPr>
            <p:spPr>
              <a:xfrm rot="18261399">
                <a:off x="2877180" y="2147933"/>
                <a:ext cx="761747" cy="230832"/>
              </a:xfrm>
              <a:prstGeom prst="rect">
                <a:avLst/>
              </a:prstGeom>
              <a:noFill/>
            </p:spPr>
            <p:txBody>
              <a:bodyPr wrap="none" rtlCol="0">
                <a:spAutoFit/>
              </a:bodyPr>
              <a:lstStyle/>
              <a:p>
                <a:pPr algn="ctr"/>
                <a:r>
                  <a:rPr lang="fr-FR" sz="900" b="1"/>
                  <a:t>PERSONNES</a:t>
                </a:r>
              </a:p>
            </p:txBody>
          </p:sp>
        </p:grpSp>
        <p:grpSp>
          <p:nvGrpSpPr>
            <p:cNvPr id="96" name="Groupe 95">
              <a:extLst>
                <a:ext uri="{FF2B5EF4-FFF2-40B4-BE49-F238E27FC236}">
                  <a16:creationId xmlns:a16="http://schemas.microsoft.com/office/drawing/2014/main" id="{EAC28820-9597-F935-9DC4-18D86FFB26DE}"/>
                </a:ext>
              </a:extLst>
            </p:cNvPr>
            <p:cNvGrpSpPr/>
            <p:nvPr/>
          </p:nvGrpSpPr>
          <p:grpSpPr>
            <a:xfrm>
              <a:off x="1666639" y="3572846"/>
              <a:ext cx="1621064" cy="745277"/>
              <a:chOff x="1634449" y="3478906"/>
              <a:chExt cx="1621064" cy="745277"/>
            </a:xfrm>
          </p:grpSpPr>
          <p:pic>
            <p:nvPicPr>
              <p:cNvPr id="97" name="Image 96">
                <a:extLst>
                  <a:ext uri="{FF2B5EF4-FFF2-40B4-BE49-F238E27FC236}">
                    <a16:creationId xmlns:a16="http://schemas.microsoft.com/office/drawing/2014/main" id="{4AEA4FDD-E9C0-F9AB-DFB2-DCEE0BE77462}"/>
                  </a:ext>
                </a:extLst>
              </p:cNvPr>
              <p:cNvPicPr>
                <a:picLocks noChangeAspect="1"/>
              </p:cNvPicPr>
              <p:nvPr/>
            </p:nvPicPr>
            <p:blipFill>
              <a:blip r:embed="rId71">
                <a:clrChange>
                  <a:clrFrom>
                    <a:srgbClr val="F7F7F7"/>
                  </a:clrFrom>
                  <a:clrTo>
                    <a:srgbClr val="F7F7F7">
                      <a:alpha val="0"/>
                    </a:srgbClr>
                  </a:clrTo>
                </a:clrChange>
              </a:blip>
              <a:stretch>
                <a:fillRect/>
              </a:stretch>
            </p:blipFill>
            <p:spPr>
              <a:xfrm flipH="1">
                <a:off x="1634449" y="3674083"/>
                <a:ext cx="699156" cy="415104"/>
              </a:xfrm>
              <a:prstGeom prst="rect">
                <a:avLst/>
              </a:prstGeom>
            </p:spPr>
          </p:pic>
          <p:pic>
            <p:nvPicPr>
              <p:cNvPr id="98" name="Image 97">
                <a:extLst>
                  <a:ext uri="{FF2B5EF4-FFF2-40B4-BE49-F238E27FC236}">
                    <a16:creationId xmlns:a16="http://schemas.microsoft.com/office/drawing/2014/main" id="{09E2348B-2A4D-E91E-DB71-23BCE81771CC}"/>
                  </a:ext>
                </a:extLst>
              </p:cNvPr>
              <p:cNvPicPr>
                <a:picLocks noChangeAspect="1"/>
              </p:cNvPicPr>
              <p:nvPr/>
            </p:nvPicPr>
            <p:blipFill>
              <a:blip r:embed="rId71">
                <a:clrChange>
                  <a:clrFrom>
                    <a:srgbClr val="F7F7F7"/>
                  </a:clrFrom>
                  <a:clrTo>
                    <a:srgbClr val="F7F7F7">
                      <a:alpha val="0"/>
                    </a:srgbClr>
                  </a:clrTo>
                </a:clrChange>
              </a:blip>
              <a:stretch>
                <a:fillRect/>
              </a:stretch>
            </p:blipFill>
            <p:spPr>
              <a:xfrm flipH="1">
                <a:off x="2000248" y="3478906"/>
                <a:ext cx="1255265" cy="745277"/>
              </a:xfrm>
              <a:prstGeom prst="rect">
                <a:avLst/>
              </a:prstGeom>
            </p:spPr>
          </p:pic>
        </p:grpSp>
      </p:grpSp>
      <p:grpSp>
        <p:nvGrpSpPr>
          <p:cNvPr id="102" name="Groupe 101">
            <a:extLst>
              <a:ext uri="{FF2B5EF4-FFF2-40B4-BE49-F238E27FC236}">
                <a16:creationId xmlns:a16="http://schemas.microsoft.com/office/drawing/2014/main" id="{C801F877-0CD5-C9B3-D542-D780B1765719}"/>
              </a:ext>
            </a:extLst>
          </p:cNvPr>
          <p:cNvGrpSpPr/>
          <p:nvPr/>
        </p:nvGrpSpPr>
        <p:grpSpPr>
          <a:xfrm>
            <a:off x="8374890" y="3210824"/>
            <a:ext cx="3603268" cy="883575"/>
            <a:chOff x="3209931" y="3491729"/>
            <a:chExt cx="3603268" cy="883575"/>
          </a:xfrm>
        </p:grpSpPr>
        <p:grpSp>
          <p:nvGrpSpPr>
            <p:cNvPr id="103" name="Groupe 102">
              <a:extLst>
                <a:ext uri="{FF2B5EF4-FFF2-40B4-BE49-F238E27FC236}">
                  <a16:creationId xmlns:a16="http://schemas.microsoft.com/office/drawing/2014/main" id="{CDD2CA8E-9FFD-1CE3-D994-638552503CC5}"/>
                </a:ext>
              </a:extLst>
            </p:cNvPr>
            <p:cNvGrpSpPr/>
            <p:nvPr/>
          </p:nvGrpSpPr>
          <p:grpSpPr>
            <a:xfrm>
              <a:off x="3209931" y="3491729"/>
              <a:ext cx="3603268" cy="883575"/>
              <a:chOff x="1800960" y="1821561"/>
              <a:chExt cx="3603268" cy="883575"/>
            </a:xfrm>
          </p:grpSpPr>
          <p:sp>
            <p:nvSpPr>
              <p:cNvPr id="110" name="Parallélogramme 109">
                <a:extLst>
                  <a:ext uri="{FF2B5EF4-FFF2-40B4-BE49-F238E27FC236}">
                    <a16:creationId xmlns:a16="http://schemas.microsoft.com/office/drawing/2014/main" id="{513C7CB9-F8CD-345E-403F-6003912DEC8F}"/>
                  </a:ext>
                </a:extLst>
              </p:cNvPr>
              <p:cNvSpPr/>
              <p:nvPr/>
            </p:nvSpPr>
            <p:spPr>
              <a:xfrm>
                <a:off x="1800960" y="1872530"/>
                <a:ext cx="1331844" cy="811033"/>
              </a:xfrm>
              <a:prstGeom prst="parallelogram">
                <a:avLst>
                  <a:gd name="adj" fmla="val 72511"/>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1" name="Parallélogramme 110">
                <a:extLst>
                  <a:ext uri="{FF2B5EF4-FFF2-40B4-BE49-F238E27FC236}">
                    <a16:creationId xmlns:a16="http://schemas.microsoft.com/office/drawing/2014/main" id="{A17F4240-EC2F-844D-4F87-A4FD3B583CCE}"/>
                  </a:ext>
                </a:extLst>
              </p:cNvPr>
              <p:cNvSpPr/>
              <p:nvPr/>
            </p:nvSpPr>
            <p:spPr>
              <a:xfrm>
                <a:off x="1802282" y="1872531"/>
                <a:ext cx="3601946" cy="811033"/>
              </a:xfrm>
              <a:prstGeom prst="parallelogram">
                <a:avLst>
                  <a:gd name="adj" fmla="val 72511"/>
                </a:avLst>
              </a:prstGeom>
              <a:solidFill>
                <a:srgbClr val="FFFFFF">
                  <a:alpha val="49020"/>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12" name="ZoneTexte 111">
                <a:extLst>
                  <a:ext uri="{FF2B5EF4-FFF2-40B4-BE49-F238E27FC236}">
                    <a16:creationId xmlns:a16="http://schemas.microsoft.com/office/drawing/2014/main" id="{0DD4BE52-FA80-3A74-6168-0C717CC8129E}"/>
                  </a:ext>
                </a:extLst>
              </p:cNvPr>
              <p:cNvSpPr txBox="1"/>
              <p:nvPr/>
            </p:nvSpPr>
            <p:spPr>
              <a:xfrm rot="18261399">
                <a:off x="2037023" y="2147933"/>
                <a:ext cx="883575" cy="230832"/>
              </a:xfrm>
              <a:prstGeom prst="rect">
                <a:avLst/>
              </a:prstGeom>
              <a:noFill/>
            </p:spPr>
            <p:txBody>
              <a:bodyPr wrap="none" rtlCol="0">
                <a:spAutoFit/>
              </a:bodyPr>
              <a:lstStyle/>
              <a:p>
                <a:pPr algn="ctr"/>
                <a:r>
                  <a:rPr lang="fr-FR" sz="900" b="1"/>
                  <a:t>APPLICATIONS</a:t>
                </a:r>
              </a:p>
            </p:txBody>
          </p:sp>
        </p:grpSp>
        <p:pic>
          <p:nvPicPr>
            <p:cNvPr id="104" name="Image 103">
              <a:extLst>
                <a:ext uri="{FF2B5EF4-FFF2-40B4-BE49-F238E27FC236}">
                  <a16:creationId xmlns:a16="http://schemas.microsoft.com/office/drawing/2014/main" id="{8F45D4A6-8627-759B-FDE6-2BDA5CAC44A9}"/>
                </a:ext>
              </a:extLst>
            </p:cNvPr>
            <p:cNvPicPr>
              <a:picLocks noChangeAspect="1"/>
            </p:cNvPicPr>
            <p:nvPr/>
          </p:nvPicPr>
          <p:blipFill>
            <a:blip r:embed="rId72" cstate="print">
              <a:extLst>
                <a:ext uri="{28A0092B-C50C-407E-A947-70E740481C1C}">
                  <a14:useLocalDpi xmlns:a14="http://schemas.microsoft.com/office/drawing/2010/main" val="0"/>
                </a:ext>
              </a:extLst>
            </a:blip>
            <a:stretch>
              <a:fillRect/>
            </a:stretch>
          </p:blipFill>
          <p:spPr>
            <a:xfrm>
              <a:off x="5675580" y="3973794"/>
              <a:ext cx="327855" cy="327855"/>
            </a:xfrm>
            <a:prstGeom prst="rect">
              <a:avLst/>
            </a:prstGeom>
          </p:spPr>
        </p:pic>
        <p:pic>
          <p:nvPicPr>
            <p:cNvPr id="105" name="Image 104">
              <a:extLst>
                <a:ext uri="{FF2B5EF4-FFF2-40B4-BE49-F238E27FC236}">
                  <a16:creationId xmlns:a16="http://schemas.microsoft.com/office/drawing/2014/main" id="{26B53487-C231-EF53-B11A-05635CD5CB5C}"/>
                </a:ext>
              </a:extLst>
            </p:cNvPr>
            <p:cNvPicPr>
              <a:picLocks noChangeAspect="1"/>
            </p:cNvPicPr>
            <p:nvPr/>
          </p:nvPicPr>
          <p:blipFill rotWithShape="1">
            <a:blip r:embed="rId73"/>
            <a:srcRect l="454" t="1" b="743"/>
            <a:stretch/>
          </p:blipFill>
          <p:spPr>
            <a:xfrm>
              <a:off x="5209678" y="3767443"/>
              <a:ext cx="374903" cy="369044"/>
            </a:xfrm>
            <a:prstGeom prst="rect">
              <a:avLst/>
            </a:prstGeom>
          </p:spPr>
        </p:pic>
        <p:pic>
          <p:nvPicPr>
            <p:cNvPr id="106" name="Image 105">
              <a:extLst>
                <a:ext uri="{FF2B5EF4-FFF2-40B4-BE49-F238E27FC236}">
                  <a16:creationId xmlns:a16="http://schemas.microsoft.com/office/drawing/2014/main" id="{8C5B8E44-A4C5-3157-8F90-C3A00F6F182F}"/>
                </a:ext>
              </a:extLst>
            </p:cNvPr>
            <p:cNvPicPr>
              <a:picLocks noChangeAspect="1"/>
            </p:cNvPicPr>
            <p:nvPr/>
          </p:nvPicPr>
          <p:blipFill>
            <a:blip r:embed="rId74" cstate="print">
              <a:extLst>
                <a:ext uri="{28A0092B-C50C-407E-A947-70E740481C1C}">
                  <a14:useLocalDpi xmlns:a14="http://schemas.microsoft.com/office/drawing/2010/main" val="0"/>
                </a:ext>
              </a:extLst>
            </a:blip>
            <a:stretch>
              <a:fillRect/>
            </a:stretch>
          </p:blipFill>
          <p:spPr>
            <a:xfrm>
              <a:off x="4670675" y="4004660"/>
              <a:ext cx="327854" cy="327854"/>
            </a:xfrm>
            <a:prstGeom prst="rect">
              <a:avLst/>
            </a:prstGeom>
            <a:ln>
              <a:solidFill>
                <a:schemeClr val="bg1"/>
              </a:solidFill>
            </a:ln>
          </p:spPr>
        </p:pic>
        <p:pic>
          <p:nvPicPr>
            <p:cNvPr id="107" name="Image 106">
              <a:extLst>
                <a:ext uri="{FF2B5EF4-FFF2-40B4-BE49-F238E27FC236}">
                  <a16:creationId xmlns:a16="http://schemas.microsoft.com/office/drawing/2014/main" id="{3798A3B7-A48C-0DFC-E087-66EA12DDEA2A}"/>
                </a:ext>
              </a:extLst>
            </p:cNvPr>
            <p:cNvPicPr>
              <a:picLocks noChangeAspect="1"/>
            </p:cNvPicPr>
            <p:nvPr/>
          </p:nvPicPr>
          <p:blipFill>
            <a:blip r:embed="rId75" cstate="print">
              <a:extLst>
                <a:ext uri="{28A0092B-C50C-407E-A947-70E740481C1C}">
                  <a14:useLocalDpi xmlns:a14="http://schemas.microsoft.com/office/drawing/2010/main" val="0"/>
                </a:ext>
              </a:extLst>
            </a:blip>
            <a:stretch>
              <a:fillRect/>
            </a:stretch>
          </p:blipFill>
          <p:spPr>
            <a:xfrm>
              <a:off x="4868637" y="3555490"/>
              <a:ext cx="281304" cy="281304"/>
            </a:xfrm>
            <a:prstGeom prst="rect">
              <a:avLst/>
            </a:prstGeom>
          </p:spPr>
        </p:pic>
        <p:pic>
          <p:nvPicPr>
            <p:cNvPr id="108" name="Image 107" descr="Une image contenant texte&#10;&#10;Description générée automatiquement">
              <a:extLst>
                <a:ext uri="{FF2B5EF4-FFF2-40B4-BE49-F238E27FC236}">
                  <a16:creationId xmlns:a16="http://schemas.microsoft.com/office/drawing/2014/main" id="{E702741D-164C-781E-CA6A-29E7B773F84B}"/>
                </a:ext>
              </a:extLst>
            </p:cNvPr>
            <p:cNvPicPr>
              <a:picLocks noChangeAspect="1"/>
            </p:cNvPicPr>
            <p:nvPr/>
          </p:nvPicPr>
          <p:blipFill>
            <a:blip r:embed="rId76"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5868446" y="3521005"/>
              <a:ext cx="350274" cy="350274"/>
            </a:xfrm>
            <a:prstGeom prst="rect">
              <a:avLst/>
            </a:prstGeom>
          </p:spPr>
        </p:pic>
        <p:pic>
          <p:nvPicPr>
            <p:cNvPr id="109" name="Image 108">
              <a:extLst>
                <a:ext uri="{FF2B5EF4-FFF2-40B4-BE49-F238E27FC236}">
                  <a16:creationId xmlns:a16="http://schemas.microsoft.com/office/drawing/2014/main" id="{06E7A03E-F6F1-EE66-51A3-F1A40C059207}"/>
                </a:ext>
              </a:extLst>
            </p:cNvPr>
            <p:cNvPicPr>
              <a:picLocks noChangeAspect="1"/>
            </p:cNvPicPr>
            <p:nvPr/>
          </p:nvPicPr>
          <p:blipFill>
            <a:blip r:embed="rId77" cstate="print">
              <a:extLst>
                <a:ext uri="{28A0092B-C50C-407E-A947-70E740481C1C}">
                  <a14:useLocalDpi xmlns:a14="http://schemas.microsoft.com/office/drawing/2010/main" val="0"/>
                </a:ext>
              </a:extLst>
            </a:blip>
            <a:stretch>
              <a:fillRect/>
            </a:stretch>
          </p:blipFill>
          <p:spPr>
            <a:xfrm>
              <a:off x="4469291" y="3702974"/>
              <a:ext cx="281304" cy="281304"/>
            </a:xfrm>
            <a:prstGeom prst="rect">
              <a:avLst/>
            </a:prstGeom>
          </p:spPr>
        </p:pic>
      </p:grpSp>
      <p:cxnSp>
        <p:nvCxnSpPr>
          <p:cNvPr id="113" name="Connecteur droit 112">
            <a:extLst>
              <a:ext uri="{FF2B5EF4-FFF2-40B4-BE49-F238E27FC236}">
                <a16:creationId xmlns:a16="http://schemas.microsoft.com/office/drawing/2014/main" id="{2A2582B2-8FDC-0DE2-7B3D-8823C3028E75}"/>
              </a:ext>
            </a:extLst>
          </p:cNvPr>
          <p:cNvCxnSpPr>
            <a:cxnSpLocks/>
          </p:cNvCxnSpPr>
          <p:nvPr/>
        </p:nvCxnSpPr>
        <p:spPr>
          <a:xfrm flipH="1">
            <a:off x="5719330" y="945293"/>
            <a:ext cx="1901571" cy="1060846"/>
          </a:xfrm>
          <a:prstGeom prst="line">
            <a:avLst/>
          </a:prstGeom>
          <a:ln>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124" name="Rectangle 123">
            <a:extLst>
              <a:ext uri="{FF2B5EF4-FFF2-40B4-BE49-F238E27FC236}">
                <a16:creationId xmlns:a16="http://schemas.microsoft.com/office/drawing/2014/main" id="{F4F3A212-D763-3C50-10BA-4FDD5CADA8E5}"/>
              </a:ext>
            </a:extLst>
          </p:cNvPr>
          <p:cNvSpPr/>
          <p:nvPr/>
        </p:nvSpPr>
        <p:spPr>
          <a:xfrm>
            <a:off x="5496172" y="6465874"/>
            <a:ext cx="5427527" cy="200055"/>
          </a:xfrm>
          <a:prstGeom prst="rect">
            <a:avLst/>
          </a:prstGeom>
        </p:spPr>
        <p:txBody>
          <a:bodyPr wrap="square">
            <a:spAutoFit/>
          </a:bodyPr>
          <a:lstStyle/>
          <a:p>
            <a:pPr algn="ctr"/>
            <a:r>
              <a:rPr lang="fr-FR" sz="700">
                <a:hlinkClick r:id="rId78"/>
              </a:rPr>
              <a:t>Inspiré de : https://www.researchgate.net/figure/Structuring-the-field-of-digitalization-along-the-enterprise-architecture_fig1_329161868</a:t>
            </a:r>
            <a:endParaRPr lang="fr-FR" sz="700"/>
          </a:p>
        </p:txBody>
      </p:sp>
      <p:sp>
        <p:nvSpPr>
          <p:cNvPr id="125" name="Titre 124">
            <a:extLst>
              <a:ext uri="{FF2B5EF4-FFF2-40B4-BE49-F238E27FC236}">
                <a16:creationId xmlns:a16="http://schemas.microsoft.com/office/drawing/2014/main" id="{FB8525CF-8D97-1A07-574C-E4550C8CEFED}"/>
              </a:ext>
            </a:extLst>
          </p:cNvPr>
          <p:cNvSpPr>
            <a:spLocks noGrp="1"/>
          </p:cNvSpPr>
          <p:nvPr>
            <p:ph type="ctrTitle"/>
          </p:nvPr>
        </p:nvSpPr>
        <p:spPr>
          <a:xfrm>
            <a:off x="556943" y="-88370"/>
            <a:ext cx="7996156" cy="1371600"/>
          </a:xfrm>
        </p:spPr>
        <p:txBody>
          <a:bodyPr/>
          <a:lstStyle/>
          <a:p>
            <a:r>
              <a:rPr lang="fr-FR"/>
              <a:t>Couche sociale et organisationnelle</a:t>
            </a:r>
          </a:p>
        </p:txBody>
      </p:sp>
      <p:sp>
        <p:nvSpPr>
          <p:cNvPr id="1034" name="Espace réservé du texte 1033">
            <a:extLst>
              <a:ext uri="{FF2B5EF4-FFF2-40B4-BE49-F238E27FC236}">
                <a16:creationId xmlns:a16="http://schemas.microsoft.com/office/drawing/2014/main" id="{8CBB069D-5DC5-E8C5-7096-2082E8E8F726}"/>
              </a:ext>
            </a:extLst>
          </p:cNvPr>
          <p:cNvSpPr>
            <a:spLocks noGrp="1"/>
          </p:cNvSpPr>
          <p:nvPr>
            <p:ph type="body" sz="quarter" idx="11"/>
          </p:nvPr>
        </p:nvSpPr>
        <p:spPr>
          <a:xfrm>
            <a:off x="607344" y="1351927"/>
            <a:ext cx="4795025" cy="2340961"/>
          </a:xfrm>
        </p:spPr>
        <p:txBody>
          <a:bodyPr>
            <a:noAutofit/>
          </a:bodyPr>
          <a:lstStyle/>
          <a:p>
            <a:pPr algn="just"/>
            <a:r>
              <a:rPr lang="fr-FR" sz="1200"/>
              <a:t>La DSIT est elle-même utilisatrice du moyen de production qu’elle opère</a:t>
            </a:r>
          </a:p>
          <a:p>
            <a:pPr algn="just"/>
            <a:r>
              <a:rPr lang="fr-FR" sz="1200"/>
              <a:t>Un travail en réseau avec les clients et fournisseurs qui doit se traduire en fonctionnement en </a:t>
            </a:r>
            <a:r>
              <a:rPr lang="fr-FR" sz="1200" b="1"/>
              <a:t>entreprise étendue </a:t>
            </a:r>
            <a:r>
              <a:rPr lang="fr-FR" sz="1200"/>
              <a:t>(définition en annexe)</a:t>
            </a:r>
          </a:p>
          <a:p>
            <a:pPr algn="just"/>
            <a:r>
              <a:rPr lang="fr-FR" sz="1200" b="1"/>
              <a:t>3 couches d’organisation et de réseau social s’entremêlent</a:t>
            </a:r>
          </a:p>
          <a:p>
            <a:pPr algn="just"/>
            <a:r>
              <a:rPr lang="fr-FR" sz="1200"/>
              <a:t>…</a:t>
            </a:r>
          </a:p>
        </p:txBody>
      </p:sp>
      <p:grpSp>
        <p:nvGrpSpPr>
          <p:cNvPr id="1028" name="Groupe 1027">
            <a:extLst>
              <a:ext uri="{FF2B5EF4-FFF2-40B4-BE49-F238E27FC236}">
                <a16:creationId xmlns:a16="http://schemas.microsoft.com/office/drawing/2014/main" id="{E3AAF337-C563-7F1D-B65E-3FE2CB408279}"/>
              </a:ext>
            </a:extLst>
          </p:cNvPr>
          <p:cNvGrpSpPr/>
          <p:nvPr/>
        </p:nvGrpSpPr>
        <p:grpSpPr>
          <a:xfrm>
            <a:off x="1621441" y="4122029"/>
            <a:ext cx="2743199" cy="1371600"/>
            <a:chOff x="1621441" y="4122029"/>
            <a:chExt cx="2743199" cy="1371600"/>
          </a:xfrm>
        </p:grpSpPr>
        <p:pic>
          <p:nvPicPr>
            <p:cNvPr id="119" name="Picture 4" descr="The pros and cons of LinkedIn marketing">
              <a:extLst>
                <a:ext uri="{FF2B5EF4-FFF2-40B4-BE49-F238E27FC236}">
                  <a16:creationId xmlns:a16="http://schemas.microsoft.com/office/drawing/2014/main" id="{7162094E-7443-1F55-290A-02F6437962BF}"/>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1441" y="4122029"/>
              <a:ext cx="2743199" cy="1371600"/>
            </a:xfrm>
            <a:prstGeom prst="rect">
              <a:avLst/>
            </a:prstGeom>
            <a:noFill/>
            <a:ln>
              <a:solidFill>
                <a:schemeClr val="tx1"/>
              </a:solidFill>
            </a:ln>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1027" name="Rectangle 1026">
              <a:extLst>
                <a:ext uri="{FF2B5EF4-FFF2-40B4-BE49-F238E27FC236}">
                  <a16:creationId xmlns:a16="http://schemas.microsoft.com/office/drawing/2014/main" id="{F88B7706-1F3F-84B3-54B4-BF032C997BB4}"/>
                </a:ext>
              </a:extLst>
            </p:cNvPr>
            <p:cNvSpPr/>
            <p:nvPr/>
          </p:nvSpPr>
          <p:spPr>
            <a:xfrm>
              <a:off x="1725960" y="4289032"/>
              <a:ext cx="758219" cy="178593"/>
            </a:xfrm>
            <a:prstGeom prst="rect">
              <a:avLst/>
            </a:prstGeom>
            <a:solidFill>
              <a:schemeClr val="accent1">
                <a:lumMod val="75000"/>
              </a:schemeClr>
            </a:solidFill>
            <a:scene3d>
              <a:camera prst="isometricOffAxis1Right"/>
              <a:lightRig rig="threePt" dir="t"/>
            </a:scene3d>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100" dirty="0"/>
                <a:t>IT</a:t>
              </a:r>
            </a:p>
          </p:txBody>
        </p:sp>
      </p:grpSp>
      <p:grpSp>
        <p:nvGrpSpPr>
          <p:cNvPr id="1030" name="Groupe 1029">
            <a:extLst>
              <a:ext uri="{FF2B5EF4-FFF2-40B4-BE49-F238E27FC236}">
                <a16:creationId xmlns:a16="http://schemas.microsoft.com/office/drawing/2014/main" id="{0669F5AA-7D3F-3762-3173-DCACF935DE4A}"/>
              </a:ext>
            </a:extLst>
          </p:cNvPr>
          <p:cNvGrpSpPr/>
          <p:nvPr/>
        </p:nvGrpSpPr>
        <p:grpSpPr>
          <a:xfrm>
            <a:off x="2114306" y="4527449"/>
            <a:ext cx="2743199" cy="1371600"/>
            <a:chOff x="2114306" y="4527449"/>
            <a:chExt cx="2743199" cy="1371600"/>
          </a:xfrm>
        </p:grpSpPr>
        <p:pic>
          <p:nvPicPr>
            <p:cNvPr id="116" name="Picture 4" descr="The pros and cons of LinkedIn marketing">
              <a:extLst>
                <a:ext uri="{FF2B5EF4-FFF2-40B4-BE49-F238E27FC236}">
                  <a16:creationId xmlns:a16="http://schemas.microsoft.com/office/drawing/2014/main" id="{65362DA2-D3A7-0A08-7BE7-0F828375453E}"/>
                </a:ext>
              </a:extLst>
            </p:cNvPr>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14306" y="4527449"/>
              <a:ext cx="2743199" cy="1371600"/>
            </a:xfrm>
            <a:prstGeom prst="rect">
              <a:avLst/>
            </a:prstGeom>
            <a:noFill/>
            <a:ln>
              <a:solidFill>
                <a:schemeClr val="tx1"/>
              </a:solidFill>
            </a:ln>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C4D05B89-657D-EF81-4A51-397AABD546D0}"/>
                </a:ext>
              </a:extLst>
            </p:cNvPr>
            <p:cNvSpPr/>
            <p:nvPr/>
          </p:nvSpPr>
          <p:spPr>
            <a:xfrm>
              <a:off x="2142142" y="4588744"/>
              <a:ext cx="2177267" cy="168004"/>
            </a:xfrm>
            <a:prstGeom prst="rect">
              <a:avLst/>
            </a:prstGeom>
            <a:solidFill>
              <a:schemeClr val="accent6">
                <a:lumMod val="75000"/>
              </a:schemeClr>
            </a:solidFill>
            <a:scene3d>
              <a:camera prst="isometricOffAxis1Right"/>
              <a:lightRig rig="threePt" dir="t"/>
            </a:scene3d>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100"/>
                <a:t>PRESTATAIRES ET FOURNISSEURS</a:t>
              </a:r>
            </a:p>
          </p:txBody>
        </p:sp>
      </p:grpSp>
      <p:sp>
        <p:nvSpPr>
          <p:cNvPr id="1033" name="Flèche : double flèche horizontale 1032">
            <a:extLst>
              <a:ext uri="{FF2B5EF4-FFF2-40B4-BE49-F238E27FC236}">
                <a16:creationId xmlns:a16="http://schemas.microsoft.com/office/drawing/2014/main" id="{7062E79A-C2DF-7D2F-5177-64409186FA5E}"/>
              </a:ext>
            </a:extLst>
          </p:cNvPr>
          <p:cNvSpPr/>
          <p:nvPr/>
        </p:nvSpPr>
        <p:spPr>
          <a:xfrm rot="2281545">
            <a:off x="951130" y="5475581"/>
            <a:ext cx="1637631" cy="256437"/>
          </a:xfrm>
          <a:prstGeom prst="leftRightArrow">
            <a:avLst>
              <a:gd name="adj1" fmla="val 67023"/>
              <a:gd name="adj2" fmla="val 5000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a:t>ENTREPRISE ETENDUE</a:t>
            </a:r>
          </a:p>
        </p:txBody>
      </p:sp>
      <p:grpSp>
        <p:nvGrpSpPr>
          <p:cNvPr id="122" name="Groupe 121">
            <a:extLst>
              <a:ext uri="{FF2B5EF4-FFF2-40B4-BE49-F238E27FC236}">
                <a16:creationId xmlns:a16="http://schemas.microsoft.com/office/drawing/2014/main" id="{DC87C6F3-7502-9D7B-2777-DC5599179F28}"/>
              </a:ext>
            </a:extLst>
          </p:cNvPr>
          <p:cNvGrpSpPr/>
          <p:nvPr/>
        </p:nvGrpSpPr>
        <p:grpSpPr>
          <a:xfrm>
            <a:off x="500291" y="1202009"/>
            <a:ext cx="8415454" cy="5124900"/>
            <a:chOff x="500291" y="1202009"/>
            <a:chExt cx="8415454" cy="5124900"/>
          </a:xfrm>
        </p:grpSpPr>
        <p:sp>
          <p:nvSpPr>
            <p:cNvPr id="115" name="Parallélogramme 114">
              <a:extLst>
                <a:ext uri="{FF2B5EF4-FFF2-40B4-BE49-F238E27FC236}">
                  <a16:creationId xmlns:a16="http://schemas.microsoft.com/office/drawing/2014/main" id="{B1F416AD-27E4-E042-DAAB-36F0214C1D03}"/>
                </a:ext>
              </a:extLst>
            </p:cNvPr>
            <p:cNvSpPr/>
            <p:nvPr/>
          </p:nvSpPr>
          <p:spPr>
            <a:xfrm>
              <a:off x="5694635" y="3255446"/>
              <a:ext cx="3221110" cy="811033"/>
            </a:xfrm>
            <a:prstGeom prst="parallelogram">
              <a:avLst>
                <a:gd name="adj" fmla="val 72511"/>
              </a:avLst>
            </a:prstGeom>
            <a:solidFill>
              <a:srgbClr val="FFFFFF">
                <a:alpha val="49020"/>
              </a:srgbClr>
            </a:solidFill>
            <a:ln w="28575">
              <a:solidFill>
                <a:srgbClr val="C00000"/>
              </a:solidFill>
            </a:ln>
            <a:effectLst>
              <a:glow rad="63500">
                <a:schemeClr val="accent4">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1035" name="Légende : flèche courbée 1034">
              <a:extLst>
                <a:ext uri="{FF2B5EF4-FFF2-40B4-BE49-F238E27FC236}">
                  <a16:creationId xmlns:a16="http://schemas.microsoft.com/office/drawing/2014/main" id="{FE15BEDF-7ED7-322B-D841-0BE81E43633F}"/>
                </a:ext>
              </a:extLst>
            </p:cNvPr>
            <p:cNvSpPr/>
            <p:nvPr/>
          </p:nvSpPr>
          <p:spPr>
            <a:xfrm>
              <a:off x="500291" y="1202009"/>
              <a:ext cx="5051297" cy="5124900"/>
            </a:xfrm>
            <a:prstGeom prst="borderCallout2">
              <a:avLst>
                <a:gd name="adj1" fmla="val 58760"/>
                <a:gd name="adj2" fmla="val 100127"/>
                <a:gd name="adj3" fmla="val 58760"/>
                <a:gd name="adj4" fmla="val 108421"/>
                <a:gd name="adj5" fmla="val 55730"/>
                <a:gd name="adj6" fmla="val 111237"/>
              </a:avLst>
            </a:prstGeom>
            <a:noFill/>
            <a:ln w="28575">
              <a:solidFill>
                <a:srgbClr val="C00000"/>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121" name="Image 120" descr="Une image contenant croquis, cercle, clipart, blanc&#10;&#10;Description générée automatiquement">
            <a:extLst>
              <a:ext uri="{FF2B5EF4-FFF2-40B4-BE49-F238E27FC236}">
                <a16:creationId xmlns:a16="http://schemas.microsoft.com/office/drawing/2014/main" id="{CC06C9A9-F7D9-A92F-B61B-D8408B234785}"/>
              </a:ext>
            </a:extLst>
          </p:cNvPr>
          <p:cNvPicPr>
            <a:picLocks noChangeAspect="1"/>
          </p:cNvPicPr>
          <p:nvPr/>
        </p:nvPicPr>
        <p:blipFill>
          <a:blip r:embed="rId79" cstate="print">
            <a:extLst>
              <a:ext uri="{28A0092B-C50C-407E-A947-70E740481C1C}">
                <a14:useLocalDpi xmlns:a14="http://schemas.microsoft.com/office/drawing/2010/main" val="0"/>
              </a:ext>
            </a:extLst>
          </a:blip>
          <a:stretch>
            <a:fillRect/>
          </a:stretch>
        </p:blipFill>
        <p:spPr>
          <a:xfrm>
            <a:off x="115330" y="170408"/>
            <a:ext cx="801806" cy="801806"/>
          </a:xfrm>
          <a:prstGeom prst="rect">
            <a:avLst/>
          </a:prstGeom>
        </p:spPr>
      </p:pic>
    </p:spTree>
    <p:extLst>
      <p:ext uri="{BB962C8B-B14F-4D97-AF65-F5344CB8AC3E}">
        <p14:creationId xmlns:p14="http://schemas.microsoft.com/office/powerpoint/2010/main" val="96805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wipe(down)">
                                      <p:cBhvr>
                                        <p:cTn id="7" dur="500"/>
                                        <p:tgtEl>
                                          <p:spTgt spid="1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wipe(down)">
                                      <p:cBhvr>
                                        <p:cTn id="27" dur="500"/>
                                        <p:tgtEl>
                                          <p:spTgt spid="10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3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34">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34">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03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build="p"/>
      <p:bldP spid="1033"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bec1a36-12c7-47f6-b85f-e5ba7cb72e74">
      <UserInfo>
        <DisplayName>DPO - Membres</DisplayName>
        <AccountId>7</AccountId>
        <AccountType/>
      </UserInfo>
    </SharedWithUsers>
    <Source xmlns="951beb93-fedd-4a78-b563-d19d0754df92">
      <Url xsi:nil="true"/>
      <Description xsi:nil="true"/>
    </Source>
    <Th_x00e8_me xmlns="951beb93-fedd-4a78-b563-d19d0754df92" xsi:nil="true"/>
    <R_x00e9_f_x00e9_rence xmlns="951beb93-fedd-4a78-b563-d19d0754df9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152655C8C62D44DB8CDE1F352C6093F" ma:contentTypeVersion="13" ma:contentTypeDescription="Crée un document." ma:contentTypeScope="" ma:versionID="78cee47c6aed4fa628cf936a29dd3d66">
  <xsd:schema xmlns:xsd="http://www.w3.org/2001/XMLSchema" xmlns:xs="http://www.w3.org/2001/XMLSchema" xmlns:p="http://schemas.microsoft.com/office/2006/metadata/properties" xmlns:ns2="951beb93-fedd-4a78-b563-d19d0754df92" xmlns:ns3="5bec1a36-12c7-47f6-b85f-e5ba7cb72e74" targetNamespace="http://schemas.microsoft.com/office/2006/metadata/properties" ma:root="true" ma:fieldsID="b4fb978db46d37e9fe39ef164787c2be" ns2:_="" ns3:_="">
    <xsd:import namespace="951beb93-fedd-4a78-b563-d19d0754df92"/>
    <xsd:import namespace="5bec1a36-12c7-47f6-b85f-e5ba7cb72e74"/>
    <xsd:element name="properties">
      <xsd:complexType>
        <xsd:sequence>
          <xsd:element name="documentManagement">
            <xsd:complexType>
              <xsd:all>
                <xsd:element ref="ns2:R_x00e9_f_x00e9_rence" minOccurs="0"/>
                <xsd:element ref="ns2:Source" minOccurs="0"/>
                <xsd:element ref="ns2:Th_x00e8_me" minOccurs="0"/>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1beb93-fedd-4a78-b563-d19d0754df92" elementFormDefault="qualified">
    <xsd:import namespace="http://schemas.microsoft.com/office/2006/documentManagement/types"/>
    <xsd:import namespace="http://schemas.microsoft.com/office/infopath/2007/PartnerControls"/>
    <xsd:element name="R_x00e9_f_x00e9_rence" ma:index="8" nillable="true" ma:displayName="Référence" ma:format="Dropdown" ma:internalName="R_x00e9_f_x00e9_rence">
      <xsd:simpleType>
        <xsd:restriction base="dms:Note">
          <xsd:maxLength value="255"/>
        </xsd:restriction>
      </xsd:simpleType>
    </xsd:element>
    <xsd:element name="Source" ma:index="9" nillable="true" ma:displayName="Source" ma:format="Hyperlink" ma:internalName="Source">
      <xsd:complexType>
        <xsd:complexContent>
          <xsd:extension base="dms:URL">
            <xsd:sequence>
              <xsd:element name="Url" type="dms:ValidUrl" minOccurs="0" nillable="true"/>
              <xsd:element name="Description" type="xsd:string" nillable="true"/>
            </xsd:sequence>
          </xsd:extension>
        </xsd:complexContent>
      </xsd:complexType>
    </xsd:element>
    <xsd:element name="Th_x00e8_me" ma:index="10" nillable="true" ma:displayName="Thème" ma:format="Dropdown" ma:internalName="Th_x00e8_me">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ec1a36-12c7-47f6-b85f-e5ba7cb72e74"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1FFEF7A-8756-4C73-923C-A89D3253196C}">
  <ds:schemaRefs>
    <ds:schemaRef ds:uri="http://schemas.microsoft.com/sharepoint/v3/contenttype/forms"/>
  </ds:schemaRefs>
</ds:datastoreItem>
</file>

<file path=customXml/itemProps2.xml><?xml version="1.0" encoding="utf-8"?>
<ds:datastoreItem xmlns:ds="http://schemas.openxmlformats.org/officeDocument/2006/customXml" ds:itemID="{23E6A2D6-9804-472B-9C9F-FCEE0AAD19CA}">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bec1a36-12c7-47f6-b85f-e5ba7cb72e74"/>
    <ds:schemaRef ds:uri="http://purl.org/dc/elements/1.1/"/>
    <ds:schemaRef ds:uri="http://schemas.microsoft.com/office/2006/metadata/properties"/>
    <ds:schemaRef ds:uri="951beb93-fedd-4a78-b563-d19d0754df92"/>
    <ds:schemaRef ds:uri="http://www.w3.org/XML/1998/namespace"/>
    <ds:schemaRef ds:uri="http://purl.org/dc/dcmitype/"/>
  </ds:schemaRefs>
</ds:datastoreItem>
</file>

<file path=customXml/itemProps3.xml><?xml version="1.0" encoding="utf-8"?>
<ds:datastoreItem xmlns:ds="http://schemas.openxmlformats.org/officeDocument/2006/customXml" ds:itemID="{95D51693-82F2-4E2C-B538-27226BBAD867}">
  <ds:schemaRefs>
    <ds:schemaRef ds:uri="http://schemas.microsoft.com/office/2006/metadata/contentType"/>
    <ds:schemaRef ds:uri="http://schemas.microsoft.com/office/2006/metadata/properties/metaAttributes"/>
    <ds:schemaRef ds:uri="http://www.w3.org/2000/xmlns/"/>
    <ds:schemaRef ds:uri="http://www.w3.org/2001/XMLSchema"/>
    <ds:schemaRef ds:uri="951beb93-fedd-4a78-b563-d19d0754df92"/>
    <ds:schemaRef ds:uri="5bec1a36-12c7-47f6-b85f-e5ba7cb72e74"/>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3046</Words>
  <Application>Microsoft Office PowerPoint</Application>
  <PresentationFormat>Grand écran</PresentationFormat>
  <Paragraphs>572</Paragraphs>
  <Slides>45</Slides>
  <Notes>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45</vt:i4>
      </vt:variant>
    </vt:vector>
  </HeadingPairs>
  <TitlesOfParts>
    <vt:vector size="55" baseType="lpstr">
      <vt:lpstr>Abadi</vt:lpstr>
      <vt:lpstr>Arial</vt:lpstr>
      <vt:lpstr>Calibri</vt:lpstr>
      <vt:lpstr>Times New Roman</vt:lpstr>
      <vt:lpstr>Work Sans</vt:lpstr>
      <vt:lpstr>Work Sans ExtraLight</vt:lpstr>
      <vt:lpstr>Work Sans Light</vt:lpstr>
      <vt:lpstr>Work Sans Regular</vt:lpstr>
      <vt:lpstr>Work Sans Regular Roman</vt:lpstr>
      <vt:lpstr>Thème Office</vt:lpstr>
      <vt:lpstr>LE GRAPHE DE CONNAISSANCES COMME PIERRE DE ROSETTE POUR LA FILIERE SI  Au-delà du rond-point de la DATA, prendre le virage de la Sémantique  Samuel PARFOURU  06/02/2024</vt:lpstr>
      <vt:lpstr>Présentation PowerPoint</vt:lpstr>
      <vt:lpstr>Présentation PowerPoint</vt:lpstr>
      <vt:lpstr>Notre monde</vt:lpstr>
      <vt:lpstr>Présentation PowerPoint</vt:lpstr>
      <vt:lpstr>Un monde en couches</vt:lpstr>
      <vt:lpstr>Couche Modèle d’affaire</vt:lpstr>
      <vt:lpstr>Couche processus</vt:lpstr>
      <vt:lpstr>Couche sociale et organisationnelle</vt:lpstr>
      <vt:lpstr>Couche applications</vt:lpstr>
      <vt:lpstr>Couche données </vt:lpstr>
      <vt:lpstr>Couche données </vt:lpstr>
      <vt:lpstr>Couche infrastructure</vt:lpstr>
      <vt:lpstr>QU’EST CE QUI A CHANGÉ ?</vt:lpstr>
      <vt:lpstr>Reconsidérer le cyberspace</vt:lpstr>
      <vt:lpstr>Suivre et gérer notre monde…</vt:lpstr>
      <vt:lpstr>Présentation PowerPoint</vt:lpstr>
      <vt:lpstr>Value Stream Management in a Digital Operating Model 1/3</vt:lpstr>
      <vt:lpstr>Value Stream Management in a Digital Operating Model 2/3</vt:lpstr>
      <vt:lpstr>Value Stream Management in a Digital Operating Model 3/3</vt:lpstr>
      <vt:lpstr>Les maux de notre monde</vt:lpstr>
      <vt:lpstr>Présentation PowerPoint</vt:lpstr>
      <vt:lpstr>Le coût de « rework » augmente au cours du cycle de vie d’un système</vt:lpstr>
      <vt:lpstr>Nature profondément document centric des activités</vt:lpstr>
      <vt:lpstr>La crainte de disparition de la mémoire</vt:lpstr>
      <vt:lpstr>Du Golden Thread à  l’IT Data Mesh</vt:lpstr>
      <vt:lpstr>Interopérabilité : aller au-delà de la technique</vt:lpstr>
      <vt:lpstr>Le quête du saint graal…</vt:lpstr>
      <vt:lpstr>Le quête du saint graal…</vt:lpstr>
      <vt:lpstr>Copier et transposer…</vt:lpstr>
      <vt:lpstr>PLATEFORME DIPNN OPEN²</vt:lpstr>
      <vt:lpstr>MAGISTHER : Gouvernance de la donnée et du SI à CIST-INGEUM</vt:lpstr>
      <vt:lpstr>NAVIGATORING : un graphe de Connaissances (Knowledge Graph) = Pierre de Rosette de l’Ingénierie (Trophée Innovation DTEAM 2023)</vt:lpstr>
      <vt:lpstr>Proposition</vt:lpstr>
      <vt:lpstr>Présentation PowerPoint</vt:lpstr>
      <vt:lpstr>Ambition : LE GRAPHE DE CONNAISSANCES COMME PIERRE DE ROSETTE (ie. IT Data Mesh) POUR LA FILIERE SI</vt:lpstr>
      <vt:lpstr>Graphe de connaissances</vt:lpstr>
      <vt:lpstr>Présentation PowerPoint</vt:lpstr>
      <vt:lpstr>Mise en œuvre</vt:lpstr>
      <vt:lpstr>BIG PICTURE</vt:lpstr>
      <vt:lpstr>En amont… fabriquer des données liées </vt:lpstr>
      <vt:lpstr>En aval… valoriser les données liées</vt:lpstr>
      <vt:lpstr>Prospective</vt:lpstr>
      <vt:lpstr>Prospective</vt:lpstr>
      <vt:lpstr>Présentation PowerPoint</vt:lpstr>
    </vt:vector>
  </TitlesOfParts>
  <Company>EDF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DUBRAY Eleonore - externe</dc:creator>
  <cp:lastModifiedBy>Samuel PARFOURU</cp:lastModifiedBy>
  <cp:revision>10</cp:revision>
  <dcterms:created xsi:type="dcterms:W3CDTF">2022-04-04T09:25:35Z</dcterms:created>
  <dcterms:modified xsi:type="dcterms:W3CDTF">2024-05-14T19:06:00Z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0x010100C152655C8C62D44DB8CDE1F352C6093F</vt:lpwstr>
  </property>
  <property fmtid="{D5CDD505-2E9C-101B-9397-08002B2CF9AE}" pid="3" name="MSIP_Label_2d26f538-337a-4593-a7e6-123667b1a538_Enabled">
    <vt:lpwstr>true</vt:lpwstr>
  </property>
  <property fmtid="{D5CDD505-2E9C-101B-9397-08002B2CF9AE}" pid="4" name="MSIP_Label_2d26f538-337a-4593-a7e6-123667b1a538_SetDate">
    <vt:lpwstr>2022-04-19T11:46:26Z</vt:lpwstr>
  </property>
  <property fmtid="{D5CDD505-2E9C-101B-9397-08002B2CF9AE}" pid="5" name="MSIP_Label_2d26f538-337a-4593-a7e6-123667b1a538_Method">
    <vt:lpwstr>Standard</vt:lpwstr>
  </property>
  <property fmtid="{D5CDD505-2E9C-101B-9397-08002B2CF9AE}" pid="6" name="MSIP_Label_2d26f538-337a-4593-a7e6-123667b1a538_Name">
    <vt:lpwstr>C1 Interne</vt:lpwstr>
  </property>
  <property fmtid="{D5CDD505-2E9C-101B-9397-08002B2CF9AE}" pid="7" name="MSIP_Label_2d26f538-337a-4593-a7e6-123667b1a538_SiteId">
    <vt:lpwstr>e242425b-70fc-44dc-9ddf-c21e304e6c80</vt:lpwstr>
  </property>
  <property fmtid="{D5CDD505-2E9C-101B-9397-08002B2CF9AE}" pid="8" name="MSIP_Label_2d26f538-337a-4593-a7e6-123667b1a538_ActionId">
    <vt:lpwstr>a6cf70a8-56a8-4d5c-9fd0-8f3dab055d75</vt:lpwstr>
  </property>
  <property fmtid="{D5CDD505-2E9C-101B-9397-08002B2CF9AE}" pid="9" name="MSIP_Label_2d26f538-337a-4593-a7e6-123667b1a538_ContentBits">
    <vt:lpwstr>0</vt:lpwstr>
  </property>
  <property fmtid="{D5CDD505-2E9C-101B-9397-08002B2CF9AE}" pid="10" name="MediaServiceImageTags">
    <vt:lpwstr/>
  </property>
</Properties>
</file>